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1" autoAdjust="0"/>
    <p:restoredTop sz="94660"/>
  </p:normalViewPr>
  <p:slideViewPr>
    <p:cSldViewPr snapToGrid="0">
      <p:cViewPr varScale="1">
        <p:scale>
          <a:sx n="158" d="100"/>
          <a:sy n="158" d="100"/>
        </p:scale>
        <p:origin x="804"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3 options">
    <p:spTree>
      <p:nvGrpSpPr>
        <p:cNvPr id="1" name=""/>
        <p:cNvGrpSpPr/>
        <p:nvPr/>
      </p:nvGrpSpPr>
      <p:grpSpPr>
        <a:xfrm>
          <a:off x="0" y="0"/>
          <a:ext cx="0" cy="0"/>
          <a:chOff x="0" y="0"/>
          <a:chExt cx="0" cy="0"/>
        </a:xfrm>
      </p:grpSpPr>
      <p:sp>
        <p:nvSpPr>
          <p:cNvPr id="34" name="Text Placeholder 33"/>
          <p:cNvSpPr>
            <a:spLocks noGrp="1"/>
          </p:cNvSpPr>
          <p:nvPr>
            <p:ph type="body" sz="quarter" idx="11" hasCustomPrompt="1"/>
          </p:nvPr>
        </p:nvSpPr>
        <p:spPr>
          <a:xfrm>
            <a:off x="840105" y="156051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45" name="Text Placeholder 36"/>
          <p:cNvSpPr>
            <a:spLocks noGrp="1"/>
          </p:cNvSpPr>
          <p:nvPr>
            <p:ph type="body" sz="quarter" idx="14" hasCustomPrompt="1"/>
          </p:nvPr>
        </p:nvSpPr>
        <p:spPr>
          <a:xfrm>
            <a:off x="840104" y="1019173"/>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
        <p:nvSpPr>
          <p:cNvPr id="6" name="Text Placeholder 33"/>
          <p:cNvSpPr>
            <a:spLocks noGrp="1"/>
          </p:cNvSpPr>
          <p:nvPr>
            <p:ph type="body" sz="quarter" idx="15" hasCustomPrompt="1"/>
          </p:nvPr>
        </p:nvSpPr>
        <p:spPr>
          <a:xfrm>
            <a:off x="840105" y="335597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7" name="Text Placeholder 36"/>
          <p:cNvSpPr>
            <a:spLocks noGrp="1"/>
          </p:cNvSpPr>
          <p:nvPr>
            <p:ph type="body" sz="quarter" idx="16" hasCustomPrompt="1"/>
          </p:nvPr>
        </p:nvSpPr>
        <p:spPr>
          <a:xfrm>
            <a:off x="840104" y="2814633"/>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02</a:t>
            </a:r>
            <a:endParaRPr lang="ru-RU" dirty="0"/>
          </a:p>
        </p:txBody>
      </p:sp>
      <p:sp>
        <p:nvSpPr>
          <p:cNvPr id="8" name="Text Placeholder 33"/>
          <p:cNvSpPr>
            <a:spLocks noGrp="1"/>
          </p:cNvSpPr>
          <p:nvPr>
            <p:ph type="body" sz="quarter" idx="17" hasCustomPrompt="1"/>
          </p:nvPr>
        </p:nvSpPr>
        <p:spPr>
          <a:xfrm>
            <a:off x="840105" y="515143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9" name="Text Placeholder 36"/>
          <p:cNvSpPr>
            <a:spLocks noGrp="1"/>
          </p:cNvSpPr>
          <p:nvPr>
            <p:ph type="body" sz="quarter" idx="18" hasCustomPrompt="1"/>
          </p:nvPr>
        </p:nvSpPr>
        <p:spPr>
          <a:xfrm>
            <a:off x="840104" y="4610093"/>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Tree>
    <p:extLst>
      <p:ext uri="{BB962C8B-B14F-4D97-AF65-F5344CB8AC3E}">
        <p14:creationId xmlns:p14="http://schemas.microsoft.com/office/powerpoint/2010/main" val="1311029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p:cNvSpPr>
            <a:spLocks noGrp="1"/>
          </p:cNvSpPr>
          <p:nvPr>
            <p:ph type="dt" sz="half" idx="10"/>
          </p:nvPr>
        </p:nvSpPr>
        <p:spPr/>
        <p:txBody>
          <a:bodyPr/>
          <a:lstStyle/>
          <a:p>
            <a:fld id="{988456EC-B895-4CA9-99C0-A2F95D0826A0}" type="datetimeFigureOut">
              <a:rPr lang="ru-RU" smtClean="0"/>
              <a:t>06.09.2021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2102398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p:cNvSpPr>
            <a:spLocks noGrp="1"/>
          </p:cNvSpPr>
          <p:nvPr>
            <p:ph type="dt" sz="half" idx="10"/>
          </p:nvPr>
        </p:nvSpPr>
        <p:spPr/>
        <p:txBody>
          <a:bodyPr/>
          <a:lstStyle/>
          <a:p>
            <a:fld id="{988456EC-B895-4CA9-99C0-A2F95D0826A0}" type="datetimeFigureOut">
              <a:rPr lang="ru-RU" smtClean="0"/>
              <a:t>06.09.2021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1565701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Date Placeholder 2"/>
          <p:cNvSpPr>
            <a:spLocks noGrp="1"/>
          </p:cNvSpPr>
          <p:nvPr>
            <p:ph type="dt" sz="half" idx="10"/>
          </p:nvPr>
        </p:nvSpPr>
        <p:spPr/>
        <p:txBody>
          <a:bodyPr/>
          <a:lstStyle/>
          <a:p>
            <a:fld id="{988456EC-B895-4CA9-99C0-A2F95D0826A0}" type="datetimeFigureOut">
              <a:rPr lang="ru-RU" smtClean="0"/>
              <a:t>06.09.2021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765199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8456EC-B895-4CA9-99C0-A2F95D0826A0}" type="datetimeFigureOut">
              <a:rPr lang="ru-RU" smtClean="0"/>
              <a:t>06.09.2021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1300304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88456EC-B895-4CA9-99C0-A2F95D0826A0}" type="datetimeFigureOut">
              <a:rPr lang="ru-RU" smtClean="0"/>
              <a:t>06.09.2021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1829736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88456EC-B895-4CA9-99C0-A2F95D0826A0}" type="datetimeFigureOut">
              <a:rPr lang="ru-RU" smtClean="0"/>
              <a:t>06.09.2021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4120049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33085667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3986485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4 options">
    <p:spTree>
      <p:nvGrpSpPr>
        <p:cNvPr id="1" name=""/>
        <p:cNvGrpSpPr/>
        <p:nvPr/>
      </p:nvGrpSpPr>
      <p:grpSpPr>
        <a:xfrm>
          <a:off x="0" y="0"/>
          <a:ext cx="0" cy="0"/>
          <a:chOff x="0" y="0"/>
          <a:chExt cx="0" cy="0"/>
        </a:xfrm>
      </p:grpSpPr>
      <p:sp>
        <p:nvSpPr>
          <p:cNvPr id="34" name="Text Placeholder 33"/>
          <p:cNvSpPr>
            <a:spLocks noGrp="1"/>
          </p:cNvSpPr>
          <p:nvPr>
            <p:ph type="body" sz="quarter" idx="11" hasCustomPrompt="1"/>
          </p:nvPr>
        </p:nvSpPr>
        <p:spPr>
          <a:xfrm>
            <a:off x="1106805" y="1762439"/>
            <a:ext cx="2531746"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37" name="Text Placeholder 36"/>
          <p:cNvSpPr>
            <a:spLocks noGrp="1"/>
          </p:cNvSpPr>
          <p:nvPr>
            <p:ph type="body" sz="quarter" idx="12" hasCustomPrompt="1"/>
          </p:nvPr>
        </p:nvSpPr>
        <p:spPr>
          <a:xfrm>
            <a:off x="8905875" y="1221101"/>
            <a:ext cx="2489516" cy="541338"/>
          </a:xfrm>
        </p:spPr>
        <p:txBody>
          <a:bodyPr>
            <a:noAutofit/>
          </a:bodyPr>
          <a:lstStyle>
            <a:lvl1pPr marL="0" indent="0" algn="r">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ru-RU" dirty="0"/>
              <a:t>3</a:t>
            </a:r>
          </a:p>
        </p:txBody>
      </p:sp>
      <p:sp>
        <p:nvSpPr>
          <p:cNvPr id="44" name="Text Placeholder 33"/>
          <p:cNvSpPr>
            <a:spLocks noGrp="1"/>
          </p:cNvSpPr>
          <p:nvPr>
            <p:ph type="body" sz="quarter" idx="13" hasCustomPrompt="1"/>
          </p:nvPr>
        </p:nvSpPr>
        <p:spPr>
          <a:xfrm>
            <a:off x="8791575" y="1775139"/>
            <a:ext cx="26038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45" name="Text Placeholder 36"/>
          <p:cNvSpPr>
            <a:spLocks noGrp="1"/>
          </p:cNvSpPr>
          <p:nvPr>
            <p:ph type="body" sz="quarter" idx="14" hasCustomPrompt="1"/>
          </p:nvPr>
        </p:nvSpPr>
        <p:spPr>
          <a:xfrm>
            <a:off x="1106804" y="1221101"/>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0" name="Text Placeholder 33"/>
          <p:cNvSpPr>
            <a:spLocks noGrp="1"/>
          </p:cNvSpPr>
          <p:nvPr>
            <p:ph type="body" sz="quarter" idx="15" hasCustomPrompt="1"/>
          </p:nvPr>
        </p:nvSpPr>
        <p:spPr>
          <a:xfrm>
            <a:off x="1106805" y="4827584"/>
            <a:ext cx="2531746"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11" name="Text Placeholder 36"/>
          <p:cNvSpPr>
            <a:spLocks noGrp="1"/>
          </p:cNvSpPr>
          <p:nvPr>
            <p:ph type="body" sz="quarter" idx="16" hasCustomPrompt="1"/>
          </p:nvPr>
        </p:nvSpPr>
        <p:spPr>
          <a:xfrm>
            <a:off x="1106804" y="4286246"/>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1</a:t>
            </a:r>
          </a:p>
        </p:txBody>
      </p:sp>
      <p:sp>
        <p:nvSpPr>
          <p:cNvPr id="12" name="Text Placeholder 36"/>
          <p:cNvSpPr>
            <a:spLocks noGrp="1"/>
          </p:cNvSpPr>
          <p:nvPr>
            <p:ph type="body" sz="quarter" idx="17" hasCustomPrompt="1"/>
          </p:nvPr>
        </p:nvSpPr>
        <p:spPr>
          <a:xfrm>
            <a:off x="8905875" y="4286246"/>
            <a:ext cx="2489516" cy="541338"/>
          </a:xfrm>
        </p:spPr>
        <p:txBody>
          <a:bodyPr>
            <a:noAutofit/>
          </a:bodyPr>
          <a:lstStyle>
            <a:lvl1pPr marL="0" indent="0" algn="r">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13" name="Text Placeholder 33"/>
          <p:cNvSpPr>
            <a:spLocks noGrp="1"/>
          </p:cNvSpPr>
          <p:nvPr>
            <p:ph type="body" sz="quarter" idx="18" hasCustomPrompt="1"/>
          </p:nvPr>
        </p:nvSpPr>
        <p:spPr>
          <a:xfrm>
            <a:off x="8791575" y="4840284"/>
            <a:ext cx="26038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 tempor incididunt ut labore et dolore magna aliqua. </a:t>
            </a:r>
          </a:p>
        </p:txBody>
      </p:sp>
    </p:spTree>
    <p:extLst>
      <p:ext uri="{BB962C8B-B14F-4D97-AF65-F5344CB8AC3E}">
        <p14:creationId xmlns:p14="http://schemas.microsoft.com/office/powerpoint/2010/main" val="3734139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5 options">
    <p:spTree>
      <p:nvGrpSpPr>
        <p:cNvPr id="1" name=""/>
        <p:cNvGrpSpPr/>
        <p:nvPr/>
      </p:nvGrpSpPr>
      <p:grpSpPr>
        <a:xfrm>
          <a:off x="0" y="0"/>
          <a:ext cx="0" cy="0"/>
          <a:chOff x="0" y="0"/>
          <a:chExt cx="0" cy="0"/>
        </a:xfrm>
      </p:grpSpPr>
      <p:pic>
        <p:nvPicPr>
          <p:cNvPr id="2" name="Picture 1" hidden="1"/>
          <p:cNvPicPr>
            <a:picLocks noChangeAspect="1"/>
          </p:cNvPicPr>
          <p:nvPr userDrawn="1"/>
        </p:nvPicPr>
        <p:blipFill>
          <a:blip r:embed="rId2"/>
          <a:stretch>
            <a:fillRect/>
          </a:stretch>
        </p:blipFill>
        <p:spPr>
          <a:xfrm>
            <a:off x="3018" y="2412"/>
            <a:ext cx="12188982" cy="6859156"/>
          </a:xfrm>
          <a:prstGeom prst="rect">
            <a:avLst/>
          </a:prstGeom>
        </p:spPr>
      </p:pic>
      <p:sp>
        <p:nvSpPr>
          <p:cNvPr id="10" name="Text Placeholder 33"/>
          <p:cNvSpPr>
            <a:spLocks noGrp="1"/>
          </p:cNvSpPr>
          <p:nvPr>
            <p:ph type="body" sz="quarter" idx="15" hasCustomPrompt="1"/>
          </p:nvPr>
        </p:nvSpPr>
        <p:spPr>
          <a:xfrm>
            <a:off x="1106803" y="5418134"/>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106803" y="5035548"/>
            <a:ext cx="222694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1</a:t>
            </a:r>
          </a:p>
        </p:txBody>
      </p:sp>
      <p:sp>
        <p:nvSpPr>
          <p:cNvPr id="14" name="Text Placeholder 33"/>
          <p:cNvSpPr>
            <a:spLocks noGrp="1"/>
          </p:cNvSpPr>
          <p:nvPr>
            <p:ph type="body" sz="quarter" idx="19" hasCustomPrompt="1"/>
          </p:nvPr>
        </p:nvSpPr>
        <p:spPr>
          <a:xfrm>
            <a:off x="1011553" y="3433362"/>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5" name="Text Placeholder 36"/>
          <p:cNvSpPr>
            <a:spLocks noGrp="1"/>
          </p:cNvSpPr>
          <p:nvPr>
            <p:ph type="body" sz="quarter" idx="20" hasCustomPrompt="1"/>
          </p:nvPr>
        </p:nvSpPr>
        <p:spPr>
          <a:xfrm>
            <a:off x="1011553" y="3050776"/>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8" name="Text Placeholder 33"/>
          <p:cNvSpPr>
            <a:spLocks noGrp="1"/>
          </p:cNvSpPr>
          <p:nvPr>
            <p:ph type="body" sz="quarter" idx="21" hasCustomPrompt="1"/>
          </p:nvPr>
        </p:nvSpPr>
        <p:spPr>
          <a:xfrm>
            <a:off x="1478278" y="1405336"/>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9" name="Text Placeholder 36"/>
          <p:cNvSpPr>
            <a:spLocks noGrp="1"/>
          </p:cNvSpPr>
          <p:nvPr>
            <p:ph type="body" sz="quarter" idx="22" hasCustomPrompt="1"/>
          </p:nvPr>
        </p:nvSpPr>
        <p:spPr>
          <a:xfrm>
            <a:off x="1478278" y="1022750"/>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3</a:t>
            </a:r>
          </a:p>
        </p:txBody>
      </p:sp>
      <p:sp>
        <p:nvSpPr>
          <p:cNvPr id="20" name="Text Placeholder 36"/>
          <p:cNvSpPr>
            <a:spLocks noGrp="1"/>
          </p:cNvSpPr>
          <p:nvPr>
            <p:ph type="body" sz="quarter" idx="23" hasCustomPrompt="1"/>
          </p:nvPr>
        </p:nvSpPr>
        <p:spPr>
          <a:xfrm>
            <a:off x="9258299" y="3112687"/>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5</a:t>
            </a:r>
          </a:p>
        </p:txBody>
      </p:sp>
      <p:sp>
        <p:nvSpPr>
          <p:cNvPr id="21" name="Text Placeholder 33"/>
          <p:cNvSpPr>
            <a:spLocks noGrp="1"/>
          </p:cNvSpPr>
          <p:nvPr>
            <p:ph type="body" sz="quarter" idx="24" hasCustomPrompt="1"/>
          </p:nvPr>
        </p:nvSpPr>
        <p:spPr>
          <a:xfrm>
            <a:off x="9382125" y="3507973"/>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22" name="Text Placeholder 36"/>
          <p:cNvSpPr>
            <a:spLocks noGrp="1"/>
          </p:cNvSpPr>
          <p:nvPr>
            <p:ph type="body" sz="quarter" idx="25" hasCustomPrompt="1"/>
          </p:nvPr>
        </p:nvSpPr>
        <p:spPr>
          <a:xfrm>
            <a:off x="8848724" y="1022750"/>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23" name="Text Placeholder 33"/>
          <p:cNvSpPr>
            <a:spLocks noGrp="1"/>
          </p:cNvSpPr>
          <p:nvPr>
            <p:ph type="body" sz="quarter" idx="26" hasCustomPrompt="1"/>
          </p:nvPr>
        </p:nvSpPr>
        <p:spPr>
          <a:xfrm>
            <a:off x="8972550" y="1418036"/>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Tree>
    <p:extLst>
      <p:ext uri="{BB962C8B-B14F-4D97-AF65-F5344CB8AC3E}">
        <p14:creationId xmlns:p14="http://schemas.microsoft.com/office/powerpoint/2010/main" val="1508477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6 options">
    <p:spTree>
      <p:nvGrpSpPr>
        <p:cNvPr id="1" name=""/>
        <p:cNvGrpSpPr/>
        <p:nvPr/>
      </p:nvGrpSpPr>
      <p:grpSpPr>
        <a:xfrm>
          <a:off x="0" y="0"/>
          <a:ext cx="0" cy="0"/>
          <a:chOff x="0" y="0"/>
          <a:chExt cx="0" cy="0"/>
        </a:xfrm>
      </p:grpSpPr>
      <p:pic>
        <p:nvPicPr>
          <p:cNvPr id="2" name="Picture 1" hidden="1"/>
          <p:cNvPicPr>
            <a:picLocks noChangeAspect="1"/>
          </p:cNvPicPr>
          <p:nvPr userDrawn="1"/>
        </p:nvPicPr>
        <p:blipFill>
          <a:blip r:embed="rId2"/>
          <a:stretch>
            <a:fillRect/>
          </a:stretch>
        </p:blipFill>
        <p:spPr>
          <a:xfrm>
            <a:off x="3018" y="2412"/>
            <a:ext cx="12188982" cy="6859156"/>
          </a:xfrm>
          <a:prstGeom prst="rect">
            <a:avLst/>
          </a:prstGeom>
        </p:spPr>
      </p:pic>
      <p:sp>
        <p:nvSpPr>
          <p:cNvPr id="10" name="Text Placeholder 33"/>
          <p:cNvSpPr>
            <a:spLocks noGrp="1"/>
          </p:cNvSpPr>
          <p:nvPr>
            <p:ph type="body" sz="quarter" idx="15" hasCustomPrompt="1"/>
          </p:nvPr>
        </p:nvSpPr>
        <p:spPr>
          <a:xfrm>
            <a:off x="1478278" y="5418134"/>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478278" y="5035548"/>
            <a:ext cx="222694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14" name="Text Placeholder 33"/>
          <p:cNvSpPr>
            <a:spLocks noGrp="1"/>
          </p:cNvSpPr>
          <p:nvPr>
            <p:ph type="body" sz="quarter" idx="19" hasCustomPrompt="1"/>
          </p:nvPr>
        </p:nvSpPr>
        <p:spPr>
          <a:xfrm>
            <a:off x="1011553" y="3433362"/>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5" name="Text Placeholder 36"/>
          <p:cNvSpPr>
            <a:spLocks noGrp="1"/>
          </p:cNvSpPr>
          <p:nvPr>
            <p:ph type="body" sz="quarter" idx="20" hasCustomPrompt="1"/>
          </p:nvPr>
        </p:nvSpPr>
        <p:spPr>
          <a:xfrm>
            <a:off x="1011553" y="3050776"/>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8" name="Text Placeholder 33"/>
          <p:cNvSpPr>
            <a:spLocks noGrp="1"/>
          </p:cNvSpPr>
          <p:nvPr>
            <p:ph type="body" sz="quarter" idx="21" hasCustomPrompt="1"/>
          </p:nvPr>
        </p:nvSpPr>
        <p:spPr>
          <a:xfrm>
            <a:off x="1478278" y="1405336"/>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9" name="Text Placeholder 36"/>
          <p:cNvSpPr>
            <a:spLocks noGrp="1"/>
          </p:cNvSpPr>
          <p:nvPr>
            <p:ph type="body" sz="quarter" idx="22" hasCustomPrompt="1"/>
          </p:nvPr>
        </p:nvSpPr>
        <p:spPr>
          <a:xfrm>
            <a:off x="1478278" y="1022750"/>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
        <p:nvSpPr>
          <p:cNvPr id="20" name="Text Placeholder 36"/>
          <p:cNvSpPr>
            <a:spLocks noGrp="1"/>
          </p:cNvSpPr>
          <p:nvPr>
            <p:ph type="body" sz="quarter" idx="23" hasCustomPrompt="1"/>
          </p:nvPr>
        </p:nvSpPr>
        <p:spPr>
          <a:xfrm>
            <a:off x="9258299" y="3112687"/>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5</a:t>
            </a:r>
          </a:p>
        </p:txBody>
      </p:sp>
      <p:sp>
        <p:nvSpPr>
          <p:cNvPr id="21" name="Text Placeholder 33"/>
          <p:cNvSpPr>
            <a:spLocks noGrp="1"/>
          </p:cNvSpPr>
          <p:nvPr>
            <p:ph type="body" sz="quarter" idx="24" hasCustomPrompt="1"/>
          </p:nvPr>
        </p:nvSpPr>
        <p:spPr>
          <a:xfrm>
            <a:off x="9382125" y="3507973"/>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22" name="Text Placeholder 36"/>
          <p:cNvSpPr>
            <a:spLocks noGrp="1"/>
          </p:cNvSpPr>
          <p:nvPr>
            <p:ph type="body" sz="quarter" idx="25" hasCustomPrompt="1"/>
          </p:nvPr>
        </p:nvSpPr>
        <p:spPr>
          <a:xfrm>
            <a:off x="8848724" y="1022750"/>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23" name="Text Placeholder 33"/>
          <p:cNvSpPr>
            <a:spLocks noGrp="1"/>
          </p:cNvSpPr>
          <p:nvPr>
            <p:ph type="body" sz="quarter" idx="26" hasCustomPrompt="1"/>
          </p:nvPr>
        </p:nvSpPr>
        <p:spPr>
          <a:xfrm>
            <a:off x="8972550" y="1418036"/>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13" name="Text Placeholder 36"/>
          <p:cNvSpPr>
            <a:spLocks noGrp="1"/>
          </p:cNvSpPr>
          <p:nvPr>
            <p:ph type="body" sz="quarter" idx="27" hasCustomPrompt="1"/>
          </p:nvPr>
        </p:nvSpPr>
        <p:spPr>
          <a:xfrm>
            <a:off x="8848724" y="5087938"/>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06</a:t>
            </a:r>
            <a:endParaRPr lang="ru-RU" dirty="0"/>
          </a:p>
        </p:txBody>
      </p:sp>
      <p:sp>
        <p:nvSpPr>
          <p:cNvPr id="16" name="Text Placeholder 33"/>
          <p:cNvSpPr>
            <a:spLocks noGrp="1"/>
          </p:cNvSpPr>
          <p:nvPr>
            <p:ph type="body" sz="quarter" idx="28" hasCustomPrompt="1"/>
          </p:nvPr>
        </p:nvSpPr>
        <p:spPr>
          <a:xfrm>
            <a:off x="8972550" y="5483224"/>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Tree>
    <p:extLst>
      <p:ext uri="{BB962C8B-B14F-4D97-AF65-F5344CB8AC3E}">
        <p14:creationId xmlns:p14="http://schemas.microsoft.com/office/powerpoint/2010/main" val="184624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7 options">
    <p:spTree>
      <p:nvGrpSpPr>
        <p:cNvPr id="1" name=""/>
        <p:cNvGrpSpPr/>
        <p:nvPr/>
      </p:nvGrpSpPr>
      <p:grpSpPr>
        <a:xfrm>
          <a:off x="0" y="0"/>
          <a:ext cx="0" cy="0"/>
          <a:chOff x="0" y="0"/>
          <a:chExt cx="0" cy="0"/>
        </a:xfrm>
      </p:grpSpPr>
      <p:sp>
        <p:nvSpPr>
          <p:cNvPr id="10" name="Text Placeholder 33"/>
          <p:cNvSpPr>
            <a:spLocks noGrp="1"/>
          </p:cNvSpPr>
          <p:nvPr>
            <p:ph type="body" sz="quarter" idx="15" hasCustomPrompt="1"/>
          </p:nvPr>
        </p:nvSpPr>
        <p:spPr>
          <a:xfrm>
            <a:off x="1592579" y="54625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592580" y="519191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4</a:t>
            </a:r>
            <a:endParaRPr lang="ru-RU" dirty="0"/>
          </a:p>
        </p:txBody>
      </p:sp>
      <p:sp>
        <p:nvSpPr>
          <p:cNvPr id="26" name="Text Placeholder 33"/>
          <p:cNvSpPr>
            <a:spLocks noGrp="1"/>
          </p:cNvSpPr>
          <p:nvPr>
            <p:ph type="body" sz="quarter" idx="17" hasCustomPrompt="1"/>
          </p:nvPr>
        </p:nvSpPr>
        <p:spPr>
          <a:xfrm>
            <a:off x="1141729" y="40274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7" name="Text Placeholder 36"/>
          <p:cNvSpPr>
            <a:spLocks noGrp="1"/>
          </p:cNvSpPr>
          <p:nvPr>
            <p:ph type="body" sz="quarter" idx="18" hasCustomPrompt="1"/>
          </p:nvPr>
        </p:nvSpPr>
        <p:spPr>
          <a:xfrm>
            <a:off x="1141730" y="375681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28" name="Text Placeholder 33"/>
          <p:cNvSpPr>
            <a:spLocks noGrp="1"/>
          </p:cNvSpPr>
          <p:nvPr>
            <p:ph type="body" sz="quarter" idx="19" hasCustomPrompt="1"/>
          </p:nvPr>
        </p:nvSpPr>
        <p:spPr>
          <a:xfrm>
            <a:off x="1141729" y="258603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9" name="Text Placeholder 36"/>
          <p:cNvSpPr>
            <a:spLocks noGrp="1"/>
          </p:cNvSpPr>
          <p:nvPr>
            <p:ph type="body" sz="quarter" idx="20" hasCustomPrompt="1"/>
          </p:nvPr>
        </p:nvSpPr>
        <p:spPr>
          <a:xfrm>
            <a:off x="1141730" y="231536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02</a:t>
            </a:r>
            <a:endParaRPr lang="ru-RU" dirty="0"/>
          </a:p>
        </p:txBody>
      </p:sp>
      <p:sp>
        <p:nvSpPr>
          <p:cNvPr id="30" name="Text Placeholder 33"/>
          <p:cNvSpPr>
            <a:spLocks noGrp="1"/>
          </p:cNvSpPr>
          <p:nvPr>
            <p:ph type="body" sz="quarter" idx="21" hasCustomPrompt="1"/>
          </p:nvPr>
        </p:nvSpPr>
        <p:spPr>
          <a:xfrm>
            <a:off x="9115598" y="1129643"/>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1" name="Text Placeholder 36"/>
          <p:cNvSpPr>
            <a:spLocks noGrp="1"/>
          </p:cNvSpPr>
          <p:nvPr>
            <p:ph type="body" sz="quarter" idx="22" hasCustomPrompt="1"/>
          </p:nvPr>
        </p:nvSpPr>
        <p:spPr>
          <a:xfrm>
            <a:off x="9115599" y="858974"/>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5</a:t>
            </a:r>
            <a:endParaRPr lang="ru-RU" dirty="0"/>
          </a:p>
        </p:txBody>
      </p:sp>
      <p:sp>
        <p:nvSpPr>
          <p:cNvPr id="32" name="Text Placeholder 33"/>
          <p:cNvSpPr>
            <a:spLocks noGrp="1"/>
          </p:cNvSpPr>
          <p:nvPr>
            <p:ph type="body" sz="quarter" idx="23" hasCustomPrompt="1"/>
          </p:nvPr>
        </p:nvSpPr>
        <p:spPr>
          <a:xfrm>
            <a:off x="9321338" y="3015455"/>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3" name="Text Placeholder 36"/>
          <p:cNvSpPr>
            <a:spLocks noGrp="1"/>
          </p:cNvSpPr>
          <p:nvPr>
            <p:ph type="body" sz="quarter" idx="24" hasCustomPrompt="1"/>
          </p:nvPr>
        </p:nvSpPr>
        <p:spPr>
          <a:xfrm>
            <a:off x="9321339" y="2744786"/>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6</a:t>
            </a:r>
            <a:endParaRPr lang="ru-RU" dirty="0"/>
          </a:p>
        </p:txBody>
      </p:sp>
      <p:sp>
        <p:nvSpPr>
          <p:cNvPr id="34" name="Text Placeholder 33"/>
          <p:cNvSpPr>
            <a:spLocks noGrp="1"/>
          </p:cNvSpPr>
          <p:nvPr>
            <p:ph type="body" sz="quarter" idx="25" hasCustomPrompt="1"/>
          </p:nvPr>
        </p:nvSpPr>
        <p:spPr>
          <a:xfrm>
            <a:off x="9115598" y="4901267"/>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5" name="Text Placeholder 36"/>
          <p:cNvSpPr>
            <a:spLocks noGrp="1"/>
          </p:cNvSpPr>
          <p:nvPr>
            <p:ph type="body" sz="quarter" idx="26" hasCustomPrompt="1"/>
          </p:nvPr>
        </p:nvSpPr>
        <p:spPr>
          <a:xfrm>
            <a:off x="9115599" y="4630598"/>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7</a:t>
            </a:r>
            <a:endParaRPr lang="ru-RU" dirty="0"/>
          </a:p>
        </p:txBody>
      </p:sp>
      <p:sp>
        <p:nvSpPr>
          <p:cNvPr id="36" name="Text Placeholder 33"/>
          <p:cNvSpPr>
            <a:spLocks noGrp="1"/>
          </p:cNvSpPr>
          <p:nvPr>
            <p:ph type="body" sz="quarter" idx="27" hasCustomPrompt="1"/>
          </p:nvPr>
        </p:nvSpPr>
        <p:spPr>
          <a:xfrm>
            <a:off x="1592579" y="1129643"/>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37" name="Text Placeholder 36"/>
          <p:cNvSpPr>
            <a:spLocks noGrp="1"/>
          </p:cNvSpPr>
          <p:nvPr>
            <p:ph type="body" sz="quarter" idx="28" hasCustomPrompt="1"/>
          </p:nvPr>
        </p:nvSpPr>
        <p:spPr>
          <a:xfrm>
            <a:off x="1592580" y="858974"/>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01</a:t>
            </a:r>
            <a:endParaRPr lang="ru-RU" dirty="0"/>
          </a:p>
        </p:txBody>
      </p:sp>
    </p:spTree>
    <p:extLst>
      <p:ext uri="{BB962C8B-B14F-4D97-AF65-F5344CB8AC3E}">
        <p14:creationId xmlns:p14="http://schemas.microsoft.com/office/powerpoint/2010/main" val="2606583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8 options">
    <p:spTree>
      <p:nvGrpSpPr>
        <p:cNvPr id="1" name=""/>
        <p:cNvGrpSpPr/>
        <p:nvPr/>
      </p:nvGrpSpPr>
      <p:grpSpPr>
        <a:xfrm>
          <a:off x="0" y="0"/>
          <a:ext cx="0" cy="0"/>
          <a:chOff x="0" y="0"/>
          <a:chExt cx="0" cy="0"/>
        </a:xfrm>
      </p:grpSpPr>
      <p:sp>
        <p:nvSpPr>
          <p:cNvPr id="10" name="Text Placeholder 33"/>
          <p:cNvSpPr>
            <a:spLocks noGrp="1"/>
          </p:cNvSpPr>
          <p:nvPr>
            <p:ph type="body" sz="quarter" idx="15" hasCustomPrompt="1"/>
          </p:nvPr>
        </p:nvSpPr>
        <p:spPr>
          <a:xfrm>
            <a:off x="1592579" y="54625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592580" y="519191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4</a:t>
            </a:r>
            <a:endParaRPr lang="ru-RU" dirty="0"/>
          </a:p>
        </p:txBody>
      </p:sp>
      <p:sp>
        <p:nvSpPr>
          <p:cNvPr id="26" name="Text Placeholder 33"/>
          <p:cNvSpPr>
            <a:spLocks noGrp="1"/>
          </p:cNvSpPr>
          <p:nvPr>
            <p:ph type="body" sz="quarter" idx="17" hasCustomPrompt="1"/>
          </p:nvPr>
        </p:nvSpPr>
        <p:spPr>
          <a:xfrm>
            <a:off x="1141729" y="40274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7" name="Text Placeholder 36"/>
          <p:cNvSpPr>
            <a:spLocks noGrp="1"/>
          </p:cNvSpPr>
          <p:nvPr>
            <p:ph type="body" sz="quarter" idx="18" hasCustomPrompt="1"/>
          </p:nvPr>
        </p:nvSpPr>
        <p:spPr>
          <a:xfrm>
            <a:off x="1141730" y="375681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28" name="Text Placeholder 33"/>
          <p:cNvSpPr>
            <a:spLocks noGrp="1"/>
          </p:cNvSpPr>
          <p:nvPr>
            <p:ph type="body" sz="quarter" idx="19" hasCustomPrompt="1"/>
          </p:nvPr>
        </p:nvSpPr>
        <p:spPr>
          <a:xfrm>
            <a:off x="1141729" y="258603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9" name="Text Placeholder 36"/>
          <p:cNvSpPr>
            <a:spLocks noGrp="1"/>
          </p:cNvSpPr>
          <p:nvPr>
            <p:ph type="body" sz="quarter" idx="20" hasCustomPrompt="1"/>
          </p:nvPr>
        </p:nvSpPr>
        <p:spPr>
          <a:xfrm>
            <a:off x="1141730" y="231536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02</a:t>
            </a:r>
            <a:endParaRPr lang="ru-RU" dirty="0"/>
          </a:p>
        </p:txBody>
      </p:sp>
      <p:sp>
        <p:nvSpPr>
          <p:cNvPr id="30" name="Text Placeholder 33"/>
          <p:cNvSpPr>
            <a:spLocks noGrp="1"/>
          </p:cNvSpPr>
          <p:nvPr>
            <p:ph type="body" sz="quarter" idx="21" hasCustomPrompt="1"/>
          </p:nvPr>
        </p:nvSpPr>
        <p:spPr>
          <a:xfrm>
            <a:off x="8968276" y="1129643"/>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1" name="Text Placeholder 36"/>
          <p:cNvSpPr>
            <a:spLocks noGrp="1"/>
          </p:cNvSpPr>
          <p:nvPr>
            <p:ph type="body" sz="quarter" idx="22" hasCustomPrompt="1"/>
          </p:nvPr>
        </p:nvSpPr>
        <p:spPr>
          <a:xfrm>
            <a:off x="8968277" y="858974"/>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5</a:t>
            </a:r>
            <a:endParaRPr lang="ru-RU" dirty="0"/>
          </a:p>
        </p:txBody>
      </p:sp>
      <p:sp>
        <p:nvSpPr>
          <p:cNvPr id="32" name="Text Placeholder 33"/>
          <p:cNvSpPr>
            <a:spLocks noGrp="1"/>
          </p:cNvSpPr>
          <p:nvPr>
            <p:ph type="body" sz="quarter" idx="23" hasCustomPrompt="1"/>
          </p:nvPr>
        </p:nvSpPr>
        <p:spPr>
          <a:xfrm>
            <a:off x="9388013" y="2572606"/>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3" name="Text Placeholder 36"/>
          <p:cNvSpPr>
            <a:spLocks noGrp="1"/>
          </p:cNvSpPr>
          <p:nvPr>
            <p:ph type="body" sz="quarter" idx="24" hasCustomPrompt="1"/>
          </p:nvPr>
        </p:nvSpPr>
        <p:spPr>
          <a:xfrm>
            <a:off x="9388014" y="2301937"/>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6</a:t>
            </a:r>
            <a:endParaRPr lang="ru-RU" dirty="0"/>
          </a:p>
        </p:txBody>
      </p:sp>
      <p:sp>
        <p:nvSpPr>
          <p:cNvPr id="34" name="Text Placeholder 33"/>
          <p:cNvSpPr>
            <a:spLocks noGrp="1"/>
          </p:cNvSpPr>
          <p:nvPr>
            <p:ph type="body" sz="quarter" idx="25" hasCustomPrompt="1"/>
          </p:nvPr>
        </p:nvSpPr>
        <p:spPr>
          <a:xfrm>
            <a:off x="8968276" y="5462584"/>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5" name="Text Placeholder 36"/>
          <p:cNvSpPr>
            <a:spLocks noGrp="1"/>
          </p:cNvSpPr>
          <p:nvPr>
            <p:ph type="body" sz="quarter" idx="26" hasCustomPrompt="1"/>
          </p:nvPr>
        </p:nvSpPr>
        <p:spPr>
          <a:xfrm>
            <a:off x="8968277" y="5191915"/>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8</a:t>
            </a:r>
            <a:endParaRPr lang="ru-RU" dirty="0"/>
          </a:p>
        </p:txBody>
      </p:sp>
      <p:sp>
        <p:nvSpPr>
          <p:cNvPr id="36" name="Text Placeholder 33"/>
          <p:cNvSpPr>
            <a:spLocks noGrp="1"/>
          </p:cNvSpPr>
          <p:nvPr>
            <p:ph type="body" sz="quarter" idx="27" hasCustomPrompt="1"/>
          </p:nvPr>
        </p:nvSpPr>
        <p:spPr>
          <a:xfrm>
            <a:off x="1592579" y="1129643"/>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37" name="Text Placeholder 36"/>
          <p:cNvSpPr>
            <a:spLocks noGrp="1"/>
          </p:cNvSpPr>
          <p:nvPr>
            <p:ph type="body" sz="quarter" idx="28" hasCustomPrompt="1"/>
          </p:nvPr>
        </p:nvSpPr>
        <p:spPr>
          <a:xfrm>
            <a:off x="1592580" y="858974"/>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01</a:t>
            </a:r>
            <a:endParaRPr lang="ru-RU" dirty="0"/>
          </a:p>
        </p:txBody>
      </p:sp>
      <p:sp>
        <p:nvSpPr>
          <p:cNvPr id="16" name="Text Placeholder 33"/>
          <p:cNvSpPr>
            <a:spLocks noGrp="1"/>
          </p:cNvSpPr>
          <p:nvPr>
            <p:ph type="body" sz="quarter" idx="29" hasCustomPrompt="1"/>
          </p:nvPr>
        </p:nvSpPr>
        <p:spPr>
          <a:xfrm>
            <a:off x="9388013" y="3972786"/>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17" name="Text Placeholder 36"/>
          <p:cNvSpPr>
            <a:spLocks noGrp="1"/>
          </p:cNvSpPr>
          <p:nvPr>
            <p:ph type="body" sz="quarter" idx="30" hasCustomPrompt="1"/>
          </p:nvPr>
        </p:nvSpPr>
        <p:spPr>
          <a:xfrm>
            <a:off x="9388014" y="3702117"/>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7</a:t>
            </a:r>
            <a:endParaRPr lang="ru-RU" dirty="0"/>
          </a:p>
        </p:txBody>
      </p:sp>
    </p:spTree>
    <p:extLst>
      <p:ext uri="{BB962C8B-B14F-4D97-AF65-F5344CB8AC3E}">
        <p14:creationId xmlns:p14="http://schemas.microsoft.com/office/powerpoint/2010/main" val="290570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2705193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855136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2577235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456EC-B895-4CA9-99C0-A2F95D0826A0}" type="datetimeFigureOut">
              <a:rPr lang="ru-RU" smtClean="0"/>
              <a:t>06.09.2021</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912E2C-7B51-49BC-9D2F-E3E9B4120DE7}" type="slidenum">
              <a:rPr lang="ru-RU" smtClean="0"/>
              <a:t>‹#›</a:t>
            </a:fld>
            <a:endParaRPr lang="ru-RU"/>
          </a:p>
        </p:txBody>
      </p:sp>
    </p:spTree>
    <p:extLst>
      <p:ext uri="{BB962C8B-B14F-4D97-AF65-F5344CB8AC3E}">
        <p14:creationId xmlns:p14="http://schemas.microsoft.com/office/powerpoint/2010/main" val="171175211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49" r:id="rId7"/>
    <p:sldLayoutId id="2147483650"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 id="2147483659"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6"/>
          <p:cNvSpPr>
            <a:spLocks/>
          </p:cNvSpPr>
          <p:nvPr/>
        </p:nvSpPr>
        <p:spPr bwMode="auto">
          <a:xfrm>
            <a:off x="4614863" y="2020888"/>
            <a:ext cx="1863725" cy="3519487"/>
          </a:xfrm>
          <a:custGeom>
            <a:avLst/>
            <a:gdLst>
              <a:gd name="T0" fmla="*/ 490 w 490"/>
              <a:gd name="T1" fmla="*/ 910 h 924"/>
              <a:gd name="T2" fmla="*/ 388 w 490"/>
              <a:gd name="T3" fmla="*/ 924 h 924"/>
              <a:gd name="T4" fmla="*/ 0 w 490"/>
              <a:gd name="T5" fmla="*/ 536 h 924"/>
              <a:gd name="T6" fmla="*/ 388 w 490"/>
              <a:gd name="T7" fmla="*/ 148 h 924"/>
              <a:gd name="T8" fmla="*/ 388 w 490"/>
              <a:gd name="T9" fmla="*/ 0 h 924"/>
            </a:gdLst>
            <a:ahLst/>
            <a:cxnLst>
              <a:cxn ang="0">
                <a:pos x="T0" y="T1"/>
              </a:cxn>
              <a:cxn ang="0">
                <a:pos x="T2" y="T3"/>
              </a:cxn>
              <a:cxn ang="0">
                <a:pos x="T4" y="T5"/>
              </a:cxn>
              <a:cxn ang="0">
                <a:pos x="T6" y="T7"/>
              </a:cxn>
              <a:cxn ang="0">
                <a:pos x="T8" y="T9"/>
              </a:cxn>
            </a:cxnLst>
            <a:rect l="0" t="0" r="r" b="b"/>
            <a:pathLst>
              <a:path w="490" h="924">
                <a:moveTo>
                  <a:pt x="490" y="910"/>
                </a:moveTo>
                <a:cubicBezTo>
                  <a:pt x="458" y="919"/>
                  <a:pt x="423" y="924"/>
                  <a:pt x="388" y="924"/>
                </a:cubicBezTo>
                <a:cubicBezTo>
                  <a:pt x="174" y="924"/>
                  <a:pt x="0" y="750"/>
                  <a:pt x="0" y="536"/>
                </a:cubicBezTo>
                <a:cubicBezTo>
                  <a:pt x="0" y="322"/>
                  <a:pt x="174" y="148"/>
                  <a:pt x="388" y="148"/>
                </a:cubicBezTo>
                <a:cubicBezTo>
                  <a:pt x="388" y="0"/>
                  <a:pt x="388" y="0"/>
                  <a:pt x="388" y="0"/>
                </a:cubicBezTo>
              </a:path>
            </a:pathLst>
          </a:custGeom>
          <a:noFill/>
          <a:ln w="4921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7"/>
          <p:cNvSpPr>
            <a:spLocks/>
          </p:cNvSpPr>
          <p:nvPr/>
        </p:nvSpPr>
        <p:spPr bwMode="auto">
          <a:xfrm>
            <a:off x="4214813" y="3197225"/>
            <a:ext cx="3455988" cy="2738437"/>
          </a:xfrm>
          <a:custGeom>
            <a:avLst/>
            <a:gdLst>
              <a:gd name="T0" fmla="*/ 738 w 908"/>
              <a:gd name="T1" fmla="*/ 0 h 719"/>
              <a:gd name="T2" fmla="*/ 801 w 908"/>
              <a:gd name="T3" fmla="*/ 82 h 719"/>
              <a:gd name="T4" fmla="*/ 659 w 908"/>
              <a:gd name="T5" fmla="*/ 612 h 719"/>
              <a:gd name="T6" fmla="*/ 129 w 908"/>
              <a:gd name="T7" fmla="*/ 470 h 719"/>
              <a:gd name="T8" fmla="*/ 0 w 908"/>
              <a:gd name="T9" fmla="*/ 544 h 719"/>
            </a:gdLst>
            <a:ahLst/>
            <a:cxnLst>
              <a:cxn ang="0">
                <a:pos x="T0" y="T1"/>
              </a:cxn>
              <a:cxn ang="0">
                <a:pos x="T2" y="T3"/>
              </a:cxn>
              <a:cxn ang="0">
                <a:pos x="T4" y="T5"/>
              </a:cxn>
              <a:cxn ang="0">
                <a:pos x="T6" y="T7"/>
              </a:cxn>
              <a:cxn ang="0">
                <a:pos x="T8" y="T9"/>
              </a:cxn>
            </a:cxnLst>
            <a:rect l="0" t="0" r="r" b="b"/>
            <a:pathLst>
              <a:path w="908" h="719">
                <a:moveTo>
                  <a:pt x="738" y="0"/>
                </a:moveTo>
                <a:cubicBezTo>
                  <a:pt x="762" y="24"/>
                  <a:pt x="783" y="51"/>
                  <a:pt x="801" y="82"/>
                </a:cubicBezTo>
                <a:cubicBezTo>
                  <a:pt x="908" y="267"/>
                  <a:pt x="844" y="505"/>
                  <a:pt x="659" y="612"/>
                </a:cubicBezTo>
                <a:cubicBezTo>
                  <a:pt x="473" y="719"/>
                  <a:pt x="236" y="655"/>
                  <a:pt x="129" y="470"/>
                </a:cubicBezTo>
                <a:cubicBezTo>
                  <a:pt x="0" y="544"/>
                  <a:pt x="0" y="544"/>
                  <a:pt x="0" y="544"/>
                </a:cubicBezTo>
              </a:path>
            </a:pathLst>
          </a:custGeom>
          <a:noFill/>
          <a:ln w="492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8"/>
          <p:cNvSpPr>
            <a:spLocks/>
          </p:cNvSpPr>
          <p:nvPr/>
        </p:nvSpPr>
        <p:spPr bwMode="auto">
          <a:xfrm>
            <a:off x="4770438" y="2560638"/>
            <a:ext cx="3197225" cy="2708275"/>
          </a:xfrm>
          <a:custGeom>
            <a:avLst/>
            <a:gdLst>
              <a:gd name="T0" fmla="*/ 0 w 840"/>
              <a:gd name="T1" fmla="*/ 344 h 711"/>
              <a:gd name="T2" fmla="*/ 39 w 840"/>
              <a:gd name="T3" fmla="*/ 249 h 711"/>
              <a:gd name="T4" fmla="*/ 569 w 840"/>
              <a:gd name="T5" fmla="*/ 107 h 711"/>
              <a:gd name="T6" fmla="*/ 711 w 840"/>
              <a:gd name="T7" fmla="*/ 637 h 711"/>
              <a:gd name="T8" fmla="*/ 840 w 840"/>
              <a:gd name="T9" fmla="*/ 711 h 711"/>
            </a:gdLst>
            <a:ahLst/>
            <a:cxnLst>
              <a:cxn ang="0">
                <a:pos x="T0" y="T1"/>
              </a:cxn>
              <a:cxn ang="0">
                <a:pos x="T2" y="T3"/>
              </a:cxn>
              <a:cxn ang="0">
                <a:pos x="T4" y="T5"/>
              </a:cxn>
              <a:cxn ang="0">
                <a:pos x="T6" y="T7"/>
              </a:cxn>
              <a:cxn ang="0">
                <a:pos x="T8" y="T9"/>
              </a:cxn>
            </a:cxnLst>
            <a:rect l="0" t="0" r="r" b="b"/>
            <a:pathLst>
              <a:path w="840" h="711">
                <a:moveTo>
                  <a:pt x="0" y="344"/>
                </a:moveTo>
                <a:cubicBezTo>
                  <a:pt x="8" y="312"/>
                  <a:pt x="21" y="280"/>
                  <a:pt x="39" y="249"/>
                </a:cubicBezTo>
                <a:cubicBezTo>
                  <a:pt x="146" y="63"/>
                  <a:pt x="384" y="0"/>
                  <a:pt x="569" y="107"/>
                </a:cubicBezTo>
                <a:cubicBezTo>
                  <a:pt x="755" y="214"/>
                  <a:pt x="818" y="451"/>
                  <a:pt x="711" y="637"/>
                </a:cubicBezTo>
                <a:cubicBezTo>
                  <a:pt x="840" y="711"/>
                  <a:pt x="840" y="711"/>
                  <a:pt x="840" y="711"/>
                </a:cubicBezTo>
              </a:path>
            </a:pathLst>
          </a:custGeom>
          <a:noFill/>
          <a:ln w="4921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9"/>
          <p:cNvSpPr>
            <a:spLocks noEditPoints="1"/>
          </p:cNvSpPr>
          <p:nvPr/>
        </p:nvSpPr>
        <p:spPr bwMode="auto">
          <a:xfrm>
            <a:off x="5634038" y="601663"/>
            <a:ext cx="917575" cy="517525"/>
          </a:xfrm>
          <a:custGeom>
            <a:avLst/>
            <a:gdLst>
              <a:gd name="T0" fmla="*/ 57 w 241"/>
              <a:gd name="T1" fmla="*/ 110 h 136"/>
              <a:gd name="T2" fmla="*/ 56 w 241"/>
              <a:gd name="T3" fmla="*/ 100 h 136"/>
              <a:gd name="T4" fmla="*/ 70 w 241"/>
              <a:gd name="T5" fmla="*/ 87 h 136"/>
              <a:gd name="T6" fmla="*/ 78 w 241"/>
              <a:gd name="T7" fmla="*/ 94 h 136"/>
              <a:gd name="T8" fmla="*/ 67 w 241"/>
              <a:gd name="T9" fmla="*/ 110 h 136"/>
              <a:gd name="T10" fmla="*/ 147 w 241"/>
              <a:gd name="T11" fmla="*/ 98 h 136"/>
              <a:gd name="T12" fmla="*/ 176 w 241"/>
              <a:gd name="T13" fmla="*/ 111 h 136"/>
              <a:gd name="T14" fmla="*/ 177 w 241"/>
              <a:gd name="T15" fmla="*/ 98 h 136"/>
              <a:gd name="T16" fmla="*/ 147 w 241"/>
              <a:gd name="T17" fmla="*/ 120 h 136"/>
              <a:gd name="T18" fmla="*/ 161 w 241"/>
              <a:gd name="T19" fmla="*/ 121 h 136"/>
              <a:gd name="T20" fmla="*/ 163 w 241"/>
              <a:gd name="T21" fmla="*/ 111 h 136"/>
              <a:gd name="T22" fmla="*/ 131 w 241"/>
              <a:gd name="T23" fmla="*/ 130 h 136"/>
              <a:gd name="T24" fmla="*/ 145 w 241"/>
              <a:gd name="T25" fmla="*/ 131 h 136"/>
              <a:gd name="T26" fmla="*/ 147 w 241"/>
              <a:gd name="T27" fmla="*/ 121 h 136"/>
              <a:gd name="T28" fmla="*/ 113 w 241"/>
              <a:gd name="T29" fmla="*/ 132 h 136"/>
              <a:gd name="T30" fmla="*/ 128 w 241"/>
              <a:gd name="T31" fmla="*/ 131 h 136"/>
              <a:gd name="T32" fmla="*/ 77 w 241"/>
              <a:gd name="T33" fmla="*/ 121 h 136"/>
              <a:gd name="T34" fmla="*/ 93 w 241"/>
              <a:gd name="T35" fmla="*/ 92 h 136"/>
              <a:gd name="T36" fmla="*/ 83 w 241"/>
              <a:gd name="T37" fmla="*/ 93 h 136"/>
              <a:gd name="T38" fmla="*/ 67 w 241"/>
              <a:gd name="T39" fmla="*/ 121 h 136"/>
              <a:gd name="T40" fmla="*/ 77 w 241"/>
              <a:gd name="T41" fmla="*/ 121 h 136"/>
              <a:gd name="T42" fmla="*/ 106 w 241"/>
              <a:gd name="T43" fmla="*/ 110 h 136"/>
              <a:gd name="T44" fmla="*/ 99 w 241"/>
              <a:gd name="T45" fmla="*/ 98 h 136"/>
              <a:gd name="T46" fmla="*/ 80 w 241"/>
              <a:gd name="T47" fmla="*/ 118 h 136"/>
              <a:gd name="T48" fmla="*/ 86 w 241"/>
              <a:gd name="T49" fmla="*/ 130 h 136"/>
              <a:gd name="T50" fmla="*/ 111 w 241"/>
              <a:gd name="T51" fmla="*/ 125 h 136"/>
              <a:gd name="T52" fmla="*/ 113 w 241"/>
              <a:gd name="T53" fmla="*/ 113 h 136"/>
              <a:gd name="T54" fmla="*/ 103 w 241"/>
              <a:gd name="T55" fmla="*/ 113 h 136"/>
              <a:gd name="T56" fmla="*/ 94 w 241"/>
              <a:gd name="T57" fmla="*/ 133 h 136"/>
              <a:gd name="T58" fmla="*/ 105 w 241"/>
              <a:gd name="T59" fmla="*/ 133 h 136"/>
              <a:gd name="T60" fmla="*/ 207 w 241"/>
              <a:gd name="T61" fmla="*/ 0 h 136"/>
              <a:gd name="T62" fmla="*/ 200 w 241"/>
              <a:gd name="T63" fmla="*/ 81 h 136"/>
              <a:gd name="T64" fmla="*/ 241 w 241"/>
              <a:gd name="T65" fmla="*/ 64 h 136"/>
              <a:gd name="T66" fmla="*/ 130 w 241"/>
              <a:gd name="T67" fmla="*/ 35 h 136"/>
              <a:gd name="T68" fmla="*/ 119 w 241"/>
              <a:gd name="T69" fmla="*/ 35 h 136"/>
              <a:gd name="T70" fmla="*/ 83 w 241"/>
              <a:gd name="T71" fmla="*/ 52 h 136"/>
              <a:gd name="T72" fmla="*/ 115 w 241"/>
              <a:gd name="T73" fmla="*/ 61 h 136"/>
              <a:gd name="T74" fmla="*/ 177 w 241"/>
              <a:gd name="T75" fmla="*/ 98 h 136"/>
              <a:gd name="T76" fmla="*/ 187 w 241"/>
              <a:gd name="T77" fmla="*/ 85 h 136"/>
              <a:gd name="T78" fmla="*/ 177 w 241"/>
              <a:gd name="T79" fmla="*/ 98 h 136"/>
              <a:gd name="T80" fmla="*/ 61 w 241"/>
              <a:gd name="T81" fmla="*/ 96 h 136"/>
              <a:gd name="T82" fmla="*/ 35 w 241"/>
              <a:gd name="T83" fmla="*/ 90 h 136"/>
              <a:gd name="T84" fmla="*/ 50 w 241"/>
              <a:gd name="T85" fmla="*/ 0 h 136"/>
              <a:gd name="T86" fmla="*/ 58 w 241"/>
              <a:gd name="T87" fmla="*/ 98 h 136"/>
              <a:gd name="T88" fmla="*/ 80 w 241"/>
              <a:gd name="T89" fmla="*/ 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1" h="136">
                <a:moveTo>
                  <a:pt x="63" y="112"/>
                </a:moveTo>
                <a:cubicBezTo>
                  <a:pt x="61" y="113"/>
                  <a:pt x="59" y="112"/>
                  <a:pt x="57" y="110"/>
                </a:cubicBezTo>
                <a:cubicBezTo>
                  <a:pt x="56" y="109"/>
                  <a:pt x="55" y="107"/>
                  <a:pt x="55" y="105"/>
                </a:cubicBezTo>
                <a:cubicBezTo>
                  <a:pt x="55" y="103"/>
                  <a:pt x="55" y="102"/>
                  <a:pt x="56" y="100"/>
                </a:cubicBezTo>
                <a:cubicBezTo>
                  <a:pt x="66" y="90"/>
                  <a:pt x="66" y="90"/>
                  <a:pt x="66" y="90"/>
                </a:cubicBezTo>
                <a:cubicBezTo>
                  <a:pt x="67" y="89"/>
                  <a:pt x="68" y="88"/>
                  <a:pt x="70" y="87"/>
                </a:cubicBezTo>
                <a:cubicBezTo>
                  <a:pt x="72" y="87"/>
                  <a:pt x="74" y="88"/>
                  <a:pt x="76" y="89"/>
                </a:cubicBezTo>
                <a:cubicBezTo>
                  <a:pt x="77" y="91"/>
                  <a:pt x="78" y="92"/>
                  <a:pt x="78" y="94"/>
                </a:cubicBezTo>
                <a:cubicBezTo>
                  <a:pt x="78" y="96"/>
                  <a:pt x="78" y="98"/>
                  <a:pt x="77" y="100"/>
                </a:cubicBezTo>
                <a:cubicBezTo>
                  <a:pt x="67" y="110"/>
                  <a:pt x="67" y="110"/>
                  <a:pt x="67" y="110"/>
                </a:cubicBezTo>
                <a:cubicBezTo>
                  <a:pt x="66" y="111"/>
                  <a:pt x="65" y="112"/>
                  <a:pt x="63" y="112"/>
                </a:cubicBezTo>
                <a:close/>
                <a:moveTo>
                  <a:pt x="147" y="98"/>
                </a:moveTo>
                <a:cubicBezTo>
                  <a:pt x="147" y="98"/>
                  <a:pt x="164" y="113"/>
                  <a:pt x="169" y="113"/>
                </a:cubicBezTo>
                <a:cubicBezTo>
                  <a:pt x="172" y="114"/>
                  <a:pt x="174" y="113"/>
                  <a:pt x="176" y="111"/>
                </a:cubicBezTo>
                <a:cubicBezTo>
                  <a:pt x="178" y="109"/>
                  <a:pt x="179" y="106"/>
                  <a:pt x="179" y="103"/>
                </a:cubicBezTo>
                <a:cubicBezTo>
                  <a:pt x="179" y="101"/>
                  <a:pt x="178" y="100"/>
                  <a:pt x="177" y="98"/>
                </a:cubicBezTo>
                <a:moveTo>
                  <a:pt x="132" y="107"/>
                </a:moveTo>
                <a:cubicBezTo>
                  <a:pt x="147" y="120"/>
                  <a:pt x="147" y="120"/>
                  <a:pt x="147" y="120"/>
                </a:cubicBezTo>
                <a:cubicBezTo>
                  <a:pt x="149" y="122"/>
                  <a:pt x="151" y="123"/>
                  <a:pt x="154" y="124"/>
                </a:cubicBezTo>
                <a:cubicBezTo>
                  <a:pt x="156" y="124"/>
                  <a:pt x="159" y="123"/>
                  <a:pt x="161" y="121"/>
                </a:cubicBezTo>
                <a:cubicBezTo>
                  <a:pt x="163" y="119"/>
                  <a:pt x="164" y="117"/>
                  <a:pt x="164" y="114"/>
                </a:cubicBezTo>
                <a:cubicBezTo>
                  <a:pt x="164" y="113"/>
                  <a:pt x="164" y="111"/>
                  <a:pt x="163" y="111"/>
                </a:cubicBezTo>
                <a:moveTo>
                  <a:pt x="124" y="123"/>
                </a:moveTo>
                <a:cubicBezTo>
                  <a:pt x="131" y="130"/>
                  <a:pt x="131" y="130"/>
                  <a:pt x="131" y="130"/>
                </a:cubicBezTo>
                <a:cubicBezTo>
                  <a:pt x="133" y="132"/>
                  <a:pt x="135" y="133"/>
                  <a:pt x="138" y="133"/>
                </a:cubicBezTo>
                <a:cubicBezTo>
                  <a:pt x="140" y="133"/>
                  <a:pt x="143" y="132"/>
                  <a:pt x="145" y="131"/>
                </a:cubicBezTo>
                <a:cubicBezTo>
                  <a:pt x="147" y="129"/>
                  <a:pt x="148" y="126"/>
                  <a:pt x="148" y="123"/>
                </a:cubicBezTo>
                <a:cubicBezTo>
                  <a:pt x="148" y="122"/>
                  <a:pt x="148" y="121"/>
                  <a:pt x="147" y="121"/>
                </a:cubicBezTo>
                <a:moveTo>
                  <a:pt x="108" y="130"/>
                </a:moveTo>
                <a:cubicBezTo>
                  <a:pt x="113" y="132"/>
                  <a:pt x="113" y="132"/>
                  <a:pt x="113" y="132"/>
                </a:cubicBezTo>
                <a:cubicBezTo>
                  <a:pt x="114" y="133"/>
                  <a:pt x="117" y="134"/>
                  <a:pt x="121" y="134"/>
                </a:cubicBezTo>
                <a:cubicBezTo>
                  <a:pt x="124" y="133"/>
                  <a:pt x="126" y="133"/>
                  <a:pt x="128" y="131"/>
                </a:cubicBezTo>
                <a:cubicBezTo>
                  <a:pt x="129" y="131"/>
                  <a:pt x="130" y="130"/>
                  <a:pt x="130" y="129"/>
                </a:cubicBezTo>
                <a:moveTo>
                  <a:pt x="77" y="121"/>
                </a:moveTo>
                <a:cubicBezTo>
                  <a:pt x="93" y="102"/>
                  <a:pt x="93" y="102"/>
                  <a:pt x="93" y="102"/>
                </a:cubicBezTo>
                <a:cubicBezTo>
                  <a:pt x="96" y="99"/>
                  <a:pt x="96" y="95"/>
                  <a:pt x="93" y="92"/>
                </a:cubicBezTo>
                <a:cubicBezTo>
                  <a:pt x="91" y="91"/>
                  <a:pt x="89" y="90"/>
                  <a:pt x="87" y="90"/>
                </a:cubicBezTo>
                <a:cubicBezTo>
                  <a:pt x="85" y="91"/>
                  <a:pt x="84" y="91"/>
                  <a:pt x="83" y="93"/>
                </a:cubicBezTo>
                <a:cubicBezTo>
                  <a:pt x="66" y="111"/>
                  <a:pt x="66" y="111"/>
                  <a:pt x="66" y="111"/>
                </a:cubicBezTo>
                <a:cubicBezTo>
                  <a:pt x="63" y="114"/>
                  <a:pt x="64" y="119"/>
                  <a:pt x="67" y="121"/>
                </a:cubicBezTo>
                <a:cubicBezTo>
                  <a:pt x="68" y="123"/>
                  <a:pt x="70" y="123"/>
                  <a:pt x="72" y="123"/>
                </a:cubicBezTo>
                <a:cubicBezTo>
                  <a:pt x="74" y="123"/>
                  <a:pt x="76" y="122"/>
                  <a:pt x="77" y="121"/>
                </a:cubicBezTo>
                <a:close/>
                <a:moveTo>
                  <a:pt x="90" y="127"/>
                </a:moveTo>
                <a:cubicBezTo>
                  <a:pt x="106" y="110"/>
                  <a:pt x="106" y="110"/>
                  <a:pt x="106" y="110"/>
                </a:cubicBezTo>
                <a:cubicBezTo>
                  <a:pt x="108" y="107"/>
                  <a:pt x="108" y="103"/>
                  <a:pt x="105" y="100"/>
                </a:cubicBezTo>
                <a:cubicBezTo>
                  <a:pt x="103" y="99"/>
                  <a:pt x="101" y="98"/>
                  <a:pt x="99" y="98"/>
                </a:cubicBezTo>
                <a:cubicBezTo>
                  <a:pt x="98" y="99"/>
                  <a:pt x="96" y="99"/>
                  <a:pt x="95" y="101"/>
                </a:cubicBezTo>
                <a:cubicBezTo>
                  <a:pt x="80" y="118"/>
                  <a:pt x="80" y="118"/>
                  <a:pt x="80" y="118"/>
                </a:cubicBezTo>
                <a:cubicBezTo>
                  <a:pt x="77" y="120"/>
                  <a:pt x="77" y="125"/>
                  <a:pt x="80" y="128"/>
                </a:cubicBezTo>
                <a:cubicBezTo>
                  <a:pt x="82" y="129"/>
                  <a:pt x="84" y="130"/>
                  <a:pt x="86" y="130"/>
                </a:cubicBezTo>
                <a:cubicBezTo>
                  <a:pt x="88" y="129"/>
                  <a:pt x="89" y="128"/>
                  <a:pt x="90" y="127"/>
                </a:cubicBezTo>
                <a:close/>
                <a:moveTo>
                  <a:pt x="111" y="125"/>
                </a:moveTo>
                <a:cubicBezTo>
                  <a:pt x="113" y="123"/>
                  <a:pt x="113" y="123"/>
                  <a:pt x="113" y="123"/>
                </a:cubicBezTo>
                <a:cubicBezTo>
                  <a:pt x="116" y="120"/>
                  <a:pt x="116" y="116"/>
                  <a:pt x="113" y="113"/>
                </a:cubicBezTo>
                <a:cubicBezTo>
                  <a:pt x="111" y="112"/>
                  <a:pt x="109" y="111"/>
                  <a:pt x="107" y="111"/>
                </a:cubicBezTo>
                <a:cubicBezTo>
                  <a:pt x="105" y="111"/>
                  <a:pt x="104" y="112"/>
                  <a:pt x="103" y="113"/>
                </a:cubicBezTo>
                <a:cubicBezTo>
                  <a:pt x="94" y="123"/>
                  <a:pt x="94" y="123"/>
                  <a:pt x="94" y="123"/>
                </a:cubicBezTo>
                <a:cubicBezTo>
                  <a:pt x="91" y="126"/>
                  <a:pt x="92" y="131"/>
                  <a:pt x="94" y="133"/>
                </a:cubicBezTo>
                <a:cubicBezTo>
                  <a:pt x="96" y="135"/>
                  <a:pt x="98" y="136"/>
                  <a:pt x="100" y="135"/>
                </a:cubicBezTo>
                <a:cubicBezTo>
                  <a:pt x="102" y="135"/>
                  <a:pt x="104" y="134"/>
                  <a:pt x="105" y="133"/>
                </a:cubicBezTo>
                <a:lnTo>
                  <a:pt x="111" y="125"/>
                </a:lnTo>
                <a:close/>
                <a:moveTo>
                  <a:pt x="207" y="0"/>
                </a:moveTo>
                <a:cubicBezTo>
                  <a:pt x="192" y="9"/>
                  <a:pt x="170" y="20"/>
                  <a:pt x="166" y="22"/>
                </a:cubicBezTo>
                <a:cubicBezTo>
                  <a:pt x="169" y="28"/>
                  <a:pt x="183" y="51"/>
                  <a:pt x="200" y="81"/>
                </a:cubicBezTo>
                <a:cubicBezTo>
                  <a:pt x="202" y="85"/>
                  <a:pt x="202" y="85"/>
                  <a:pt x="202" y="85"/>
                </a:cubicBezTo>
                <a:cubicBezTo>
                  <a:pt x="241" y="64"/>
                  <a:pt x="241" y="64"/>
                  <a:pt x="241" y="64"/>
                </a:cubicBezTo>
                <a:moveTo>
                  <a:pt x="171" y="31"/>
                </a:moveTo>
                <a:cubicBezTo>
                  <a:pt x="152" y="23"/>
                  <a:pt x="142" y="35"/>
                  <a:pt x="130" y="35"/>
                </a:cubicBezTo>
                <a:cubicBezTo>
                  <a:pt x="125" y="35"/>
                  <a:pt x="122" y="35"/>
                  <a:pt x="119" y="35"/>
                </a:cubicBezTo>
                <a:cubicBezTo>
                  <a:pt x="119" y="35"/>
                  <a:pt x="119" y="35"/>
                  <a:pt x="119" y="35"/>
                </a:cubicBezTo>
                <a:cubicBezTo>
                  <a:pt x="118" y="35"/>
                  <a:pt x="117" y="35"/>
                  <a:pt x="116" y="36"/>
                </a:cubicBezTo>
                <a:cubicBezTo>
                  <a:pt x="83" y="52"/>
                  <a:pt x="83" y="52"/>
                  <a:pt x="83" y="52"/>
                </a:cubicBezTo>
                <a:cubicBezTo>
                  <a:pt x="68" y="60"/>
                  <a:pt x="83" y="72"/>
                  <a:pt x="88" y="71"/>
                </a:cubicBezTo>
                <a:cubicBezTo>
                  <a:pt x="93" y="69"/>
                  <a:pt x="106" y="64"/>
                  <a:pt x="115" y="61"/>
                </a:cubicBezTo>
                <a:cubicBezTo>
                  <a:pt x="120" y="59"/>
                  <a:pt x="126" y="59"/>
                  <a:pt x="130" y="63"/>
                </a:cubicBezTo>
                <a:cubicBezTo>
                  <a:pt x="145" y="73"/>
                  <a:pt x="175" y="96"/>
                  <a:pt x="177" y="98"/>
                </a:cubicBezTo>
                <a:moveTo>
                  <a:pt x="198" y="78"/>
                </a:moveTo>
                <a:cubicBezTo>
                  <a:pt x="196" y="79"/>
                  <a:pt x="189" y="83"/>
                  <a:pt x="187" y="85"/>
                </a:cubicBezTo>
                <a:cubicBezTo>
                  <a:pt x="187" y="85"/>
                  <a:pt x="186" y="87"/>
                  <a:pt x="184" y="89"/>
                </a:cubicBezTo>
                <a:cubicBezTo>
                  <a:pt x="182" y="92"/>
                  <a:pt x="179" y="97"/>
                  <a:pt x="177" y="98"/>
                </a:cubicBezTo>
                <a:moveTo>
                  <a:pt x="61" y="96"/>
                </a:moveTo>
                <a:cubicBezTo>
                  <a:pt x="61" y="96"/>
                  <a:pt x="61" y="96"/>
                  <a:pt x="61" y="96"/>
                </a:cubicBezTo>
                <a:moveTo>
                  <a:pt x="0" y="61"/>
                </a:moveTo>
                <a:cubicBezTo>
                  <a:pt x="35" y="90"/>
                  <a:pt x="35" y="90"/>
                  <a:pt x="35" y="90"/>
                </a:cubicBezTo>
                <a:cubicBezTo>
                  <a:pt x="84" y="28"/>
                  <a:pt x="84" y="28"/>
                  <a:pt x="84" y="28"/>
                </a:cubicBezTo>
                <a:cubicBezTo>
                  <a:pt x="50" y="0"/>
                  <a:pt x="50" y="0"/>
                  <a:pt x="50" y="0"/>
                </a:cubicBezTo>
                <a:moveTo>
                  <a:pt x="39" y="85"/>
                </a:moveTo>
                <a:cubicBezTo>
                  <a:pt x="48" y="93"/>
                  <a:pt x="58" y="98"/>
                  <a:pt x="58" y="98"/>
                </a:cubicBezTo>
                <a:moveTo>
                  <a:pt x="104" y="42"/>
                </a:moveTo>
                <a:cubicBezTo>
                  <a:pt x="99" y="40"/>
                  <a:pt x="89" y="35"/>
                  <a:pt x="80" y="3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0"/>
          <p:cNvSpPr>
            <a:spLocks noEditPoints="1"/>
          </p:cNvSpPr>
          <p:nvPr/>
        </p:nvSpPr>
        <p:spPr bwMode="auto">
          <a:xfrm>
            <a:off x="8804275" y="4100513"/>
            <a:ext cx="615950" cy="696913"/>
          </a:xfrm>
          <a:custGeom>
            <a:avLst/>
            <a:gdLst>
              <a:gd name="T0" fmla="*/ 51 w 162"/>
              <a:gd name="T1" fmla="*/ 143 h 183"/>
              <a:gd name="T2" fmla="*/ 38 w 162"/>
              <a:gd name="T3" fmla="*/ 110 h 183"/>
              <a:gd name="T4" fmla="*/ 30 w 162"/>
              <a:gd name="T5" fmla="*/ 82 h 183"/>
              <a:gd name="T6" fmla="*/ 81 w 162"/>
              <a:gd name="T7" fmla="*/ 31 h 183"/>
              <a:gd name="T8" fmla="*/ 131 w 162"/>
              <a:gd name="T9" fmla="*/ 82 h 183"/>
              <a:gd name="T10" fmla="*/ 123 w 162"/>
              <a:gd name="T11" fmla="*/ 110 h 183"/>
              <a:gd name="T12" fmla="*/ 110 w 162"/>
              <a:gd name="T13" fmla="*/ 137 h 183"/>
              <a:gd name="T14" fmla="*/ 81 w 162"/>
              <a:gd name="T15" fmla="*/ 51 h 183"/>
              <a:gd name="T16" fmla="*/ 50 w 162"/>
              <a:gd name="T17" fmla="*/ 81 h 183"/>
              <a:gd name="T18" fmla="*/ 81 w 162"/>
              <a:gd name="T19" fmla="*/ 112 h 183"/>
              <a:gd name="T20" fmla="*/ 111 w 162"/>
              <a:gd name="T21" fmla="*/ 81 h 183"/>
              <a:gd name="T22" fmla="*/ 81 w 162"/>
              <a:gd name="T23" fmla="*/ 51 h 183"/>
              <a:gd name="T24" fmla="*/ 69 w 162"/>
              <a:gd name="T25" fmla="*/ 86 h 183"/>
              <a:gd name="T26" fmla="*/ 78 w 162"/>
              <a:gd name="T27" fmla="*/ 97 h 183"/>
              <a:gd name="T28" fmla="*/ 92 w 162"/>
              <a:gd name="T29" fmla="*/ 72 h 183"/>
              <a:gd name="T30" fmla="*/ 81 w 162"/>
              <a:gd name="T31" fmla="*/ 16 h 183"/>
              <a:gd name="T32" fmla="*/ 81 w 162"/>
              <a:gd name="T33" fmla="*/ 0 h 183"/>
              <a:gd name="T34" fmla="*/ 48 w 162"/>
              <a:gd name="T35" fmla="*/ 24 h 183"/>
              <a:gd name="T36" fmla="*/ 40 w 162"/>
              <a:gd name="T37" fmla="*/ 11 h 183"/>
              <a:gd name="T38" fmla="*/ 11 w 162"/>
              <a:gd name="T39" fmla="*/ 40 h 183"/>
              <a:gd name="T40" fmla="*/ 24 w 162"/>
              <a:gd name="T41" fmla="*/ 48 h 183"/>
              <a:gd name="T42" fmla="*/ 0 w 162"/>
              <a:gd name="T43" fmla="*/ 81 h 183"/>
              <a:gd name="T44" fmla="*/ 15 w 162"/>
              <a:gd name="T45" fmla="*/ 81 h 183"/>
              <a:gd name="T46" fmla="*/ 121 w 162"/>
              <a:gd name="T47" fmla="*/ 11 h 183"/>
              <a:gd name="T48" fmla="*/ 113 w 162"/>
              <a:gd name="T49" fmla="*/ 24 h 183"/>
              <a:gd name="T50" fmla="*/ 151 w 162"/>
              <a:gd name="T51" fmla="*/ 40 h 183"/>
              <a:gd name="T52" fmla="*/ 137 w 162"/>
              <a:gd name="T53" fmla="*/ 48 h 183"/>
              <a:gd name="T54" fmla="*/ 146 w 162"/>
              <a:gd name="T55" fmla="*/ 81 h 183"/>
              <a:gd name="T56" fmla="*/ 162 w 162"/>
              <a:gd name="T57" fmla="*/ 81 h 183"/>
              <a:gd name="T58" fmla="*/ 99 w 162"/>
              <a:gd name="T59" fmla="*/ 147 h 183"/>
              <a:gd name="T60" fmla="*/ 59 w 162"/>
              <a:gd name="T61" fmla="*/ 158 h 183"/>
              <a:gd name="T62" fmla="*/ 54 w 162"/>
              <a:gd name="T63" fmla="*/ 165 h 183"/>
              <a:gd name="T64" fmla="*/ 61 w 162"/>
              <a:gd name="T65" fmla="*/ 171 h 183"/>
              <a:gd name="T66" fmla="*/ 64 w 162"/>
              <a:gd name="T67" fmla="*/ 171 h 183"/>
              <a:gd name="T68" fmla="*/ 99 w 162"/>
              <a:gd name="T69" fmla="*/ 161 h 183"/>
              <a:gd name="T70" fmla="*/ 99 w 162"/>
              <a:gd name="T71" fmla="*/ 161 h 183"/>
              <a:gd name="T72" fmla="*/ 100 w 162"/>
              <a:gd name="T73" fmla="*/ 161 h 183"/>
              <a:gd name="T74" fmla="*/ 107 w 162"/>
              <a:gd name="T75" fmla="*/ 167 h 183"/>
              <a:gd name="T76" fmla="*/ 103 w 162"/>
              <a:gd name="T77" fmla="*/ 174 h 183"/>
              <a:gd name="T78" fmla="*/ 69 w 162"/>
              <a:gd name="T79"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83">
                <a:moveTo>
                  <a:pt x="51" y="143"/>
                </a:moveTo>
                <a:cubicBezTo>
                  <a:pt x="52" y="135"/>
                  <a:pt x="49" y="126"/>
                  <a:pt x="38" y="110"/>
                </a:cubicBezTo>
                <a:cubicBezTo>
                  <a:pt x="33" y="101"/>
                  <a:pt x="30" y="92"/>
                  <a:pt x="30" y="82"/>
                </a:cubicBezTo>
                <a:cubicBezTo>
                  <a:pt x="30" y="54"/>
                  <a:pt x="53" y="31"/>
                  <a:pt x="81" y="31"/>
                </a:cubicBezTo>
                <a:cubicBezTo>
                  <a:pt x="109" y="31"/>
                  <a:pt x="131" y="54"/>
                  <a:pt x="131" y="82"/>
                </a:cubicBezTo>
                <a:cubicBezTo>
                  <a:pt x="131" y="92"/>
                  <a:pt x="128" y="101"/>
                  <a:pt x="123" y="110"/>
                </a:cubicBezTo>
                <a:cubicBezTo>
                  <a:pt x="115" y="123"/>
                  <a:pt x="111" y="130"/>
                  <a:pt x="110" y="137"/>
                </a:cubicBezTo>
                <a:moveTo>
                  <a:pt x="81" y="51"/>
                </a:moveTo>
                <a:cubicBezTo>
                  <a:pt x="64" y="51"/>
                  <a:pt x="50" y="64"/>
                  <a:pt x="50" y="81"/>
                </a:cubicBezTo>
                <a:cubicBezTo>
                  <a:pt x="50" y="98"/>
                  <a:pt x="64" y="112"/>
                  <a:pt x="81" y="112"/>
                </a:cubicBezTo>
                <a:cubicBezTo>
                  <a:pt x="97" y="112"/>
                  <a:pt x="111" y="98"/>
                  <a:pt x="111" y="81"/>
                </a:cubicBezTo>
                <a:cubicBezTo>
                  <a:pt x="111" y="64"/>
                  <a:pt x="97" y="51"/>
                  <a:pt x="81" y="51"/>
                </a:cubicBezTo>
                <a:close/>
                <a:moveTo>
                  <a:pt x="69" y="86"/>
                </a:moveTo>
                <a:cubicBezTo>
                  <a:pt x="78" y="97"/>
                  <a:pt x="78" y="97"/>
                  <a:pt x="78" y="97"/>
                </a:cubicBezTo>
                <a:cubicBezTo>
                  <a:pt x="92" y="72"/>
                  <a:pt x="92" y="72"/>
                  <a:pt x="92" y="72"/>
                </a:cubicBezTo>
                <a:moveTo>
                  <a:pt x="81" y="16"/>
                </a:moveTo>
                <a:cubicBezTo>
                  <a:pt x="81" y="0"/>
                  <a:pt x="81" y="0"/>
                  <a:pt x="81" y="0"/>
                </a:cubicBezTo>
                <a:moveTo>
                  <a:pt x="48" y="24"/>
                </a:moveTo>
                <a:cubicBezTo>
                  <a:pt x="40" y="11"/>
                  <a:pt x="40" y="11"/>
                  <a:pt x="40" y="11"/>
                </a:cubicBezTo>
                <a:moveTo>
                  <a:pt x="11" y="40"/>
                </a:moveTo>
                <a:cubicBezTo>
                  <a:pt x="24" y="48"/>
                  <a:pt x="24" y="48"/>
                  <a:pt x="24" y="48"/>
                </a:cubicBezTo>
                <a:moveTo>
                  <a:pt x="0" y="81"/>
                </a:moveTo>
                <a:cubicBezTo>
                  <a:pt x="15" y="81"/>
                  <a:pt x="15" y="81"/>
                  <a:pt x="15" y="81"/>
                </a:cubicBezTo>
                <a:moveTo>
                  <a:pt x="121" y="11"/>
                </a:moveTo>
                <a:cubicBezTo>
                  <a:pt x="113" y="24"/>
                  <a:pt x="113" y="24"/>
                  <a:pt x="113" y="24"/>
                </a:cubicBezTo>
                <a:moveTo>
                  <a:pt x="151" y="40"/>
                </a:moveTo>
                <a:cubicBezTo>
                  <a:pt x="137" y="48"/>
                  <a:pt x="137" y="48"/>
                  <a:pt x="137" y="48"/>
                </a:cubicBezTo>
                <a:moveTo>
                  <a:pt x="146" y="81"/>
                </a:moveTo>
                <a:cubicBezTo>
                  <a:pt x="162" y="81"/>
                  <a:pt x="162" y="81"/>
                  <a:pt x="162" y="81"/>
                </a:cubicBezTo>
                <a:moveTo>
                  <a:pt x="99" y="147"/>
                </a:moveTo>
                <a:cubicBezTo>
                  <a:pt x="99" y="147"/>
                  <a:pt x="59" y="158"/>
                  <a:pt x="59" y="158"/>
                </a:cubicBezTo>
                <a:cubicBezTo>
                  <a:pt x="56" y="159"/>
                  <a:pt x="54" y="162"/>
                  <a:pt x="54" y="165"/>
                </a:cubicBezTo>
                <a:cubicBezTo>
                  <a:pt x="54" y="168"/>
                  <a:pt x="57" y="171"/>
                  <a:pt x="61" y="171"/>
                </a:cubicBezTo>
                <a:cubicBezTo>
                  <a:pt x="62" y="171"/>
                  <a:pt x="64" y="171"/>
                  <a:pt x="64" y="171"/>
                </a:cubicBezTo>
                <a:cubicBezTo>
                  <a:pt x="99" y="161"/>
                  <a:pt x="99" y="161"/>
                  <a:pt x="99" y="161"/>
                </a:cubicBezTo>
                <a:cubicBezTo>
                  <a:pt x="99" y="161"/>
                  <a:pt x="99" y="161"/>
                  <a:pt x="99" y="161"/>
                </a:cubicBezTo>
                <a:cubicBezTo>
                  <a:pt x="99" y="161"/>
                  <a:pt x="100" y="161"/>
                  <a:pt x="100" y="161"/>
                </a:cubicBezTo>
                <a:cubicBezTo>
                  <a:pt x="104" y="161"/>
                  <a:pt x="107" y="164"/>
                  <a:pt x="107" y="167"/>
                </a:cubicBezTo>
                <a:cubicBezTo>
                  <a:pt x="107" y="170"/>
                  <a:pt x="105" y="173"/>
                  <a:pt x="103" y="174"/>
                </a:cubicBezTo>
                <a:cubicBezTo>
                  <a:pt x="69" y="183"/>
                  <a:pt x="69" y="183"/>
                  <a:pt x="69" y="18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1"/>
          <p:cNvSpPr>
            <a:spLocks noEditPoints="1"/>
          </p:cNvSpPr>
          <p:nvPr/>
        </p:nvSpPr>
        <p:spPr bwMode="auto">
          <a:xfrm>
            <a:off x="2719388" y="4192588"/>
            <a:ext cx="719138" cy="577850"/>
          </a:xfrm>
          <a:custGeom>
            <a:avLst/>
            <a:gdLst>
              <a:gd name="T0" fmla="*/ 189 w 189"/>
              <a:gd name="T1" fmla="*/ 152 h 152"/>
              <a:gd name="T2" fmla="*/ 0 w 189"/>
              <a:gd name="T3" fmla="*/ 152 h 152"/>
              <a:gd name="T4" fmla="*/ 46 w 189"/>
              <a:gd name="T5" fmla="*/ 111 h 152"/>
              <a:gd name="T6" fmla="*/ 20 w 189"/>
              <a:gd name="T7" fmla="*/ 111 h 152"/>
              <a:gd name="T8" fmla="*/ 20 w 189"/>
              <a:gd name="T9" fmla="*/ 152 h 152"/>
              <a:gd name="T10" fmla="*/ 46 w 189"/>
              <a:gd name="T11" fmla="*/ 152 h 152"/>
              <a:gd name="T12" fmla="*/ 46 w 189"/>
              <a:gd name="T13" fmla="*/ 111 h 152"/>
              <a:gd name="T14" fmla="*/ 87 w 189"/>
              <a:gd name="T15" fmla="*/ 71 h 152"/>
              <a:gd name="T16" fmla="*/ 61 w 189"/>
              <a:gd name="T17" fmla="*/ 71 h 152"/>
              <a:gd name="T18" fmla="*/ 61 w 189"/>
              <a:gd name="T19" fmla="*/ 152 h 152"/>
              <a:gd name="T20" fmla="*/ 87 w 189"/>
              <a:gd name="T21" fmla="*/ 152 h 152"/>
              <a:gd name="T22" fmla="*/ 87 w 189"/>
              <a:gd name="T23" fmla="*/ 71 h 152"/>
              <a:gd name="T24" fmla="*/ 128 w 189"/>
              <a:gd name="T25" fmla="*/ 88 h 152"/>
              <a:gd name="T26" fmla="*/ 102 w 189"/>
              <a:gd name="T27" fmla="*/ 88 h 152"/>
              <a:gd name="T28" fmla="*/ 102 w 189"/>
              <a:gd name="T29" fmla="*/ 152 h 152"/>
              <a:gd name="T30" fmla="*/ 128 w 189"/>
              <a:gd name="T31" fmla="*/ 152 h 152"/>
              <a:gd name="T32" fmla="*/ 128 w 189"/>
              <a:gd name="T33" fmla="*/ 88 h 152"/>
              <a:gd name="T34" fmla="*/ 169 w 189"/>
              <a:gd name="T35" fmla="*/ 47 h 152"/>
              <a:gd name="T36" fmla="*/ 143 w 189"/>
              <a:gd name="T37" fmla="*/ 47 h 152"/>
              <a:gd name="T38" fmla="*/ 143 w 189"/>
              <a:gd name="T39" fmla="*/ 152 h 152"/>
              <a:gd name="T40" fmla="*/ 169 w 189"/>
              <a:gd name="T41" fmla="*/ 152 h 152"/>
              <a:gd name="T42" fmla="*/ 169 w 189"/>
              <a:gd name="T43" fmla="*/ 47 h 152"/>
              <a:gd name="T44" fmla="*/ 33 w 189"/>
              <a:gd name="T45" fmla="*/ 66 h 152"/>
              <a:gd name="T46" fmla="*/ 25 w 189"/>
              <a:gd name="T47" fmla="*/ 74 h 152"/>
              <a:gd name="T48" fmla="*/ 33 w 189"/>
              <a:gd name="T49" fmla="*/ 81 h 152"/>
              <a:gd name="T50" fmla="*/ 40 w 189"/>
              <a:gd name="T51" fmla="*/ 74 h 152"/>
              <a:gd name="T52" fmla="*/ 33 w 189"/>
              <a:gd name="T53" fmla="*/ 66 h 152"/>
              <a:gd name="T54" fmla="*/ 74 w 189"/>
              <a:gd name="T55" fmla="*/ 27 h 152"/>
              <a:gd name="T56" fmla="*/ 66 w 189"/>
              <a:gd name="T57" fmla="*/ 35 h 152"/>
              <a:gd name="T58" fmla="*/ 74 w 189"/>
              <a:gd name="T59" fmla="*/ 42 h 152"/>
              <a:gd name="T60" fmla="*/ 81 w 189"/>
              <a:gd name="T61" fmla="*/ 35 h 152"/>
              <a:gd name="T62" fmla="*/ 74 w 189"/>
              <a:gd name="T63" fmla="*/ 27 h 152"/>
              <a:gd name="T64" fmla="*/ 115 w 189"/>
              <a:gd name="T65" fmla="*/ 47 h 152"/>
              <a:gd name="T66" fmla="*/ 107 w 189"/>
              <a:gd name="T67" fmla="*/ 54 h 152"/>
              <a:gd name="T68" fmla="*/ 115 w 189"/>
              <a:gd name="T69" fmla="*/ 62 h 152"/>
              <a:gd name="T70" fmla="*/ 122 w 189"/>
              <a:gd name="T71" fmla="*/ 54 h 152"/>
              <a:gd name="T72" fmla="*/ 115 w 189"/>
              <a:gd name="T73" fmla="*/ 47 h 152"/>
              <a:gd name="T74" fmla="*/ 156 w 189"/>
              <a:gd name="T75" fmla="*/ 0 h 152"/>
              <a:gd name="T76" fmla="*/ 148 w 189"/>
              <a:gd name="T77" fmla="*/ 8 h 152"/>
              <a:gd name="T78" fmla="*/ 156 w 189"/>
              <a:gd name="T79" fmla="*/ 15 h 152"/>
              <a:gd name="T80" fmla="*/ 163 w 189"/>
              <a:gd name="T81" fmla="*/ 8 h 152"/>
              <a:gd name="T82" fmla="*/ 156 w 189"/>
              <a:gd name="T83" fmla="*/ 0 h 152"/>
              <a:gd name="T84" fmla="*/ 120 w 189"/>
              <a:gd name="T85" fmla="*/ 49 h 152"/>
              <a:gd name="T86" fmla="*/ 151 w 189"/>
              <a:gd name="T87" fmla="*/ 13 h 152"/>
              <a:gd name="T88" fmla="*/ 80 w 189"/>
              <a:gd name="T89" fmla="*/ 38 h 152"/>
              <a:gd name="T90" fmla="*/ 108 w 189"/>
              <a:gd name="T91" fmla="*/ 51 h 152"/>
              <a:gd name="T92" fmla="*/ 68 w 189"/>
              <a:gd name="T93" fmla="*/ 40 h 152"/>
              <a:gd name="T94" fmla="*/ 38 w 189"/>
              <a:gd name="T95" fmla="*/ 6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9" h="152">
                <a:moveTo>
                  <a:pt x="189" y="152"/>
                </a:moveTo>
                <a:cubicBezTo>
                  <a:pt x="0" y="152"/>
                  <a:pt x="0" y="152"/>
                  <a:pt x="0" y="152"/>
                </a:cubicBezTo>
                <a:moveTo>
                  <a:pt x="46" y="111"/>
                </a:moveTo>
                <a:cubicBezTo>
                  <a:pt x="20" y="111"/>
                  <a:pt x="20" y="111"/>
                  <a:pt x="20" y="111"/>
                </a:cubicBezTo>
                <a:cubicBezTo>
                  <a:pt x="20" y="152"/>
                  <a:pt x="20" y="152"/>
                  <a:pt x="20" y="152"/>
                </a:cubicBezTo>
                <a:cubicBezTo>
                  <a:pt x="46" y="152"/>
                  <a:pt x="46" y="152"/>
                  <a:pt x="46" y="152"/>
                </a:cubicBezTo>
                <a:lnTo>
                  <a:pt x="46" y="111"/>
                </a:lnTo>
                <a:close/>
                <a:moveTo>
                  <a:pt x="87" y="71"/>
                </a:moveTo>
                <a:cubicBezTo>
                  <a:pt x="61" y="71"/>
                  <a:pt x="61" y="71"/>
                  <a:pt x="61" y="71"/>
                </a:cubicBezTo>
                <a:cubicBezTo>
                  <a:pt x="61" y="152"/>
                  <a:pt x="61" y="152"/>
                  <a:pt x="61" y="152"/>
                </a:cubicBezTo>
                <a:cubicBezTo>
                  <a:pt x="87" y="152"/>
                  <a:pt x="87" y="152"/>
                  <a:pt x="87" y="152"/>
                </a:cubicBezTo>
                <a:lnTo>
                  <a:pt x="87" y="71"/>
                </a:lnTo>
                <a:close/>
                <a:moveTo>
                  <a:pt x="128" y="88"/>
                </a:moveTo>
                <a:cubicBezTo>
                  <a:pt x="102" y="88"/>
                  <a:pt x="102" y="88"/>
                  <a:pt x="102" y="88"/>
                </a:cubicBezTo>
                <a:cubicBezTo>
                  <a:pt x="102" y="152"/>
                  <a:pt x="102" y="152"/>
                  <a:pt x="102" y="152"/>
                </a:cubicBezTo>
                <a:cubicBezTo>
                  <a:pt x="128" y="152"/>
                  <a:pt x="128" y="152"/>
                  <a:pt x="128" y="152"/>
                </a:cubicBezTo>
                <a:lnTo>
                  <a:pt x="128" y="88"/>
                </a:lnTo>
                <a:close/>
                <a:moveTo>
                  <a:pt x="169" y="47"/>
                </a:moveTo>
                <a:cubicBezTo>
                  <a:pt x="143" y="47"/>
                  <a:pt x="143" y="47"/>
                  <a:pt x="143" y="47"/>
                </a:cubicBezTo>
                <a:cubicBezTo>
                  <a:pt x="143" y="152"/>
                  <a:pt x="143" y="152"/>
                  <a:pt x="143" y="152"/>
                </a:cubicBezTo>
                <a:cubicBezTo>
                  <a:pt x="169" y="152"/>
                  <a:pt x="169" y="152"/>
                  <a:pt x="169" y="152"/>
                </a:cubicBezTo>
                <a:lnTo>
                  <a:pt x="169" y="47"/>
                </a:lnTo>
                <a:close/>
                <a:moveTo>
                  <a:pt x="33" y="66"/>
                </a:moveTo>
                <a:cubicBezTo>
                  <a:pt x="29" y="66"/>
                  <a:pt x="25" y="69"/>
                  <a:pt x="25" y="74"/>
                </a:cubicBezTo>
                <a:cubicBezTo>
                  <a:pt x="25" y="78"/>
                  <a:pt x="29" y="81"/>
                  <a:pt x="33" y="81"/>
                </a:cubicBezTo>
                <a:cubicBezTo>
                  <a:pt x="37" y="81"/>
                  <a:pt x="40" y="78"/>
                  <a:pt x="40" y="74"/>
                </a:cubicBezTo>
                <a:cubicBezTo>
                  <a:pt x="40" y="69"/>
                  <a:pt x="37" y="66"/>
                  <a:pt x="33" y="66"/>
                </a:cubicBezTo>
                <a:close/>
                <a:moveTo>
                  <a:pt x="74" y="27"/>
                </a:moveTo>
                <a:cubicBezTo>
                  <a:pt x="70" y="27"/>
                  <a:pt x="66" y="30"/>
                  <a:pt x="66" y="35"/>
                </a:cubicBezTo>
                <a:cubicBezTo>
                  <a:pt x="66" y="39"/>
                  <a:pt x="70" y="42"/>
                  <a:pt x="74" y="42"/>
                </a:cubicBezTo>
                <a:cubicBezTo>
                  <a:pt x="78" y="42"/>
                  <a:pt x="81" y="39"/>
                  <a:pt x="81" y="35"/>
                </a:cubicBezTo>
                <a:cubicBezTo>
                  <a:pt x="81" y="30"/>
                  <a:pt x="78" y="27"/>
                  <a:pt x="74" y="27"/>
                </a:cubicBezTo>
                <a:close/>
                <a:moveTo>
                  <a:pt x="115" y="47"/>
                </a:moveTo>
                <a:cubicBezTo>
                  <a:pt x="111" y="47"/>
                  <a:pt x="107" y="50"/>
                  <a:pt x="107" y="54"/>
                </a:cubicBezTo>
                <a:cubicBezTo>
                  <a:pt x="107" y="58"/>
                  <a:pt x="111" y="62"/>
                  <a:pt x="115" y="62"/>
                </a:cubicBezTo>
                <a:cubicBezTo>
                  <a:pt x="119" y="62"/>
                  <a:pt x="122" y="58"/>
                  <a:pt x="122" y="54"/>
                </a:cubicBezTo>
                <a:cubicBezTo>
                  <a:pt x="122" y="50"/>
                  <a:pt x="119" y="47"/>
                  <a:pt x="115" y="47"/>
                </a:cubicBezTo>
                <a:close/>
                <a:moveTo>
                  <a:pt x="156" y="0"/>
                </a:moveTo>
                <a:cubicBezTo>
                  <a:pt x="151" y="0"/>
                  <a:pt x="148" y="3"/>
                  <a:pt x="148" y="8"/>
                </a:cubicBezTo>
                <a:cubicBezTo>
                  <a:pt x="148" y="12"/>
                  <a:pt x="151" y="15"/>
                  <a:pt x="156" y="15"/>
                </a:cubicBezTo>
                <a:cubicBezTo>
                  <a:pt x="160" y="15"/>
                  <a:pt x="163" y="12"/>
                  <a:pt x="163" y="8"/>
                </a:cubicBezTo>
                <a:cubicBezTo>
                  <a:pt x="163" y="3"/>
                  <a:pt x="160" y="0"/>
                  <a:pt x="156" y="0"/>
                </a:cubicBezTo>
                <a:close/>
                <a:moveTo>
                  <a:pt x="120" y="49"/>
                </a:moveTo>
                <a:cubicBezTo>
                  <a:pt x="151" y="13"/>
                  <a:pt x="151" y="13"/>
                  <a:pt x="151" y="13"/>
                </a:cubicBezTo>
                <a:moveTo>
                  <a:pt x="80" y="38"/>
                </a:moveTo>
                <a:cubicBezTo>
                  <a:pt x="108" y="51"/>
                  <a:pt x="108" y="51"/>
                  <a:pt x="108" y="51"/>
                </a:cubicBezTo>
                <a:moveTo>
                  <a:pt x="68" y="40"/>
                </a:moveTo>
                <a:cubicBezTo>
                  <a:pt x="38" y="68"/>
                  <a:pt x="38" y="68"/>
                  <a:pt x="38" y="68"/>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Text Placeholder 33"/>
          <p:cNvSpPr txBox="1">
            <a:spLocks/>
          </p:cNvSpPr>
          <p:nvPr/>
        </p:nvSpPr>
        <p:spPr>
          <a:xfrm>
            <a:off x="2110233" y="4905375"/>
            <a:ext cx="213791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5" name="Text Placeholder 33"/>
          <p:cNvSpPr txBox="1">
            <a:spLocks/>
          </p:cNvSpPr>
          <p:nvPr/>
        </p:nvSpPr>
        <p:spPr>
          <a:xfrm>
            <a:off x="8136954" y="4905375"/>
            <a:ext cx="213791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6" name="Text Placeholder 33"/>
          <p:cNvSpPr txBox="1">
            <a:spLocks/>
          </p:cNvSpPr>
          <p:nvPr/>
        </p:nvSpPr>
        <p:spPr>
          <a:xfrm>
            <a:off x="5031804" y="1233488"/>
            <a:ext cx="2137917"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t>Lorem ipsum dolor sit amet, consectetur adipiscing elit, sed do eiusmod tempor</a:t>
            </a:r>
          </a:p>
        </p:txBody>
      </p:sp>
    </p:spTree>
    <p:extLst>
      <p:ext uri="{BB962C8B-B14F-4D97-AF65-F5344CB8AC3E}">
        <p14:creationId xmlns:p14="http://schemas.microsoft.com/office/powerpoint/2010/main" val="109270386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90"/>
                                              </p:val>
                                            </p:tav>
                                            <p:tav tm="100000">
                                              <p:val>
                                                <p:fltVal val="0"/>
                                              </p:val>
                                            </p:tav>
                                          </p:tavLst>
                                        </p:anim>
                                        <p:animEffect transition="in" filter="fade">
                                          <p:cBhvr>
                                            <p:cTn id="16" dur="1000"/>
                                            <p:tgtEl>
                                              <p:spTgt spid="8"/>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par>
                                    <p:cTn id="23" presetID="2" presetClass="entr" presetSubtype="12" fill="hold" grpId="0" nodeType="withEffect" p14:presetBounceEnd="67000">
                                      <p:stCondLst>
                                        <p:cond delay="750"/>
                                      </p:stCondLst>
                                      <p:childTnLst>
                                        <p:set>
                                          <p:cBhvr>
                                            <p:cTn id="24" dur="1" fill="hold">
                                              <p:stCondLst>
                                                <p:cond delay="0"/>
                                              </p:stCondLst>
                                            </p:cTn>
                                            <p:tgtEl>
                                              <p:spTgt spid="14"/>
                                            </p:tgtEl>
                                            <p:attrNameLst>
                                              <p:attrName>style.visibility</p:attrName>
                                            </p:attrNameLst>
                                          </p:cBhvr>
                                          <p:to>
                                            <p:strVal val="visible"/>
                                          </p:to>
                                        </p:set>
                                        <p:anim calcmode="lin" valueType="num" p14:bounceEnd="67000">
                                          <p:cBhvr additive="base">
                                            <p:cTn id="25" dur="1000" fill="hold"/>
                                            <p:tgtEl>
                                              <p:spTgt spid="14"/>
                                            </p:tgtEl>
                                            <p:attrNameLst>
                                              <p:attrName>ppt_x</p:attrName>
                                            </p:attrNameLst>
                                          </p:cBhvr>
                                          <p:tavLst>
                                            <p:tav tm="0">
                                              <p:val>
                                                <p:strVal val="0-#ppt_w/2"/>
                                              </p:val>
                                            </p:tav>
                                            <p:tav tm="100000">
                                              <p:val>
                                                <p:strVal val="#ppt_x"/>
                                              </p:val>
                                            </p:tav>
                                          </p:tavLst>
                                        </p:anim>
                                        <p:anim calcmode="lin" valueType="num" p14:bounceEnd="67000">
                                          <p:cBhvr additive="base">
                                            <p:cTn id="26" dur="10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14:presetBounceEnd="67000">
                                      <p:stCondLst>
                                        <p:cond delay="750"/>
                                      </p:stCondLst>
                                      <p:childTnLst>
                                        <p:set>
                                          <p:cBhvr>
                                            <p:cTn id="28" dur="1" fill="hold">
                                              <p:stCondLst>
                                                <p:cond delay="0"/>
                                              </p:stCondLst>
                                            </p:cTn>
                                            <p:tgtEl>
                                              <p:spTgt spid="16"/>
                                            </p:tgtEl>
                                            <p:attrNameLst>
                                              <p:attrName>style.visibility</p:attrName>
                                            </p:attrNameLst>
                                          </p:cBhvr>
                                          <p:to>
                                            <p:strVal val="visible"/>
                                          </p:to>
                                        </p:set>
                                        <p:anim calcmode="lin" valueType="num" p14:bounceEnd="67000">
                                          <p:cBhvr additive="base">
                                            <p:cTn id="29" dur="1000" fill="hold"/>
                                            <p:tgtEl>
                                              <p:spTgt spid="16"/>
                                            </p:tgtEl>
                                            <p:attrNameLst>
                                              <p:attrName>ppt_x</p:attrName>
                                            </p:attrNameLst>
                                          </p:cBhvr>
                                          <p:tavLst>
                                            <p:tav tm="0">
                                              <p:val>
                                                <p:strVal val="#ppt_x"/>
                                              </p:val>
                                            </p:tav>
                                            <p:tav tm="100000">
                                              <p:val>
                                                <p:strVal val="#ppt_x"/>
                                              </p:val>
                                            </p:tav>
                                          </p:tavLst>
                                        </p:anim>
                                        <p:anim calcmode="lin" valueType="num" p14:bounceEnd="67000">
                                          <p:cBhvr additive="base">
                                            <p:cTn id="30" dur="1000" fill="hold"/>
                                            <p:tgtEl>
                                              <p:spTgt spid="16"/>
                                            </p:tgtEl>
                                            <p:attrNameLst>
                                              <p:attrName>ppt_y</p:attrName>
                                            </p:attrNameLst>
                                          </p:cBhvr>
                                          <p:tavLst>
                                            <p:tav tm="0">
                                              <p:val>
                                                <p:strVal val="0-#ppt_h/2"/>
                                              </p:val>
                                            </p:tav>
                                            <p:tav tm="100000">
                                              <p:val>
                                                <p:strVal val="#ppt_y"/>
                                              </p:val>
                                            </p:tav>
                                          </p:tavLst>
                                        </p:anim>
                                      </p:childTnLst>
                                    </p:cTn>
                                  </p:par>
                                  <p:par>
                                    <p:cTn id="31" presetID="2" presetClass="entr" presetSubtype="6" fill="hold" grpId="0" nodeType="withEffect" p14:presetBounceEnd="67000">
                                      <p:stCondLst>
                                        <p:cond delay="750"/>
                                      </p:stCondLst>
                                      <p:childTnLst>
                                        <p:set>
                                          <p:cBhvr>
                                            <p:cTn id="32" dur="1" fill="hold">
                                              <p:stCondLst>
                                                <p:cond delay="0"/>
                                              </p:stCondLst>
                                            </p:cTn>
                                            <p:tgtEl>
                                              <p:spTgt spid="15"/>
                                            </p:tgtEl>
                                            <p:attrNameLst>
                                              <p:attrName>style.visibility</p:attrName>
                                            </p:attrNameLst>
                                          </p:cBhvr>
                                          <p:to>
                                            <p:strVal val="visible"/>
                                          </p:to>
                                        </p:set>
                                        <p:anim calcmode="lin" valueType="num" p14:bounceEnd="67000">
                                          <p:cBhvr additive="base">
                                            <p:cTn id="33" dur="1000" fill="hold"/>
                                            <p:tgtEl>
                                              <p:spTgt spid="15"/>
                                            </p:tgtEl>
                                            <p:attrNameLst>
                                              <p:attrName>ppt_x</p:attrName>
                                            </p:attrNameLst>
                                          </p:cBhvr>
                                          <p:tavLst>
                                            <p:tav tm="0">
                                              <p:val>
                                                <p:strVal val="1+#ppt_w/2"/>
                                              </p:val>
                                            </p:tav>
                                            <p:tav tm="100000">
                                              <p:val>
                                                <p:strVal val="#ppt_x"/>
                                              </p:val>
                                            </p:tav>
                                          </p:tavLst>
                                        </p:anim>
                                        <p:anim calcmode="lin" valueType="num" p14:bounceEnd="67000">
                                          <p:cBhvr additive="base">
                                            <p:cTn id="34" dur="1000" fill="hold"/>
                                            <p:tgtEl>
                                              <p:spTgt spid="15"/>
                                            </p:tgtEl>
                                            <p:attrNameLst>
                                              <p:attrName>ppt_y</p:attrName>
                                            </p:attrNameLst>
                                          </p:cBhvr>
                                          <p:tavLst>
                                            <p:tav tm="0">
                                              <p:val>
                                                <p:strVal val="1+#ppt_h/2"/>
                                              </p:val>
                                            </p:tav>
                                            <p:tav tm="100000">
                                              <p:val>
                                                <p:strVal val="#ppt_y"/>
                                              </p:val>
                                            </p:tav>
                                          </p:tavLst>
                                        </p:anim>
                                      </p:childTnLst>
                                    </p:cTn>
                                  </p:par>
                                  <p:par>
                                    <p:cTn id="35" presetID="53" presetClass="entr" presetSubtype="16"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90"/>
                                              </p:val>
                                            </p:tav>
                                            <p:tav tm="100000">
                                              <p:val>
                                                <p:fltVal val="0"/>
                                              </p:val>
                                            </p:tav>
                                          </p:tavLst>
                                        </p:anim>
                                        <p:animEffect transition="in" filter="fade">
                                          <p:cBhvr>
                                            <p:cTn id="16" dur="1000"/>
                                            <p:tgtEl>
                                              <p:spTgt spid="8"/>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par>
                                    <p:cTn id="23" presetID="2" presetClass="entr" presetSubtype="12" fill="hold" grpId="0" nodeType="withEffect">
                                      <p:stCondLst>
                                        <p:cond delay="75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1000" fill="hold"/>
                                            <p:tgtEl>
                                              <p:spTgt spid="14"/>
                                            </p:tgtEl>
                                            <p:attrNameLst>
                                              <p:attrName>ppt_x</p:attrName>
                                            </p:attrNameLst>
                                          </p:cBhvr>
                                          <p:tavLst>
                                            <p:tav tm="0">
                                              <p:val>
                                                <p:strVal val="0-#ppt_w/2"/>
                                              </p:val>
                                            </p:tav>
                                            <p:tav tm="100000">
                                              <p:val>
                                                <p:strVal val="#ppt_x"/>
                                              </p:val>
                                            </p:tav>
                                          </p:tavLst>
                                        </p:anim>
                                        <p:anim calcmode="lin" valueType="num">
                                          <p:cBhvr additive="base">
                                            <p:cTn id="26" dur="10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75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1000" fill="hold"/>
                                            <p:tgtEl>
                                              <p:spTgt spid="16"/>
                                            </p:tgtEl>
                                            <p:attrNameLst>
                                              <p:attrName>ppt_x</p:attrName>
                                            </p:attrNameLst>
                                          </p:cBhvr>
                                          <p:tavLst>
                                            <p:tav tm="0">
                                              <p:val>
                                                <p:strVal val="#ppt_x"/>
                                              </p:val>
                                            </p:tav>
                                            <p:tav tm="100000">
                                              <p:val>
                                                <p:strVal val="#ppt_x"/>
                                              </p:val>
                                            </p:tav>
                                          </p:tavLst>
                                        </p:anim>
                                        <p:anim calcmode="lin" valueType="num">
                                          <p:cBhvr additive="base">
                                            <p:cTn id="30" dur="1000" fill="hold"/>
                                            <p:tgtEl>
                                              <p:spTgt spid="16"/>
                                            </p:tgtEl>
                                            <p:attrNameLst>
                                              <p:attrName>ppt_y</p:attrName>
                                            </p:attrNameLst>
                                          </p:cBhvr>
                                          <p:tavLst>
                                            <p:tav tm="0">
                                              <p:val>
                                                <p:strVal val="0-#ppt_h/2"/>
                                              </p:val>
                                            </p:tav>
                                            <p:tav tm="100000">
                                              <p:val>
                                                <p:strVal val="#ppt_y"/>
                                              </p:val>
                                            </p:tav>
                                          </p:tavLst>
                                        </p:anim>
                                      </p:childTnLst>
                                    </p:cTn>
                                  </p:par>
                                  <p:par>
                                    <p:cTn id="31" presetID="2" presetClass="entr" presetSubtype="6" fill="hold" grpId="0" nodeType="withEffect">
                                      <p:stCondLst>
                                        <p:cond delay="75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1000" fill="hold"/>
                                            <p:tgtEl>
                                              <p:spTgt spid="15"/>
                                            </p:tgtEl>
                                            <p:attrNameLst>
                                              <p:attrName>ppt_x</p:attrName>
                                            </p:attrNameLst>
                                          </p:cBhvr>
                                          <p:tavLst>
                                            <p:tav tm="0">
                                              <p:val>
                                                <p:strVal val="1+#ppt_w/2"/>
                                              </p:val>
                                            </p:tav>
                                            <p:tav tm="100000">
                                              <p:val>
                                                <p:strVal val="#ppt_x"/>
                                              </p:val>
                                            </p:tav>
                                          </p:tavLst>
                                        </p:anim>
                                        <p:anim calcmode="lin" valueType="num">
                                          <p:cBhvr additive="base">
                                            <p:cTn id="34" dur="1000" fill="hold"/>
                                            <p:tgtEl>
                                              <p:spTgt spid="15"/>
                                            </p:tgtEl>
                                            <p:attrNameLst>
                                              <p:attrName>ppt_y</p:attrName>
                                            </p:attrNameLst>
                                          </p:cBhvr>
                                          <p:tavLst>
                                            <p:tav tm="0">
                                              <p:val>
                                                <p:strVal val="1+#ppt_h/2"/>
                                              </p:val>
                                            </p:tav>
                                            <p:tav tm="100000">
                                              <p:val>
                                                <p:strVal val="#ppt_y"/>
                                              </p:val>
                                            </p:tav>
                                          </p:tavLst>
                                        </p:anim>
                                      </p:childTnLst>
                                    </p:cTn>
                                  </p:par>
                                  <p:par>
                                    <p:cTn id="35" presetID="53" presetClass="entr" presetSubtype="16"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3411538" y="2139950"/>
            <a:ext cx="2078038" cy="2276475"/>
            <a:chOff x="3411538" y="2139950"/>
            <a:chExt cx="2078038" cy="2276475"/>
          </a:xfrm>
        </p:grpSpPr>
        <p:sp>
          <p:nvSpPr>
            <p:cNvPr id="6" name="Freeform 6"/>
            <p:cNvSpPr>
              <a:spLocks/>
            </p:cNvSpPr>
            <p:nvPr/>
          </p:nvSpPr>
          <p:spPr bwMode="auto">
            <a:xfrm>
              <a:off x="3411538" y="2139950"/>
              <a:ext cx="2078038" cy="2276475"/>
            </a:xfrm>
            <a:custGeom>
              <a:avLst/>
              <a:gdLst>
                <a:gd name="T0" fmla="*/ 546 w 546"/>
                <a:gd name="T1" fmla="*/ 110 h 598"/>
                <a:gd name="T2" fmla="*/ 401 w 546"/>
                <a:gd name="T3" fmla="*/ 361 h 598"/>
                <a:gd name="T4" fmla="*/ 401 w 546"/>
                <a:gd name="T5" fmla="*/ 361 h 598"/>
                <a:gd name="T6" fmla="*/ 538 w 546"/>
                <a:gd name="T7" fmla="*/ 598 h 598"/>
                <a:gd name="T8" fmla="*/ 81 w 546"/>
                <a:gd name="T9" fmla="*/ 598 h 598"/>
                <a:gd name="T10" fmla="*/ 121 w 546"/>
                <a:gd name="T11" fmla="*/ 0 h 598"/>
              </a:gdLst>
              <a:ahLst/>
              <a:cxnLst>
                <a:cxn ang="0">
                  <a:pos x="T0" y="T1"/>
                </a:cxn>
                <a:cxn ang="0">
                  <a:pos x="T2" y="T3"/>
                </a:cxn>
                <a:cxn ang="0">
                  <a:pos x="T4" y="T5"/>
                </a:cxn>
                <a:cxn ang="0">
                  <a:pos x="T6" y="T7"/>
                </a:cxn>
                <a:cxn ang="0">
                  <a:pos x="T8" y="T9"/>
                </a:cxn>
                <a:cxn ang="0">
                  <a:pos x="T10" y="T11"/>
                </a:cxn>
              </a:cxnLst>
              <a:rect l="0" t="0" r="r" b="b"/>
              <a:pathLst>
                <a:path w="546" h="598">
                  <a:moveTo>
                    <a:pt x="546" y="110"/>
                  </a:moveTo>
                  <a:cubicBezTo>
                    <a:pt x="401" y="361"/>
                    <a:pt x="401" y="361"/>
                    <a:pt x="401" y="361"/>
                  </a:cubicBezTo>
                  <a:cubicBezTo>
                    <a:pt x="401" y="361"/>
                    <a:pt x="401" y="361"/>
                    <a:pt x="401" y="361"/>
                  </a:cubicBezTo>
                  <a:cubicBezTo>
                    <a:pt x="538" y="598"/>
                    <a:pt x="538" y="598"/>
                    <a:pt x="538" y="598"/>
                  </a:cubicBezTo>
                  <a:cubicBezTo>
                    <a:pt x="81" y="598"/>
                    <a:pt x="81" y="598"/>
                    <a:pt x="81" y="598"/>
                  </a:cubicBezTo>
                  <a:cubicBezTo>
                    <a:pt x="0" y="403"/>
                    <a:pt x="16" y="181"/>
                    <a:pt x="121" y="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754438" y="2139950"/>
              <a:ext cx="117475" cy="144463"/>
            </a:xfrm>
            <a:custGeom>
              <a:avLst/>
              <a:gdLst>
                <a:gd name="T0" fmla="*/ 0 w 74"/>
                <a:gd name="T1" fmla="*/ 53 h 91"/>
                <a:gd name="T2" fmla="*/ 74 w 74"/>
                <a:gd name="T3" fmla="*/ 0 h 91"/>
                <a:gd name="T4" fmla="*/ 70 w 74"/>
                <a:gd name="T5" fmla="*/ 91 h 91"/>
              </a:gdLst>
              <a:ahLst/>
              <a:cxnLst>
                <a:cxn ang="0">
                  <a:pos x="T0" y="T1"/>
                </a:cxn>
                <a:cxn ang="0">
                  <a:pos x="T2" y="T3"/>
                </a:cxn>
                <a:cxn ang="0">
                  <a:pos x="T4" y="T5"/>
                </a:cxn>
              </a:cxnLst>
              <a:rect l="0" t="0" r="r" b="b"/>
              <a:pathLst>
                <a:path w="74" h="91">
                  <a:moveTo>
                    <a:pt x="0" y="53"/>
                  </a:moveTo>
                  <a:lnTo>
                    <a:pt x="74" y="0"/>
                  </a:lnTo>
                  <a:lnTo>
                    <a:pt x="70" y="91"/>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9" name="Group 28"/>
          <p:cNvGrpSpPr/>
          <p:nvPr/>
        </p:nvGrpSpPr>
        <p:grpSpPr>
          <a:xfrm>
            <a:off x="3865563" y="3517900"/>
            <a:ext cx="2762250" cy="2460625"/>
            <a:chOff x="3865563" y="3517900"/>
            <a:chExt cx="2762250" cy="2460625"/>
          </a:xfrm>
        </p:grpSpPr>
        <p:sp>
          <p:nvSpPr>
            <p:cNvPr id="8" name="Freeform 8"/>
            <p:cNvSpPr>
              <a:spLocks/>
            </p:cNvSpPr>
            <p:nvPr/>
          </p:nvSpPr>
          <p:spPr bwMode="auto">
            <a:xfrm>
              <a:off x="3865563" y="3517900"/>
              <a:ext cx="2762250" cy="2460625"/>
            </a:xfrm>
            <a:custGeom>
              <a:avLst/>
              <a:gdLst>
                <a:gd name="T0" fmla="*/ 308 w 726"/>
                <a:gd name="T1" fmla="*/ 0 h 646"/>
                <a:gd name="T2" fmla="*/ 453 w 726"/>
                <a:gd name="T3" fmla="*/ 251 h 646"/>
                <a:gd name="T4" fmla="*/ 453 w 726"/>
                <a:gd name="T5" fmla="*/ 251 h 646"/>
                <a:gd name="T6" fmla="*/ 726 w 726"/>
                <a:gd name="T7" fmla="*/ 251 h 646"/>
                <a:gd name="T8" fmla="*/ 498 w 726"/>
                <a:gd name="T9" fmla="*/ 646 h 646"/>
                <a:gd name="T10" fmla="*/ 0 w 726"/>
                <a:gd name="T11" fmla="*/ 312 h 646"/>
              </a:gdLst>
              <a:ahLst/>
              <a:cxnLst>
                <a:cxn ang="0">
                  <a:pos x="T0" y="T1"/>
                </a:cxn>
                <a:cxn ang="0">
                  <a:pos x="T2" y="T3"/>
                </a:cxn>
                <a:cxn ang="0">
                  <a:pos x="T4" y="T5"/>
                </a:cxn>
                <a:cxn ang="0">
                  <a:pos x="T6" y="T7"/>
                </a:cxn>
                <a:cxn ang="0">
                  <a:pos x="T8" y="T9"/>
                </a:cxn>
                <a:cxn ang="0">
                  <a:pos x="T10" y="T11"/>
                </a:cxn>
              </a:cxnLst>
              <a:rect l="0" t="0" r="r" b="b"/>
              <a:pathLst>
                <a:path w="726" h="646">
                  <a:moveTo>
                    <a:pt x="308" y="0"/>
                  </a:moveTo>
                  <a:cubicBezTo>
                    <a:pt x="453" y="251"/>
                    <a:pt x="453" y="251"/>
                    <a:pt x="453" y="251"/>
                  </a:cubicBezTo>
                  <a:cubicBezTo>
                    <a:pt x="453" y="251"/>
                    <a:pt x="453" y="251"/>
                    <a:pt x="453" y="251"/>
                  </a:cubicBezTo>
                  <a:cubicBezTo>
                    <a:pt x="726" y="251"/>
                    <a:pt x="726" y="251"/>
                    <a:pt x="726" y="251"/>
                  </a:cubicBezTo>
                  <a:cubicBezTo>
                    <a:pt x="498" y="646"/>
                    <a:pt x="498" y="646"/>
                    <a:pt x="498" y="646"/>
                  </a:cubicBezTo>
                  <a:cubicBezTo>
                    <a:pt x="288" y="619"/>
                    <a:pt x="104" y="494"/>
                    <a:pt x="0" y="312"/>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3865563" y="4706938"/>
              <a:ext cx="120650" cy="144463"/>
            </a:xfrm>
            <a:custGeom>
              <a:avLst/>
              <a:gdLst>
                <a:gd name="T0" fmla="*/ 9 w 76"/>
                <a:gd name="T1" fmla="*/ 91 h 91"/>
                <a:gd name="T2" fmla="*/ 0 w 76"/>
                <a:gd name="T3" fmla="*/ 0 h 91"/>
                <a:gd name="T4" fmla="*/ 76 w 76"/>
                <a:gd name="T5" fmla="*/ 50 h 91"/>
              </a:gdLst>
              <a:ahLst/>
              <a:cxnLst>
                <a:cxn ang="0">
                  <a:pos x="T0" y="T1"/>
                </a:cxn>
                <a:cxn ang="0">
                  <a:pos x="T2" y="T3"/>
                </a:cxn>
                <a:cxn ang="0">
                  <a:pos x="T4" y="T5"/>
                </a:cxn>
              </a:cxnLst>
              <a:rect l="0" t="0" r="r" b="b"/>
              <a:pathLst>
                <a:path w="76" h="91">
                  <a:moveTo>
                    <a:pt x="9" y="91"/>
                  </a:moveTo>
                  <a:lnTo>
                    <a:pt x="0" y="0"/>
                  </a:lnTo>
                  <a:lnTo>
                    <a:pt x="76" y="50"/>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5638800" y="3484563"/>
            <a:ext cx="2490788" cy="2573338"/>
            <a:chOff x="5638800" y="3484563"/>
            <a:chExt cx="2490788" cy="2573338"/>
          </a:xfrm>
        </p:grpSpPr>
        <p:sp>
          <p:nvSpPr>
            <p:cNvPr id="10" name="Freeform 10"/>
            <p:cNvSpPr>
              <a:spLocks/>
            </p:cNvSpPr>
            <p:nvPr/>
          </p:nvSpPr>
          <p:spPr bwMode="auto">
            <a:xfrm>
              <a:off x="5638800" y="3484563"/>
              <a:ext cx="2490788" cy="2516188"/>
            </a:xfrm>
            <a:custGeom>
              <a:avLst/>
              <a:gdLst>
                <a:gd name="T0" fmla="*/ 0 w 655"/>
                <a:gd name="T1" fmla="*/ 237 h 661"/>
                <a:gd name="T2" fmla="*/ 290 w 655"/>
                <a:gd name="T3" fmla="*/ 237 h 661"/>
                <a:gd name="T4" fmla="*/ 290 w 655"/>
                <a:gd name="T5" fmla="*/ 237 h 661"/>
                <a:gd name="T6" fmla="*/ 427 w 655"/>
                <a:gd name="T7" fmla="*/ 0 h 661"/>
                <a:gd name="T8" fmla="*/ 655 w 655"/>
                <a:gd name="T9" fmla="*/ 396 h 661"/>
                <a:gd name="T10" fmla="*/ 117 w 655"/>
                <a:gd name="T11" fmla="*/ 661 h 661"/>
              </a:gdLst>
              <a:ahLst/>
              <a:cxnLst>
                <a:cxn ang="0">
                  <a:pos x="T0" y="T1"/>
                </a:cxn>
                <a:cxn ang="0">
                  <a:pos x="T2" y="T3"/>
                </a:cxn>
                <a:cxn ang="0">
                  <a:pos x="T4" y="T5"/>
                </a:cxn>
                <a:cxn ang="0">
                  <a:pos x="T6" y="T7"/>
                </a:cxn>
                <a:cxn ang="0">
                  <a:pos x="T8" y="T9"/>
                </a:cxn>
                <a:cxn ang="0">
                  <a:pos x="T10" y="T11"/>
                </a:cxn>
              </a:cxnLst>
              <a:rect l="0" t="0" r="r" b="b"/>
              <a:pathLst>
                <a:path w="655" h="661">
                  <a:moveTo>
                    <a:pt x="0" y="237"/>
                  </a:moveTo>
                  <a:cubicBezTo>
                    <a:pt x="290" y="237"/>
                    <a:pt x="290" y="237"/>
                    <a:pt x="290" y="237"/>
                  </a:cubicBezTo>
                  <a:cubicBezTo>
                    <a:pt x="290" y="237"/>
                    <a:pt x="290" y="237"/>
                    <a:pt x="290" y="237"/>
                  </a:cubicBezTo>
                  <a:cubicBezTo>
                    <a:pt x="427" y="0"/>
                    <a:pt x="427" y="0"/>
                    <a:pt x="427" y="0"/>
                  </a:cubicBezTo>
                  <a:cubicBezTo>
                    <a:pt x="655" y="396"/>
                    <a:pt x="655" y="396"/>
                    <a:pt x="655" y="396"/>
                  </a:cubicBezTo>
                  <a:cubicBezTo>
                    <a:pt x="527" y="564"/>
                    <a:pt x="326" y="661"/>
                    <a:pt x="117" y="661"/>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6083300" y="5932488"/>
              <a:ext cx="133350" cy="125413"/>
            </a:xfrm>
            <a:custGeom>
              <a:avLst/>
              <a:gdLst>
                <a:gd name="T0" fmla="*/ 84 w 84"/>
                <a:gd name="T1" fmla="*/ 79 h 79"/>
                <a:gd name="T2" fmla="*/ 0 w 84"/>
                <a:gd name="T3" fmla="*/ 43 h 79"/>
                <a:gd name="T4" fmla="*/ 81 w 84"/>
                <a:gd name="T5" fmla="*/ 0 h 79"/>
              </a:gdLst>
              <a:ahLst/>
              <a:cxnLst>
                <a:cxn ang="0">
                  <a:pos x="T0" y="T1"/>
                </a:cxn>
                <a:cxn ang="0">
                  <a:pos x="T2" y="T3"/>
                </a:cxn>
                <a:cxn ang="0">
                  <a:pos x="T4" y="T5"/>
                </a:cxn>
              </a:cxnLst>
              <a:rect l="0" t="0" r="r" b="b"/>
              <a:pathLst>
                <a:path w="84" h="79">
                  <a:moveTo>
                    <a:pt x="84" y="79"/>
                  </a:moveTo>
                  <a:lnTo>
                    <a:pt x="0" y="43"/>
                  </a:lnTo>
                  <a:lnTo>
                    <a:pt x="81" y="0"/>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7" name="Group 26"/>
          <p:cNvGrpSpPr/>
          <p:nvPr/>
        </p:nvGrpSpPr>
        <p:grpSpPr>
          <a:xfrm>
            <a:off x="6691313" y="2444750"/>
            <a:ext cx="2078038" cy="2276476"/>
            <a:chOff x="6691313" y="2444750"/>
            <a:chExt cx="2078038" cy="2276476"/>
          </a:xfrm>
        </p:grpSpPr>
        <p:sp>
          <p:nvSpPr>
            <p:cNvPr id="12" name="Freeform 12"/>
            <p:cNvSpPr>
              <a:spLocks/>
            </p:cNvSpPr>
            <p:nvPr/>
          </p:nvSpPr>
          <p:spPr bwMode="auto">
            <a:xfrm>
              <a:off x="6691313" y="2444750"/>
              <a:ext cx="2078038" cy="2276475"/>
            </a:xfrm>
            <a:custGeom>
              <a:avLst/>
              <a:gdLst>
                <a:gd name="T0" fmla="*/ 0 w 546"/>
                <a:gd name="T1" fmla="*/ 488 h 598"/>
                <a:gd name="T2" fmla="*/ 145 w 546"/>
                <a:gd name="T3" fmla="*/ 237 h 598"/>
                <a:gd name="T4" fmla="*/ 145 w 546"/>
                <a:gd name="T5" fmla="*/ 237 h 598"/>
                <a:gd name="T6" fmla="*/ 8 w 546"/>
                <a:gd name="T7" fmla="*/ 0 h 598"/>
                <a:gd name="T8" fmla="*/ 465 w 546"/>
                <a:gd name="T9" fmla="*/ 0 h 598"/>
                <a:gd name="T10" fmla="*/ 425 w 546"/>
                <a:gd name="T11" fmla="*/ 598 h 598"/>
              </a:gdLst>
              <a:ahLst/>
              <a:cxnLst>
                <a:cxn ang="0">
                  <a:pos x="T0" y="T1"/>
                </a:cxn>
                <a:cxn ang="0">
                  <a:pos x="T2" y="T3"/>
                </a:cxn>
                <a:cxn ang="0">
                  <a:pos x="T4" y="T5"/>
                </a:cxn>
                <a:cxn ang="0">
                  <a:pos x="T6" y="T7"/>
                </a:cxn>
                <a:cxn ang="0">
                  <a:pos x="T8" y="T9"/>
                </a:cxn>
                <a:cxn ang="0">
                  <a:pos x="T10" y="T11"/>
                </a:cxn>
              </a:cxnLst>
              <a:rect l="0" t="0" r="r" b="b"/>
              <a:pathLst>
                <a:path w="546" h="598">
                  <a:moveTo>
                    <a:pt x="0" y="488"/>
                  </a:moveTo>
                  <a:cubicBezTo>
                    <a:pt x="145" y="237"/>
                    <a:pt x="145" y="237"/>
                    <a:pt x="145" y="237"/>
                  </a:cubicBezTo>
                  <a:cubicBezTo>
                    <a:pt x="145" y="237"/>
                    <a:pt x="145" y="237"/>
                    <a:pt x="145" y="237"/>
                  </a:cubicBezTo>
                  <a:cubicBezTo>
                    <a:pt x="8" y="0"/>
                    <a:pt x="8" y="0"/>
                    <a:pt x="8" y="0"/>
                  </a:cubicBezTo>
                  <a:cubicBezTo>
                    <a:pt x="465" y="0"/>
                    <a:pt x="465" y="0"/>
                    <a:pt x="465" y="0"/>
                  </a:cubicBezTo>
                  <a:cubicBezTo>
                    <a:pt x="546" y="195"/>
                    <a:pt x="530" y="417"/>
                    <a:pt x="425" y="598"/>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8308975" y="4576763"/>
              <a:ext cx="117475" cy="144463"/>
            </a:xfrm>
            <a:custGeom>
              <a:avLst/>
              <a:gdLst>
                <a:gd name="T0" fmla="*/ 74 w 74"/>
                <a:gd name="T1" fmla="*/ 38 h 91"/>
                <a:gd name="T2" fmla="*/ 0 w 74"/>
                <a:gd name="T3" fmla="*/ 91 h 91"/>
                <a:gd name="T4" fmla="*/ 5 w 74"/>
                <a:gd name="T5" fmla="*/ 0 h 91"/>
              </a:gdLst>
              <a:ahLst/>
              <a:cxnLst>
                <a:cxn ang="0">
                  <a:pos x="T0" y="T1"/>
                </a:cxn>
                <a:cxn ang="0">
                  <a:pos x="T2" y="T3"/>
                </a:cxn>
                <a:cxn ang="0">
                  <a:pos x="T4" y="T5"/>
                </a:cxn>
              </a:cxnLst>
              <a:rect l="0" t="0" r="r" b="b"/>
              <a:pathLst>
                <a:path w="74" h="91">
                  <a:moveTo>
                    <a:pt x="74" y="38"/>
                  </a:moveTo>
                  <a:lnTo>
                    <a:pt x="0" y="91"/>
                  </a:lnTo>
                  <a:lnTo>
                    <a:pt x="5"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6" name="Group 25"/>
          <p:cNvGrpSpPr/>
          <p:nvPr/>
        </p:nvGrpSpPr>
        <p:grpSpPr>
          <a:xfrm>
            <a:off x="5554663" y="882650"/>
            <a:ext cx="2762250" cy="2460625"/>
            <a:chOff x="5554663" y="882650"/>
            <a:chExt cx="2762250" cy="2460625"/>
          </a:xfrm>
        </p:grpSpPr>
        <p:sp>
          <p:nvSpPr>
            <p:cNvPr id="14" name="Freeform 14"/>
            <p:cNvSpPr>
              <a:spLocks/>
            </p:cNvSpPr>
            <p:nvPr/>
          </p:nvSpPr>
          <p:spPr bwMode="auto">
            <a:xfrm>
              <a:off x="5554663" y="882650"/>
              <a:ext cx="2762250" cy="2460625"/>
            </a:xfrm>
            <a:custGeom>
              <a:avLst/>
              <a:gdLst>
                <a:gd name="T0" fmla="*/ 418 w 726"/>
                <a:gd name="T1" fmla="*/ 646 h 646"/>
                <a:gd name="T2" fmla="*/ 273 w 726"/>
                <a:gd name="T3" fmla="*/ 395 h 646"/>
                <a:gd name="T4" fmla="*/ 273 w 726"/>
                <a:gd name="T5" fmla="*/ 395 h 646"/>
                <a:gd name="T6" fmla="*/ 0 w 726"/>
                <a:gd name="T7" fmla="*/ 395 h 646"/>
                <a:gd name="T8" fmla="*/ 228 w 726"/>
                <a:gd name="T9" fmla="*/ 0 h 646"/>
                <a:gd name="T10" fmla="*/ 726 w 726"/>
                <a:gd name="T11" fmla="*/ 334 h 646"/>
              </a:gdLst>
              <a:ahLst/>
              <a:cxnLst>
                <a:cxn ang="0">
                  <a:pos x="T0" y="T1"/>
                </a:cxn>
                <a:cxn ang="0">
                  <a:pos x="T2" y="T3"/>
                </a:cxn>
                <a:cxn ang="0">
                  <a:pos x="T4" y="T5"/>
                </a:cxn>
                <a:cxn ang="0">
                  <a:pos x="T6" y="T7"/>
                </a:cxn>
                <a:cxn ang="0">
                  <a:pos x="T8" y="T9"/>
                </a:cxn>
                <a:cxn ang="0">
                  <a:pos x="T10" y="T11"/>
                </a:cxn>
              </a:cxnLst>
              <a:rect l="0" t="0" r="r" b="b"/>
              <a:pathLst>
                <a:path w="726" h="646">
                  <a:moveTo>
                    <a:pt x="418" y="646"/>
                  </a:moveTo>
                  <a:cubicBezTo>
                    <a:pt x="273" y="395"/>
                    <a:pt x="273" y="395"/>
                    <a:pt x="273" y="395"/>
                  </a:cubicBezTo>
                  <a:cubicBezTo>
                    <a:pt x="273" y="395"/>
                    <a:pt x="273" y="395"/>
                    <a:pt x="273" y="395"/>
                  </a:cubicBezTo>
                  <a:cubicBezTo>
                    <a:pt x="0" y="395"/>
                    <a:pt x="0" y="395"/>
                    <a:pt x="0" y="395"/>
                  </a:cubicBezTo>
                  <a:cubicBezTo>
                    <a:pt x="228" y="0"/>
                    <a:pt x="228" y="0"/>
                    <a:pt x="228" y="0"/>
                  </a:cubicBezTo>
                  <a:cubicBezTo>
                    <a:pt x="438" y="27"/>
                    <a:pt x="622" y="152"/>
                    <a:pt x="726" y="334"/>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8194675" y="2009775"/>
              <a:ext cx="122238" cy="144463"/>
            </a:xfrm>
            <a:custGeom>
              <a:avLst/>
              <a:gdLst>
                <a:gd name="T0" fmla="*/ 67 w 77"/>
                <a:gd name="T1" fmla="*/ 0 h 91"/>
                <a:gd name="T2" fmla="*/ 77 w 77"/>
                <a:gd name="T3" fmla="*/ 91 h 91"/>
                <a:gd name="T4" fmla="*/ 0 w 77"/>
                <a:gd name="T5" fmla="*/ 41 h 91"/>
              </a:gdLst>
              <a:ahLst/>
              <a:cxnLst>
                <a:cxn ang="0">
                  <a:pos x="T0" y="T1"/>
                </a:cxn>
                <a:cxn ang="0">
                  <a:pos x="T2" y="T3"/>
                </a:cxn>
                <a:cxn ang="0">
                  <a:pos x="T4" y="T5"/>
                </a:cxn>
              </a:cxnLst>
              <a:rect l="0" t="0" r="r" b="b"/>
              <a:pathLst>
                <a:path w="77" h="91">
                  <a:moveTo>
                    <a:pt x="67" y="0"/>
                  </a:moveTo>
                  <a:lnTo>
                    <a:pt x="77" y="91"/>
                  </a:lnTo>
                  <a:lnTo>
                    <a:pt x="0" y="41"/>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5" name="Group 24"/>
          <p:cNvGrpSpPr/>
          <p:nvPr/>
        </p:nvGrpSpPr>
        <p:grpSpPr>
          <a:xfrm>
            <a:off x="4051300" y="803275"/>
            <a:ext cx="2492375" cy="2573338"/>
            <a:chOff x="4051300" y="803275"/>
            <a:chExt cx="2492375" cy="2573338"/>
          </a:xfrm>
        </p:grpSpPr>
        <p:sp>
          <p:nvSpPr>
            <p:cNvPr id="16" name="Freeform 16"/>
            <p:cNvSpPr>
              <a:spLocks/>
            </p:cNvSpPr>
            <p:nvPr/>
          </p:nvSpPr>
          <p:spPr bwMode="auto">
            <a:xfrm>
              <a:off x="4051300" y="860425"/>
              <a:ext cx="2492375" cy="2516188"/>
            </a:xfrm>
            <a:custGeom>
              <a:avLst/>
              <a:gdLst>
                <a:gd name="T0" fmla="*/ 655 w 655"/>
                <a:gd name="T1" fmla="*/ 424 h 661"/>
                <a:gd name="T2" fmla="*/ 365 w 655"/>
                <a:gd name="T3" fmla="*/ 424 h 661"/>
                <a:gd name="T4" fmla="*/ 365 w 655"/>
                <a:gd name="T5" fmla="*/ 424 h 661"/>
                <a:gd name="T6" fmla="*/ 228 w 655"/>
                <a:gd name="T7" fmla="*/ 661 h 661"/>
                <a:gd name="T8" fmla="*/ 0 w 655"/>
                <a:gd name="T9" fmla="*/ 265 h 661"/>
                <a:gd name="T10" fmla="*/ 538 w 655"/>
                <a:gd name="T11" fmla="*/ 0 h 661"/>
              </a:gdLst>
              <a:ahLst/>
              <a:cxnLst>
                <a:cxn ang="0">
                  <a:pos x="T0" y="T1"/>
                </a:cxn>
                <a:cxn ang="0">
                  <a:pos x="T2" y="T3"/>
                </a:cxn>
                <a:cxn ang="0">
                  <a:pos x="T4" y="T5"/>
                </a:cxn>
                <a:cxn ang="0">
                  <a:pos x="T6" y="T7"/>
                </a:cxn>
                <a:cxn ang="0">
                  <a:pos x="T8" y="T9"/>
                </a:cxn>
                <a:cxn ang="0">
                  <a:pos x="T10" y="T11"/>
                </a:cxn>
              </a:cxnLst>
              <a:rect l="0" t="0" r="r" b="b"/>
              <a:pathLst>
                <a:path w="655" h="661">
                  <a:moveTo>
                    <a:pt x="655" y="424"/>
                  </a:moveTo>
                  <a:cubicBezTo>
                    <a:pt x="365" y="424"/>
                    <a:pt x="365" y="424"/>
                    <a:pt x="365" y="424"/>
                  </a:cubicBezTo>
                  <a:cubicBezTo>
                    <a:pt x="365" y="424"/>
                    <a:pt x="365" y="424"/>
                    <a:pt x="365" y="424"/>
                  </a:cubicBezTo>
                  <a:cubicBezTo>
                    <a:pt x="228" y="661"/>
                    <a:pt x="228" y="661"/>
                    <a:pt x="228" y="661"/>
                  </a:cubicBezTo>
                  <a:cubicBezTo>
                    <a:pt x="0" y="265"/>
                    <a:pt x="0" y="265"/>
                    <a:pt x="0" y="265"/>
                  </a:cubicBezTo>
                  <a:cubicBezTo>
                    <a:pt x="128" y="97"/>
                    <a:pt x="329" y="0"/>
                    <a:pt x="538" y="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5965825" y="803275"/>
              <a:ext cx="133350" cy="125413"/>
            </a:xfrm>
            <a:custGeom>
              <a:avLst/>
              <a:gdLst>
                <a:gd name="T0" fmla="*/ 0 w 84"/>
                <a:gd name="T1" fmla="*/ 0 h 79"/>
                <a:gd name="T2" fmla="*/ 84 w 84"/>
                <a:gd name="T3" fmla="*/ 36 h 79"/>
                <a:gd name="T4" fmla="*/ 2 w 84"/>
                <a:gd name="T5" fmla="*/ 79 h 79"/>
              </a:gdLst>
              <a:ahLst/>
              <a:cxnLst>
                <a:cxn ang="0">
                  <a:pos x="T0" y="T1"/>
                </a:cxn>
                <a:cxn ang="0">
                  <a:pos x="T2" y="T3"/>
                </a:cxn>
                <a:cxn ang="0">
                  <a:pos x="T4" y="T5"/>
                </a:cxn>
              </a:cxnLst>
              <a:rect l="0" t="0" r="r" b="b"/>
              <a:pathLst>
                <a:path w="84" h="79">
                  <a:moveTo>
                    <a:pt x="0" y="0"/>
                  </a:moveTo>
                  <a:lnTo>
                    <a:pt x="84" y="36"/>
                  </a:lnTo>
                  <a:lnTo>
                    <a:pt x="2" y="79"/>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8" name="Freeform 18"/>
          <p:cNvSpPr>
            <a:spLocks noEditPoints="1"/>
          </p:cNvSpPr>
          <p:nvPr/>
        </p:nvSpPr>
        <p:spPr bwMode="auto">
          <a:xfrm>
            <a:off x="4029075" y="3205163"/>
            <a:ext cx="479425" cy="560388"/>
          </a:xfrm>
          <a:custGeom>
            <a:avLst/>
            <a:gdLst>
              <a:gd name="T0" fmla="*/ 302 w 302"/>
              <a:gd name="T1" fmla="*/ 144 h 353"/>
              <a:gd name="T2" fmla="*/ 302 w 302"/>
              <a:gd name="T3" fmla="*/ 353 h 353"/>
              <a:gd name="T4" fmla="*/ 0 w 302"/>
              <a:gd name="T5" fmla="*/ 353 h 353"/>
              <a:gd name="T6" fmla="*/ 0 w 302"/>
              <a:gd name="T7" fmla="*/ 144 h 353"/>
              <a:gd name="T8" fmla="*/ 302 w 302"/>
              <a:gd name="T9" fmla="*/ 353 h 353"/>
              <a:gd name="T10" fmla="*/ 151 w 302"/>
              <a:gd name="T11" fmla="*/ 250 h 353"/>
              <a:gd name="T12" fmla="*/ 0 w 302"/>
              <a:gd name="T13" fmla="*/ 353 h 353"/>
              <a:gd name="T14" fmla="*/ 302 w 302"/>
              <a:gd name="T15" fmla="*/ 144 h 353"/>
              <a:gd name="T16" fmla="*/ 199 w 302"/>
              <a:gd name="T17" fmla="*/ 250 h 353"/>
              <a:gd name="T18" fmla="*/ 0 w 302"/>
              <a:gd name="T19" fmla="*/ 144 h 353"/>
              <a:gd name="T20" fmla="*/ 103 w 302"/>
              <a:gd name="T21" fmla="*/ 250 h 353"/>
              <a:gd name="T22" fmla="*/ 263 w 302"/>
              <a:gd name="T23" fmla="*/ 137 h 353"/>
              <a:gd name="T24" fmla="*/ 263 w 302"/>
              <a:gd name="T25" fmla="*/ 65 h 353"/>
              <a:gd name="T26" fmla="*/ 199 w 302"/>
              <a:gd name="T27" fmla="*/ 0 h 353"/>
              <a:gd name="T28" fmla="*/ 38 w 302"/>
              <a:gd name="T29" fmla="*/ 0 h 353"/>
              <a:gd name="T30" fmla="*/ 38 w 302"/>
              <a:gd name="T31" fmla="*/ 137 h 353"/>
              <a:gd name="T32" fmla="*/ 263 w 302"/>
              <a:gd name="T33" fmla="*/ 65 h 353"/>
              <a:gd name="T34" fmla="*/ 199 w 302"/>
              <a:gd name="T35" fmla="*/ 0 h 353"/>
              <a:gd name="T36" fmla="*/ 199 w 302"/>
              <a:gd name="T37" fmla="*/ 65 h 353"/>
              <a:gd name="T38" fmla="*/ 263 w 302"/>
              <a:gd name="T39" fmla="*/ 65 h 353"/>
              <a:gd name="T40" fmla="*/ 100 w 302"/>
              <a:gd name="T41" fmla="*/ 104 h 353"/>
              <a:gd name="T42" fmla="*/ 69 w 302"/>
              <a:gd name="T43" fmla="*/ 104 h 353"/>
              <a:gd name="T44" fmla="*/ 223 w 302"/>
              <a:gd name="T45" fmla="*/ 104 h 353"/>
              <a:gd name="T46" fmla="*/ 132 w 302"/>
              <a:gd name="T47" fmla="*/ 104 h 353"/>
              <a:gd name="T48" fmla="*/ 69 w 302"/>
              <a:gd name="T49" fmla="*/ 135 h 353"/>
              <a:gd name="T50" fmla="*/ 156 w 302"/>
              <a:gd name="T51" fmla="*/ 135 h 353"/>
              <a:gd name="T52" fmla="*/ 223 w 302"/>
              <a:gd name="T53" fmla="*/ 135 h 353"/>
              <a:gd name="T54" fmla="*/ 189 w 302"/>
              <a:gd name="T55" fmla="*/ 13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2" h="353">
                <a:moveTo>
                  <a:pt x="302" y="144"/>
                </a:moveTo>
                <a:lnTo>
                  <a:pt x="302" y="353"/>
                </a:lnTo>
                <a:lnTo>
                  <a:pt x="0" y="353"/>
                </a:lnTo>
                <a:lnTo>
                  <a:pt x="0" y="144"/>
                </a:lnTo>
                <a:moveTo>
                  <a:pt x="302" y="353"/>
                </a:moveTo>
                <a:lnTo>
                  <a:pt x="151" y="250"/>
                </a:lnTo>
                <a:lnTo>
                  <a:pt x="0" y="353"/>
                </a:lnTo>
                <a:moveTo>
                  <a:pt x="302" y="144"/>
                </a:moveTo>
                <a:lnTo>
                  <a:pt x="199" y="250"/>
                </a:lnTo>
                <a:moveTo>
                  <a:pt x="0" y="144"/>
                </a:moveTo>
                <a:lnTo>
                  <a:pt x="103" y="250"/>
                </a:lnTo>
                <a:moveTo>
                  <a:pt x="263" y="137"/>
                </a:moveTo>
                <a:lnTo>
                  <a:pt x="263" y="65"/>
                </a:lnTo>
                <a:moveTo>
                  <a:pt x="199" y="0"/>
                </a:moveTo>
                <a:lnTo>
                  <a:pt x="38" y="0"/>
                </a:lnTo>
                <a:lnTo>
                  <a:pt x="38" y="137"/>
                </a:lnTo>
                <a:moveTo>
                  <a:pt x="263" y="65"/>
                </a:moveTo>
                <a:lnTo>
                  <a:pt x="199" y="0"/>
                </a:lnTo>
                <a:lnTo>
                  <a:pt x="199" y="65"/>
                </a:lnTo>
                <a:lnTo>
                  <a:pt x="263" y="65"/>
                </a:lnTo>
                <a:moveTo>
                  <a:pt x="100" y="104"/>
                </a:moveTo>
                <a:lnTo>
                  <a:pt x="69" y="104"/>
                </a:lnTo>
                <a:moveTo>
                  <a:pt x="223" y="104"/>
                </a:moveTo>
                <a:lnTo>
                  <a:pt x="132" y="104"/>
                </a:lnTo>
                <a:moveTo>
                  <a:pt x="69" y="135"/>
                </a:moveTo>
                <a:lnTo>
                  <a:pt x="156" y="135"/>
                </a:lnTo>
                <a:moveTo>
                  <a:pt x="223" y="135"/>
                </a:moveTo>
                <a:lnTo>
                  <a:pt x="189" y="135"/>
                </a:ln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7677150" y="3027363"/>
            <a:ext cx="593725" cy="673100"/>
          </a:xfrm>
          <a:custGeom>
            <a:avLst/>
            <a:gdLst>
              <a:gd name="T0" fmla="*/ 50 w 156"/>
              <a:gd name="T1" fmla="*/ 138 h 177"/>
              <a:gd name="T2" fmla="*/ 37 w 156"/>
              <a:gd name="T3" fmla="*/ 106 h 177"/>
              <a:gd name="T4" fmla="*/ 29 w 156"/>
              <a:gd name="T5" fmla="*/ 79 h 177"/>
              <a:gd name="T6" fmla="*/ 78 w 156"/>
              <a:gd name="T7" fmla="*/ 30 h 177"/>
              <a:gd name="T8" fmla="*/ 127 w 156"/>
              <a:gd name="T9" fmla="*/ 79 h 177"/>
              <a:gd name="T10" fmla="*/ 119 w 156"/>
              <a:gd name="T11" fmla="*/ 106 h 177"/>
              <a:gd name="T12" fmla="*/ 106 w 156"/>
              <a:gd name="T13" fmla="*/ 132 h 177"/>
              <a:gd name="T14" fmla="*/ 78 w 156"/>
              <a:gd name="T15" fmla="*/ 49 h 177"/>
              <a:gd name="T16" fmla="*/ 49 w 156"/>
              <a:gd name="T17" fmla="*/ 78 h 177"/>
              <a:gd name="T18" fmla="*/ 78 w 156"/>
              <a:gd name="T19" fmla="*/ 108 h 177"/>
              <a:gd name="T20" fmla="*/ 107 w 156"/>
              <a:gd name="T21" fmla="*/ 78 h 177"/>
              <a:gd name="T22" fmla="*/ 78 w 156"/>
              <a:gd name="T23" fmla="*/ 49 h 177"/>
              <a:gd name="T24" fmla="*/ 67 w 156"/>
              <a:gd name="T25" fmla="*/ 83 h 177"/>
              <a:gd name="T26" fmla="*/ 75 w 156"/>
              <a:gd name="T27" fmla="*/ 93 h 177"/>
              <a:gd name="T28" fmla="*/ 89 w 156"/>
              <a:gd name="T29" fmla="*/ 69 h 177"/>
              <a:gd name="T30" fmla="*/ 78 w 156"/>
              <a:gd name="T31" fmla="*/ 15 h 177"/>
              <a:gd name="T32" fmla="*/ 78 w 156"/>
              <a:gd name="T33" fmla="*/ 0 h 177"/>
              <a:gd name="T34" fmla="*/ 46 w 156"/>
              <a:gd name="T35" fmla="*/ 24 h 177"/>
              <a:gd name="T36" fmla="*/ 39 w 156"/>
              <a:gd name="T37" fmla="*/ 10 h 177"/>
              <a:gd name="T38" fmla="*/ 10 w 156"/>
              <a:gd name="T39" fmla="*/ 39 h 177"/>
              <a:gd name="T40" fmla="*/ 23 w 156"/>
              <a:gd name="T41" fmla="*/ 47 h 177"/>
              <a:gd name="T42" fmla="*/ 0 w 156"/>
              <a:gd name="T43" fmla="*/ 78 h 177"/>
              <a:gd name="T44" fmla="*/ 15 w 156"/>
              <a:gd name="T45" fmla="*/ 78 h 177"/>
              <a:gd name="T46" fmla="*/ 117 w 156"/>
              <a:gd name="T47" fmla="*/ 10 h 177"/>
              <a:gd name="T48" fmla="*/ 109 w 156"/>
              <a:gd name="T49" fmla="*/ 24 h 177"/>
              <a:gd name="T50" fmla="*/ 146 w 156"/>
              <a:gd name="T51" fmla="*/ 39 h 177"/>
              <a:gd name="T52" fmla="*/ 132 w 156"/>
              <a:gd name="T53" fmla="*/ 47 h 177"/>
              <a:gd name="T54" fmla="*/ 141 w 156"/>
              <a:gd name="T55" fmla="*/ 78 h 177"/>
              <a:gd name="T56" fmla="*/ 156 w 156"/>
              <a:gd name="T57" fmla="*/ 78 h 177"/>
              <a:gd name="T58" fmla="*/ 95 w 156"/>
              <a:gd name="T59" fmla="*/ 142 h 177"/>
              <a:gd name="T60" fmla="*/ 57 w 156"/>
              <a:gd name="T61" fmla="*/ 153 h 177"/>
              <a:gd name="T62" fmla="*/ 52 w 156"/>
              <a:gd name="T63" fmla="*/ 159 h 177"/>
              <a:gd name="T64" fmla="*/ 59 w 156"/>
              <a:gd name="T65" fmla="*/ 165 h 177"/>
              <a:gd name="T66" fmla="*/ 62 w 156"/>
              <a:gd name="T67" fmla="*/ 165 h 177"/>
              <a:gd name="T68" fmla="*/ 95 w 156"/>
              <a:gd name="T69" fmla="*/ 155 h 177"/>
              <a:gd name="T70" fmla="*/ 96 w 156"/>
              <a:gd name="T71" fmla="*/ 155 h 177"/>
              <a:gd name="T72" fmla="*/ 97 w 156"/>
              <a:gd name="T73" fmla="*/ 155 h 177"/>
              <a:gd name="T74" fmla="*/ 103 w 156"/>
              <a:gd name="T75" fmla="*/ 162 h 177"/>
              <a:gd name="T76" fmla="*/ 99 w 156"/>
              <a:gd name="T77" fmla="*/ 168 h 177"/>
              <a:gd name="T78" fmla="*/ 66 w 156"/>
              <a:gd name="T79"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6" h="177">
                <a:moveTo>
                  <a:pt x="50" y="138"/>
                </a:moveTo>
                <a:cubicBezTo>
                  <a:pt x="51" y="130"/>
                  <a:pt x="48" y="122"/>
                  <a:pt x="37" y="106"/>
                </a:cubicBezTo>
                <a:cubicBezTo>
                  <a:pt x="32" y="98"/>
                  <a:pt x="29" y="89"/>
                  <a:pt x="29" y="79"/>
                </a:cubicBezTo>
                <a:cubicBezTo>
                  <a:pt x="29" y="52"/>
                  <a:pt x="51" y="30"/>
                  <a:pt x="78" y="30"/>
                </a:cubicBezTo>
                <a:cubicBezTo>
                  <a:pt x="105" y="30"/>
                  <a:pt x="127" y="52"/>
                  <a:pt x="127" y="79"/>
                </a:cubicBezTo>
                <a:cubicBezTo>
                  <a:pt x="127" y="89"/>
                  <a:pt x="124" y="98"/>
                  <a:pt x="119" y="106"/>
                </a:cubicBezTo>
                <a:cubicBezTo>
                  <a:pt x="111" y="118"/>
                  <a:pt x="107" y="126"/>
                  <a:pt x="106" y="132"/>
                </a:cubicBezTo>
                <a:moveTo>
                  <a:pt x="78" y="49"/>
                </a:moveTo>
                <a:cubicBezTo>
                  <a:pt x="62" y="49"/>
                  <a:pt x="49" y="62"/>
                  <a:pt x="49" y="78"/>
                </a:cubicBezTo>
                <a:cubicBezTo>
                  <a:pt x="49" y="95"/>
                  <a:pt x="62" y="108"/>
                  <a:pt x="78" y="108"/>
                </a:cubicBezTo>
                <a:cubicBezTo>
                  <a:pt x="94" y="108"/>
                  <a:pt x="107" y="95"/>
                  <a:pt x="107" y="78"/>
                </a:cubicBezTo>
                <a:cubicBezTo>
                  <a:pt x="107" y="62"/>
                  <a:pt x="94" y="49"/>
                  <a:pt x="78" y="49"/>
                </a:cubicBezTo>
                <a:close/>
                <a:moveTo>
                  <a:pt x="67" y="83"/>
                </a:moveTo>
                <a:cubicBezTo>
                  <a:pt x="75" y="93"/>
                  <a:pt x="75" y="93"/>
                  <a:pt x="75" y="93"/>
                </a:cubicBezTo>
                <a:cubicBezTo>
                  <a:pt x="89" y="69"/>
                  <a:pt x="89" y="69"/>
                  <a:pt x="89" y="69"/>
                </a:cubicBezTo>
                <a:moveTo>
                  <a:pt x="78" y="15"/>
                </a:moveTo>
                <a:cubicBezTo>
                  <a:pt x="78" y="0"/>
                  <a:pt x="78" y="0"/>
                  <a:pt x="78" y="0"/>
                </a:cubicBezTo>
                <a:moveTo>
                  <a:pt x="46" y="24"/>
                </a:moveTo>
                <a:cubicBezTo>
                  <a:pt x="39" y="10"/>
                  <a:pt x="39" y="10"/>
                  <a:pt x="39" y="10"/>
                </a:cubicBezTo>
                <a:moveTo>
                  <a:pt x="10" y="39"/>
                </a:moveTo>
                <a:cubicBezTo>
                  <a:pt x="23" y="47"/>
                  <a:pt x="23" y="47"/>
                  <a:pt x="23" y="47"/>
                </a:cubicBezTo>
                <a:moveTo>
                  <a:pt x="0" y="78"/>
                </a:moveTo>
                <a:cubicBezTo>
                  <a:pt x="15" y="78"/>
                  <a:pt x="15" y="78"/>
                  <a:pt x="15" y="78"/>
                </a:cubicBezTo>
                <a:moveTo>
                  <a:pt x="117" y="10"/>
                </a:moveTo>
                <a:cubicBezTo>
                  <a:pt x="109" y="24"/>
                  <a:pt x="109" y="24"/>
                  <a:pt x="109" y="24"/>
                </a:cubicBezTo>
                <a:moveTo>
                  <a:pt x="146" y="39"/>
                </a:moveTo>
                <a:cubicBezTo>
                  <a:pt x="132" y="47"/>
                  <a:pt x="132" y="47"/>
                  <a:pt x="132" y="47"/>
                </a:cubicBezTo>
                <a:moveTo>
                  <a:pt x="141" y="78"/>
                </a:moveTo>
                <a:cubicBezTo>
                  <a:pt x="156" y="78"/>
                  <a:pt x="156" y="78"/>
                  <a:pt x="156" y="78"/>
                </a:cubicBezTo>
                <a:moveTo>
                  <a:pt x="95" y="142"/>
                </a:moveTo>
                <a:cubicBezTo>
                  <a:pt x="95" y="142"/>
                  <a:pt x="57" y="153"/>
                  <a:pt x="57" y="153"/>
                </a:cubicBezTo>
                <a:cubicBezTo>
                  <a:pt x="54" y="154"/>
                  <a:pt x="52" y="156"/>
                  <a:pt x="52" y="159"/>
                </a:cubicBezTo>
                <a:cubicBezTo>
                  <a:pt x="52" y="162"/>
                  <a:pt x="55" y="165"/>
                  <a:pt x="59" y="165"/>
                </a:cubicBezTo>
                <a:cubicBezTo>
                  <a:pt x="60" y="165"/>
                  <a:pt x="62" y="165"/>
                  <a:pt x="62" y="165"/>
                </a:cubicBezTo>
                <a:cubicBezTo>
                  <a:pt x="95" y="155"/>
                  <a:pt x="95" y="155"/>
                  <a:pt x="95" y="155"/>
                </a:cubicBezTo>
                <a:cubicBezTo>
                  <a:pt x="96" y="155"/>
                  <a:pt x="96" y="155"/>
                  <a:pt x="96" y="155"/>
                </a:cubicBezTo>
                <a:cubicBezTo>
                  <a:pt x="96" y="155"/>
                  <a:pt x="96" y="155"/>
                  <a:pt x="97" y="155"/>
                </a:cubicBezTo>
                <a:cubicBezTo>
                  <a:pt x="100" y="155"/>
                  <a:pt x="103" y="158"/>
                  <a:pt x="103" y="162"/>
                </a:cubicBezTo>
                <a:cubicBezTo>
                  <a:pt x="103" y="164"/>
                  <a:pt x="102" y="167"/>
                  <a:pt x="99" y="168"/>
                </a:cubicBezTo>
                <a:cubicBezTo>
                  <a:pt x="66" y="177"/>
                  <a:pt x="66" y="177"/>
                  <a:pt x="66" y="177"/>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noEditPoints="1"/>
          </p:cNvSpPr>
          <p:nvPr/>
        </p:nvSpPr>
        <p:spPr bwMode="auto">
          <a:xfrm>
            <a:off x="6881813" y="4668838"/>
            <a:ext cx="560388" cy="558800"/>
          </a:xfrm>
          <a:custGeom>
            <a:avLst/>
            <a:gdLst>
              <a:gd name="T0" fmla="*/ 126 w 147"/>
              <a:gd name="T1" fmla="*/ 40 h 147"/>
              <a:gd name="T2" fmla="*/ 137 w 147"/>
              <a:gd name="T3" fmla="*/ 78 h 147"/>
              <a:gd name="T4" fmla="*/ 69 w 147"/>
              <a:gd name="T5" fmla="*/ 147 h 147"/>
              <a:gd name="T6" fmla="*/ 0 w 147"/>
              <a:gd name="T7" fmla="*/ 78 h 147"/>
              <a:gd name="T8" fmla="*/ 69 w 147"/>
              <a:gd name="T9" fmla="*/ 9 h 147"/>
              <a:gd name="T10" fmla="*/ 106 w 147"/>
              <a:gd name="T11" fmla="*/ 20 h 147"/>
              <a:gd name="T12" fmla="*/ 95 w 147"/>
              <a:gd name="T13" fmla="*/ 33 h 147"/>
              <a:gd name="T14" fmla="*/ 69 w 147"/>
              <a:gd name="T15" fmla="*/ 26 h 147"/>
              <a:gd name="T16" fmla="*/ 17 w 147"/>
              <a:gd name="T17" fmla="*/ 78 h 147"/>
              <a:gd name="T18" fmla="*/ 69 w 147"/>
              <a:gd name="T19" fmla="*/ 130 h 147"/>
              <a:gd name="T20" fmla="*/ 120 w 147"/>
              <a:gd name="T21" fmla="*/ 78 h 147"/>
              <a:gd name="T22" fmla="*/ 113 w 147"/>
              <a:gd name="T23" fmla="*/ 52 h 147"/>
              <a:gd name="T24" fmla="*/ 81 w 147"/>
              <a:gd name="T25" fmla="*/ 47 h 147"/>
              <a:gd name="T26" fmla="*/ 69 w 147"/>
              <a:gd name="T27" fmla="*/ 44 h 147"/>
              <a:gd name="T28" fmla="*/ 35 w 147"/>
              <a:gd name="T29" fmla="*/ 78 h 147"/>
              <a:gd name="T30" fmla="*/ 69 w 147"/>
              <a:gd name="T31" fmla="*/ 112 h 147"/>
              <a:gd name="T32" fmla="*/ 102 w 147"/>
              <a:gd name="T33" fmla="*/ 78 h 147"/>
              <a:gd name="T34" fmla="*/ 99 w 147"/>
              <a:gd name="T35" fmla="*/ 63 h 147"/>
              <a:gd name="T36" fmla="*/ 69 w 147"/>
              <a:gd name="T37" fmla="*/ 78 h 147"/>
              <a:gd name="T38" fmla="*/ 143 w 147"/>
              <a:gd name="T39" fmla="*/ 4 h 147"/>
              <a:gd name="T40" fmla="*/ 125 w 147"/>
              <a:gd name="T41" fmla="*/ 0 h 147"/>
              <a:gd name="T42" fmla="*/ 125 w 147"/>
              <a:gd name="T43" fmla="*/ 22 h 147"/>
              <a:gd name="T44" fmla="*/ 147 w 147"/>
              <a:gd name="T45" fmla="*/ 22 h 147"/>
              <a:gd name="T46" fmla="*/ 12 w 147"/>
              <a:gd name="T47" fmla="*/ 147 h 147"/>
              <a:gd name="T48" fmla="*/ 25 w 147"/>
              <a:gd name="T49" fmla="*/ 131 h 147"/>
              <a:gd name="T50" fmla="*/ 112 w 147"/>
              <a:gd name="T51" fmla="*/ 131 h 147"/>
              <a:gd name="T52" fmla="*/ 126 w 147"/>
              <a:gd name="T5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7">
                <a:moveTo>
                  <a:pt x="126" y="40"/>
                </a:moveTo>
                <a:cubicBezTo>
                  <a:pt x="133" y="51"/>
                  <a:pt x="137" y="64"/>
                  <a:pt x="137" y="78"/>
                </a:cubicBezTo>
                <a:cubicBezTo>
                  <a:pt x="137" y="116"/>
                  <a:pt x="107" y="147"/>
                  <a:pt x="69" y="147"/>
                </a:cubicBezTo>
                <a:cubicBezTo>
                  <a:pt x="31" y="147"/>
                  <a:pt x="0" y="116"/>
                  <a:pt x="0" y="78"/>
                </a:cubicBezTo>
                <a:cubicBezTo>
                  <a:pt x="0" y="40"/>
                  <a:pt x="31" y="9"/>
                  <a:pt x="69" y="9"/>
                </a:cubicBezTo>
                <a:cubicBezTo>
                  <a:pt x="83" y="9"/>
                  <a:pt x="96" y="13"/>
                  <a:pt x="106" y="20"/>
                </a:cubicBezTo>
                <a:moveTo>
                  <a:pt x="95" y="33"/>
                </a:moveTo>
                <a:cubicBezTo>
                  <a:pt x="87" y="29"/>
                  <a:pt x="78" y="26"/>
                  <a:pt x="69" y="26"/>
                </a:cubicBezTo>
                <a:cubicBezTo>
                  <a:pt x="40" y="26"/>
                  <a:pt x="17" y="49"/>
                  <a:pt x="17" y="78"/>
                </a:cubicBezTo>
                <a:cubicBezTo>
                  <a:pt x="17" y="107"/>
                  <a:pt x="40" y="130"/>
                  <a:pt x="69" y="130"/>
                </a:cubicBezTo>
                <a:cubicBezTo>
                  <a:pt x="97" y="130"/>
                  <a:pt x="120" y="107"/>
                  <a:pt x="120" y="78"/>
                </a:cubicBezTo>
                <a:cubicBezTo>
                  <a:pt x="120" y="68"/>
                  <a:pt x="118" y="59"/>
                  <a:pt x="113" y="52"/>
                </a:cubicBezTo>
                <a:moveTo>
                  <a:pt x="81" y="47"/>
                </a:moveTo>
                <a:cubicBezTo>
                  <a:pt x="77" y="45"/>
                  <a:pt x="73" y="44"/>
                  <a:pt x="69" y="44"/>
                </a:cubicBezTo>
                <a:cubicBezTo>
                  <a:pt x="50" y="44"/>
                  <a:pt x="35" y="59"/>
                  <a:pt x="35" y="78"/>
                </a:cubicBezTo>
                <a:cubicBezTo>
                  <a:pt x="35" y="97"/>
                  <a:pt x="50" y="112"/>
                  <a:pt x="69" y="112"/>
                </a:cubicBezTo>
                <a:cubicBezTo>
                  <a:pt x="87" y="112"/>
                  <a:pt x="102" y="97"/>
                  <a:pt x="102" y="78"/>
                </a:cubicBezTo>
                <a:cubicBezTo>
                  <a:pt x="102" y="73"/>
                  <a:pt x="101" y="68"/>
                  <a:pt x="99" y="63"/>
                </a:cubicBezTo>
                <a:moveTo>
                  <a:pt x="69" y="78"/>
                </a:moveTo>
                <a:cubicBezTo>
                  <a:pt x="143" y="4"/>
                  <a:pt x="143" y="4"/>
                  <a:pt x="143" y="4"/>
                </a:cubicBezTo>
                <a:moveTo>
                  <a:pt x="125" y="0"/>
                </a:moveTo>
                <a:cubicBezTo>
                  <a:pt x="125" y="22"/>
                  <a:pt x="125" y="22"/>
                  <a:pt x="125" y="22"/>
                </a:cubicBezTo>
                <a:cubicBezTo>
                  <a:pt x="147" y="22"/>
                  <a:pt x="147" y="22"/>
                  <a:pt x="147" y="22"/>
                </a:cubicBezTo>
                <a:moveTo>
                  <a:pt x="12" y="147"/>
                </a:moveTo>
                <a:cubicBezTo>
                  <a:pt x="25" y="131"/>
                  <a:pt x="25" y="131"/>
                  <a:pt x="25" y="131"/>
                </a:cubicBezTo>
                <a:moveTo>
                  <a:pt x="112" y="131"/>
                </a:moveTo>
                <a:cubicBezTo>
                  <a:pt x="126" y="147"/>
                  <a:pt x="126" y="147"/>
                  <a:pt x="126" y="147"/>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noEditPoints="1"/>
          </p:cNvSpPr>
          <p:nvPr/>
        </p:nvSpPr>
        <p:spPr bwMode="auto">
          <a:xfrm>
            <a:off x="4792663" y="1557338"/>
            <a:ext cx="582613" cy="604838"/>
          </a:xfrm>
          <a:custGeom>
            <a:avLst/>
            <a:gdLst>
              <a:gd name="T0" fmla="*/ 57 w 153"/>
              <a:gd name="T1" fmla="*/ 17 h 159"/>
              <a:gd name="T2" fmla="*/ 134 w 153"/>
              <a:gd name="T3" fmla="*/ 64 h 159"/>
              <a:gd name="T4" fmla="*/ 153 w 153"/>
              <a:gd name="T5" fmla="*/ 102 h 159"/>
              <a:gd name="T6" fmla="*/ 137 w 153"/>
              <a:gd name="T7" fmla="*/ 102 h 159"/>
              <a:gd name="T8" fmla="*/ 137 w 153"/>
              <a:gd name="T9" fmla="*/ 128 h 159"/>
              <a:gd name="T10" fmla="*/ 129 w 153"/>
              <a:gd name="T11" fmla="*/ 137 h 159"/>
              <a:gd name="T12" fmla="*/ 111 w 153"/>
              <a:gd name="T13" fmla="*/ 137 h 159"/>
              <a:gd name="T14" fmla="*/ 111 w 153"/>
              <a:gd name="T15" fmla="*/ 159 h 159"/>
              <a:gd name="T16" fmla="*/ 41 w 153"/>
              <a:gd name="T17" fmla="*/ 159 h 159"/>
              <a:gd name="T18" fmla="*/ 41 w 153"/>
              <a:gd name="T19" fmla="*/ 136 h 159"/>
              <a:gd name="T20" fmla="*/ 34 w 153"/>
              <a:gd name="T21" fmla="*/ 120 h 159"/>
              <a:gd name="T22" fmla="*/ 86 w 153"/>
              <a:gd name="T23" fmla="*/ 72 h 159"/>
              <a:gd name="T24" fmla="*/ 86 w 153"/>
              <a:gd name="T25" fmla="*/ 61 h 159"/>
              <a:gd name="T26" fmla="*/ 73 w 153"/>
              <a:gd name="T27" fmla="*/ 56 h 159"/>
              <a:gd name="T28" fmla="*/ 72 w 153"/>
              <a:gd name="T29" fmla="*/ 52 h 159"/>
              <a:gd name="T30" fmla="*/ 77 w 153"/>
              <a:gd name="T31" fmla="*/ 40 h 159"/>
              <a:gd name="T32" fmla="*/ 69 w 153"/>
              <a:gd name="T33" fmla="*/ 33 h 159"/>
              <a:gd name="T34" fmla="*/ 57 w 153"/>
              <a:gd name="T35" fmla="*/ 38 h 159"/>
              <a:gd name="T36" fmla="*/ 53 w 153"/>
              <a:gd name="T37" fmla="*/ 36 h 159"/>
              <a:gd name="T38" fmla="*/ 48 w 153"/>
              <a:gd name="T39" fmla="*/ 24 h 159"/>
              <a:gd name="T40" fmla="*/ 37 w 153"/>
              <a:gd name="T41" fmla="*/ 24 h 159"/>
              <a:gd name="T42" fmla="*/ 33 w 153"/>
              <a:gd name="T43" fmla="*/ 36 h 159"/>
              <a:gd name="T44" fmla="*/ 28 w 153"/>
              <a:gd name="T45" fmla="*/ 38 h 159"/>
              <a:gd name="T46" fmla="*/ 16 w 153"/>
              <a:gd name="T47" fmla="*/ 33 h 159"/>
              <a:gd name="T48" fmla="*/ 9 w 153"/>
              <a:gd name="T49" fmla="*/ 40 h 159"/>
              <a:gd name="T50" fmla="*/ 14 w 153"/>
              <a:gd name="T51" fmla="*/ 52 h 159"/>
              <a:gd name="T52" fmla="*/ 12 w 153"/>
              <a:gd name="T53" fmla="*/ 56 h 159"/>
              <a:gd name="T54" fmla="*/ 0 w 153"/>
              <a:gd name="T55" fmla="*/ 61 h 159"/>
              <a:gd name="T56" fmla="*/ 0 w 153"/>
              <a:gd name="T57" fmla="*/ 72 h 159"/>
              <a:gd name="T58" fmla="*/ 12 w 153"/>
              <a:gd name="T59" fmla="*/ 77 h 159"/>
              <a:gd name="T60" fmla="*/ 14 w 153"/>
              <a:gd name="T61" fmla="*/ 81 h 159"/>
              <a:gd name="T62" fmla="*/ 9 w 153"/>
              <a:gd name="T63" fmla="*/ 93 h 159"/>
              <a:gd name="T64" fmla="*/ 16 w 153"/>
              <a:gd name="T65" fmla="*/ 101 h 159"/>
              <a:gd name="T66" fmla="*/ 28 w 153"/>
              <a:gd name="T67" fmla="*/ 95 h 159"/>
              <a:gd name="T68" fmla="*/ 33 w 153"/>
              <a:gd name="T69" fmla="*/ 97 h 159"/>
              <a:gd name="T70" fmla="*/ 37 w 153"/>
              <a:gd name="T71" fmla="*/ 109 h 159"/>
              <a:gd name="T72" fmla="*/ 48 w 153"/>
              <a:gd name="T73" fmla="*/ 109 h 159"/>
              <a:gd name="T74" fmla="*/ 53 w 153"/>
              <a:gd name="T75" fmla="*/ 97 h 159"/>
              <a:gd name="T76" fmla="*/ 57 w 153"/>
              <a:gd name="T77" fmla="*/ 95 h 159"/>
              <a:gd name="T78" fmla="*/ 69 w 153"/>
              <a:gd name="T79" fmla="*/ 101 h 159"/>
              <a:gd name="T80" fmla="*/ 77 w 153"/>
              <a:gd name="T81" fmla="*/ 93 h 159"/>
              <a:gd name="T82" fmla="*/ 72 w 153"/>
              <a:gd name="T83" fmla="*/ 81 h 159"/>
              <a:gd name="T84" fmla="*/ 73 w 153"/>
              <a:gd name="T85" fmla="*/ 77 h 159"/>
              <a:gd name="T86" fmla="*/ 86 w 153"/>
              <a:gd name="T87" fmla="*/ 72 h 159"/>
              <a:gd name="T88" fmla="*/ 43 w 153"/>
              <a:gd name="T89" fmla="*/ 49 h 159"/>
              <a:gd name="T90" fmla="*/ 25 w 153"/>
              <a:gd name="T91" fmla="*/ 67 h 159"/>
              <a:gd name="T92" fmla="*/ 43 w 153"/>
              <a:gd name="T93" fmla="*/ 85 h 159"/>
              <a:gd name="T94" fmla="*/ 61 w 153"/>
              <a:gd name="T95" fmla="*/ 67 h 159"/>
              <a:gd name="T96" fmla="*/ 43 w 153"/>
              <a:gd name="T97" fmla="*/ 49 h 159"/>
              <a:gd name="T98" fmla="*/ 111 w 153"/>
              <a:gd name="T99" fmla="*/ 137 h 159"/>
              <a:gd name="T100" fmla="*/ 101 w 153"/>
              <a:gd name="T101"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3" h="159">
                <a:moveTo>
                  <a:pt x="57" y="17"/>
                </a:moveTo>
                <a:cubicBezTo>
                  <a:pt x="142" y="0"/>
                  <a:pt x="134" y="64"/>
                  <a:pt x="134" y="64"/>
                </a:cubicBezTo>
                <a:cubicBezTo>
                  <a:pt x="153" y="102"/>
                  <a:pt x="153" y="102"/>
                  <a:pt x="153" y="102"/>
                </a:cubicBezTo>
                <a:cubicBezTo>
                  <a:pt x="137" y="102"/>
                  <a:pt x="137" y="102"/>
                  <a:pt x="137" y="102"/>
                </a:cubicBezTo>
                <a:cubicBezTo>
                  <a:pt x="137" y="128"/>
                  <a:pt x="137" y="128"/>
                  <a:pt x="137" y="128"/>
                </a:cubicBezTo>
                <a:cubicBezTo>
                  <a:pt x="137" y="133"/>
                  <a:pt x="133" y="137"/>
                  <a:pt x="129" y="137"/>
                </a:cubicBezTo>
                <a:cubicBezTo>
                  <a:pt x="111" y="137"/>
                  <a:pt x="111" y="137"/>
                  <a:pt x="111" y="137"/>
                </a:cubicBezTo>
                <a:cubicBezTo>
                  <a:pt x="111" y="159"/>
                  <a:pt x="111" y="159"/>
                  <a:pt x="111" y="159"/>
                </a:cubicBezTo>
                <a:moveTo>
                  <a:pt x="41" y="159"/>
                </a:moveTo>
                <a:cubicBezTo>
                  <a:pt x="41" y="136"/>
                  <a:pt x="41" y="136"/>
                  <a:pt x="41" y="136"/>
                </a:cubicBezTo>
                <a:cubicBezTo>
                  <a:pt x="34" y="120"/>
                  <a:pt x="34" y="120"/>
                  <a:pt x="34" y="120"/>
                </a:cubicBezTo>
                <a:moveTo>
                  <a:pt x="86" y="72"/>
                </a:moveTo>
                <a:cubicBezTo>
                  <a:pt x="86" y="61"/>
                  <a:pt x="86" y="61"/>
                  <a:pt x="86" y="61"/>
                </a:cubicBezTo>
                <a:cubicBezTo>
                  <a:pt x="73" y="56"/>
                  <a:pt x="73" y="56"/>
                  <a:pt x="73" y="56"/>
                </a:cubicBezTo>
                <a:cubicBezTo>
                  <a:pt x="73" y="55"/>
                  <a:pt x="72" y="54"/>
                  <a:pt x="72" y="52"/>
                </a:cubicBezTo>
                <a:cubicBezTo>
                  <a:pt x="77" y="40"/>
                  <a:pt x="77" y="40"/>
                  <a:pt x="77" y="40"/>
                </a:cubicBezTo>
                <a:cubicBezTo>
                  <a:pt x="69" y="33"/>
                  <a:pt x="69" y="33"/>
                  <a:pt x="69" y="33"/>
                </a:cubicBezTo>
                <a:cubicBezTo>
                  <a:pt x="57" y="38"/>
                  <a:pt x="57" y="38"/>
                  <a:pt x="57" y="38"/>
                </a:cubicBezTo>
                <a:cubicBezTo>
                  <a:pt x="56" y="37"/>
                  <a:pt x="54" y="37"/>
                  <a:pt x="53" y="36"/>
                </a:cubicBezTo>
                <a:cubicBezTo>
                  <a:pt x="48" y="24"/>
                  <a:pt x="48" y="24"/>
                  <a:pt x="48" y="24"/>
                </a:cubicBezTo>
                <a:cubicBezTo>
                  <a:pt x="37" y="24"/>
                  <a:pt x="37" y="24"/>
                  <a:pt x="37" y="24"/>
                </a:cubicBezTo>
                <a:cubicBezTo>
                  <a:pt x="33" y="36"/>
                  <a:pt x="33" y="36"/>
                  <a:pt x="33" y="36"/>
                </a:cubicBezTo>
                <a:cubicBezTo>
                  <a:pt x="31" y="37"/>
                  <a:pt x="30" y="37"/>
                  <a:pt x="28" y="38"/>
                </a:cubicBezTo>
                <a:cubicBezTo>
                  <a:pt x="16" y="33"/>
                  <a:pt x="16" y="33"/>
                  <a:pt x="16" y="33"/>
                </a:cubicBezTo>
                <a:cubicBezTo>
                  <a:pt x="9" y="40"/>
                  <a:pt x="9" y="40"/>
                  <a:pt x="9" y="40"/>
                </a:cubicBezTo>
                <a:cubicBezTo>
                  <a:pt x="14" y="52"/>
                  <a:pt x="14" y="52"/>
                  <a:pt x="14" y="52"/>
                </a:cubicBezTo>
                <a:cubicBezTo>
                  <a:pt x="13" y="54"/>
                  <a:pt x="13" y="55"/>
                  <a:pt x="12" y="56"/>
                </a:cubicBezTo>
                <a:cubicBezTo>
                  <a:pt x="0" y="61"/>
                  <a:pt x="0" y="61"/>
                  <a:pt x="0" y="61"/>
                </a:cubicBezTo>
                <a:cubicBezTo>
                  <a:pt x="0" y="72"/>
                  <a:pt x="0" y="72"/>
                  <a:pt x="0" y="72"/>
                </a:cubicBezTo>
                <a:cubicBezTo>
                  <a:pt x="12" y="77"/>
                  <a:pt x="12" y="77"/>
                  <a:pt x="12" y="77"/>
                </a:cubicBezTo>
                <a:cubicBezTo>
                  <a:pt x="13" y="78"/>
                  <a:pt x="13" y="80"/>
                  <a:pt x="14" y="81"/>
                </a:cubicBezTo>
                <a:cubicBezTo>
                  <a:pt x="9" y="93"/>
                  <a:pt x="9" y="93"/>
                  <a:pt x="9" y="93"/>
                </a:cubicBezTo>
                <a:cubicBezTo>
                  <a:pt x="16" y="101"/>
                  <a:pt x="16" y="101"/>
                  <a:pt x="16" y="101"/>
                </a:cubicBezTo>
                <a:cubicBezTo>
                  <a:pt x="28" y="95"/>
                  <a:pt x="28" y="95"/>
                  <a:pt x="28" y="95"/>
                </a:cubicBezTo>
                <a:cubicBezTo>
                  <a:pt x="30" y="96"/>
                  <a:pt x="31" y="97"/>
                  <a:pt x="33" y="97"/>
                </a:cubicBezTo>
                <a:cubicBezTo>
                  <a:pt x="37" y="109"/>
                  <a:pt x="37" y="109"/>
                  <a:pt x="37" y="109"/>
                </a:cubicBezTo>
                <a:cubicBezTo>
                  <a:pt x="48" y="109"/>
                  <a:pt x="48" y="109"/>
                  <a:pt x="48" y="109"/>
                </a:cubicBezTo>
                <a:cubicBezTo>
                  <a:pt x="53" y="97"/>
                  <a:pt x="53" y="97"/>
                  <a:pt x="53" y="97"/>
                </a:cubicBezTo>
                <a:cubicBezTo>
                  <a:pt x="54" y="97"/>
                  <a:pt x="56" y="96"/>
                  <a:pt x="57" y="95"/>
                </a:cubicBezTo>
                <a:cubicBezTo>
                  <a:pt x="69" y="101"/>
                  <a:pt x="69" y="101"/>
                  <a:pt x="69" y="101"/>
                </a:cubicBezTo>
                <a:cubicBezTo>
                  <a:pt x="77" y="93"/>
                  <a:pt x="77" y="93"/>
                  <a:pt x="77" y="93"/>
                </a:cubicBezTo>
                <a:cubicBezTo>
                  <a:pt x="72" y="81"/>
                  <a:pt x="72" y="81"/>
                  <a:pt x="72" y="81"/>
                </a:cubicBezTo>
                <a:cubicBezTo>
                  <a:pt x="72" y="80"/>
                  <a:pt x="73" y="78"/>
                  <a:pt x="73" y="77"/>
                </a:cubicBezTo>
                <a:lnTo>
                  <a:pt x="86" y="72"/>
                </a:lnTo>
                <a:close/>
                <a:moveTo>
                  <a:pt x="43" y="49"/>
                </a:moveTo>
                <a:cubicBezTo>
                  <a:pt x="33" y="49"/>
                  <a:pt x="25" y="57"/>
                  <a:pt x="25" y="67"/>
                </a:cubicBezTo>
                <a:cubicBezTo>
                  <a:pt x="25" y="77"/>
                  <a:pt x="33" y="85"/>
                  <a:pt x="43" y="85"/>
                </a:cubicBezTo>
                <a:cubicBezTo>
                  <a:pt x="53" y="85"/>
                  <a:pt x="61" y="77"/>
                  <a:pt x="61" y="67"/>
                </a:cubicBezTo>
                <a:cubicBezTo>
                  <a:pt x="61" y="57"/>
                  <a:pt x="53" y="49"/>
                  <a:pt x="43" y="49"/>
                </a:cubicBezTo>
                <a:close/>
                <a:moveTo>
                  <a:pt x="111" y="137"/>
                </a:moveTo>
                <a:cubicBezTo>
                  <a:pt x="101" y="137"/>
                  <a:pt x="101" y="137"/>
                  <a:pt x="101" y="137"/>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noEditPoints="1"/>
          </p:cNvSpPr>
          <p:nvPr/>
        </p:nvSpPr>
        <p:spPr bwMode="auto">
          <a:xfrm>
            <a:off x="6608763" y="1590675"/>
            <a:ext cx="798513" cy="454025"/>
          </a:xfrm>
          <a:custGeom>
            <a:avLst/>
            <a:gdLst>
              <a:gd name="T0" fmla="*/ 49 w 210"/>
              <a:gd name="T1" fmla="*/ 97 h 119"/>
              <a:gd name="T2" fmla="*/ 49 w 210"/>
              <a:gd name="T3" fmla="*/ 88 h 119"/>
              <a:gd name="T4" fmla="*/ 61 w 210"/>
              <a:gd name="T5" fmla="*/ 77 h 119"/>
              <a:gd name="T6" fmla="*/ 68 w 210"/>
              <a:gd name="T7" fmla="*/ 83 h 119"/>
              <a:gd name="T8" fmla="*/ 58 w 210"/>
              <a:gd name="T9" fmla="*/ 96 h 119"/>
              <a:gd name="T10" fmla="*/ 127 w 210"/>
              <a:gd name="T11" fmla="*/ 86 h 119"/>
              <a:gd name="T12" fmla="*/ 153 w 210"/>
              <a:gd name="T13" fmla="*/ 97 h 119"/>
              <a:gd name="T14" fmla="*/ 154 w 210"/>
              <a:gd name="T15" fmla="*/ 86 h 119"/>
              <a:gd name="T16" fmla="*/ 128 w 210"/>
              <a:gd name="T17" fmla="*/ 106 h 119"/>
              <a:gd name="T18" fmla="*/ 140 w 210"/>
              <a:gd name="T19" fmla="*/ 106 h 119"/>
              <a:gd name="T20" fmla="*/ 142 w 210"/>
              <a:gd name="T21" fmla="*/ 97 h 119"/>
              <a:gd name="T22" fmla="*/ 114 w 210"/>
              <a:gd name="T23" fmla="*/ 114 h 119"/>
              <a:gd name="T24" fmla="*/ 126 w 210"/>
              <a:gd name="T25" fmla="*/ 115 h 119"/>
              <a:gd name="T26" fmla="*/ 128 w 210"/>
              <a:gd name="T27" fmla="*/ 106 h 119"/>
              <a:gd name="T28" fmla="*/ 98 w 210"/>
              <a:gd name="T29" fmla="*/ 116 h 119"/>
              <a:gd name="T30" fmla="*/ 112 w 210"/>
              <a:gd name="T31" fmla="*/ 115 h 119"/>
              <a:gd name="T32" fmla="*/ 67 w 210"/>
              <a:gd name="T33" fmla="*/ 106 h 119"/>
              <a:gd name="T34" fmla="*/ 80 w 210"/>
              <a:gd name="T35" fmla="*/ 81 h 119"/>
              <a:gd name="T36" fmla="*/ 72 w 210"/>
              <a:gd name="T37" fmla="*/ 81 h 119"/>
              <a:gd name="T38" fmla="*/ 58 w 210"/>
              <a:gd name="T39" fmla="*/ 106 h 119"/>
              <a:gd name="T40" fmla="*/ 67 w 210"/>
              <a:gd name="T41" fmla="*/ 106 h 119"/>
              <a:gd name="T42" fmla="*/ 92 w 210"/>
              <a:gd name="T43" fmla="*/ 97 h 119"/>
              <a:gd name="T44" fmla="*/ 86 w 210"/>
              <a:gd name="T45" fmla="*/ 86 h 119"/>
              <a:gd name="T46" fmla="*/ 69 w 210"/>
              <a:gd name="T47" fmla="*/ 103 h 119"/>
              <a:gd name="T48" fmla="*/ 75 w 210"/>
              <a:gd name="T49" fmla="*/ 114 h 119"/>
              <a:gd name="T50" fmla="*/ 97 w 210"/>
              <a:gd name="T51" fmla="*/ 110 h 119"/>
              <a:gd name="T52" fmla="*/ 98 w 210"/>
              <a:gd name="T53" fmla="*/ 99 h 119"/>
              <a:gd name="T54" fmla="*/ 89 w 210"/>
              <a:gd name="T55" fmla="*/ 100 h 119"/>
              <a:gd name="T56" fmla="*/ 82 w 210"/>
              <a:gd name="T57" fmla="*/ 117 h 119"/>
              <a:gd name="T58" fmla="*/ 91 w 210"/>
              <a:gd name="T59" fmla="*/ 117 h 119"/>
              <a:gd name="T60" fmla="*/ 180 w 210"/>
              <a:gd name="T61" fmla="*/ 1 h 119"/>
              <a:gd name="T62" fmla="*/ 174 w 210"/>
              <a:gd name="T63" fmla="*/ 71 h 119"/>
              <a:gd name="T64" fmla="*/ 210 w 210"/>
              <a:gd name="T65" fmla="*/ 56 h 119"/>
              <a:gd name="T66" fmla="*/ 113 w 210"/>
              <a:gd name="T67" fmla="*/ 31 h 119"/>
              <a:gd name="T68" fmla="*/ 103 w 210"/>
              <a:gd name="T69" fmla="*/ 31 h 119"/>
              <a:gd name="T70" fmla="*/ 72 w 210"/>
              <a:gd name="T71" fmla="*/ 46 h 119"/>
              <a:gd name="T72" fmla="*/ 100 w 210"/>
              <a:gd name="T73" fmla="*/ 53 h 119"/>
              <a:gd name="T74" fmla="*/ 154 w 210"/>
              <a:gd name="T75" fmla="*/ 86 h 119"/>
              <a:gd name="T76" fmla="*/ 163 w 210"/>
              <a:gd name="T77" fmla="*/ 74 h 119"/>
              <a:gd name="T78" fmla="*/ 154 w 210"/>
              <a:gd name="T79" fmla="*/ 86 h 119"/>
              <a:gd name="T80" fmla="*/ 53 w 210"/>
              <a:gd name="T81" fmla="*/ 84 h 119"/>
              <a:gd name="T82" fmla="*/ 30 w 210"/>
              <a:gd name="T83" fmla="*/ 79 h 119"/>
              <a:gd name="T84" fmla="*/ 43 w 210"/>
              <a:gd name="T85" fmla="*/ 0 h 119"/>
              <a:gd name="T86" fmla="*/ 50 w 210"/>
              <a:gd name="T87" fmla="*/ 86 h 119"/>
              <a:gd name="T88" fmla="*/ 69 w 210"/>
              <a:gd name="T89" fmla="*/ 2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0" h="119">
                <a:moveTo>
                  <a:pt x="54" y="98"/>
                </a:moveTo>
                <a:cubicBezTo>
                  <a:pt x="52" y="99"/>
                  <a:pt x="51" y="98"/>
                  <a:pt x="49" y="97"/>
                </a:cubicBezTo>
                <a:cubicBezTo>
                  <a:pt x="48" y="96"/>
                  <a:pt x="47" y="94"/>
                  <a:pt x="47" y="92"/>
                </a:cubicBezTo>
                <a:cubicBezTo>
                  <a:pt x="47" y="91"/>
                  <a:pt x="48" y="89"/>
                  <a:pt x="49" y="88"/>
                </a:cubicBezTo>
                <a:cubicBezTo>
                  <a:pt x="57" y="79"/>
                  <a:pt x="57" y="79"/>
                  <a:pt x="57" y="79"/>
                </a:cubicBezTo>
                <a:cubicBezTo>
                  <a:pt x="58" y="78"/>
                  <a:pt x="59" y="77"/>
                  <a:pt x="61" y="77"/>
                </a:cubicBezTo>
                <a:cubicBezTo>
                  <a:pt x="63" y="77"/>
                  <a:pt x="64" y="77"/>
                  <a:pt x="66" y="78"/>
                </a:cubicBezTo>
                <a:cubicBezTo>
                  <a:pt x="67" y="80"/>
                  <a:pt x="68" y="81"/>
                  <a:pt x="68" y="83"/>
                </a:cubicBezTo>
                <a:cubicBezTo>
                  <a:pt x="68" y="84"/>
                  <a:pt x="67" y="86"/>
                  <a:pt x="66" y="87"/>
                </a:cubicBezTo>
                <a:cubicBezTo>
                  <a:pt x="58" y="96"/>
                  <a:pt x="58" y="96"/>
                  <a:pt x="58" y="96"/>
                </a:cubicBezTo>
                <a:cubicBezTo>
                  <a:pt x="57" y="98"/>
                  <a:pt x="56" y="98"/>
                  <a:pt x="54" y="98"/>
                </a:cubicBezTo>
                <a:close/>
                <a:moveTo>
                  <a:pt x="127" y="86"/>
                </a:moveTo>
                <a:cubicBezTo>
                  <a:pt x="127" y="86"/>
                  <a:pt x="143" y="99"/>
                  <a:pt x="147" y="99"/>
                </a:cubicBezTo>
                <a:cubicBezTo>
                  <a:pt x="150" y="100"/>
                  <a:pt x="151" y="99"/>
                  <a:pt x="153" y="97"/>
                </a:cubicBezTo>
                <a:cubicBezTo>
                  <a:pt x="155" y="96"/>
                  <a:pt x="156" y="93"/>
                  <a:pt x="156" y="91"/>
                </a:cubicBezTo>
                <a:cubicBezTo>
                  <a:pt x="156" y="89"/>
                  <a:pt x="155" y="87"/>
                  <a:pt x="154" y="86"/>
                </a:cubicBezTo>
                <a:moveTo>
                  <a:pt x="115" y="94"/>
                </a:moveTo>
                <a:cubicBezTo>
                  <a:pt x="128" y="106"/>
                  <a:pt x="128" y="106"/>
                  <a:pt x="128" y="106"/>
                </a:cubicBezTo>
                <a:cubicBezTo>
                  <a:pt x="130" y="107"/>
                  <a:pt x="132" y="108"/>
                  <a:pt x="134" y="108"/>
                </a:cubicBezTo>
                <a:cubicBezTo>
                  <a:pt x="136" y="108"/>
                  <a:pt x="138" y="108"/>
                  <a:pt x="140" y="106"/>
                </a:cubicBezTo>
                <a:cubicBezTo>
                  <a:pt x="142" y="105"/>
                  <a:pt x="143" y="102"/>
                  <a:pt x="143" y="100"/>
                </a:cubicBezTo>
                <a:cubicBezTo>
                  <a:pt x="143" y="99"/>
                  <a:pt x="142" y="98"/>
                  <a:pt x="142" y="97"/>
                </a:cubicBezTo>
                <a:moveTo>
                  <a:pt x="108" y="108"/>
                </a:moveTo>
                <a:cubicBezTo>
                  <a:pt x="114" y="114"/>
                  <a:pt x="114" y="114"/>
                  <a:pt x="114" y="114"/>
                </a:cubicBezTo>
                <a:cubicBezTo>
                  <a:pt x="116" y="115"/>
                  <a:pt x="118" y="116"/>
                  <a:pt x="120" y="117"/>
                </a:cubicBezTo>
                <a:cubicBezTo>
                  <a:pt x="122" y="117"/>
                  <a:pt x="124" y="116"/>
                  <a:pt x="126" y="115"/>
                </a:cubicBezTo>
                <a:cubicBezTo>
                  <a:pt x="128" y="113"/>
                  <a:pt x="129" y="110"/>
                  <a:pt x="129" y="108"/>
                </a:cubicBezTo>
                <a:cubicBezTo>
                  <a:pt x="129" y="107"/>
                  <a:pt x="129" y="106"/>
                  <a:pt x="128" y="106"/>
                </a:cubicBezTo>
                <a:moveTo>
                  <a:pt x="93" y="114"/>
                </a:moveTo>
                <a:cubicBezTo>
                  <a:pt x="98" y="116"/>
                  <a:pt x="98" y="116"/>
                  <a:pt x="98" y="116"/>
                </a:cubicBezTo>
                <a:cubicBezTo>
                  <a:pt x="99" y="117"/>
                  <a:pt x="102" y="118"/>
                  <a:pt x="106" y="117"/>
                </a:cubicBezTo>
                <a:cubicBezTo>
                  <a:pt x="108" y="117"/>
                  <a:pt x="110" y="116"/>
                  <a:pt x="112" y="115"/>
                </a:cubicBezTo>
                <a:cubicBezTo>
                  <a:pt x="112" y="114"/>
                  <a:pt x="113" y="114"/>
                  <a:pt x="113" y="113"/>
                </a:cubicBezTo>
                <a:moveTo>
                  <a:pt x="67" y="106"/>
                </a:moveTo>
                <a:cubicBezTo>
                  <a:pt x="81" y="90"/>
                  <a:pt x="81" y="90"/>
                  <a:pt x="81" y="90"/>
                </a:cubicBezTo>
                <a:cubicBezTo>
                  <a:pt x="83" y="87"/>
                  <a:pt x="83" y="83"/>
                  <a:pt x="80" y="81"/>
                </a:cubicBezTo>
                <a:cubicBezTo>
                  <a:pt x="79" y="80"/>
                  <a:pt x="77" y="79"/>
                  <a:pt x="75" y="79"/>
                </a:cubicBezTo>
                <a:cubicBezTo>
                  <a:pt x="74" y="80"/>
                  <a:pt x="73" y="80"/>
                  <a:pt x="72" y="81"/>
                </a:cubicBezTo>
                <a:cubicBezTo>
                  <a:pt x="57" y="97"/>
                  <a:pt x="57" y="97"/>
                  <a:pt x="57" y="97"/>
                </a:cubicBezTo>
                <a:cubicBezTo>
                  <a:pt x="55" y="100"/>
                  <a:pt x="55" y="104"/>
                  <a:pt x="58" y="106"/>
                </a:cubicBezTo>
                <a:cubicBezTo>
                  <a:pt x="59" y="108"/>
                  <a:pt x="61" y="108"/>
                  <a:pt x="63" y="108"/>
                </a:cubicBezTo>
                <a:cubicBezTo>
                  <a:pt x="64" y="108"/>
                  <a:pt x="66" y="107"/>
                  <a:pt x="67" y="106"/>
                </a:cubicBezTo>
                <a:close/>
                <a:moveTo>
                  <a:pt x="78" y="112"/>
                </a:moveTo>
                <a:cubicBezTo>
                  <a:pt x="92" y="97"/>
                  <a:pt x="92" y="97"/>
                  <a:pt x="92" y="97"/>
                </a:cubicBezTo>
                <a:cubicBezTo>
                  <a:pt x="94" y="94"/>
                  <a:pt x="94" y="90"/>
                  <a:pt x="91" y="88"/>
                </a:cubicBezTo>
                <a:cubicBezTo>
                  <a:pt x="90" y="87"/>
                  <a:pt x="88" y="86"/>
                  <a:pt x="86" y="86"/>
                </a:cubicBezTo>
                <a:cubicBezTo>
                  <a:pt x="85" y="87"/>
                  <a:pt x="83" y="87"/>
                  <a:pt x="82" y="88"/>
                </a:cubicBezTo>
                <a:cubicBezTo>
                  <a:pt x="69" y="103"/>
                  <a:pt x="69" y="103"/>
                  <a:pt x="69" y="103"/>
                </a:cubicBezTo>
                <a:cubicBezTo>
                  <a:pt x="67" y="106"/>
                  <a:pt x="67" y="110"/>
                  <a:pt x="70" y="112"/>
                </a:cubicBezTo>
                <a:cubicBezTo>
                  <a:pt x="71" y="113"/>
                  <a:pt x="73" y="114"/>
                  <a:pt x="75" y="114"/>
                </a:cubicBezTo>
                <a:cubicBezTo>
                  <a:pt x="76" y="113"/>
                  <a:pt x="77" y="113"/>
                  <a:pt x="78" y="112"/>
                </a:cubicBezTo>
                <a:close/>
                <a:moveTo>
                  <a:pt x="97" y="110"/>
                </a:moveTo>
                <a:cubicBezTo>
                  <a:pt x="99" y="108"/>
                  <a:pt x="99" y="108"/>
                  <a:pt x="99" y="108"/>
                </a:cubicBezTo>
                <a:cubicBezTo>
                  <a:pt x="101" y="105"/>
                  <a:pt x="101" y="101"/>
                  <a:pt x="98" y="99"/>
                </a:cubicBezTo>
                <a:cubicBezTo>
                  <a:pt x="97" y="98"/>
                  <a:pt x="95" y="97"/>
                  <a:pt x="93" y="98"/>
                </a:cubicBezTo>
                <a:cubicBezTo>
                  <a:pt x="91" y="98"/>
                  <a:pt x="90" y="98"/>
                  <a:pt x="89" y="100"/>
                </a:cubicBezTo>
                <a:cubicBezTo>
                  <a:pt x="82" y="108"/>
                  <a:pt x="82" y="108"/>
                  <a:pt x="82" y="108"/>
                </a:cubicBezTo>
                <a:cubicBezTo>
                  <a:pt x="79" y="111"/>
                  <a:pt x="79" y="115"/>
                  <a:pt x="82" y="117"/>
                </a:cubicBezTo>
                <a:cubicBezTo>
                  <a:pt x="83" y="118"/>
                  <a:pt x="85" y="119"/>
                  <a:pt x="87" y="119"/>
                </a:cubicBezTo>
                <a:cubicBezTo>
                  <a:pt x="89" y="118"/>
                  <a:pt x="90" y="118"/>
                  <a:pt x="91" y="117"/>
                </a:cubicBezTo>
                <a:lnTo>
                  <a:pt x="97" y="110"/>
                </a:lnTo>
                <a:close/>
                <a:moveTo>
                  <a:pt x="180" y="1"/>
                </a:moveTo>
                <a:cubicBezTo>
                  <a:pt x="167" y="8"/>
                  <a:pt x="148" y="18"/>
                  <a:pt x="144" y="20"/>
                </a:cubicBezTo>
                <a:cubicBezTo>
                  <a:pt x="147" y="24"/>
                  <a:pt x="159" y="45"/>
                  <a:pt x="174" y="71"/>
                </a:cubicBezTo>
                <a:cubicBezTo>
                  <a:pt x="176" y="74"/>
                  <a:pt x="176" y="74"/>
                  <a:pt x="176" y="74"/>
                </a:cubicBezTo>
                <a:cubicBezTo>
                  <a:pt x="210" y="56"/>
                  <a:pt x="210" y="56"/>
                  <a:pt x="210" y="56"/>
                </a:cubicBezTo>
                <a:moveTo>
                  <a:pt x="149" y="27"/>
                </a:moveTo>
                <a:cubicBezTo>
                  <a:pt x="132" y="21"/>
                  <a:pt x="123" y="31"/>
                  <a:pt x="113" y="31"/>
                </a:cubicBezTo>
                <a:cubicBezTo>
                  <a:pt x="109" y="31"/>
                  <a:pt x="106" y="31"/>
                  <a:pt x="104" y="31"/>
                </a:cubicBezTo>
                <a:cubicBezTo>
                  <a:pt x="104" y="31"/>
                  <a:pt x="103" y="31"/>
                  <a:pt x="103" y="31"/>
                </a:cubicBezTo>
                <a:cubicBezTo>
                  <a:pt x="102" y="31"/>
                  <a:pt x="101" y="31"/>
                  <a:pt x="100" y="32"/>
                </a:cubicBezTo>
                <a:cubicBezTo>
                  <a:pt x="72" y="46"/>
                  <a:pt x="72" y="46"/>
                  <a:pt x="72" y="46"/>
                </a:cubicBezTo>
                <a:cubicBezTo>
                  <a:pt x="59" y="53"/>
                  <a:pt x="72" y="63"/>
                  <a:pt x="76" y="62"/>
                </a:cubicBezTo>
                <a:cubicBezTo>
                  <a:pt x="81" y="61"/>
                  <a:pt x="92" y="56"/>
                  <a:pt x="100" y="53"/>
                </a:cubicBezTo>
                <a:cubicBezTo>
                  <a:pt x="104" y="52"/>
                  <a:pt x="109" y="52"/>
                  <a:pt x="113" y="55"/>
                </a:cubicBezTo>
                <a:cubicBezTo>
                  <a:pt x="126" y="64"/>
                  <a:pt x="152" y="84"/>
                  <a:pt x="154" y="86"/>
                </a:cubicBezTo>
                <a:moveTo>
                  <a:pt x="173" y="68"/>
                </a:moveTo>
                <a:cubicBezTo>
                  <a:pt x="171" y="70"/>
                  <a:pt x="165" y="73"/>
                  <a:pt x="163" y="74"/>
                </a:cubicBezTo>
                <a:cubicBezTo>
                  <a:pt x="162" y="75"/>
                  <a:pt x="162" y="77"/>
                  <a:pt x="160" y="78"/>
                </a:cubicBezTo>
                <a:cubicBezTo>
                  <a:pt x="159" y="81"/>
                  <a:pt x="156" y="85"/>
                  <a:pt x="154" y="86"/>
                </a:cubicBezTo>
                <a:moveTo>
                  <a:pt x="53" y="84"/>
                </a:moveTo>
                <a:cubicBezTo>
                  <a:pt x="53" y="84"/>
                  <a:pt x="53" y="84"/>
                  <a:pt x="53" y="84"/>
                </a:cubicBezTo>
                <a:moveTo>
                  <a:pt x="0" y="54"/>
                </a:moveTo>
                <a:cubicBezTo>
                  <a:pt x="30" y="79"/>
                  <a:pt x="30" y="79"/>
                  <a:pt x="30" y="79"/>
                </a:cubicBezTo>
                <a:cubicBezTo>
                  <a:pt x="73" y="25"/>
                  <a:pt x="73" y="25"/>
                  <a:pt x="73" y="25"/>
                </a:cubicBezTo>
                <a:cubicBezTo>
                  <a:pt x="43" y="0"/>
                  <a:pt x="43" y="0"/>
                  <a:pt x="43" y="0"/>
                </a:cubicBezTo>
                <a:moveTo>
                  <a:pt x="33" y="75"/>
                </a:moveTo>
                <a:cubicBezTo>
                  <a:pt x="42" y="81"/>
                  <a:pt x="50" y="86"/>
                  <a:pt x="50" y="86"/>
                </a:cubicBezTo>
                <a:moveTo>
                  <a:pt x="90" y="37"/>
                </a:moveTo>
                <a:cubicBezTo>
                  <a:pt x="86" y="35"/>
                  <a:pt x="77" y="31"/>
                  <a:pt x="69" y="29"/>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4862513" y="4721225"/>
            <a:ext cx="661988" cy="530225"/>
          </a:xfrm>
          <a:custGeom>
            <a:avLst/>
            <a:gdLst>
              <a:gd name="T0" fmla="*/ 174 w 174"/>
              <a:gd name="T1" fmla="*/ 139 h 139"/>
              <a:gd name="T2" fmla="*/ 0 w 174"/>
              <a:gd name="T3" fmla="*/ 139 h 139"/>
              <a:gd name="T4" fmla="*/ 42 w 174"/>
              <a:gd name="T5" fmla="*/ 102 h 139"/>
              <a:gd name="T6" fmla="*/ 18 w 174"/>
              <a:gd name="T7" fmla="*/ 102 h 139"/>
              <a:gd name="T8" fmla="*/ 18 w 174"/>
              <a:gd name="T9" fmla="*/ 139 h 139"/>
              <a:gd name="T10" fmla="*/ 42 w 174"/>
              <a:gd name="T11" fmla="*/ 139 h 139"/>
              <a:gd name="T12" fmla="*/ 42 w 174"/>
              <a:gd name="T13" fmla="*/ 102 h 139"/>
              <a:gd name="T14" fmla="*/ 80 w 174"/>
              <a:gd name="T15" fmla="*/ 65 h 139"/>
              <a:gd name="T16" fmla="*/ 56 w 174"/>
              <a:gd name="T17" fmla="*/ 65 h 139"/>
              <a:gd name="T18" fmla="*/ 56 w 174"/>
              <a:gd name="T19" fmla="*/ 139 h 139"/>
              <a:gd name="T20" fmla="*/ 80 w 174"/>
              <a:gd name="T21" fmla="*/ 139 h 139"/>
              <a:gd name="T22" fmla="*/ 80 w 174"/>
              <a:gd name="T23" fmla="*/ 65 h 139"/>
              <a:gd name="T24" fmla="*/ 117 w 174"/>
              <a:gd name="T25" fmla="*/ 81 h 139"/>
              <a:gd name="T26" fmla="*/ 93 w 174"/>
              <a:gd name="T27" fmla="*/ 81 h 139"/>
              <a:gd name="T28" fmla="*/ 93 w 174"/>
              <a:gd name="T29" fmla="*/ 139 h 139"/>
              <a:gd name="T30" fmla="*/ 117 w 174"/>
              <a:gd name="T31" fmla="*/ 139 h 139"/>
              <a:gd name="T32" fmla="*/ 117 w 174"/>
              <a:gd name="T33" fmla="*/ 81 h 139"/>
              <a:gd name="T34" fmla="*/ 155 w 174"/>
              <a:gd name="T35" fmla="*/ 43 h 139"/>
              <a:gd name="T36" fmla="*/ 131 w 174"/>
              <a:gd name="T37" fmla="*/ 43 h 139"/>
              <a:gd name="T38" fmla="*/ 131 w 174"/>
              <a:gd name="T39" fmla="*/ 139 h 139"/>
              <a:gd name="T40" fmla="*/ 155 w 174"/>
              <a:gd name="T41" fmla="*/ 139 h 139"/>
              <a:gd name="T42" fmla="*/ 155 w 174"/>
              <a:gd name="T43" fmla="*/ 43 h 139"/>
              <a:gd name="T44" fmla="*/ 30 w 174"/>
              <a:gd name="T45" fmla="*/ 61 h 139"/>
              <a:gd name="T46" fmla="*/ 23 w 174"/>
              <a:gd name="T47" fmla="*/ 67 h 139"/>
              <a:gd name="T48" fmla="*/ 30 w 174"/>
              <a:gd name="T49" fmla="*/ 74 h 139"/>
              <a:gd name="T50" fmla="*/ 37 w 174"/>
              <a:gd name="T51" fmla="*/ 67 h 139"/>
              <a:gd name="T52" fmla="*/ 30 w 174"/>
              <a:gd name="T53" fmla="*/ 61 h 139"/>
              <a:gd name="T54" fmla="*/ 68 w 174"/>
              <a:gd name="T55" fmla="*/ 25 h 139"/>
              <a:gd name="T56" fmla="*/ 61 w 174"/>
              <a:gd name="T57" fmla="*/ 32 h 139"/>
              <a:gd name="T58" fmla="*/ 68 w 174"/>
              <a:gd name="T59" fmla="*/ 39 h 139"/>
              <a:gd name="T60" fmla="*/ 74 w 174"/>
              <a:gd name="T61" fmla="*/ 32 h 139"/>
              <a:gd name="T62" fmla="*/ 68 w 174"/>
              <a:gd name="T63" fmla="*/ 25 h 139"/>
              <a:gd name="T64" fmla="*/ 105 w 174"/>
              <a:gd name="T65" fmla="*/ 43 h 139"/>
              <a:gd name="T66" fmla="*/ 98 w 174"/>
              <a:gd name="T67" fmla="*/ 50 h 139"/>
              <a:gd name="T68" fmla="*/ 105 w 174"/>
              <a:gd name="T69" fmla="*/ 57 h 139"/>
              <a:gd name="T70" fmla="*/ 112 w 174"/>
              <a:gd name="T71" fmla="*/ 50 h 139"/>
              <a:gd name="T72" fmla="*/ 105 w 174"/>
              <a:gd name="T73" fmla="*/ 43 h 139"/>
              <a:gd name="T74" fmla="*/ 143 w 174"/>
              <a:gd name="T75" fmla="*/ 0 h 139"/>
              <a:gd name="T76" fmla="*/ 136 w 174"/>
              <a:gd name="T77" fmla="*/ 7 h 139"/>
              <a:gd name="T78" fmla="*/ 143 w 174"/>
              <a:gd name="T79" fmla="*/ 14 h 139"/>
              <a:gd name="T80" fmla="*/ 149 w 174"/>
              <a:gd name="T81" fmla="*/ 7 h 139"/>
              <a:gd name="T82" fmla="*/ 143 w 174"/>
              <a:gd name="T83" fmla="*/ 0 h 139"/>
              <a:gd name="T84" fmla="*/ 110 w 174"/>
              <a:gd name="T85" fmla="*/ 45 h 139"/>
              <a:gd name="T86" fmla="*/ 138 w 174"/>
              <a:gd name="T87" fmla="*/ 12 h 139"/>
              <a:gd name="T88" fmla="*/ 74 w 174"/>
              <a:gd name="T89" fmla="*/ 35 h 139"/>
              <a:gd name="T90" fmla="*/ 99 w 174"/>
              <a:gd name="T91" fmla="*/ 47 h 139"/>
              <a:gd name="T92" fmla="*/ 63 w 174"/>
              <a:gd name="T93" fmla="*/ 36 h 139"/>
              <a:gd name="T94" fmla="*/ 35 w 174"/>
              <a:gd name="T95" fmla="*/ 6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39">
                <a:moveTo>
                  <a:pt x="174" y="139"/>
                </a:moveTo>
                <a:cubicBezTo>
                  <a:pt x="0" y="139"/>
                  <a:pt x="0" y="139"/>
                  <a:pt x="0" y="139"/>
                </a:cubicBezTo>
                <a:moveTo>
                  <a:pt x="42" y="102"/>
                </a:moveTo>
                <a:cubicBezTo>
                  <a:pt x="18" y="102"/>
                  <a:pt x="18" y="102"/>
                  <a:pt x="18" y="102"/>
                </a:cubicBezTo>
                <a:cubicBezTo>
                  <a:pt x="18" y="139"/>
                  <a:pt x="18" y="139"/>
                  <a:pt x="18" y="139"/>
                </a:cubicBezTo>
                <a:cubicBezTo>
                  <a:pt x="42" y="139"/>
                  <a:pt x="42" y="139"/>
                  <a:pt x="42" y="139"/>
                </a:cubicBezTo>
                <a:lnTo>
                  <a:pt x="42" y="102"/>
                </a:lnTo>
                <a:close/>
                <a:moveTo>
                  <a:pt x="80" y="65"/>
                </a:moveTo>
                <a:cubicBezTo>
                  <a:pt x="56" y="65"/>
                  <a:pt x="56" y="65"/>
                  <a:pt x="56" y="65"/>
                </a:cubicBezTo>
                <a:cubicBezTo>
                  <a:pt x="56" y="139"/>
                  <a:pt x="56" y="139"/>
                  <a:pt x="56" y="139"/>
                </a:cubicBezTo>
                <a:cubicBezTo>
                  <a:pt x="80" y="139"/>
                  <a:pt x="80" y="139"/>
                  <a:pt x="80" y="139"/>
                </a:cubicBezTo>
                <a:lnTo>
                  <a:pt x="80" y="65"/>
                </a:lnTo>
                <a:close/>
                <a:moveTo>
                  <a:pt x="117" y="81"/>
                </a:moveTo>
                <a:cubicBezTo>
                  <a:pt x="93" y="81"/>
                  <a:pt x="93" y="81"/>
                  <a:pt x="93" y="81"/>
                </a:cubicBezTo>
                <a:cubicBezTo>
                  <a:pt x="93" y="139"/>
                  <a:pt x="93" y="139"/>
                  <a:pt x="93" y="139"/>
                </a:cubicBezTo>
                <a:cubicBezTo>
                  <a:pt x="117" y="139"/>
                  <a:pt x="117" y="139"/>
                  <a:pt x="117" y="139"/>
                </a:cubicBezTo>
                <a:lnTo>
                  <a:pt x="117" y="81"/>
                </a:lnTo>
                <a:close/>
                <a:moveTo>
                  <a:pt x="155" y="43"/>
                </a:moveTo>
                <a:cubicBezTo>
                  <a:pt x="131" y="43"/>
                  <a:pt x="131" y="43"/>
                  <a:pt x="131" y="43"/>
                </a:cubicBezTo>
                <a:cubicBezTo>
                  <a:pt x="131" y="139"/>
                  <a:pt x="131" y="139"/>
                  <a:pt x="131" y="139"/>
                </a:cubicBezTo>
                <a:cubicBezTo>
                  <a:pt x="155" y="139"/>
                  <a:pt x="155" y="139"/>
                  <a:pt x="155" y="139"/>
                </a:cubicBezTo>
                <a:lnTo>
                  <a:pt x="155" y="43"/>
                </a:lnTo>
                <a:close/>
                <a:moveTo>
                  <a:pt x="30" y="61"/>
                </a:moveTo>
                <a:cubicBezTo>
                  <a:pt x="26" y="61"/>
                  <a:pt x="23" y="64"/>
                  <a:pt x="23" y="67"/>
                </a:cubicBezTo>
                <a:cubicBezTo>
                  <a:pt x="23" y="71"/>
                  <a:pt x="26" y="74"/>
                  <a:pt x="30" y="74"/>
                </a:cubicBezTo>
                <a:cubicBezTo>
                  <a:pt x="34" y="74"/>
                  <a:pt x="37" y="71"/>
                  <a:pt x="37" y="67"/>
                </a:cubicBezTo>
                <a:cubicBezTo>
                  <a:pt x="37" y="64"/>
                  <a:pt x="34" y="61"/>
                  <a:pt x="30" y="61"/>
                </a:cubicBezTo>
                <a:close/>
                <a:moveTo>
                  <a:pt x="68" y="25"/>
                </a:moveTo>
                <a:cubicBezTo>
                  <a:pt x="64" y="25"/>
                  <a:pt x="61" y="28"/>
                  <a:pt x="61" y="32"/>
                </a:cubicBezTo>
                <a:cubicBezTo>
                  <a:pt x="61" y="36"/>
                  <a:pt x="64" y="39"/>
                  <a:pt x="68" y="39"/>
                </a:cubicBezTo>
                <a:cubicBezTo>
                  <a:pt x="71" y="39"/>
                  <a:pt x="74" y="36"/>
                  <a:pt x="74" y="32"/>
                </a:cubicBezTo>
                <a:cubicBezTo>
                  <a:pt x="74" y="28"/>
                  <a:pt x="71" y="25"/>
                  <a:pt x="68" y="25"/>
                </a:cubicBezTo>
                <a:close/>
                <a:moveTo>
                  <a:pt x="105" y="43"/>
                </a:moveTo>
                <a:cubicBezTo>
                  <a:pt x="101" y="43"/>
                  <a:pt x="98" y="46"/>
                  <a:pt x="98" y="50"/>
                </a:cubicBezTo>
                <a:cubicBezTo>
                  <a:pt x="98" y="53"/>
                  <a:pt x="101" y="57"/>
                  <a:pt x="105" y="57"/>
                </a:cubicBezTo>
                <a:cubicBezTo>
                  <a:pt x="109" y="57"/>
                  <a:pt x="112" y="53"/>
                  <a:pt x="112" y="50"/>
                </a:cubicBezTo>
                <a:cubicBezTo>
                  <a:pt x="112" y="46"/>
                  <a:pt x="109" y="43"/>
                  <a:pt x="105" y="43"/>
                </a:cubicBezTo>
                <a:close/>
                <a:moveTo>
                  <a:pt x="143" y="0"/>
                </a:moveTo>
                <a:cubicBezTo>
                  <a:pt x="139" y="0"/>
                  <a:pt x="136" y="3"/>
                  <a:pt x="136" y="7"/>
                </a:cubicBezTo>
                <a:cubicBezTo>
                  <a:pt x="136" y="11"/>
                  <a:pt x="139" y="14"/>
                  <a:pt x="143" y="14"/>
                </a:cubicBezTo>
                <a:cubicBezTo>
                  <a:pt x="146" y="14"/>
                  <a:pt x="149" y="11"/>
                  <a:pt x="149" y="7"/>
                </a:cubicBezTo>
                <a:cubicBezTo>
                  <a:pt x="149" y="3"/>
                  <a:pt x="146" y="0"/>
                  <a:pt x="143" y="0"/>
                </a:cubicBezTo>
                <a:close/>
                <a:moveTo>
                  <a:pt x="110" y="45"/>
                </a:moveTo>
                <a:cubicBezTo>
                  <a:pt x="138" y="12"/>
                  <a:pt x="138" y="12"/>
                  <a:pt x="138" y="12"/>
                </a:cubicBezTo>
                <a:moveTo>
                  <a:pt x="74" y="35"/>
                </a:moveTo>
                <a:cubicBezTo>
                  <a:pt x="99" y="47"/>
                  <a:pt x="99" y="47"/>
                  <a:pt x="99" y="47"/>
                </a:cubicBezTo>
                <a:moveTo>
                  <a:pt x="63" y="36"/>
                </a:moveTo>
                <a:cubicBezTo>
                  <a:pt x="35" y="63"/>
                  <a:pt x="35" y="63"/>
                  <a:pt x="35" y="63"/>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8" name="Text Placeholder 19"/>
          <p:cNvSpPr>
            <a:spLocks noGrp="1"/>
          </p:cNvSpPr>
          <p:nvPr>
            <p:ph type="body" sz="quarter" idx="15"/>
          </p:nvPr>
        </p:nvSpPr>
        <p:spPr>
          <a:xfrm>
            <a:off x="1478278" y="5402894"/>
            <a:ext cx="2074545" cy="858842"/>
          </a:xfrm>
        </p:spPr>
        <p:txBody>
          <a:bodyPr/>
          <a:lstStyle/>
          <a:p>
            <a:pPr lvl="0"/>
            <a:r>
              <a:rPr lang="en-US" dirty="0"/>
              <a:t>Lorem ipsum dolor sit amet, consectetur adipiscing elit, sed do eiusmod tempor</a:t>
            </a:r>
          </a:p>
        </p:txBody>
      </p:sp>
      <p:sp>
        <p:nvSpPr>
          <p:cNvPr id="49" name="Text Placeholder 20"/>
          <p:cNvSpPr>
            <a:spLocks noGrp="1"/>
          </p:cNvSpPr>
          <p:nvPr>
            <p:ph type="body" sz="quarter" idx="16"/>
          </p:nvPr>
        </p:nvSpPr>
        <p:spPr>
          <a:xfrm>
            <a:off x="1478278" y="5020308"/>
            <a:ext cx="2226947" cy="541338"/>
          </a:xfrm>
        </p:spPr>
        <p:txBody>
          <a:bodyPr/>
          <a:lstStyle/>
          <a:p>
            <a:r>
              <a:rPr lang="en-US" dirty="0"/>
              <a:t>INFODATA 03</a:t>
            </a:r>
            <a:endParaRPr lang="ru-RU" dirty="0"/>
          </a:p>
        </p:txBody>
      </p:sp>
      <p:sp>
        <p:nvSpPr>
          <p:cNvPr id="50" name="Text Placeholder 21"/>
          <p:cNvSpPr>
            <a:spLocks noGrp="1"/>
          </p:cNvSpPr>
          <p:nvPr>
            <p:ph type="body" sz="quarter" idx="19"/>
          </p:nvPr>
        </p:nvSpPr>
        <p:spPr>
          <a:xfrm>
            <a:off x="1011553" y="3433362"/>
            <a:ext cx="2074545" cy="858842"/>
          </a:xfrm>
        </p:spPr>
        <p:txBody>
          <a:bodyPr/>
          <a:lstStyle/>
          <a:p>
            <a:pPr lvl="0"/>
            <a:r>
              <a:rPr lang="en-US" dirty="0"/>
              <a:t>Lorem ipsum dolor sit amet, consectetur adipiscing elit, sed do eiusmod tempor</a:t>
            </a:r>
          </a:p>
        </p:txBody>
      </p:sp>
      <p:sp>
        <p:nvSpPr>
          <p:cNvPr id="51" name="Text Placeholder 22"/>
          <p:cNvSpPr>
            <a:spLocks noGrp="1"/>
          </p:cNvSpPr>
          <p:nvPr>
            <p:ph type="body" sz="quarter" idx="20"/>
          </p:nvPr>
        </p:nvSpPr>
        <p:spPr>
          <a:xfrm>
            <a:off x="1011553" y="3050776"/>
            <a:ext cx="2322197" cy="541338"/>
          </a:xfrm>
        </p:spPr>
        <p:txBody>
          <a:bodyPr/>
          <a:lstStyle/>
          <a:p>
            <a:r>
              <a:rPr lang="en-US" dirty="0"/>
              <a:t>INFODATA 02</a:t>
            </a:r>
            <a:endParaRPr lang="ru-RU" dirty="0"/>
          </a:p>
        </p:txBody>
      </p:sp>
      <p:sp>
        <p:nvSpPr>
          <p:cNvPr id="52" name="Text Placeholder 23"/>
          <p:cNvSpPr>
            <a:spLocks noGrp="1"/>
          </p:cNvSpPr>
          <p:nvPr>
            <p:ph type="body" sz="quarter" idx="21"/>
          </p:nvPr>
        </p:nvSpPr>
        <p:spPr>
          <a:xfrm>
            <a:off x="1478278" y="1405336"/>
            <a:ext cx="2074545" cy="858842"/>
          </a:xfrm>
        </p:spPr>
        <p:txBody>
          <a:bodyPr/>
          <a:lstStyle/>
          <a:p>
            <a:pPr lvl="0"/>
            <a:r>
              <a:rPr lang="en-US" dirty="0"/>
              <a:t>Lorem ipsum dolor sit amet, consectetur adipiscing elit, sed do eiusmod tempor</a:t>
            </a:r>
          </a:p>
        </p:txBody>
      </p:sp>
      <p:sp>
        <p:nvSpPr>
          <p:cNvPr id="53" name="Text Placeholder 24"/>
          <p:cNvSpPr>
            <a:spLocks noGrp="1"/>
          </p:cNvSpPr>
          <p:nvPr>
            <p:ph type="body" sz="quarter" idx="22"/>
          </p:nvPr>
        </p:nvSpPr>
        <p:spPr>
          <a:xfrm>
            <a:off x="1478278" y="1022750"/>
            <a:ext cx="2322197" cy="541338"/>
          </a:xfrm>
        </p:spPr>
        <p:txBody>
          <a:bodyPr/>
          <a:lstStyle/>
          <a:p>
            <a:r>
              <a:rPr lang="en-US" dirty="0"/>
              <a:t>INFODATA 01</a:t>
            </a:r>
            <a:endParaRPr lang="ru-RU" dirty="0"/>
          </a:p>
        </p:txBody>
      </p:sp>
      <p:sp>
        <p:nvSpPr>
          <p:cNvPr id="54" name="Text Placeholder 25"/>
          <p:cNvSpPr>
            <a:spLocks noGrp="1"/>
          </p:cNvSpPr>
          <p:nvPr>
            <p:ph type="body" sz="quarter" idx="23"/>
          </p:nvPr>
        </p:nvSpPr>
        <p:spPr>
          <a:xfrm>
            <a:off x="9258299" y="3112687"/>
            <a:ext cx="1889441" cy="541338"/>
          </a:xfrm>
        </p:spPr>
        <p:txBody>
          <a:bodyPr/>
          <a:lstStyle/>
          <a:p>
            <a:r>
              <a:rPr lang="en-US" dirty="0"/>
              <a:t>INFODATA 05</a:t>
            </a:r>
            <a:endParaRPr lang="ru-RU" dirty="0"/>
          </a:p>
        </p:txBody>
      </p:sp>
      <p:sp>
        <p:nvSpPr>
          <p:cNvPr id="55" name="Text Placeholder 26"/>
          <p:cNvSpPr>
            <a:spLocks noGrp="1"/>
          </p:cNvSpPr>
          <p:nvPr>
            <p:ph type="body" sz="quarter" idx="24"/>
          </p:nvPr>
        </p:nvSpPr>
        <p:spPr>
          <a:xfrm>
            <a:off x="9382125" y="3507973"/>
            <a:ext cx="1765616" cy="793752"/>
          </a:xfrm>
        </p:spPr>
        <p:txBody>
          <a:bodyPr/>
          <a:lstStyle/>
          <a:p>
            <a:pPr lvl="0"/>
            <a:r>
              <a:rPr lang="en-US" dirty="0"/>
              <a:t>Lorem ipsum dolor sit amet, consectetur adipiscing elit, sed do eiusmod</a:t>
            </a:r>
          </a:p>
        </p:txBody>
      </p:sp>
      <p:sp>
        <p:nvSpPr>
          <p:cNvPr id="56" name="Text Placeholder 27"/>
          <p:cNvSpPr>
            <a:spLocks noGrp="1"/>
          </p:cNvSpPr>
          <p:nvPr>
            <p:ph type="body" sz="quarter" idx="25"/>
          </p:nvPr>
        </p:nvSpPr>
        <p:spPr>
          <a:xfrm>
            <a:off x="8848724" y="1022750"/>
            <a:ext cx="1889441" cy="541338"/>
          </a:xfrm>
        </p:spPr>
        <p:txBody>
          <a:bodyPr/>
          <a:lstStyle/>
          <a:p>
            <a:r>
              <a:rPr lang="en-US" dirty="0"/>
              <a:t>INFODATA 04</a:t>
            </a:r>
            <a:endParaRPr lang="ru-RU" dirty="0"/>
          </a:p>
        </p:txBody>
      </p:sp>
      <p:sp>
        <p:nvSpPr>
          <p:cNvPr id="57" name="Text Placeholder 28"/>
          <p:cNvSpPr>
            <a:spLocks noGrp="1"/>
          </p:cNvSpPr>
          <p:nvPr>
            <p:ph type="body" sz="quarter" idx="26"/>
          </p:nvPr>
        </p:nvSpPr>
        <p:spPr>
          <a:xfrm>
            <a:off x="8972550" y="1418036"/>
            <a:ext cx="1765616" cy="793752"/>
          </a:xfrm>
        </p:spPr>
        <p:txBody>
          <a:bodyPr/>
          <a:lstStyle/>
          <a:p>
            <a:pPr lvl="0"/>
            <a:r>
              <a:rPr lang="en-US" dirty="0"/>
              <a:t>Lorem ipsum dolor sit amet, consectetur adipiscing elit, sed do eiusmod</a:t>
            </a:r>
          </a:p>
        </p:txBody>
      </p:sp>
      <p:sp>
        <p:nvSpPr>
          <p:cNvPr id="58" name="Text Placeholder 29"/>
          <p:cNvSpPr>
            <a:spLocks noGrp="1"/>
          </p:cNvSpPr>
          <p:nvPr>
            <p:ph type="body" sz="quarter" idx="27"/>
          </p:nvPr>
        </p:nvSpPr>
        <p:spPr>
          <a:xfrm>
            <a:off x="8848724" y="5087938"/>
            <a:ext cx="1889441" cy="541338"/>
          </a:xfrm>
        </p:spPr>
        <p:txBody>
          <a:bodyPr/>
          <a:lstStyle/>
          <a:p>
            <a:r>
              <a:rPr lang="en-US" dirty="0"/>
              <a:t>INFODATA 06</a:t>
            </a:r>
            <a:endParaRPr lang="ru-RU" dirty="0"/>
          </a:p>
        </p:txBody>
      </p:sp>
      <p:sp>
        <p:nvSpPr>
          <p:cNvPr id="59" name="Text Placeholder 30"/>
          <p:cNvSpPr>
            <a:spLocks noGrp="1"/>
          </p:cNvSpPr>
          <p:nvPr>
            <p:ph type="body" sz="quarter" idx="28"/>
          </p:nvPr>
        </p:nvSpPr>
        <p:spPr>
          <a:xfrm>
            <a:off x="8972550" y="5483224"/>
            <a:ext cx="1765616" cy="793752"/>
          </a:xfrm>
        </p:spPr>
        <p:txBody>
          <a:bodyPr/>
          <a:lstStyle/>
          <a:p>
            <a:pPr lvl="0"/>
            <a:r>
              <a:rPr lang="en-US" dirty="0"/>
              <a:t>Lorem ipsum dolor sit amet, consectetur adipiscing elit, sed do eiusmod</a:t>
            </a:r>
          </a:p>
        </p:txBody>
      </p:sp>
    </p:spTree>
    <p:extLst>
      <p:ext uri="{BB962C8B-B14F-4D97-AF65-F5344CB8AC3E}">
        <p14:creationId xmlns:p14="http://schemas.microsoft.com/office/powerpoint/2010/main" val="477964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67000">
                                          <p:cBhvr additive="base">
                                            <p:cTn id="7" dur="1000" fill="hold"/>
                                            <p:tgtEl>
                                              <p:spTgt spid="30"/>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14:presetBounceEnd="67000">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14:bounceEnd="67000">
                                          <p:cBhvr additive="base">
                                            <p:cTn id="11" dur="1000" fill="hold"/>
                                            <p:tgtEl>
                                              <p:spTgt spid="25"/>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25"/>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14:bounceEnd="67000">
                                          <p:cBhvr additive="base">
                                            <p:cTn id="15" dur="1000" fill="hold"/>
                                            <p:tgtEl>
                                              <p:spTgt spid="26"/>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27"/>
                                            </p:tgtEl>
                                            <p:attrNameLst>
                                              <p:attrName>style.visibility</p:attrName>
                                            </p:attrNameLst>
                                          </p:cBhvr>
                                          <p:to>
                                            <p:strVal val="visible"/>
                                          </p:to>
                                        </p:set>
                                        <p:anim calcmode="lin" valueType="num" p14:bounceEnd="67000">
                                          <p:cBhvr additive="base">
                                            <p:cTn id="19" dur="1000" fill="hold"/>
                                            <p:tgtEl>
                                              <p:spTgt spid="27"/>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14:presetBounceEnd="67000">
                                      <p:stCondLst>
                                        <p:cond delay="800"/>
                                      </p:stCondLst>
                                      <p:childTnLst>
                                        <p:set>
                                          <p:cBhvr>
                                            <p:cTn id="22" dur="1" fill="hold">
                                              <p:stCondLst>
                                                <p:cond delay="0"/>
                                              </p:stCondLst>
                                            </p:cTn>
                                            <p:tgtEl>
                                              <p:spTgt spid="28"/>
                                            </p:tgtEl>
                                            <p:attrNameLst>
                                              <p:attrName>style.visibility</p:attrName>
                                            </p:attrNameLst>
                                          </p:cBhvr>
                                          <p:to>
                                            <p:strVal val="visible"/>
                                          </p:to>
                                        </p:set>
                                        <p:anim calcmode="lin" valueType="num" p14:bounceEnd="67000">
                                          <p:cBhvr additive="base">
                                            <p:cTn id="23" dur="1000" fill="hold"/>
                                            <p:tgtEl>
                                              <p:spTgt spid="28"/>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14:presetBounceEnd="67000">
                                      <p:stCondLst>
                                        <p:cond delay="1000"/>
                                      </p:stCondLst>
                                      <p:childTnLst>
                                        <p:set>
                                          <p:cBhvr>
                                            <p:cTn id="26" dur="1" fill="hold">
                                              <p:stCondLst>
                                                <p:cond delay="0"/>
                                              </p:stCondLst>
                                            </p:cTn>
                                            <p:tgtEl>
                                              <p:spTgt spid="29"/>
                                            </p:tgtEl>
                                            <p:attrNameLst>
                                              <p:attrName>style.visibility</p:attrName>
                                            </p:attrNameLst>
                                          </p:cBhvr>
                                          <p:to>
                                            <p:strVal val="visible"/>
                                          </p:to>
                                        </p:set>
                                        <p:anim calcmode="lin" valueType="num" p14:bounceEnd="67000">
                                          <p:cBhvr additive="base">
                                            <p:cTn id="27" dur="1000" fill="hold"/>
                                            <p:tgtEl>
                                              <p:spTgt spid="29"/>
                                            </p:tgtEl>
                                            <p:attrNameLst>
                                              <p:attrName>ppt_x</p:attrName>
                                            </p:attrNameLst>
                                          </p:cBhvr>
                                          <p:tavLst>
                                            <p:tav tm="0">
                                              <p:val>
                                                <p:strVal val="0-#ppt_w/2"/>
                                              </p:val>
                                            </p:tav>
                                            <p:tav tm="100000">
                                              <p:val>
                                                <p:strVal val="#ppt_x"/>
                                              </p:val>
                                            </p:tav>
                                          </p:tavLst>
                                        </p:anim>
                                        <p:anim calcmode="lin" valueType="num" p14:bounceEnd="67000">
                                          <p:cBhvr additive="base">
                                            <p:cTn id="28" dur="1000" fill="hold"/>
                                            <p:tgtEl>
                                              <p:spTgt spid="29"/>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16" fill="hold" grpId="0" nodeType="withEffect">
                                      <p:stCondLst>
                                        <p:cond delay="175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175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par>
                                    <p:cTn id="59" presetID="2" presetClass="entr" presetSubtype="8" fill="hold" grpId="0" nodeType="withEffect" p14:presetBounceEnd="67000">
                                      <p:stCondLst>
                                        <p:cond delay="2000"/>
                                      </p:stCondLst>
                                      <p:childTnLst>
                                        <p:set>
                                          <p:cBhvr>
                                            <p:cTn id="60" dur="1" fill="hold">
                                              <p:stCondLst>
                                                <p:cond delay="0"/>
                                              </p:stCondLst>
                                            </p:cTn>
                                            <p:tgtEl>
                                              <p:spTgt spid="48">
                                                <p:txEl>
                                                  <p:pRg st="0" end="0"/>
                                                </p:txEl>
                                              </p:spTgt>
                                            </p:tgtEl>
                                            <p:attrNameLst>
                                              <p:attrName>style.visibility</p:attrName>
                                            </p:attrNameLst>
                                          </p:cBhvr>
                                          <p:to>
                                            <p:strVal val="visible"/>
                                          </p:to>
                                        </p:set>
                                        <p:anim calcmode="lin" valueType="num" p14:bounceEnd="67000">
                                          <p:cBhvr additive="base">
                                            <p:cTn id="61" dur="1000" fill="hold"/>
                                            <p:tgtEl>
                                              <p:spTgt spid="4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2" dur="1000" fill="hold"/>
                                            <p:tgtEl>
                                              <p:spTgt spid="48">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14:presetBounceEnd="67000">
                                      <p:stCondLst>
                                        <p:cond delay="2000"/>
                                      </p:stCondLst>
                                      <p:childTnLst>
                                        <p:set>
                                          <p:cBhvr>
                                            <p:cTn id="64" dur="1" fill="hold">
                                              <p:stCondLst>
                                                <p:cond delay="0"/>
                                              </p:stCondLst>
                                            </p:cTn>
                                            <p:tgtEl>
                                              <p:spTgt spid="49">
                                                <p:txEl>
                                                  <p:pRg st="0" end="0"/>
                                                </p:txEl>
                                              </p:spTgt>
                                            </p:tgtEl>
                                            <p:attrNameLst>
                                              <p:attrName>style.visibility</p:attrName>
                                            </p:attrNameLst>
                                          </p:cBhvr>
                                          <p:to>
                                            <p:strVal val="visible"/>
                                          </p:to>
                                        </p:set>
                                        <p:anim calcmode="lin" valueType="num" p14:bounceEnd="67000">
                                          <p:cBhvr additive="base">
                                            <p:cTn id="65" dur="1000" fill="hold"/>
                                            <p:tgtEl>
                                              <p:spTgt spid="4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6" dur="1000" fill="hold"/>
                                            <p:tgtEl>
                                              <p:spTgt spid="49">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14:presetBounceEnd="67000">
                                      <p:stCondLst>
                                        <p:cond delay="2000"/>
                                      </p:stCondLst>
                                      <p:childTnLst>
                                        <p:set>
                                          <p:cBhvr>
                                            <p:cTn id="68" dur="1" fill="hold">
                                              <p:stCondLst>
                                                <p:cond delay="0"/>
                                              </p:stCondLst>
                                            </p:cTn>
                                            <p:tgtEl>
                                              <p:spTgt spid="50">
                                                <p:txEl>
                                                  <p:pRg st="0" end="0"/>
                                                </p:txEl>
                                              </p:spTgt>
                                            </p:tgtEl>
                                            <p:attrNameLst>
                                              <p:attrName>style.visibility</p:attrName>
                                            </p:attrNameLst>
                                          </p:cBhvr>
                                          <p:to>
                                            <p:strVal val="visible"/>
                                          </p:to>
                                        </p:set>
                                        <p:anim calcmode="lin" valueType="num" p14:bounceEnd="67000">
                                          <p:cBhvr additive="base">
                                            <p:cTn id="69" dur="1000" fill="hold"/>
                                            <p:tgtEl>
                                              <p:spTgt spid="5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0" dur="1000" fill="hold"/>
                                            <p:tgtEl>
                                              <p:spTgt spid="50">
                                                <p:txEl>
                                                  <p:pRg st="0" end="0"/>
                                                </p:txEl>
                                              </p:spTgt>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14:presetBounceEnd="67000">
                                      <p:stCondLst>
                                        <p:cond delay="2000"/>
                                      </p:stCondLst>
                                      <p:childTnLst>
                                        <p:set>
                                          <p:cBhvr>
                                            <p:cTn id="72" dur="1" fill="hold">
                                              <p:stCondLst>
                                                <p:cond delay="0"/>
                                              </p:stCondLst>
                                            </p:cTn>
                                            <p:tgtEl>
                                              <p:spTgt spid="51">
                                                <p:txEl>
                                                  <p:pRg st="0" end="0"/>
                                                </p:txEl>
                                              </p:spTgt>
                                            </p:tgtEl>
                                            <p:attrNameLst>
                                              <p:attrName>style.visibility</p:attrName>
                                            </p:attrNameLst>
                                          </p:cBhvr>
                                          <p:to>
                                            <p:strVal val="visible"/>
                                          </p:to>
                                        </p:set>
                                        <p:anim calcmode="lin" valueType="num" p14:bounceEnd="67000">
                                          <p:cBhvr additive="base">
                                            <p:cTn id="73" dur="1000" fill="hold"/>
                                            <p:tgtEl>
                                              <p:spTgt spid="5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4" dur="1000" fill="hold"/>
                                            <p:tgtEl>
                                              <p:spTgt spid="51">
                                                <p:txEl>
                                                  <p:pRg st="0" end="0"/>
                                                </p:txEl>
                                              </p:spTgt>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14:presetBounceEnd="67000">
                                      <p:stCondLst>
                                        <p:cond delay="2000"/>
                                      </p:stCondLst>
                                      <p:childTnLst>
                                        <p:set>
                                          <p:cBhvr>
                                            <p:cTn id="76" dur="1" fill="hold">
                                              <p:stCondLst>
                                                <p:cond delay="0"/>
                                              </p:stCondLst>
                                            </p:cTn>
                                            <p:tgtEl>
                                              <p:spTgt spid="52">
                                                <p:txEl>
                                                  <p:pRg st="0" end="0"/>
                                                </p:txEl>
                                              </p:spTgt>
                                            </p:tgtEl>
                                            <p:attrNameLst>
                                              <p:attrName>style.visibility</p:attrName>
                                            </p:attrNameLst>
                                          </p:cBhvr>
                                          <p:to>
                                            <p:strVal val="visible"/>
                                          </p:to>
                                        </p:set>
                                        <p:anim calcmode="lin" valueType="num" p14:bounceEnd="67000">
                                          <p:cBhvr additive="base">
                                            <p:cTn id="77" dur="1000" fill="hold"/>
                                            <p:tgtEl>
                                              <p:spTgt spid="5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8" dur="1000" fill="hold"/>
                                            <p:tgtEl>
                                              <p:spTgt spid="52">
                                                <p:txEl>
                                                  <p:pRg st="0" end="0"/>
                                                </p:txEl>
                                              </p:spTgt>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14:presetBounceEnd="67000">
                                      <p:stCondLst>
                                        <p:cond delay="2000"/>
                                      </p:stCondLst>
                                      <p:childTnLst>
                                        <p:set>
                                          <p:cBhvr>
                                            <p:cTn id="80" dur="1" fill="hold">
                                              <p:stCondLst>
                                                <p:cond delay="0"/>
                                              </p:stCondLst>
                                            </p:cTn>
                                            <p:tgtEl>
                                              <p:spTgt spid="53">
                                                <p:txEl>
                                                  <p:pRg st="0" end="0"/>
                                                </p:txEl>
                                              </p:spTgt>
                                            </p:tgtEl>
                                            <p:attrNameLst>
                                              <p:attrName>style.visibility</p:attrName>
                                            </p:attrNameLst>
                                          </p:cBhvr>
                                          <p:to>
                                            <p:strVal val="visible"/>
                                          </p:to>
                                        </p:set>
                                        <p:anim calcmode="lin" valueType="num" p14:bounceEnd="67000">
                                          <p:cBhvr additive="base">
                                            <p:cTn id="81" dur="1000" fill="hold"/>
                                            <p:tgtEl>
                                              <p:spTgt spid="5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2" dur="1000" fill="hold"/>
                                            <p:tgtEl>
                                              <p:spTgt spid="53">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67000">
                                      <p:stCondLst>
                                        <p:cond delay="2000"/>
                                      </p:stCondLst>
                                      <p:childTnLst>
                                        <p:set>
                                          <p:cBhvr>
                                            <p:cTn id="84" dur="1" fill="hold">
                                              <p:stCondLst>
                                                <p:cond delay="0"/>
                                              </p:stCondLst>
                                            </p:cTn>
                                            <p:tgtEl>
                                              <p:spTgt spid="54">
                                                <p:txEl>
                                                  <p:pRg st="0" end="0"/>
                                                </p:txEl>
                                              </p:spTgt>
                                            </p:tgtEl>
                                            <p:attrNameLst>
                                              <p:attrName>style.visibility</p:attrName>
                                            </p:attrNameLst>
                                          </p:cBhvr>
                                          <p:to>
                                            <p:strVal val="visible"/>
                                          </p:to>
                                        </p:set>
                                        <p:anim calcmode="lin" valueType="num" p14:bounceEnd="67000">
                                          <p:cBhvr additive="base">
                                            <p:cTn id="85" dur="1000" fill="hold"/>
                                            <p:tgtEl>
                                              <p:spTgt spid="54">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86" dur="1000" fill="hold"/>
                                            <p:tgtEl>
                                              <p:spTgt spid="54">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14:presetBounceEnd="67000">
                                      <p:stCondLst>
                                        <p:cond delay="2000"/>
                                      </p:stCondLst>
                                      <p:childTnLst>
                                        <p:set>
                                          <p:cBhvr>
                                            <p:cTn id="88" dur="1" fill="hold">
                                              <p:stCondLst>
                                                <p:cond delay="0"/>
                                              </p:stCondLst>
                                            </p:cTn>
                                            <p:tgtEl>
                                              <p:spTgt spid="55">
                                                <p:txEl>
                                                  <p:pRg st="0" end="0"/>
                                                </p:txEl>
                                              </p:spTgt>
                                            </p:tgtEl>
                                            <p:attrNameLst>
                                              <p:attrName>style.visibility</p:attrName>
                                            </p:attrNameLst>
                                          </p:cBhvr>
                                          <p:to>
                                            <p:strVal val="visible"/>
                                          </p:to>
                                        </p:set>
                                        <p:anim calcmode="lin" valueType="num" p14:bounceEnd="67000">
                                          <p:cBhvr additive="base">
                                            <p:cTn id="89" dur="1000" fill="hold"/>
                                            <p:tgtEl>
                                              <p:spTgt spid="5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90" dur="1000" fill="hold"/>
                                            <p:tgtEl>
                                              <p:spTgt spid="55">
                                                <p:txEl>
                                                  <p:pRg st="0" end="0"/>
                                                </p:txEl>
                                              </p:spTgt>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14:presetBounceEnd="67000">
                                      <p:stCondLst>
                                        <p:cond delay="2000"/>
                                      </p:stCondLst>
                                      <p:childTnLst>
                                        <p:set>
                                          <p:cBhvr>
                                            <p:cTn id="92" dur="1" fill="hold">
                                              <p:stCondLst>
                                                <p:cond delay="0"/>
                                              </p:stCondLst>
                                            </p:cTn>
                                            <p:tgtEl>
                                              <p:spTgt spid="56">
                                                <p:txEl>
                                                  <p:pRg st="0" end="0"/>
                                                </p:txEl>
                                              </p:spTgt>
                                            </p:tgtEl>
                                            <p:attrNameLst>
                                              <p:attrName>style.visibility</p:attrName>
                                            </p:attrNameLst>
                                          </p:cBhvr>
                                          <p:to>
                                            <p:strVal val="visible"/>
                                          </p:to>
                                        </p:set>
                                        <p:anim calcmode="lin" valueType="num" p14:bounceEnd="67000">
                                          <p:cBhvr additive="base">
                                            <p:cTn id="93" dur="1000" fill="hold"/>
                                            <p:tgtEl>
                                              <p:spTgt spid="5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94" dur="1000" fill="hold"/>
                                            <p:tgtEl>
                                              <p:spTgt spid="56">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14:presetBounceEnd="67000">
                                      <p:stCondLst>
                                        <p:cond delay="2000"/>
                                      </p:stCondLst>
                                      <p:childTnLst>
                                        <p:set>
                                          <p:cBhvr>
                                            <p:cTn id="96" dur="1" fill="hold">
                                              <p:stCondLst>
                                                <p:cond delay="0"/>
                                              </p:stCondLst>
                                            </p:cTn>
                                            <p:tgtEl>
                                              <p:spTgt spid="57">
                                                <p:txEl>
                                                  <p:pRg st="0" end="0"/>
                                                </p:txEl>
                                              </p:spTgt>
                                            </p:tgtEl>
                                            <p:attrNameLst>
                                              <p:attrName>style.visibility</p:attrName>
                                            </p:attrNameLst>
                                          </p:cBhvr>
                                          <p:to>
                                            <p:strVal val="visible"/>
                                          </p:to>
                                        </p:set>
                                        <p:anim calcmode="lin" valueType="num" p14:bounceEnd="67000">
                                          <p:cBhvr additive="base">
                                            <p:cTn id="9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9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14:presetBounceEnd="67000">
                                      <p:stCondLst>
                                        <p:cond delay="2000"/>
                                      </p:stCondLst>
                                      <p:childTnLst>
                                        <p:set>
                                          <p:cBhvr>
                                            <p:cTn id="100" dur="1" fill="hold">
                                              <p:stCondLst>
                                                <p:cond delay="0"/>
                                              </p:stCondLst>
                                            </p:cTn>
                                            <p:tgtEl>
                                              <p:spTgt spid="58">
                                                <p:txEl>
                                                  <p:pRg st="0" end="0"/>
                                                </p:txEl>
                                              </p:spTgt>
                                            </p:tgtEl>
                                            <p:attrNameLst>
                                              <p:attrName>style.visibility</p:attrName>
                                            </p:attrNameLst>
                                          </p:cBhvr>
                                          <p:to>
                                            <p:strVal val="visible"/>
                                          </p:to>
                                        </p:set>
                                        <p:anim calcmode="lin" valueType="num" p14:bounceEnd="67000">
                                          <p:cBhvr additive="base">
                                            <p:cTn id="101" dur="1000" fill="hold"/>
                                            <p:tgtEl>
                                              <p:spTgt spid="5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2"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14:presetBounceEnd="67000">
                                      <p:stCondLst>
                                        <p:cond delay="2000"/>
                                      </p:stCondLst>
                                      <p:childTnLst>
                                        <p:set>
                                          <p:cBhvr>
                                            <p:cTn id="104" dur="1" fill="hold">
                                              <p:stCondLst>
                                                <p:cond delay="0"/>
                                              </p:stCondLst>
                                            </p:cTn>
                                            <p:tgtEl>
                                              <p:spTgt spid="59">
                                                <p:txEl>
                                                  <p:pRg st="0" end="0"/>
                                                </p:txEl>
                                              </p:spTgt>
                                            </p:tgtEl>
                                            <p:attrNameLst>
                                              <p:attrName>style.visibility</p:attrName>
                                            </p:attrNameLst>
                                          </p:cBhvr>
                                          <p:to>
                                            <p:strVal val="visible"/>
                                          </p:to>
                                        </p:set>
                                        <p:anim calcmode="lin" valueType="num" p14:bounceEnd="67000">
                                          <p:cBhvr additive="base">
                                            <p:cTn id="105" dur="1000" fill="hold"/>
                                            <p:tgtEl>
                                              <p:spTgt spid="5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6" dur="1000" fill="hold"/>
                                            <p:tgtEl>
                                              <p:spTgt spid="5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48" grpId="0" build="p"/>
          <p:bldP spid="49" grpId="0" build="p"/>
          <p:bldP spid="50" grpId="0" build="p"/>
          <p:bldP spid="51" grpId="0" build="p"/>
          <p:bldP spid="52" grpId="0" build="p"/>
          <p:bldP spid="53" grpId="0" build="p"/>
          <p:bldP spid="54" grpId="0" build="p"/>
          <p:bldP spid="55" grpId="0" build="p"/>
          <p:bldP spid="56" grpId="0" build="p"/>
          <p:bldP spid="57" grpId="0" build="p"/>
          <p:bldP spid="58" grpId="0" build="p"/>
          <p:bldP spid="59"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0-#ppt_w/2"/>
                                              </p:val>
                                            </p:tav>
                                            <p:tav tm="100000">
                                              <p:val>
                                                <p:strVal val="#ppt_x"/>
                                              </p:val>
                                            </p:tav>
                                          </p:tavLst>
                                        </p:anim>
                                        <p:anim calcmode="lin" valueType="num">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1+#ppt_w/2"/>
                                              </p:val>
                                            </p:tav>
                                            <p:tav tm="100000">
                                              <p:val>
                                                <p:strVal val="#ppt_x"/>
                                              </p:val>
                                            </p:tav>
                                          </p:tavLst>
                                        </p:anim>
                                        <p:anim calcmode="lin" valueType="num">
                                          <p:cBhvr additive="base">
                                            <p:cTn id="16" dur="10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1+#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stCondLst>
                                        <p:cond delay="8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1+#ppt_w/2"/>
                                              </p:val>
                                            </p:tav>
                                            <p:tav tm="100000">
                                              <p:val>
                                                <p:strVal val="#ppt_x"/>
                                              </p:val>
                                            </p:tav>
                                          </p:tavLst>
                                        </p:anim>
                                        <p:anim calcmode="lin" valueType="num">
                                          <p:cBhvr additive="base">
                                            <p:cTn id="24" dur="10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100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16" fill="hold" grpId="0" nodeType="withEffect">
                                      <p:stCondLst>
                                        <p:cond delay="175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175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par>
                                    <p:cTn id="59" presetID="2" presetClass="entr" presetSubtype="8" fill="hold" grpId="0" nodeType="withEffect">
                                      <p:stCondLst>
                                        <p:cond delay="2000"/>
                                      </p:stCondLst>
                                      <p:childTnLst>
                                        <p:set>
                                          <p:cBhvr>
                                            <p:cTn id="60" dur="1" fill="hold">
                                              <p:stCondLst>
                                                <p:cond delay="0"/>
                                              </p:stCondLst>
                                            </p:cTn>
                                            <p:tgtEl>
                                              <p:spTgt spid="48">
                                                <p:txEl>
                                                  <p:pRg st="0" end="0"/>
                                                </p:txEl>
                                              </p:spTgt>
                                            </p:tgtEl>
                                            <p:attrNameLst>
                                              <p:attrName>style.visibility</p:attrName>
                                            </p:attrNameLst>
                                          </p:cBhvr>
                                          <p:to>
                                            <p:strVal val="visible"/>
                                          </p:to>
                                        </p:set>
                                        <p:anim calcmode="lin" valueType="num">
                                          <p:cBhvr additive="base">
                                            <p:cTn id="61" dur="10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62" dur="1000" fill="hold"/>
                                            <p:tgtEl>
                                              <p:spTgt spid="48">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2000"/>
                                      </p:stCondLst>
                                      <p:childTnLst>
                                        <p:set>
                                          <p:cBhvr>
                                            <p:cTn id="64" dur="1" fill="hold">
                                              <p:stCondLst>
                                                <p:cond delay="0"/>
                                              </p:stCondLst>
                                            </p:cTn>
                                            <p:tgtEl>
                                              <p:spTgt spid="49">
                                                <p:txEl>
                                                  <p:pRg st="0" end="0"/>
                                                </p:txEl>
                                              </p:spTgt>
                                            </p:tgtEl>
                                            <p:attrNameLst>
                                              <p:attrName>style.visibility</p:attrName>
                                            </p:attrNameLst>
                                          </p:cBhvr>
                                          <p:to>
                                            <p:strVal val="visible"/>
                                          </p:to>
                                        </p:set>
                                        <p:anim calcmode="lin" valueType="num">
                                          <p:cBhvr additive="base">
                                            <p:cTn id="65" dur="10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66" dur="1000" fill="hold"/>
                                            <p:tgtEl>
                                              <p:spTgt spid="49">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2000"/>
                                      </p:stCondLst>
                                      <p:childTnLst>
                                        <p:set>
                                          <p:cBhvr>
                                            <p:cTn id="68" dur="1" fill="hold">
                                              <p:stCondLst>
                                                <p:cond delay="0"/>
                                              </p:stCondLst>
                                            </p:cTn>
                                            <p:tgtEl>
                                              <p:spTgt spid="50">
                                                <p:txEl>
                                                  <p:pRg st="0" end="0"/>
                                                </p:txEl>
                                              </p:spTgt>
                                            </p:tgtEl>
                                            <p:attrNameLst>
                                              <p:attrName>style.visibility</p:attrName>
                                            </p:attrNameLst>
                                          </p:cBhvr>
                                          <p:to>
                                            <p:strVal val="visible"/>
                                          </p:to>
                                        </p:set>
                                        <p:anim calcmode="lin" valueType="num">
                                          <p:cBhvr additive="base">
                                            <p:cTn id="69" dur="10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70" dur="1000" fill="hold"/>
                                            <p:tgtEl>
                                              <p:spTgt spid="50">
                                                <p:txEl>
                                                  <p:pRg st="0" end="0"/>
                                                </p:txEl>
                                              </p:spTgt>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2000"/>
                                      </p:stCondLst>
                                      <p:childTnLst>
                                        <p:set>
                                          <p:cBhvr>
                                            <p:cTn id="72" dur="1" fill="hold">
                                              <p:stCondLst>
                                                <p:cond delay="0"/>
                                              </p:stCondLst>
                                            </p:cTn>
                                            <p:tgtEl>
                                              <p:spTgt spid="51">
                                                <p:txEl>
                                                  <p:pRg st="0" end="0"/>
                                                </p:txEl>
                                              </p:spTgt>
                                            </p:tgtEl>
                                            <p:attrNameLst>
                                              <p:attrName>style.visibility</p:attrName>
                                            </p:attrNameLst>
                                          </p:cBhvr>
                                          <p:to>
                                            <p:strVal val="visible"/>
                                          </p:to>
                                        </p:set>
                                        <p:anim calcmode="lin" valueType="num">
                                          <p:cBhvr additive="base">
                                            <p:cTn id="73" dur="10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74" dur="1000" fill="hold"/>
                                            <p:tgtEl>
                                              <p:spTgt spid="51">
                                                <p:txEl>
                                                  <p:pRg st="0" end="0"/>
                                                </p:txEl>
                                              </p:spTgt>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2000"/>
                                      </p:stCondLst>
                                      <p:childTnLst>
                                        <p:set>
                                          <p:cBhvr>
                                            <p:cTn id="76" dur="1" fill="hold">
                                              <p:stCondLst>
                                                <p:cond delay="0"/>
                                              </p:stCondLst>
                                            </p:cTn>
                                            <p:tgtEl>
                                              <p:spTgt spid="52">
                                                <p:txEl>
                                                  <p:pRg st="0" end="0"/>
                                                </p:txEl>
                                              </p:spTgt>
                                            </p:tgtEl>
                                            <p:attrNameLst>
                                              <p:attrName>style.visibility</p:attrName>
                                            </p:attrNameLst>
                                          </p:cBhvr>
                                          <p:to>
                                            <p:strVal val="visible"/>
                                          </p:to>
                                        </p:set>
                                        <p:anim calcmode="lin" valueType="num">
                                          <p:cBhvr additive="base">
                                            <p:cTn id="77" dur="10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78" dur="1000" fill="hold"/>
                                            <p:tgtEl>
                                              <p:spTgt spid="52">
                                                <p:txEl>
                                                  <p:pRg st="0" end="0"/>
                                                </p:txEl>
                                              </p:spTgt>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2000"/>
                                      </p:stCondLst>
                                      <p:childTnLst>
                                        <p:set>
                                          <p:cBhvr>
                                            <p:cTn id="80" dur="1" fill="hold">
                                              <p:stCondLst>
                                                <p:cond delay="0"/>
                                              </p:stCondLst>
                                            </p:cTn>
                                            <p:tgtEl>
                                              <p:spTgt spid="53">
                                                <p:txEl>
                                                  <p:pRg st="0" end="0"/>
                                                </p:txEl>
                                              </p:spTgt>
                                            </p:tgtEl>
                                            <p:attrNameLst>
                                              <p:attrName>style.visibility</p:attrName>
                                            </p:attrNameLst>
                                          </p:cBhvr>
                                          <p:to>
                                            <p:strVal val="visible"/>
                                          </p:to>
                                        </p:set>
                                        <p:anim calcmode="lin" valueType="num">
                                          <p:cBhvr additive="base">
                                            <p:cTn id="81" dur="10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82" dur="1000" fill="hold"/>
                                            <p:tgtEl>
                                              <p:spTgt spid="53">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2000"/>
                                      </p:stCondLst>
                                      <p:childTnLst>
                                        <p:set>
                                          <p:cBhvr>
                                            <p:cTn id="84" dur="1" fill="hold">
                                              <p:stCondLst>
                                                <p:cond delay="0"/>
                                              </p:stCondLst>
                                            </p:cTn>
                                            <p:tgtEl>
                                              <p:spTgt spid="54">
                                                <p:txEl>
                                                  <p:pRg st="0" end="0"/>
                                                </p:txEl>
                                              </p:spTgt>
                                            </p:tgtEl>
                                            <p:attrNameLst>
                                              <p:attrName>style.visibility</p:attrName>
                                            </p:attrNameLst>
                                          </p:cBhvr>
                                          <p:to>
                                            <p:strVal val="visible"/>
                                          </p:to>
                                        </p:set>
                                        <p:anim calcmode="lin" valueType="num">
                                          <p:cBhvr additive="base">
                                            <p:cTn id="85" dur="10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86" dur="1000" fill="hold"/>
                                            <p:tgtEl>
                                              <p:spTgt spid="54">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2000"/>
                                      </p:stCondLst>
                                      <p:childTnLst>
                                        <p:set>
                                          <p:cBhvr>
                                            <p:cTn id="88" dur="1" fill="hold">
                                              <p:stCondLst>
                                                <p:cond delay="0"/>
                                              </p:stCondLst>
                                            </p:cTn>
                                            <p:tgtEl>
                                              <p:spTgt spid="55">
                                                <p:txEl>
                                                  <p:pRg st="0" end="0"/>
                                                </p:txEl>
                                              </p:spTgt>
                                            </p:tgtEl>
                                            <p:attrNameLst>
                                              <p:attrName>style.visibility</p:attrName>
                                            </p:attrNameLst>
                                          </p:cBhvr>
                                          <p:to>
                                            <p:strVal val="visible"/>
                                          </p:to>
                                        </p:set>
                                        <p:anim calcmode="lin" valueType="num">
                                          <p:cBhvr additive="base">
                                            <p:cTn id="89" dur="10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90" dur="1000" fill="hold"/>
                                            <p:tgtEl>
                                              <p:spTgt spid="55">
                                                <p:txEl>
                                                  <p:pRg st="0" end="0"/>
                                                </p:txEl>
                                              </p:spTgt>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2000"/>
                                      </p:stCondLst>
                                      <p:childTnLst>
                                        <p:set>
                                          <p:cBhvr>
                                            <p:cTn id="92" dur="1" fill="hold">
                                              <p:stCondLst>
                                                <p:cond delay="0"/>
                                              </p:stCondLst>
                                            </p:cTn>
                                            <p:tgtEl>
                                              <p:spTgt spid="56">
                                                <p:txEl>
                                                  <p:pRg st="0" end="0"/>
                                                </p:txEl>
                                              </p:spTgt>
                                            </p:tgtEl>
                                            <p:attrNameLst>
                                              <p:attrName>style.visibility</p:attrName>
                                            </p:attrNameLst>
                                          </p:cBhvr>
                                          <p:to>
                                            <p:strVal val="visible"/>
                                          </p:to>
                                        </p:set>
                                        <p:anim calcmode="lin" valueType="num">
                                          <p:cBhvr additive="base">
                                            <p:cTn id="93" dur="10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94" dur="1000" fill="hold"/>
                                            <p:tgtEl>
                                              <p:spTgt spid="56">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2000"/>
                                      </p:stCondLst>
                                      <p:childTnLst>
                                        <p:set>
                                          <p:cBhvr>
                                            <p:cTn id="96" dur="1" fill="hold">
                                              <p:stCondLst>
                                                <p:cond delay="0"/>
                                              </p:stCondLst>
                                            </p:cTn>
                                            <p:tgtEl>
                                              <p:spTgt spid="57">
                                                <p:txEl>
                                                  <p:pRg st="0" end="0"/>
                                                </p:txEl>
                                              </p:spTgt>
                                            </p:tgtEl>
                                            <p:attrNameLst>
                                              <p:attrName>style.visibility</p:attrName>
                                            </p:attrNameLst>
                                          </p:cBhvr>
                                          <p:to>
                                            <p:strVal val="visible"/>
                                          </p:to>
                                        </p:set>
                                        <p:anim calcmode="lin" valueType="num">
                                          <p:cBhvr additive="base">
                                            <p:cTn id="9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9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2000"/>
                                      </p:stCondLst>
                                      <p:childTnLst>
                                        <p:set>
                                          <p:cBhvr>
                                            <p:cTn id="100" dur="1" fill="hold">
                                              <p:stCondLst>
                                                <p:cond delay="0"/>
                                              </p:stCondLst>
                                            </p:cTn>
                                            <p:tgtEl>
                                              <p:spTgt spid="58">
                                                <p:txEl>
                                                  <p:pRg st="0" end="0"/>
                                                </p:txEl>
                                              </p:spTgt>
                                            </p:tgtEl>
                                            <p:attrNameLst>
                                              <p:attrName>style.visibility</p:attrName>
                                            </p:attrNameLst>
                                          </p:cBhvr>
                                          <p:to>
                                            <p:strVal val="visible"/>
                                          </p:to>
                                        </p:set>
                                        <p:anim calcmode="lin" valueType="num">
                                          <p:cBhvr additive="base">
                                            <p:cTn id="101" dur="100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102"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2000"/>
                                      </p:stCondLst>
                                      <p:childTnLst>
                                        <p:set>
                                          <p:cBhvr>
                                            <p:cTn id="104" dur="1" fill="hold">
                                              <p:stCondLst>
                                                <p:cond delay="0"/>
                                              </p:stCondLst>
                                            </p:cTn>
                                            <p:tgtEl>
                                              <p:spTgt spid="59">
                                                <p:txEl>
                                                  <p:pRg st="0" end="0"/>
                                                </p:txEl>
                                              </p:spTgt>
                                            </p:tgtEl>
                                            <p:attrNameLst>
                                              <p:attrName>style.visibility</p:attrName>
                                            </p:attrNameLst>
                                          </p:cBhvr>
                                          <p:to>
                                            <p:strVal val="visible"/>
                                          </p:to>
                                        </p:set>
                                        <p:anim calcmode="lin" valueType="num">
                                          <p:cBhvr additive="base">
                                            <p:cTn id="105" dur="10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106" dur="1000" fill="hold"/>
                                            <p:tgtEl>
                                              <p:spTgt spid="5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48" grpId="0" build="p"/>
          <p:bldP spid="49" grpId="0" build="p"/>
          <p:bldP spid="50" grpId="0" build="p"/>
          <p:bldP spid="51" grpId="0" build="p"/>
          <p:bldP spid="52" grpId="0" build="p"/>
          <p:bldP spid="53" grpId="0" build="p"/>
          <p:bldP spid="54" grpId="0" build="p"/>
          <p:bldP spid="55" grpId="0" build="p"/>
          <p:bldP spid="56" grpId="0" build="p"/>
          <p:bldP spid="57" grpId="0" build="p"/>
          <p:bldP spid="58" grpId="0" build="p"/>
          <p:bldP spid="59" grpId="0" build="p"/>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3457575" y="2392363"/>
            <a:ext cx="2112963" cy="1997075"/>
            <a:chOff x="3457575" y="2392363"/>
            <a:chExt cx="2112963" cy="1997075"/>
          </a:xfrm>
        </p:grpSpPr>
        <p:sp>
          <p:nvSpPr>
            <p:cNvPr id="6" name="Freeform 6"/>
            <p:cNvSpPr>
              <a:spLocks/>
            </p:cNvSpPr>
            <p:nvPr/>
          </p:nvSpPr>
          <p:spPr bwMode="auto">
            <a:xfrm>
              <a:off x="3457575" y="2392363"/>
              <a:ext cx="2112963" cy="1997075"/>
            </a:xfrm>
            <a:custGeom>
              <a:avLst/>
              <a:gdLst>
                <a:gd name="T0" fmla="*/ 478 w 555"/>
                <a:gd name="T1" fmla="*/ 132 h 524"/>
                <a:gd name="T2" fmla="*/ 425 w 555"/>
                <a:gd name="T3" fmla="*/ 361 h 524"/>
                <a:gd name="T4" fmla="*/ 555 w 555"/>
                <a:gd name="T5" fmla="*/ 524 h 524"/>
                <a:gd name="T6" fmla="*/ 68 w 555"/>
                <a:gd name="T7" fmla="*/ 524 h 524"/>
                <a:gd name="T8" fmla="*/ 77 w 555"/>
                <a:gd name="T9" fmla="*/ 0 h 524"/>
              </a:gdLst>
              <a:ahLst/>
              <a:cxnLst>
                <a:cxn ang="0">
                  <a:pos x="T0" y="T1"/>
                </a:cxn>
                <a:cxn ang="0">
                  <a:pos x="T2" y="T3"/>
                </a:cxn>
                <a:cxn ang="0">
                  <a:pos x="T4" y="T5"/>
                </a:cxn>
                <a:cxn ang="0">
                  <a:pos x="T6" y="T7"/>
                </a:cxn>
                <a:cxn ang="0">
                  <a:pos x="T8" y="T9"/>
                </a:cxn>
              </a:cxnLst>
              <a:rect l="0" t="0" r="r" b="b"/>
              <a:pathLst>
                <a:path w="555" h="524">
                  <a:moveTo>
                    <a:pt x="478" y="132"/>
                  </a:moveTo>
                  <a:cubicBezTo>
                    <a:pt x="425" y="361"/>
                    <a:pt x="425" y="361"/>
                    <a:pt x="425" y="361"/>
                  </a:cubicBezTo>
                  <a:cubicBezTo>
                    <a:pt x="555" y="524"/>
                    <a:pt x="555" y="524"/>
                    <a:pt x="555" y="524"/>
                  </a:cubicBezTo>
                  <a:cubicBezTo>
                    <a:pt x="68" y="524"/>
                    <a:pt x="68" y="524"/>
                    <a:pt x="68" y="524"/>
                  </a:cubicBezTo>
                  <a:cubicBezTo>
                    <a:pt x="0" y="355"/>
                    <a:pt x="4" y="166"/>
                    <a:pt x="77" y="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643313" y="2392363"/>
              <a:ext cx="114300" cy="144463"/>
            </a:xfrm>
            <a:custGeom>
              <a:avLst/>
              <a:gdLst>
                <a:gd name="T0" fmla="*/ 0 w 72"/>
                <a:gd name="T1" fmla="*/ 63 h 91"/>
                <a:gd name="T2" fmla="*/ 67 w 72"/>
                <a:gd name="T3" fmla="*/ 0 h 91"/>
                <a:gd name="T4" fmla="*/ 72 w 72"/>
                <a:gd name="T5" fmla="*/ 91 h 91"/>
              </a:gdLst>
              <a:ahLst/>
              <a:cxnLst>
                <a:cxn ang="0">
                  <a:pos x="T0" y="T1"/>
                </a:cxn>
                <a:cxn ang="0">
                  <a:pos x="T2" y="T3"/>
                </a:cxn>
                <a:cxn ang="0">
                  <a:pos x="T4" y="T5"/>
                </a:cxn>
              </a:cxnLst>
              <a:rect l="0" t="0" r="r" b="b"/>
              <a:pathLst>
                <a:path w="72" h="91">
                  <a:moveTo>
                    <a:pt x="0" y="63"/>
                  </a:moveTo>
                  <a:lnTo>
                    <a:pt x="67" y="0"/>
                  </a:lnTo>
                  <a:lnTo>
                    <a:pt x="72" y="91"/>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3" name="Group 32"/>
          <p:cNvGrpSpPr/>
          <p:nvPr/>
        </p:nvGrpSpPr>
        <p:grpSpPr>
          <a:xfrm>
            <a:off x="3822700" y="3741738"/>
            <a:ext cx="2692400" cy="2152650"/>
            <a:chOff x="3822700" y="3741738"/>
            <a:chExt cx="2692400" cy="2152650"/>
          </a:xfrm>
        </p:grpSpPr>
        <p:sp>
          <p:nvSpPr>
            <p:cNvPr id="8" name="Freeform 8"/>
            <p:cNvSpPr>
              <a:spLocks/>
            </p:cNvSpPr>
            <p:nvPr/>
          </p:nvSpPr>
          <p:spPr bwMode="auto">
            <a:xfrm>
              <a:off x="3822700" y="3741738"/>
              <a:ext cx="2692400" cy="2152650"/>
            </a:xfrm>
            <a:custGeom>
              <a:avLst/>
              <a:gdLst>
                <a:gd name="T0" fmla="*/ 353 w 707"/>
                <a:gd name="T1" fmla="*/ 0 h 565"/>
                <a:gd name="T2" fmla="*/ 500 w 707"/>
                <a:gd name="T3" fmla="*/ 184 h 565"/>
                <a:gd name="T4" fmla="*/ 707 w 707"/>
                <a:gd name="T5" fmla="*/ 184 h 565"/>
                <a:gd name="T6" fmla="*/ 404 w 707"/>
                <a:gd name="T7" fmla="*/ 565 h 565"/>
                <a:gd name="T8" fmla="*/ 0 w 707"/>
                <a:gd name="T9" fmla="*/ 231 h 565"/>
              </a:gdLst>
              <a:ahLst/>
              <a:cxnLst>
                <a:cxn ang="0">
                  <a:pos x="T0" y="T1"/>
                </a:cxn>
                <a:cxn ang="0">
                  <a:pos x="T2" y="T3"/>
                </a:cxn>
                <a:cxn ang="0">
                  <a:pos x="T4" y="T5"/>
                </a:cxn>
                <a:cxn ang="0">
                  <a:pos x="T6" y="T7"/>
                </a:cxn>
                <a:cxn ang="0">
                  <a:pos x="T8" y="T9"/>
                </a:cxn>
              </a:cxnLst>
              <a:rect l="0" t="0" r="r" b="b"/>
              <a:pathLst>
                <a:path w="707" h="565">
                  <a:moveTo>
                    <a:pt x="353" y="0"/>
                  </a:moveTo>
                  <a:cubicBezTo>
                    <a:pt x="500" y="184"/>
                    <a:pt x="500" y="184"/>
                    <a:pt x="500" y="184"/>
                  </a:cubicBezTo>
                  <a:cubicBezTo>
                    <a:pt x="707" y="184"/>
                    <a:pt x="707" y="184"/>
                    <a:pt x="707" y="184"/>
                  </a:cubicBezTo>
                  <a:cubicBezTo>
                    <a:pt x="404" y="565"/>
                    <a:pt x="404" y="565"/>
                    <a:pt x="404" y="565"/>
                  </a:cubicBezTo>
                  <a:cubicBezTo>
                    <a:pt x="230" y="512"/>
                    <a:pt x="84" y="392"/>
                    <a:pt x="0" y="231"/>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3822700" y="4621213"/>
              <a:ext cx="117475" cy="146050"/>
            </a:xfrm>
            <a:custGeom>
              <a:avLst/>
              <a:gdLst>
                <a:gd name="T0" fmla="*/ 7 w 74"/>
                <a:gd name="T1" fmla="*/ 92 h 92"/>
                <a:gd name="T2" fmla="*/ 0 w 74"/>
                <a:gd name="T3" fmla="*/ 0 h 92"/>
                <a:gd name="T4" fmla="*/ 74 w 74"/>
                <a:gd name="T5" fmla="*/ 53 h 92"/>
              </a:gdLst>
              <a:ahLst/>
              <a:cxnLst>
                <a:cxn ang="0">
                  <a:pos x="T0" y="T1"/>
                </a:cxn>
                <a:cxn ang="0">
                  <a:pos x="T2" y="T3"/>
                </a:cxn>
                <a:cxn ang="0">
                  <a:pos x="T4" y="T5"/>
                </a:cxn>
              </a:cxnLst>
              <a:rect l="0" t="0" r="r" b="b"/>
              <a:pathLst>
                <a:path w="74" h="92">
                  <a:moveTo>
                    <a:pt x="7" y="92"/>
                  </a:moveTo>
                  <a:lnTo>
                    <a:pt x="0" y="0"/>
                  </a:lnTo>
                  <a:lnTo>
                    <a:pt x="74" y="53"/>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Group 31"/>
          <p:cNvGrpSpPr/>
          <p:nvPr/>
        </p:nvGrpSpPr>
        <p:grpSpPr>
          <a:xfrm>
            <a:off x="5608638" y="3738563"/>
            <a:ext cx="1952625" cy="2351088"/>
            <a:chOff x="5608638" y="3738563"/>
            <a:chExt cx="1952625" cy="2351088"/>
          </a:xfrm>
        </p:grpSpPr>
        <p:sp>
          <p:nvSpPr>
            <p:cNvPr id="10" name="Freeform 10"/>
            <p:cNvSpPr>
              <a:spLocks/>
            </p:cNvSpPr>
            <p:nvPr/>
          </p:nvSpPr>
          <p:spPr bwMode="auto">
            <a:xfrm>
              <a:off x="5608638" y="3738563"/>
              <a:ext cx="1952625" cy="2351088"/>
            </a:xfrm>
            <a:custGeom>
              <a:avLst/>
              <a:gdLst>
                <a:gd name="T0" fmla="*/ 40 w 513"/>
                <a:gd name="T1" fmla="*/ 162 h 617"/>
                <a:gd name="T2" fmla="*/ 275 w 513"/>
                <a:gd name="T3" fmla="*/ 162 h 617"/>
                <a:gd name="T4" fmla="*/ 404 w 513"/>
                <a:gd name="T5" fmla="*/ 0 h 617"/>
                <a:gd name="T6" fmla="*/ 513 w 513"/>
                <a:gd name="T7" fmla="*/ 474 h 617"/>
                <a:gd name="T8" fmla="*/ 0 w 513"/>
                <a:gd name="T9" fmla="*/ 582 h 617"/>
              </a:gdLst>
              <a:ahLst/>
              <a:cxnLst>
                <a:cxn ang="0">
                  <a:pos x="T0" y="T1"/>
                </a:cxn>
                <a:cxn ang="0">
                  <a:pos x="T2" y="T3"/>
                </a:cxn>
                <a:cxn ang="0">
                  <a:pos x="T4" y="T5"/>
                </a:cxn>
                <a:cxn ang="0">
                  <a:pos x="T6" y="T7"/>
                </a:cxn>
                <a:cxn ang="0">
                  <a:pos x="T8" y="T9"/>
                </a:cxn>
              </a:cxnLst>
              <a:rect l="0" t="0" r="r" b="b"/>
              <a:pathLst>
                <a:path w="513" h="617">
                  <a:moveTo>
                    <a:pt x="40" y="162"/>
                  </a:moveTo>
                  <a:cubicBezTo>
                    <a:pt x="275" y="162"/>
                    <a:pt x="275" y="162"/>
                    <a:pt x="275" y="162"/>
                  </a:cubicBezTo>
                  <a:cubicBezTo>
                    <a:pt x="404" y="0"/>
                    <a:pt x="404" y="0"/>
                    <a:pt x="404" y="0"/>
                  </a:cubicBezTo>
                  <a:cubicBezTo>
                    <a:pt x="513" y="474"/>
                    <a:pt x="513" y="474"/>
                    <a:pt x="513" y="474"/>
                  </a:cubicBezTo>
                  <a:cubicBezTo>
                    <a:pt x="363" y="578"/>
                    <a:pt x="178" y="617"/>
                    <a:pt x="0" y="582"/>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5608638" y="5918200"/>
              <a:ext cx="141288" cy="120650"/>
            </a:xfrm>
            <a:custGeom>
              <a:avLst/>
              <a:gdLst>
                <a:gd name="T0" fmla="*/ 77 w 89"/>
                <a:gd name="T1" fmla="*/ 76 h 76"/>
                <a:gd name="T2" fmla="*/ 0 w 89"/>
                <a:gd name="T3" fmla="*/ 24 h 76"/>
                <a:gd name="T4" fmla="*/ 89 w 89"/>
                <a:gd name="T5" fmla="*/ 0 h 76"/>
              </a:gdLst>
              <a:ahLst/>
              <a:cxnLst>
                <a:cxn ang="0">
                  <a:pos x="T0" y="T1"/>
                </a:cxn>
                <a:cxn ang="0">
                  <a:pos x="T2" y="T3"/>
                </a:cxn>
                <a:cxn ang="0">
                  <a:pos x="T4" y="T5"/>
                </a:cxn>
              </a:cxnLst>
              <a:rect l="0" t="0" r="r" b="b"/>
              <a:pathLst>
                <a:path w="89" h="76">
                  <a:moveTo>
                    <a:pt x="77" y="76"/>
                  </a:moveTo>
                  <a:lnTo>
                    <a:pt x="0" y="24"/>
                  </a:lnTo>
                  <a:lnTo>
                    <a:pt x="89" y="0"/>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1" name="Group 30"/>
          <p:cNvGrpSpPr/>
          <p:nvPr/>
        </p:nvGrpSpPr>
        <p:grpSpPr>
          <a:xfrm>
            <a:off x="6605588" y="2800350"/>
            <a:ext cx="2055813" cy="2587625"/>
            <a:chOff x="6605588" y="2800350"/>
            <a:chExt cx="2055813" cy="2587625"/>
          </a:xfrm>
        </p:grpSpPr>
        <p:sp>
          <p:nvSpPr>
            <p:cNvPr id="12" name="Freeform 12"/>
            <p:cNvSpPr>
              <a:spLocks/>
            </p:cNvSpPr>
            <p:nvPr/>
          </p:nvSpPr>
          <p:spPr bwMode="auto">
            <a:xfrm>
              <a:off x="6605588" y="2800350"/>
              <a:ext cx="2055813" cy="2587625"/>
            </a:xfrm>
            <a:custGeom>
              <a:avLst/>
              <a:gdLst>
                <a:gd name="T0" fmla="*/ 0 w 540"/>
                <a:gd name="T1" fmla="*/ 387 h 679"/>
                <a:gd name="T2" fmla="*/ 147 w 540"/>
                <a:gd name="T3" fmla="*/ 203 h 679"/>
                <a:gd name="T4" fmla="*/ 101 w 540"/>
                <a:gd name="T5" fmla="*/ 0 h 679"/>
                <a:gd name="T6" fmla="*/ 540 w 540"/>
                <a:gd name="T7" fmla="*/ 212 h 679"/>
                <a:gd name="T8" fmla="*/ 304 w 540"/>
                <a:gd name="T9" fmla="*/ 679 h 679"/>
              </a:gdLst>
              <a:ahLst/>
              <a:cxnLst>
                <a:cxn ang="0">
                  <a:pos x="T0" y="T1"/>
                </a:cxn>
                <a:cxn ang="0">
                  <a:pos x="T2" y="T3"/>
                </a:cxn>
                <a:cxn ang="0">
                  <a:pos x="T4" y="T5"/>
                </a:cxn>
                <a:cxn ang="0">
                  <a:pos x="T6" y="T7"/>
                </a:cxn>
                <a:cxn ang="0">
                  <a:pos x="T8" y="T9"/>
                </a:cxn>
              </a:cxnLst>
              <a:rect l="0" t="0" r="r" b="b"/>
              <a:pathLst>
                <a:path w="540" h="679">
                  <a:moveTo>
                    <a:pt x="0" y="387"/>
                  </a:moveTo>
                  <a:cubicBezTo>
                    <a:pt x="147" y="203"/>
                    <a:pt x="147" y="203"/>
                    <a:pt x="147" y="203"/>
                  </a:cubicBezTo>
                  <a:cubicBezTo>
                    <a:pt x="101" y="0"/>
                    <a:pt x="101" y="0"/>
                    <a:pt x="101" y="0"/>
                  </a:cubicBezTo>
                  <a:cubicBezTo>
                    <a:pt x="540" y="212"/>
                    <a:pt x="540" y="212"/>
                    <a:pt x="540" y="212"/>
                  </a:cubicBezTo>
                  <a:cubicBezTo>
                    <a:pt x="528" y="393"/>
                    <a:pt x="442" y="562"/>
                    <a:pt x="304" y="679"/>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7762875" y="5254625"/>
              <a:ext cx="141288" cy="133350"/>
            </a:xfrm>
            <a:custGeom>
              <a:avLst/>
              <a:gdLst>
                <a:gd name="T0" fmla="*/ 89 w 89"/>
                <a:gd name="T1" fmla="*/ 58 h 84"/>
                <a:gd name="T2" fmla="*/ 0 w 89"/>
                <a:gd name="T3" fmla="*/ 84 h 84"/>
                <a:gd name="T4" fmla="*/ 36 w 89"/>
                <a:gd name="T5" fmla="*/ 0 h 84"/>
              </a:gdLst>
              <a:ahLst/>
              <a:cxnLst>
                <a:cxn ang="0">
                  <a:pos x="T0" y="T1"/>
                </a:cxn>
                <a:cxn ang="0">
                  <a:pos x="T2" y="T3"/>
                </a:cxn>
                <a:cxn ang="0">
                  <a:pos x="T4" y="T5"/>
                </a:cxn>
              </a:cxnLst>
              <a:rect l="0" t="0" r="r" b="b"/>
              <a:pathLst>
                <a:path w="89" h="84">
                  <a:moveTo>
                    <a:pt x="89" y="58"/>
                  </a:moveTo>
                  <a:lnTo>
                    <a:pt x="0" y="84"/>
                  </a:lnTo>
                  <a:lnTo>
                    <a:pt x="36"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0" name="Group 29"/>
          <p:cNvGrpSpPr/>
          <p:nvPr/>
        </p:nvGrpSpPr>
        <p:grpSpPr>
          <a:xfrm>
            <a:off x="6164263" y="1535113"/>
            <a:ext cx="2554287" cy="2024063"/>
            <a:chOff x="6164263" y="1535113"/>
            <a:chExt cx="2554287" cy="2024063"/>
          </a:xfrm>
        </p:grpSpPr>
        <p:sp>
          <p:nvSpPr>
            <p:cNvPr id="14" name="Freeform 14"/>
            <p:cNvSpPr>
              <a:spLocks/>
            </p:cNvSpPr>
            <p:nvPr/>
          </p:nvSpPr>
          <p:spPr bwMode="auto">
            <a:xfrm>
              <a:off x="6164263" y="1535113"/>
              <a:ext cx="2501900" cy="2024063"/>
            </a:xfrm>
            <a:custGeom>
              <a:avLst/>
              <a:gdLst>
                <a:gd name="T0" fmla="*/ 239 w 657"/>
                <a:gd name="T1" fmla="*/ 531 h 531"/>
                <a:gd name="T2" fmla="*/ 187 w 657"/>
                <a:gd name="T3" fmla="*/ 302 h 531"/>
                <a:gd name="T4" fmla="*/ 0 w 657"/>
                <a:gd name="T5" fmla="*/ 212 h 531"/>
                <a:gd name="T6" fmla="*/ 438 w 657"/>
                <a:gd name="T7" fmla="*/ 0 h 531"/>
                <a:gd name="T8" fmla="*/ 657 w 657"/>
                <a:gd name="T9" fmla="*/ 476 h 531"/>
              </a:gdLst>
              <a:ahLst/>
              <a:cxnLst>
                <a:cxn ang="0">
                  <a:pos x="T0" y="T1"/>
                </a:cxn>
                <a:cxn ang="0">
                  <a:pos x="T2" y="T3"/>
                </a:cxn>
                <a:cxn ang="0">
                  <a:pos x="T4" y="T5"/>
                </a:cxn>
                <a:cxn ang="0">
                  <a:pos x="T6" y="T7"/>
                </a:cxn>
                <a:cxn ang="0">
                  <a:pos x="T8" y="T9"/>
                </a:cxn>
              </a:cxnLst>
              <a:rect l="0" t="0" r="r" b="b"/>
              <a:pathLst>
                <a:path w="657" h="531">
                  <a:moveTo>
                    <a:pt x="239" y="531"/>
                  </a:moveTo>
                  <a:cubicBezTo>
                    <a:pt x="187" y="302"/>
                    <a:pt x="187" y="302"/>
                    <a:pt x="187" y="302"/>
                  </a:cubicBezTo>
                  <a:cubicBezTo>
                    <a:pt x="0" y="212"/>
                    <a:pt x="0" y="212"/>
                    <a:pt x="0" y="212"/>
                  </a:cubicBezTo>
                  <a:cubicBezTo>
                    <a:pt x="438" y="0"/>
                    <a:pt x="438" y="0"/>
                    <a:pt x="438" y="0"/>
                  </a:cubicBezTo>
                  <a:cubicBezTo>
                    <a:pt x="572" y="123"/>
                    <a:pt x="651" y="295"/>
                    <a:pt x="657" y="476"/>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8597900" y="3216275"/>
              <a:ext cx="120650" cy="133350"/>
            </a:xfrm>
            <a:custGeom>
              <a:avLst/>
              <a:gdLst>
                <a:gd name="T0" fmla="*/ 76 w 76"/>
                <a:gd name="T1" fmla="*/ 0 h 84"/>
                <a:gd name="T2" fmla="*/ 43 w 76"/>
                <a:gd name="T3" fmla="*/ 84 h 84"/>
                <a:gd name="T4" fmla="*/ 0 w 76"/>
                <a:gd name="T5" fmla="*/ 4 h 84"/>
              </a:gdLst>
              <a:ahLst/>
              <a:cxnLst>
                <a:cxn ang="0">
                  <a:pos x="T0" y="T1"/>
                </a:cxn>
                <a:cxn ang="0">
                  <a:pos x="T2" y="T3"/>
                </a:cxn>
                <a:cxn ang="0">
                  <a:pos x="T4" y="T5"/>
                </a:cxn>
              </a:cxnLst>
              <a:rect l="0" t="0" r="r" b="b"/>
              <a:pathLst>
                <a:path w="76" h="84">
                  <a:moveTo>
                    <a:pt x="76" y="0"/>
                  </a:moveTo>
                  <a:lnTo>
                    <a:pt x="43" y="84"/>
                  </a:lnTo>
                  <a:lnTo>
                    <a:pt x="0" y="4"/>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9" name="Group 28"/>
          <p:cNvGrpSpPr/>
          <p:nvPr/>
        </p:nvGrpSpPr>
        <p:grpSpPr>
          <a:xfrm>
            <a:off x="5284788" y="788988"/>
            <a:ext cx="2349500" cy="1962150"/>
            <a:chOff x="5284788" y="788988"/>
            <a:chExt cx="2349500" cy="1962150"/>
          </a:xfrm>
        </p:grpSpPr>
        <p:sp>
          <p:nvSpPr>
            <p:cNvPr id="16" name="Freeform 16"/>
            <p:cNvSpPr>
              <a:spLocks/>
            </p:cNvSpPr>
            <p:nvPr/>
          </p:nvSpPr>
          <p:spPr bwMode="auto">
            <a:xfrm>
              <a:off x="5284788" y="788988"/>
              <a:ext cx="2349500" cy="1962150"/>
            </a:xfrm>
            <a:custGeom>
              <a:avLst/>
              <a:gdLst>
                <a:gd name="T0" fmla="*/ 399 w 617"/>
                <a:gd name="T1" fmla="*/ 515 h 515"/>
                <a:gd name="T2" fmla="*/ 187 w 617"/>
                <a:gd name="T3" fmla="*/ 412 h 515"/>
                <a:gd name="T4" fmla="*/ 0 w 617"/>
                <a:gd name="T5" fmla="*/ 503 h 515"/>
                <a:gd name="T6" fmla="*/ 109 w 617"/>
                <a:gd name="T7" fmla="*/ 28 h 515"/>
                <a:gd name="T8" fmla="*/ 617 w 617"/>
                <a:gd name="T9" fmla="*/ 153 h 515"/>
              </a:gdLst>
              <a:ahLst/>
              <a:cxnLst>
                <a:cxn ang="0">
                  <a:pos x="T0" y="T1"/>
                </a:cxn>
                <a:cxn ang="0">
                  <a:pos x="T2" y="T3"/>
                </a:cxn>
                <a:cxn ang="0">
                  <a:pos x="T4" y="T5"/>
                </a:cxn>
                <a:cxn ang="0">
                  <a:pos x="T6" y="T7"/>
                </a:cxn>
                <a:cxn ang="0">
                  <a:pos x="T8" y="T9"/>
                </a:cxn>
              </a:cxnLst>
              <a:rect l="0" t="0" r="r" b="b"/>
              <a:pathLst>
                <a:path w="617" h="515">
                  <a:moveTo>
                    <a:pt x="399" y="515"/>
                  </a:moveTo>
                  <a:cubicBezTo>
                    <a:pt x="187" y="412"/>
                    <a:pt x="187" y="412"/>
                    <a:pt x="187" y="412"/>
                  </a:cubicBezTo>
                  <a:cubicBezTo>
                    <a:pt x="0" y="503"/>
                    <a:pt x="0" y="503"/>
                    <a:pt x="0" y="503"/>
                  </a:cubicBezTo>
                  <a:cubicBezTo>
                    <a:pt x="109" y="28"/>
                    <a:pt x="109" y="28"/>
                    <a:pt x="109" y="28"/>
                  </a:cubicBezTo>
                  <a:cubicBezTo>
                    <a:pt x="288" y="0"/>
                    <a:pt x="472" y="45"/>
                    <a:pt x="617" y="153"/>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7493000" y="1246188"/>
              <a:ext cx="141288" cy="125413"/>
            </a:xfrm>
            <a:custGeom>
              <a:avLst/>
              <a:gdLst>
                <a:gd name="T0" fmla="*/ 43 w 89"/>
                <a:gd name="T1" fmla="*/ 0 h 79"/>
                <a:gd name="T2" fmla="*/ 89 w 89"/>
                <a:gd name="T3" fmla="*/ 79 h 79"/>
                <a:gd name="T4" fmla="*/ 0 w 89"/>
                <a:gd name="T5" fmla="*/ 64 h 79"/>
              </a:gdLst>
              <a:ahLst/>
              <a:cxnLst>
                <a:cxn ang="0">
                  <a:pos x="T0" y="T1"/>
                </a:cxn>
                <a:cxn ang="0">
                  <a:pos x="T2" y="T3"/>
                </a:cxn>
                <a:cxn ang="0">
                  <a:pos x="T4" y="T5"/>
                </a:cxn>
              </a:cxnLst>
              <a:rect l="0" t="0" r="r" b="b"/>
              <a:pathLst>
                <a:path w="89" h="79">
                  <a:moveTo>
                    <a:pt x="43" y="0"/>
                  </a:moveTo>
                  <a:lnTo>
                    <a:pt x="89" y="79"/>
                  </a:lnTo>
                  <a:lnTo>
                    <a:pt x="0" y="64"/>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3868738" y="925513"/>
            <a:ext cx="2139950" cy="2690813"/>
            <a:chOff x="3868738" y="925513"/>
            <a:chExt cx="2139950" cy="2690813"/>
          </a:xfrm>
        </p:grpSpPr>
        <p:sp>
          <p:nvSpPr>
            <p:cNvPr id="18" name="Freeform 18"/>
            <p:cNvSpPr>
              <a:spLocks/>
            </p:cNvSpPr>
            <p:nvPr/>
          </p:nvSpPr>
          <p:spPr bwMode="auto">
            <a:xfrm>
              <a:off x="3868738" y="947738"/>
              <a:ext cx="2139950" cy="2668588"/>
            </a:xfrm>
            <a:custGeom>
              <a:avLst/>
              <a:gdLst>
                <a:gd name="T0" fmla="*/ 562 w 562"/>
                <a:gd name="T1" fmla="*/ 395 h 700"/>
                <a:gd name="T2" fmla="*/ 349 w 562"/>
                <a:gd name="T3" fmla="*/ 497 h 700"/>
                <a:gd name="T4" fmla="*/ 303 w 562"/>
                <a:gd name="T5" fmla="*/ 700 h 700"/>
                <a:gd name="T6" fmla="*/ 0 w 562"/>
                <a:gd name="T7" fmla="*/ 319 h 700"/>
                <a:gd name="T8" fmla="*/ 415 w 562"/>
                <a:gd name="T9" fmla="*/ 0 h 700"/>
              </a:gdLst>
              <a:ahLst/>
              <a:cxnLst>
                <a:cxn ang="0">
                  <a:pos x="T0" y="T1"/>
                </a:cxn>
                <a:cxn ang="0">
                  <a:pos x="T2" y="T3"/>
                </a:cxn>
                <a:cxn ang="0">
                  <a:pos x="T4" y="T5"/>
                </a:cxn>
                <a:cxn ang="0">
                  <a:pos x="T6" y="T7"/>
                </a:cxn>
                <a:cxn ang="0">
                  <a:pos x="T8" y="T9"/>
                </a:cxn>
              </a:cxnLst>
              <a:rect l="0" t="0" r="r" b="b"/>
              <a:pathLst>
                <a:path w="562" h="700">
                  <a:moveTo>
                    <a:pt x="562" y="395"/>
                  </a:moveTo>
                  <a:cubicBezTo>
                    <a:pt x="349" y="497"/>
                    <a:pt x="349" y="497"/>
                    <a:pt x="349" y="497"/>
                  </a:cubicBezTo>
                  <a:cubicBezTo>
                    <a:pt x="303" y="700"/>
                    <a:pt x="303" y="700"/>
                    <a:pt x="303" y="700"/>
                  </a:cubicBezTo>
                  <a:cubicBezTo>
                    <a:pt x="0" y="319"/>
                    <a:pt x="0" y="319"/>
                    <a:pt x="0" y="319"/>
                  </a:cubicBezTo>
                  <a:cubicBezTo>
                    <a:pt x="89" y="161"/>
                    <a:pt x="239" y="46"/>
                    <a:pt x="415" y="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5303838" y="925513"/>
              <a:ext cx="144463" cy="117475"/>
            </a:xfrm>
            <a:custGeom>
              <a:avLst/>
              <a:gdLst>
                <a:gd name="T0" fmla="*/ 0 w 91"/>
                <a:gd name="T1" fmla="*/ 0 h 74"/>
                <a:gd name="T2" fmla="*/ 91 w 91"/>
                <a:gd name="T3" fmla="*/ 14 h 74"/>
                <a:gd name="T4" fmla="*/ 21 w 91"/>
                <a:gd name="T5" fmla="*/ 74 h 74"/>
              </a:gdLst>
              <a:ahLst/>
              <a:cxnLst>
                <a:cxn ang="0">
                  <a:pos x="T0" y="T1"/>
                </a:cxn>
                <a:cxn ang="0">
                  <a:pos x="T2" y="T3"/>
                </a:cxn>
                <a:cxn ang="0">
                  <a:pos x="T4" y="T5"/>
                </a:cxn>
              </a:cxnLst>
              <a:rect l="0" t="0" r="r" b="b"/>
              <a:pathLst>
                <a:path w="91" h="74">
                  <a:moveTo>
                    <a:pt x="0" y="0"/>
                  </a:moveTo>
                  <a:lnTo>
                    <a:pt x="91" y="14"/>
                  </a:lnTo>
                  <a:lnTo>
                    <a:pt x="21" y="74"/>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0" name="Freeform 20"/>
          <p:cNvSpPr>
            <a:spLocks noEditPoints="1"/>
          </p:cNvSpPr>
          <p:nvPr/>
        </p:nvSpPr>
        <p:spPr bwMode="auto">
          <a:xfrm>
            <a:off x="4040188" y="3352800"/>
            <a:ext cx="436563" cy="514350"/>
          </a:xfrm>
          <a:custGeom>
            <a:avLst/>
            <a:gdLst>
              <a:gd name="T0" fmla="*/ 275 w 275"/>
              <a:gd name="T1" fmla="*/ 132 h 324"/>
              <a:gd name="T2" fmla="*/ 275 w 275"/>
              <a:gd name="T3" fmla="*/ 324 h 324"/>
              <a:gd name="T4" fmla="*/ 0 w 275"/>
              <a:gd name="T5" fmla="*/ 324 h 324"/>
              <a:gd name="T6" fmla="*/ 0 w 275"/>
              <a:gd name="T7" fmla="*/ 132 h 324"/>
              <a:gd name="T8" fmla="*/ 275 w 275"/>
              <a:gd name="T9" fmla="*/ 324 h 324"/>
              <a:gd name="T10" fmla="*/ 136 w 275"/>
              <a:gd name="T11" fmla="*/ 228 h 324"/>
              <a:gd name="T12" fmla="*/ 0 w 275"/>
              <a:gd name="T13" fmla="*/ 324 h 324"/>
              <a:gd name="T14" fmla="*/ 275 w 275"/>
              <a:gd name="T15" fmla="*/ 132 h 324"/>
              <a:gd name="T16" fmla="*/ 182 w 275"/>
              <a:gd name="T17" fmla="*/ 231 h 324"/>
              <a:gd name="T18" fmla="*/ 0 w 275"/>
              <a:gd name="T19" fmla="*/ 132 h 324"/>
              <a:gd name="T20" fmla="*/ 93 w 275"/>
              <a:gd name="T21" fmla="*/ 231 h 324"/>
              <a:gd name="T22" fmla="*/ 242 w 275"/>
              <a:gd name="T23" fmla="*/ 127 h 324"/>
              <a:gd name="T24" fmla="*/ 242 w 275"/>
              <a:gd name="T25" fmla="*/ 60 h 324"/>
              <a:gd name="T26" fmla="*/ 182 w 275"/>
              <a:gd name="T27" fmla="*/ 0 h 324"/>
              <a:gd name="T28" fmla="*/ 33 w 275"/>
              <a:gd name="T29" fmla="*/ 0 h 324"/>
              <a:gd name="T30" fmla="*/ 33 w 275"/>
              <a:gd name="T31" fmla="*/ 127 h 324"/>
              <a:gd name="T32" fmla="*/ 242 w 275"/>
              <a:gd name="T33" fmla="*/ 60 h 324"/>
              <a:gd name="T34" fmla="*/ 182 w 275"/>
              <a:gd name="T35" fmla="*/ 0 h 324"/>
              <a:gd name="T36" fmla="*/ 182 w 275"/>
              <a:gd name="T37" fmla="*/ 60 h 324"/>
              <a:gd name="T38" fmla="*/ 242 w 275"/>
              <a:gd name="T39" fmla="*/ 60 h 324"/>
              <a:gd name="T40" fmla="*/ 91 w 275"/>
              <a:gd name="T41" fmla="*/ 94 h 324"/>
              <a:gd name="T42" fmla="*/ 62 w 275"/>
              <a:gd name="T43" fmla="*/ 94 h 324"/>
              <a:gd name="T44" fmla="*/ 203 w 275"/>
              <a:gd name="T45" fmla="*/ 94 h 324"/>
              <a:gd name="T46" fmla="*/ 119 w 275"/>
              <a:gd name="T47" fmla="*/ 94 h 324"/>
              <a:gd name="T48" fmla="*/ 62 w 275"/>
              <a:gd name="T49" fmla="*/ 125 h 324"/>
              <a:gd name="T50" fmla="*/ 141 w 275"/>
              <a:gd name="T51" fmla="*/ 125 h 324"/>
              <a:gd name="T52" fmla="*/ 203 w 275"/>
              <a:gd name="T53" fmla="*/ 125 h 324"/>
              <a:gd name="T54" fmla="*/ 172 w 275"/>
              <a:gd name="T55" fmla="*/ 12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5" h="324">
                <a:moveTo>
                  <a:pt x="275" y="132"/>
                </a:moveTo>
                <a:lnTo>
                  <a:pt x="275" y="324"/>
                </a:lnTo>
                <a:lnTo>
                  <a:pt x="0" y="324"/>
                </a:lnTo>
                <a:lnTo>
                  <a:pt x="0" y="132"/>
                </a:lnTo>
                <a:moveTo>
                  <a:pt x="275" y="324"/>
                </a:moveTo>
                <a:lnTo>
                  <a:pt x="136" y="228"/>
                </a:lnTo>
                <a:lnTo>
                  <a:pt x="0" y="324"/>
                </a:lnTo>
                <a:moveTo>
                  <a:pt x="275" y="132"/>
                </a:moveTo>
                <a:lnTo>
                  <a:pt x="182" y="231"/>
                </a:lnTo>
                <a:moveTo>
                  <a:pt x="0" y="132"/>
                </a:moveTo>
                <a:lnTo>
                  <a:pt x="93" y="231"/>
                </a:lnTo>
                <a:moveTo>
                  <a:pt x="242" y="127"/>
                </a:moveTo>
                <a:lnTo>
                  <a:pt x="242" y="60"/>
                </a:lnTo>
                <a:moveTo>
                  <a:pt x="182" y="0"/>
                </a:moveTo>
                <a:lnTo>
                  <a:pt x="33" y="0"/>
                </a:lnTo>
                <a:lnTo>
                  <a:pt x="33" y="127"/>
                </a:lnTo>
                <a:moveTo>
                  <a:pt x="242" y="60"/>
                </a:moveTo>
                <a:lnTo>
                  <a:pt x="182" y="0"/>
                </a:lnTo>
                <a:lnTo>
                  <a:pt x="182" y="60"/>
                </a:lnTo>
                <a:lnTo>
                  <a:pt x="242" y="60"/>
                </a:lnTo>
                <a:moveTo>
                  <a:pt x="91" y="94"/>
                </a:moveTo>
                <a:lnTo>
                  <a:pt x="62" y="94"/>
                </a:lnTo>
                <a:moveTo>
                  <a:pt x="203" y="94"/>
                </a:moveTo>
                <a:lnTo>
                  <a:pt x="119" y="94"/>
                </a:lnTo>
                <a:moveTo>
                  <a:pt x="62" y="125"/>
                </a:moveTo>
                <a:lnTo>
                  <a:pt x="141" y="125"/>
                </a:lnTo>
                <a:moveTo>
                  <a:pt x="203" y="125"/>
                </a:moveTo>
                <a:lnTo>
                  <a:pt x="172" y="125"/>
                </a:ln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noEditPoints="1"/>
          </p:cNvSpPr>
          <p:nvPr/>
        </p:nvSpPr>
        <p:spPr bwMode="auto">
          <a:xfrm>
            <a:off x="7561263" y="3722688"/>
            <a:ext cx="544513" cy="617538"/>
          </a:xfrm>
          <a:custGeom>
            <a:avLst/>
            <a:gdLst>
              <a:gd name="T0" fmla="*/ 46 w 143"/>
              <a:gd name="T1" fmla="*/ 126 h 162"/>
              <a:gd name="T2" fmla="*/ 34 w 143"/>
              <a:gd name="T3" fmla="*/ 97 h 162"/>
              <a:gd name="T4" fmla="*/ 27 w 143"/>
              <a:gd name="T5" fmla="*/ 72 h 162"/>
              <a:gd name="T6" fmla="*/ 72 w 143"/>
              <a:gd name="T7" fmla="*/ 27 h 162"/>
              <a:gd name="T8" fmla="*/ 116 w 143"/>
              <a:gd name="T9" fmla="*/ 72 h 162"/>
              <a:gd name="T10" fmla="*/ 109 w 143"/>
              <a:gd name="T11" fmla="*/ 97 h 162"/>
              <a:gd name="T12" fmla="*/ 98 w 143"/>
              <a:gd name="T13" fmla="*/ 121 h 162"/>
              <a:gd name="T14" fmla="*/ 72 w 143"/>
              <a:gd name="T15" fmla="*/ 45 h 162"/>
              <a:gd name="T16" fmla="*/ 45 w 143"/>
              <a:gd name="T17" fmla="*/ 72 h 162"/>
              <a:gd name="T18" fmla="*/ 72 w 143"/>
              <a:gd name="T19" fmla="*/ 99 h 162"/>
              <a:gd name="T20" fmla="*/ 98 w 143"/>
              <a:gd name="T21" fmla="*/ 72 h 162"/>
              <a:gd name="T22" fmla="*/ 72 w 143"/>
              <a:gd name="T23" fmla="*/ 45 h 162"/>
              <a:gd name="T24" fmla="*/ 61 w 143"/>
              <a:gd name="T25" fmla="*/ 76 h 162"/>
              <a:gd name="T26" fmla="*/ 69 w 143"/>
              <a:gd name="T27" fmla="*/ 85 h 162"/>
              <a:gd name="T28" fmla="*/ 82 w 143"/>
              <a:gd name="T29" fmla="*/ 63 h 162"/>
              <a:gd name="T30" fmla="*/ 72 w 143"/>
              <a:gd name="T31" fmla="*/ 14 h 162"/>
              <a:gd name="T32" fmla="*/ 72 w 143"/>
              <a:gd name="T33" fmla="*/ 0 h 162"/>
              <a:gd name="T34" fmla="*/ 43 w 143"/>
              <a:gd name="T35" fmla="*/ 21 h 162"/>
              <a:gd name="T36" fmla="*/ 36 w 143"/>
              <a:gd name="T37" fmla="*/ 9 h 162"/>
              <a:gd name="T38" fmla="*/ 10 w 143"/>
              <a:gd name="T39" fmla="*/ 36 h 162"/>
              <a:gd name="T40" fmla="*/ 22 w 143"/>
              <a:gd name="T41" fmla="*/ 43 h 162"/>
              <a:gd name="T42" fmla="*/ 0 w 143"/>
              <a:gd name="T43" fmla="*/ 72 h 162"/>
              <a:gd name="T44" fmla="*/ 14 w 143"/>
              <a:gd name="T45" fmla="*/ 72 h 162"/>
              <a:gd name="T46" fmla="*/ 108 w 143"/>
              <a:gd name="T47" fmla="*/ 9 h 162"/>
              <a:gd name="T48" fmla="*/ 101 w 143"/>
              <a:gd name="T49" fmla="*/ 21 h 162"/>
              <a:gd name="T50" fmla="*/ 134 w 143"/>
              <a:gd name="T51" fmla="*/ 36 h 162"/>
              <a:gd name="T52" fmla="*/ 122 w 143"/>
              <a:gd name="T53" fmla="*/ 43 h 162"/>
              <a:gd name="T54" fmla="*/ 129 w 143"/>
              <a:gd name="T55" fmla="*/ 72 h 162"/>
              <a:gd name="T56" fmla="*/ 143 w 143"/>
              <a:gd name="T57" fmla="*/ 72 h 162"/>
              <a:gd name="T58" fmla="*/ 88 w 143"/>
              <a:gd name="T59" fmla="*/ 130 h 162"/>
              <a:gd name="T60" fmla="*/ 52 w 143"/>
              <a:gd name="T61" fmla="*/ 140 h 162"/>
              <a:gd name="T62" fmla="*/ 48 w 143"/>
              <a:gd name="T63" fmla="*/ 146 h 162"/>
              <a:gd name="T64" fmla="*/ 54 w 143"/>
              <a:gd name="T65" fmla="*/ 151 h 162"/>
              <a:gd name="T66" fmla="*/ 57 w 143"/>
              <a:gd name="T67" fmla="*/ 151 h 162"/>
              <a:gd name="T68" fmla="*/ 88 w 143"/>
              <a:gd name="T69" fmla="*/ 142 h 162"/>
              <a:gd name="T70" fmla="*/ 88 w 143"/>
              <a:gd name="T71" fmla="*/ 142 h 162"/>
              <a:gd name="T72" fmla="*/ 89 w 143"/>
              <a:gd name="T73" fmla="*/ 142 h 162"/>
              <a:gd name="T74" fmla="*/ 95 w 143"/>
              <a:gd name="T75" fmla="*/ 148 h 162"/>
              <a:gd name="T76" fmla="*/ 91 w 143"/>
              <a:gd name="T77" fmla="*/ 154 h 162"/>
              <a:gd name="T78" fmla="*/ 61 w 143"/>
              <a:gd name="T7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3" h="162">
                <a:moveTo>
                  <a:pt x="46" y="126"/>
                </a:moveTo>
                <a:cubicBezTo>
                  <a:pt x="47" y="119"/>
                  <a:pt x="44" y="112"/>
                  <a:pt x="34" y="97"/>
                </a:cubicBezTo>
                <a:cubicBezTo>
                  <a:pt x="29" y="90"/>
                  <a:pt x="27" y="81"/>
                  <a:pt x="27" y="72"/>
                </a:cubicBezTo>
                <a:cubicBezTo>
                  <a:pt x="27" y="48"/>
                  <a:pt x="47" y="27"/>
                  <a:pt x="72" y="27"/>
                </a:cubicBezTo>
                <a:cubicBezTo>
                  <a:pt x="96" y="27"/>
                  <a:pt x="116" y="48"/>
                  <a:pt x="116" y="72"/>
                </a:cubicBezTo>
                <a:cubicBezTo>
                  <a:pt x="116" y="81"/>
                  <a:pt x="114" y="90"/>
                  <a:pt x="109" y="97"/>
                </a:cubicBezTo>
                <a:cubicBezTo>
                  <a:pt x="102" y="108"/>
                  <a:pt x="98" y="115"/>
                  <a:pt x="98" y="121"/>
                </a:cubicBezTo>
                <a:moveTo>
                  <a:pt x="72" y="45"/>
                </a:moveTo>
                <a:cubicBezTo>
                  <a:pt x="57" y="45"/>
                  <a:pt x="45" y="57"/>
                  <a:pt x="45" y="72"/>
                </a:cubicBezTo>
                <a:cubicBezTo>
                  <a:pt x="45" y="87"/>
                  <a:pt x="57" y="99"/>
                  <a:pt x="72" y="99"/>
                </a:cubicBezTo>
                <a:cubicBezTo>
                  <a:pt x="86" y="99"/>
                  <a:pt x="98" y="87"/>
                  <a:pt x="98" y="72"/>
                </a:cubicBezTo>
                <a:cubicBezTo>
                  <a:pt x="98" y="57"/>
                  <a:pt x="86" y="45"/>
                  <a:pt x="72" y="45"/>
                </a:cubicBezTo>
                <a:close/>
                <a:moveTo>
                  <a:pt x="61" y="76"/>
                </a:moveTo>
                <a:cubicBezTo>
                  <a:pt x="69" y="85"/>
                  <a:pt x="69" y="85"/>
                  <a:pt x="69" y="85"/>
                </a:cubicBezTo>
                <a:cubicBezTo>
                  <a:pt x="82" y="63"/>
                  <a:pt x="82" y="63"/>
                  <a:pt x="82" y="63"/>
                </a:cubicBezTo>
                <a:moveTo>
                  <a:pt x="72" y="14"/>
                </a:moveTo>
                <a:cubicBezTo>
                  <a:pt x="72" y="0"/>
                  <a:pt x="72" y="0"/>
                  <a:pt x="72" y="0"/>
                </a:cubicBezTo>
                <a:moveTo>
                  <a:pt x="43" y="21"/>
                </a:moveTo>
                <a:cubicBezTo>
                  <a:pt x="36" y="9"/>
                  <a:pt x="36" y="9"/>
                  <a:pt x="36" y="9"/>
                </a:cubicBezTo>
                <a:moveTo>
                  <a:pt x="10" y="36"/>
                </a:moveTo>
                <a:cubicBezTo>
                  <a:pt x="22" y="43"/>
                  <a:pt x="22" y="43"/>
                  <a:pt x="22" y="43"/>
                </a:cubicBezTo>
                <a:moveTo>
                  <a:pt x="0" y="72"/>
                </a:moveTo>
                <a:cubicBezTo>
                  <a:pt x="14" y="72"/>
                  <a:pt x="14" y="72"/>
                  <a:pt x="14" y="72"/>
                </a:cubicBezTo>
                <a:moveTo>
                  <a:pt x="108" y="9"/>
                </a:moveTo>
                <a:cubicBezTo>
                  <a:pt x="101" y="21"/>
                  <a:pt x="101" y="21"/>
                  <a:pt x="101" y="21"/>
                </a:cubicBezTo>
                <a:moveTo>
                  <a:pt x="134" y="36"/>
                </a:moveTo>
                <a:cubicBezTo>
                  <a:pt x="122" y="43"/>
                  <a:pt x="122" y="43"/>
                  <a:pt x="122" y="43"/>
                </a:cubicBezTo>
                <a:moveTo>
                  <a:pt x="129" y="72"/>
                </a:moveTo>
                <a:cubicBezTo>
                  <a:pt x="143" y="72"/>
                  <a:pt x="143" y="72"/>
                  <a:pt x="143" y="72"/>
                </a:cubicBezTo>
                <a:moveTo>
                  <a:pt x="88" y="130"/>
                </a:moveTo>
                <a:cubicBezTo>
                  <a:pt x="88" y="130"/>
                  <a:pt x="52" y="140"/>
                  <a:pt x="52" y="140"/>
                </a:cubicBezTo>
                <a:cubicBezTo>
                  <a:pt x="50" y="141"/>
                  <a:pt x="48" y="143"/>
                  <a:pt x="48" y="146"/>
                </a:cubicBezTo>
                <a:cubicBezTo>
                  <a:pt x="48" y="149"/>
                  <a:pt x="51" y="151"/>
                  <a:pt x="54" y="151"/>
                </a:cubicBezTo>
                <a:cubicBezTo>
                  <a:pt x="55" y="151"/>
                  <a:pt x="57" y="151"/>
                  <a:pt x="57" y="151"/>
                </a:cubicBezTo>
                <a:cubicBezTo>
                  <a:pt x="88" y="142"/>
                  <a:pt x="88" y="142"/>
                  <a:pt x="88" y="142"/>
                </a:cubicBezTo>
                <a:cubicBezTo>
                  <a:pt x="88" y="142"/>
                  <a:pt x="88" y="142"/>
                  <a:pt x="88" y="142"/>
                </a:cubicBezTo>
                <a:cubicBezTo>
                  <a:pt x="88" y="142"/>
                  <a:pt x="89" y="142"/>
                  <a:pt x="89" y="142"/>
                </a:cubicBezTo>
                <a:cubicBezTo>
                  <a:pt x="92" y="142"/>
                  <a:pt x="95" y="145"/>
                  <a:pt x="95" y="148"/>
                </a:cubicBezTo>
                <a:cubicBezTo>
                  <a:pt x="95" y="151"/>
                  <a:pt x="93" y="153"/>
                  <a:pt x="91" y="154"/>
                </a:cubicBezTo>
                <a:cubicBezTo>
                  <a:pt x="61" y="162"/>
                  <a:pt x="61" y="162"/>
                  <a:pt x="61" y="162"/>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noEditPoints="1"/>
          </p:cNvSpPr>
          <p:nvPr/>
        </p:nvSpPr>
        <p:spPr bwMode="auto">
          <a:xfrm>
            <a:off x="4930775" y="4716463"/>
            <a:ext cx="514350" cy="515938"/>
          </a:xfrm>
          <a:custGeom>
            <a:avLst/>
            <a:gdLst>
              <a:gd name="T0" fmla="*/ 116 w 135"/>
              <a:gd name="T1" fmla="*/ 37 h 135"/>
              <a:gd name="T2" fmla="*/ 126 w 135"/>
              <a:gd name="T3" fmla="*/ 71 h 135"/>
              <a:gd name="T4" fmla="*/ 63 w 135"/>
              <a:gd name="T5" fmla="*/ 135 h 135"/>
              <a:gd name="T6" fmla="*/ 0 w 135"/>
              <a:gd name="T7" fmla="*/ 71 h 135"/>
              <a:gd name="T8" fmla="*/ 63 w 135"/>
              <a:gd name="T9" fmla="*/ 8 h 135"/>
              <a:gd name="T10" fmla="*/ 98 w 135"/>
              <a:gd name="T11" fmla="*/ 19 h 135"/>
              <a:gd name="T12" fmla="*/ 87 w 135"/>
              <a:gd name="T13" fmla="*/ 30 h 135"/>
              <a:gd name="T14" fmla="*/ 63 w 135"/>
              <a:gd name="T15" fmla="*/ 24 h 135"/>
              <a:gd name="T16" fmla="*/ 16 w 135"/>
              <a:gd name="T17" fmla="*/ 71 h 135"/>
              <a:gd name="T18" fmla="*/ 63 w 135"/>
              <a:gd name="T19" fmla="*/ 119 h 135"/>
              <a:gd name="T20" fmla="*/ 111 w 135"/>
              <a:gd name="T21" fmla="*/ 71 h 135"/>
              <a:gd name="T22" fmla="*/ 104 w 135"/>
              <a:gd name="T23" fmla="*/ 47 h 135"/>
              <a:gd name="T24" fmla="*/ 75 w 135"/>
              <a:gd name="T25" fmla="*/ 43 h 135"/>
              <a:gd name="T26" fmla="*/ 63 w 135"/>
              <a:gd name="T27" fmla="*/ 40 h 135"/>
              <a:gd name="T28" fmla="*/ 32 w 135"/>
              <a:gd name="T29" fmla="*/ 71 h 135"/>
              <a:gd name="T30" fmla="*/ 63 w 135"/>
              <a:gd name="T31" fmla="*/ 103 h 135"/>
              <a:gd name="T32" fmla="*/ 94 w 135"/>
              <a:gd name="T33" fmla="*/ 71 h 135"/>
              <a:gd name="T34" fmla="*/ 91 w 135"/>
              <a:gd name="T35" fmla="*/ 58 h 135"/>
              <a:gd name="T36" fmla="*/ 63 w 135"/>
              <a:gd name="T37" fmla="*/ 71 h 135"/>
              <a:gd name="T38" fmla="*/ 131 w 135"/>
              <a:gd name="T39" fmla="*/ 3 h 135"/>
              <a:gd name="T40" fmla="*/ 115 w 135"/>
              <a:gd name="T41" fmla="*/ 0 h 135"/>
              <a:gd name="T42" fmla="*/ 115 w 135"/>
              <a:gd name="T43" fmla="*/ 20 h 135"/>
              <a:gd name="T44" fmla="*/ 135 w 135"/>
              <a:gd name="T45" fmla="*/ 20 h 135"/>
              <a:gd name="T46" fmla="*/ 11 w 135"/>
              <a:gd name="T47" fmla="*/ 135 h 135"/>
              <a:gd name="T48" fmla="*/ 24 w 135"/>
              <a:gd name="T49" fmla="*/ 121 h 135"/>
              <a:gd name="T50" fmla="*/ 103 w 135"/>
              <a:gd name="T51" fmla="*/ 121 h 135"/>
              <a:gd name="T52" fmla="*/ 116 w 135"/>
              <a:gd name="T53" fmla="*/ 13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135">
                <a:moveTo>
                  <a:pt x="116" y="37"/>
                </a:moveTo>
                <a:cubicBezTo>
                  <a:pt x="122" y="47"/>
                  <a:pt x="126" y="59"/>
                  <a:pt x="126" y="71"/>
                </a:cubicBezTo>
                <a:cubicBezTo>
                  <a:pt x="126" y="106"/>
                  <a:pt x="98" y="135"/>
                  <a:pt x="63" y="135"/>
                </a:cubicBezTo>
                <a:cubicBezTo>
                  <a:pt x="29" y="135"/>
                  <a:pt x="0" y="106"/>
                  <a:pt x="0" y="71"/>
                </a:cubicBezTo>
                <a:cubicBezTo>
                  <a:pt x="0" y="37"/>
                  <a:pt x="29" y="8"/>
                  <a:pt x="63" y="8"/>
                </a:cubicBezTo>
                <a:cubicBezTo>
                  <a:pt x="76" y="8"/>
                  <a:pt x="88" y="12"/>
                  <a:pt x="98" y="19"/>
                </a:cubicBezTo>
                <a:moveTo>
                  <a:pt x="87" y="30"/>
                </a:moveTo>
                <a:cubicBezTo>
                  <a:pt x="80" y="26"/>
                  <a:pt x="72" y="24"/>
                  <a:pt x="63" y="24"/>
                </a:cubicBezTo>
                <a:cubicBezTo>
                  <a:pt x="37" y="24"/>
                  <a:pt x="16" y="45"/>
                  <a:pt x="16" y="71"/>
                </a:cubicBezTo>
                <a:cubicBezTo>
                  <a:pt x="16" y="98"/>
                  <a:pt x="37" y="119"/>
                  <a:pt x="63" y="119"/>
                </a:cubicBezTo>
                <a:cubicBezTo>
                  <a:pt x="89" y="119"/>
                  <a:pt x="111" y="98"/>
                  <a:pt x="111" y="71"/>
                </a:cubicBezTo>
                <a:cubicBezTo>
                  <a:pt x="111" y="63"/>
                  <a:pt x="108" y="54"/>
                  <a:pt x="104" y="47"/>
                </a:cubicBezTo>
                <a:moveTo>
                  <a:pt x="75" y="43"/>
                </a:moveTo>
                <a:cubicBezTo>
                  <a:pt x="71" y="41"/>
                  <a:pt x="67" y="40"/>
                  <a:pt x="63" y="40"/>
                </a:cubicBezTo>
                <a:cubicBezTo>
                  <a:pt x="46" y="40"/>
                  <a:pt x="32" y="54"/>
                  <a:pt x="32" y="71"/>
                </a:cubicBezTo>
                <a:cubicBezTo>
                  <a:pt x="32" y="89"/>
                  <a:pt x="46" y="103"/>
                  <a:pt x="63" y="103"/>
                </a:cubicBezTo>
                <a:cubicBezTo>
                  <a:pt x="80" y="103"/>
                  <a:pt x="94" y="89"/>
                  <a:pt x="94" y="71"/>
                </a:cubicBezTo>
                <a:cubicBezTo>
                  <a:pt x="94" y="67"/>
                  <a:pt x="93" y="62"/>
                  <a:pt x="91" y="58"/>
                </a:cubicBezTo>
                <a:moveTo>
                  <a:pt x="63" y="71"/>
                </a:moveTo>
                <a:cubicBezTo>
                  <a:pt x="131" y="3"/>
                  <a:pt x="131" y="3"/>
                  <a:pt x="131" y="3"/>
                </a:cubicBezTo>
                <a:moveTo>
                  <a:pt x="115" y="0"/>
                </a:moveTo>
                <a:cubicBezTo>
                  <a:pt x="115" y="20"/>
                  <a:pt x="115" y="20"/>
                  <a:pt x="115" y="20"/>
                </a:cubicBezTo>
                <a:cubicBezTo>
                  <a:pt x="135" y="20"/>
                  <a:pt x="135" y="20"/>
                  <a:pt x="135" y="20"/>
                </a:cubicBezTo>
                <a:moveTo>
                  <a:pt x="11" y="135"/>
                </a:moveTo>
                <a:cubicBezTo>
                  <a:pt x="24" y="121"/>
                  <a:pt x="24" y="121"/>
                  <a:pt x="24" y="121"/>
                </a:cubicBezTo>
                <a:moveTo>
                  <a:pt x="103" y="121"/>
                </a:moveTo>
                <a:cubicBezTo>
                  <a:pt x="116" y="135"/>
                  <a:pt x="116" y="135"/>
                  <a:pt x="116" y="135"/>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7454900" y="2171700"/>
            <a:ext cx="533400" cy="555625"/>
          </a:xfrm>
          <a:custGeom>
            <a:avLst/>
            <a:gdLst>
              <a:gd name="T0" fmla="*/ 52 w 140"/>
              <a:gd name="T1" fmla="*/ 15 h 146"/>
              <a:gd name="T2" fmla="*/ 123 w 140"/>
              <a:gd name="T3" fmla="*/ 58 h 146"/>
              <a:gd name="T4" fmla="*/ 140 w 140"/>
              <a:gd name="T5" fmla="*/ 93 h 146"/>
              <a:gd name="T6" fmla="*/ 125 w 140"/>
              <a:gd name="T7" fmla="*/ 93 h 146"/>
              <a:gd name="T8" fmla="*/ 125 w 140"/>
              <a:gd name="T9" fmla="*/ 117 h 146"/>
              <a:gd name="T10" fmla="*/ 118 w 140"/>
              <a:gd name="T11" fmla="*/ 125 h 146"/>
              <a:gd name="T12" fmla="*/ 102 w 140"/>
              <a:gd name="T13" fmla="*/ 125 h 146"/>
              <a:gd name="T14" fmla="*/ 102 w 140"/>
              <a:gd name="T15" fmla="*/ 146 h 146"/>
              <a:gd name="T16" fmla="*/ 37 w 140"/>
              <a:gd name="T17" fmla="*/ 146 h 146"/>
              <a:gd name="T18" fmla="*/ 37 w 140"/>
              <a:gd name="T19" fmla="*/ 124 h 146"/>
              <a:gd name="T20" fmla="*/ 30 w 140"/>
              <a:gd name="T21" fmla="*/ 109 h 146"/>
              <a:gd name="T22" fmla="*/ 78 w 140"/>
              <a:gd name="T23" fmla="*/ 66 h 146"/>
              <a:gd name="T24" fmla="*/ 78 w 140"/>
              <a:gd name="T25" fmla="*/ 56 h 146"/>
              <a:gd name="T26" fmla="*/ 67 w 140"/>
              <a:gd name="T27" fmla="*/ 51 h 146"/>
              <a:gd name="T28" fmla="*/ 65 w 140"/>
              <a:gd name="T29" fmla="*/ 47 h 146"/>
              <a:gd name="T30" fmla="*/ 70 w 140"/>
              <a:gd name="T31" fmla="*/ 36 h 146"/>
              <a:gd name="T32" fmla="*/ 63 w 140"/>
              <a:gd name="T33" fmla="*/ 29 h 146"/>
              <a:gd name="T34" fmla="*/ 52 w 140"/>
              <a:gd name="T35" fmla="*/ 34 h 146"/>
              <a:gd name="T36" fmla="*/ 48 w 140"/>
              <a:gd name="T37" fmla="*/ 33 h 146"/>
              <a:gd name="T38" fmla="*/ 44 w 140"/>
              <a:gd name="T39" fmla="*/ 21 h 146"/>
              <a:gd name="T40" fmla="*/ 34 w 140"/>
              <a:gd name="T41" fmla="*/ 21 h 146"/>
              <a:gd name="T42" fmla="*/ 30 w 140"/>
              <a:gd name="T43" fmla="*/ 33 h 146"/>
              <a:gd name="T44" fmla="*/ 26 w 140"/>
              <a:gd name="T45" fmla="*/ 34 h 146"/>
              <a:gd name="T46" fmla="*/ 15 w 140"/>
              <a:gd name="T47" fmla="*/ 29 h 146"/>
              <a:gd name="T48" fmla="*/ 8 w 140"/>
              <a:gd name="T49" fmla="*/ 36 h 146"/>
              <a:gd name="T50" fmla="*/ 13 w 140"/>
              <a:gd name="T51" fmla="*/ 47 h 146"/>
              <a:gd name="T52" fmla="*/ 11 w 140"/>
              <a:gd name="T53" fmla="*/ 51 h 146"/>
              <a:gd name="T54" fmla="*/ 0 w 140"/>
              <a:gd name="T55" fmla="*/ 56 h 146"/>
              <a:gd name="T56" fmla="*/ 0 w 140"/>
              <a:gd name="T57" fmla="*/ 66 h 146"/>
              <a:gd name="T58" fmla="*/ 11 w 140"/>
              <a:gd name="T59" fmla="*/ 70 h 146"/>
              <a:gd name="T60" fmla="*/ 13 w 140"/>
              <a:gd name="T61" fmla="*/ 74 h 146"/>
              <a:gd name="T62" fmla="*/ 8 w 140"/>
              <a:gd name="T63" fmla="*/ 85 h 146"/>
              <a:gd name="T64" fmla="*/ 15 w 140"/>
              <a:gd name="T65" fmla="*/ 92 h 146"/>
              <a:gd name="T66" fmla="*/ 26 w 140"/>
              <a:gd name="T67" fmla="*/ 87 h 146"/>
              <a:gd name="T68" fmla="*/ 30 w 140"/>
              <a:gd name="T69" fmla="*/ 89 h 146"/>
              <a:gd name="T70" fmla="*/ 34 w 140"/>
              <a:gd name="T71" fmla="*/ 100 h 146"/>
              <a:gd name="T72" fmla="*/ 44 w 140"/>
              <a:gd name="T73" fmla="*/ 100 h 146"/>
              <a:gd name="T74" fmla="*/ 48 w 140"/>
              <a:gd name="T75" fmla="*/ 89 h 146"/>
              <a:gd name="T76" fmla="*/ 52 w 140"/>
              <a:gd name="T77" fmla="*/ 87 h 146"/>
              <a:gd name="T78" fmla="*/ 63 w 140"/>
              <a:gd name="T79" fmla="*/ 92 h 146"/>
              <a:gd name="T80" fmla="*/ 70 w 140"/>
              <a:gd name="T81" fmla="*/ 85 h 146"/>
              <a:gd name="T82" fmla="*/ 65 w 140"/>
              <a:gd name="T83" fmla="*/ 74 h 146"/>
              <a:gd name="T84" fmla="*/ 67 w 140"/>
              <a:gd name="T85" fmla="*/ 70 h 146"/>
              <a:gd name="T86" fmla="*/ 78 w 140"/>
              <a:gd name="T87" fmla="*/ 66 h 146"/>
              <a:gd name="T88" fmla="*/ 39 w 140"/>
              <a:gd name="T89" fmla="*/ 44 h 146"/>
              <a:gd name="T90" fmla="*/ 22 w 140"/>
              <a:gd name="T91" fmla="*/ 61 h 146"/>
              <a:gd name="T92" fmla="*/ 39 w 140"/>
              <a:gd name="T93" fmla="*/ 77 h 146"/>
              <a:gd name="T94" fmla="*/ 55 w 140"/>
              <a:gd name="T95" fmla="*/ 61 h 146"/>
              <a:gd name="T96" fmla="*/ 39 w 140"/>
              <a:gd name="T97" fmla="*/ 44 h 146"/>
              <a:gd name="T98" fmla="*/ 102 w 140"/>
              <a:gd name="T99" fmla="*/ 125 h 146"/>
              <a:gd name="T100" fmla="*/ 93 w 140"/>
              <a:gd name="T101" fmla="*/ 12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46">
                <a:moveTo>
                  <a:pt x="52" y="15"/>
                </a:moveTo>
                <a:cubicBezTo>
                  <a:pt x="130" y="0"/>
                  <a:pt x="123" y="58"/>
                  <a:pt x="123" y="58"/>
                </a:cubicBezTo>
                <a:cubicBezTo>
                  <a:pt x="140" y="93"/>
                  <a:pt x="140" y="93"/>
                  <a:pt x="140" y="93"/>
                </a:cubicBezTo>
                <a:cubicBezTo>
                  <a:pt x="125" y="93"/>
                  <a:pt x="125" y="93"/>
                  <a:pt x="125" y="93"/>
                </a:cubicBezTo>
                <a:cubicBezTo>
                  <a:pt x="125" y="117"/>
                  <a:pt x="125" y="117"/>
                  <a:pt x="125" y="117"/>
                </a:cubicBezTo>
                <a:cubicBezTo>
                  <a:pt x="125" y="122"/>
                  <a:pt x="122" y="125"/>
                  <a:pt x="118" y="125"/>
                </a:cubicBezTo>
                <a:cubicBezTo>
                  <a:pt x="102" y="125"/>
                  <a:pt x="102" y="125"/>
                  <a:pt x="102" y="125"/>
                </a:cubicBezTo>
                <a:cubicBezTo>
                  <a:pt x="102" y="146"/>
                  <a:pt x="102" y="146"/>
                  <a:pt x="102" y="146"/>
                </a:cubicBezTo>
                <a:moveTo>
                  <a:pt x="37" y="146"/>
                </a:moveTo>
                <a:cubicBezTo>
                  <a:pt x="37" y="124"/>
                  <a:pt x="37" y="124"/>
                  <a:pt x="37" y="124"/>
                </a:cubicBezTo>
                <a:cubicBezTo>
                  <a:pt x="30" y="109"/>
                  <a:pt x="30" y="109"/>
                  <a:pt x="30" y="109"/>
                </a:cubicBezTo>
                <a:moveTo>
                  <a:pt x="78" y="66"/>
                </a:moveTo>
                <a:cubicBezTo>
                  <a:pt x="78" y="56"/>
                  <a:pt x="78" y="56"/>
                  <a:pt x="78" y="56"/>
                </a:cubicBezTo>
                <a:cubicBezTo>
                  <a:pt x="67" y="51"/>
                  <a:pt x="67" y="51"/>
                  <a:pt x="67" y="51"/>
                </a:cubicBezTo>
                <a:cubicBezTo>
                  <a:pt x="66" y="50"/>
                  <a:pt x="66" y="49"/>
                  <a:pt x="65" y="47"/>
                </a:cubicBezTo>
                <a:cubicBezTo>
                  <a:pt x="70" y="36"/>
                  <a:pt x="70" y="36"/>
                  <a:pt x="70" y="36"/>
                </a:cubicBezTo>
                <a:cubicBezTo>
                  <a:pt x="63" y="29"/>
                  <a:pt x="63" y="29"/>
                  <a:pt x="63" y="29"/>
                </a:cubicBezTo>
                <a:cubicBezTo>
                  <a:pt x="52" y="34"/>
                  <a:pt x="52" y="34"/>
                  <a:pt x="52" y="34"/>
                </a:cubicBezTo>
                <a:cubicBezTo>
                  <a:pt x="51" y="34"/>
                  <a:pt x="50" y="33"/>
                  <a:pt x="48" y="33"/>
                </a:cubicBezTo>
                <a:cubicBezTo>
                  <a:pt x="44" y="21"/>
                  <a:pt x="44" y="21"/>
                  <a:pt x="44" y="21"/>
                </a:cubicBezTo>
                <a:cubicBezTo>
                  <a:pt x="34" y="21"/>
                  <a:pt x="34" y="21"/>
                  <a:pt x="34" y="21"/>
                </a:cubicBezTo>
                <a:cubicBezTo>
                  <a:pt x="30" y="33"/>
                  <a:pt x="30" y="33"/>
                  <a:pt x="30" y="33"/>
                </a:cubicBezTo>
                <a:cubicBezTo>
                  <a:pt x="28" y="33"/>
                  <a:pt x="27" y="34"/>
                  <a:pt x="26" y="34"/>
                </a:cubicBezTo>
                <a:cubicBezTo>
                  <a:pt x="15" y="29"/>
                  <a:pt x="15" y="29"/>
                  <a:pt x="15" y="29"/>
                </a:cubicBezTo>
                <a:cubicBezTo>
                  <a:pt x="8" y="36"/>
                  <a:pt x="8" y="36"/>
                  <a:pt x="8" y="36"/>
                </a:cubicBezTo>
                <a:cubicBezTo>
                  <a:pt x="13" y="47"/>
                  <a:pt x="13" y="47"/>
                  <a:pt x="13" y="47"/>
                </a:cubicBezTo>
                <a:cubicBezTo>
                  <a:pt x="12" y="49"/>
                  <a:pt x="11" y="50"/>
                  <a:pt x="11" y="51"/>
                </a:cubicBezTo>
                <a:cubicBezTo>
                  <a:pt x="0" y="56"/>
                  <a:pt x="0" y="56"/>
                  <a:pt x="0" y="56"/>
                </a:cubicBezTo>
                <a:cubicBezTo>
                  <a:pt x="0" y="66"/>
                  <a:pt x="0" y="66"/>
                  <a:pt x="0" y="66"/>
                </a:cubicBezTo>
                <a:cubicBezTo>
                  <a:pt x="11" y="70"/>
                  <a:pt x="11" y="70"/>
                  <a:pt x="11" y="70"/>
                </a:cubicBezTo>
                <a:cubicBezTo>
                  <a:pt x="11" y="71"/>
                  <a:pt x="12" y="73"/>
                  <a:pt x="13" y="74"/>
                </a:cubicBezTo>
                <a:cubicBezTo>
                  <a:pt x="8" y="85"/>
                  <a:pt x="8" y="85"/>
                  <a:pt x="8" y="85"/>
                </a:cubicBezTo>
                <a:cubicBezTo>
                  <a:pt x="15" y="92"/>
                  <a:pt x="15" y="92"/>
                  <a:pt x="15" y="92"/>
                </a:cubicBezTo>
                <a:cubicBezTo>
                  <a:pt x="26" y="87"/>
                  <a:pt x="26" y="87"/>
                  <a:pt x="26" y="87"/>
                </a:cubicBezTo>
                <a:cubicBezTo>
                  <a:pt x="27" y="88"/>
                  <a:pt x="28" y="88"/>
                  <a:pt x="30" y="89"/>
                </a:cubicBezTo>
                <a:cubicBezTo>
                  <a:pt x="34" y="100"/>
                  <a:pt x="34" y="100"/>
                  <a:pt x="34" y="100"/>
                </a:cubicBezTo>
                <a:cubicBezTo>
                  <a:pt x="44" y="100"/>
                  <a:pt x="44" y="100"/>
                  <a:pt x="44" y="100"/>
                </a:cubicBezTo>
                <a:cubicBezTo>
                  <a:pt x="48" y="89"/>
                  <a:pt x="48" y="89"/>
                  <a:pt x="48" y="89"/>
                </a:cubicBezTo>
                <a:cubicBezTo>
                  <a:pt x="50" y="88"/>
                  <a:pt x="51" y="88"/>
                  <a:pt x="52" y="87"/>
                </a:cubicBezTo>
                <a:cubicBezTo>
                  <a:pt x="63" y="92"/>
                  <a:pt x="63" y="92"/>
                  <a:pt x="63" y="92"/>
                </a:cubicBezTo>
                <a:cubicBezTo>
                  <a:pt x="70" y="85"/>
                  <a:pt x="70" y="85"/>
                  <a:pt x="70" y="85"/>
                </a:cubicBezTo>
                <a:cubicBezTo>
                  <a:pt x="65" y="74"/>
                  <a:pt x="65" y="74"/>
                  <a:pt x="65" y="74"/>
                </a:cubicBezTo>
                <a:cubicBezTo>
                  <a:pt x="66" y="73"/>
                  <a:pt x="66" y="71"/>
                  <a:pt x="67" y="70"/>
                </a:cubicBezTo>
                <a:lnTo>
                  <a:pt x="78" y="66"/>
                </a:lnTo>
                <a:close/>
                <a:moveTo>
                  <a:pt x="39" y="44"/>
                </a:moveTo>
                <a:cubicBezTo>
                  <a:pt x="30" y="44"/>
                  <a:pt x="22" y="52"/>
                  <a:pt x="22" y="61"/>
                </a:cubicBezTo>
                <a:cubicBezTo>
                  <a:pt x="22" y="70"/>
                  <a:pt x="30" y="77"/>
                  <a:pt x="39" y="77"/>
                </a:cubicBezTo>
                <a:cubicBezTo>
                  <a:pt x="48" y="77"/>
                  <a:pt x="55" y="70"/>
                  <a:pt x="55" y="61"/>
                </a:cubicBezTo>
                <a:cubicBezTo>
                  <a:pt x="55" y="52"/>
                  <a:pt x="48" y="44"/>
                  <a:pt x="39" y="44"/>
                </a:cubicBezTo>
                <a:close/>
                <a:moveTo>
                  <a:pt x="102" y="125"/>
                </a:moveTo>
                <a:cubicBezTo>
                  <a:pt x="93" y="125"/>
                  <a:pt x="93" y="125"/>
                  <a:pt x="93" y="125"/>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5976938" y="1401763"/>
            <a:ext cx="701675" cy="396875"/>
          </a:xfrm>
          <a:custGeom>
            <a:avLst/>
            <a:gdLst>
              <a:gd name="T0" fmla="*/ 43 w 184"/>
              <a:gd name="T1" fmla="*/ 85 h 104"/>
              <a:gd name="T2" fmla="*/ 43 w 184"/>
              <a:gd name="T3" fmla="*/ 77 h 104"/>
              <a:gd name="T4" fmla="*/ 53 w 184"/>
              <a:gd name="T5" fmla="*/ 67 h 104"/>
              <a:gd name="T6" fmla="*/ 59 w 184"/>
              <a:gd name="T7" fmla="*/ 72 h 104"/>
              <a:gd name="T8" fmla="*/ 51 w 184"/>
              <a:gd name="T9" fmla="*/ 84 h 104"/>
              <a:gd name="T10" fmla="*/ 111 w 184"/>
              <a:gd name="T11" fmla="*/ 75 h 104"/>
              <a:gd name="T12" fmla="*/ 134 w 184"/>
              <a:gd name="T13" fmla="*/ 85 h 104"/>
              <a:gd name="T14" fmla="*/ 135 w 184"/>
              <a:gd name="T15" fmla="*/ 75 h 104"/>
              <a:gd name="T16" fmla="*/ 112 w 184"/>
              <a:gd name="T17" fmla="*/ 92 h 104"/>
              <a:gd name="T18" fmla="*/ 122 w 184"/>
              <a:gd name="T19" fmla="*/ 93 h 104"/>
              <a:gd name="T20" fmla="*/ 124 w 184"/>
              <a:gd name="T21" fmla="*/ 85 h 104"/>
              <a:gd name="T22" fmla="*/ 100 w 184"/>
              <a:gd name="T23" fmla="*/ 100 h 104"/>
              <a:gd name="T24" fmla="*/ 110 w 184"/>
              <a:gd name="T25" fmla="*/ 100 h 104"/>
              <a:gd name="T26" fmla="*/ 112 w 184"/>
              <a:gd name="T27" fmla="*/ 92 h 104"/>
              <a:gd name="T28" fmla="*/ 86 w 184"/>
              <a:gd name="T29" fmla="*/ 102 h 104"/>
              <a:gd name="T30" fmla="*/ 98 w 184"/>
              <a:gd name="T31" fmla="*/ 101 h 104"/>
              <a:gd name="T32" fmla="*/ 58 w 184"/>
              <a:gd name="T33" fmla="*/ 93 h 104"/>
              <a:gd name="T34" fmla="*/ 70 w 184"/>
              <a:gd name="T35" fmla="*/ 71 h 104"/>
              <a:gd name="T36" fmla="*/ 63 w 184"/>
              <a:gd name="T37" fmla="*/ 71 h 104"/>
              <a:gd name="T38" fmla="*/ 50 w 184"/>
              <a:gd name="T39" fmla="*/ 93 h 104"/>
              <a:gd name="T40" fmla="*/ 58 w 184"/>
              <a:gd name="T41" fmla="*/ 93 h 104"/>
              <a:gd name="T42" fmla="*/ 80 w 184"/>
              <a:gd name="T43" fmla="*/ 85 h 104"/>
              <a:gd name="T44" fmla="*/ 75 w 184"/>
              <a:gd name="T45" fmla="*/ 75 h 104"/>
              <a:gd name="T46" fmla="*/ 60 w 184"/>
              <a:gd name="T47" fmla="*/ 90 h 104"/>
              <a:gd name="T48" fmla="*/ 65 w 184"/>
              <a:gd name="T49" fmla="*/ 99 h 104"/>
              <a:gd name="T50" fmla="*/ 85 w 184"/>
              <a:gd name="T51" fmla="*/ 96 h 104"/>
              <a:gd name="T52" fmla="*/ 86 w 184"/>
              <a:gd name="T53" fmla="*/ 87 h 104"/>
              <a:gd name="T54" fmla="*/ 78 w 184"/>
              <a:gd name="T55" fmla="*/ 87 h 104"/>
              <a:gd name="T56" fmla="*/ 72 w 184"/>
              <a:gd name="T57" fmla="*/ 102 h 104"/>
              <a:gd name="T58" fmla="*/ 79 w 184"/>
              <a:gd name="T59" fmla="*/ 102 h 104"/>
              <a:gd name="T60" fmla="*/ 158 w 184"/>
              <a:gd name="T61" fmla="*/ 1 h 104"/>
              <a:gd name="T62" fmla="*/ 153 w 184"/>
              <a:gd name="T63" fmla="*/ 62 h 104"/>
              <a:gd name="T64" fmla="*/ 184 w 184"/>
              <a:gd name="T65" fmla="*/ 49 h 104"/>
              <a:gd name="T66" fmla="*/ 99 w 184"/>
              <a:gd name="T67" fmla="*/ 27 h 104"/>
              <a:gd name="T68" fmla="*/ 90 w 184"/>
              <a:gd name="T69" fmla="*/ 27 h 104"/>
              <a:gd name="T70" fmla="*/ 63 w 184"/>
              <a:gd name="T71" fmla="*/ 40 h 104"/>
              <a:gd name="T72" fmla="*/ 87 w 184"/>
              <a:gd name="T73" fmla="*/ 47 h 104"/>
              <a:gd name="T74" fmla="*/ 135 w 184"/>
              <a:gd name="T75" fmla="*/ 75 h 104"/>
              <a:gd name="T76" fmla="*/ 143 w 184"/>
              <a:gd name="T77" fmla="*/ 65 h 104"/>
              <a:gd name="T78" fmla="*/ 135 w 184"/>
              <a:gd name="T79" fmla="*/ 75 h 104"/>
              <a:gd name="T80" fmla="*/ 46 w 184"/>
              <a:gd name="T81" fmla="*/ 74 h 104"/>
              <a:gd name="T82" fmla="*/ 26 w 184"/>
              <a:gd name="T83" fmla="*/ 69 h 104"/>
              <a:gd name="T84" fmla="*/ 38 w 184"/>
              <a:gd name="T85" fmla="*/ 0 h 104"/>
              <a:gd name="T86" fmla="*/ 44 w 184"/>
              <a:gd name="T87" fmla="*/ 75 h 104"/>
              <a:gd name="T88" fmla="*/ 61 w 184"/>
              <a:gd name="T89"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4" h="104">
                <a:moveTo>
                  <a:pt x="48" y="86"/>
                </a:moveTo>
                <a:cubicBezTo>
                  <a:pt x="46" y="86"/>
                  <a:pt x="44" y="86"/>
                  <a:pt x="43" y="85"/>
                </a:cubicBezTo>
                <a:cubicBezTo>
                  <a:pt x="42" y="84"/>
                  <a:pt x="41" y="82"/>
                  <a:pt x="41" y="81"/>
                </a:cubicBezTo>
                <a:cubicBezTo>
                  <a:pt x="41" y="79"/>
                  <a:pt x="42" y="78"/>
                  <a:pt x="43" y="77"/>
                </a:cubicBezTo>
                <a:cubicBezTo>
                  <a:pt x="50" y="69"/>
                  <a:pt x="50" y="69"/>
                  <a:pt x="50" y="69"/>
                </a:cubicBezTo>
                <a:cubicBezTo>
                  <a:pt x="51" y="68"/>
                  <a:pt x="52" y="67"/>
                  <a:pt x="53" y="67"/>
                </a:cubicBezTo>
                <a:cubicBezTo>
                  <a:pt x="55" y="67"/>
                  <a:pt x="56" y="67"/>
                  <a:pt x="58" y="69"/>
                </a:cubicBezTo>
                <a:cubicBezTo>
                  <a:pt x="59" y="70"/>
                  <a:pt x="59" y="71"/>
                  <a:pt x="59" y="72"/>
                </a:cubicBezTo>
                <a:cubicBezTo>
                  <a:pt x="59" y="74"/>
                  <a:pt x="59" y="75"/>
                  <a:pt x="58" y="76"/>
                </a:cubicBezTo>
                <a:cubicBezTo>
                  <a:pt x="51" y="84"/>
                  <a:pt x="51" y="84"/>
                  <a:pt x="51" y="84"/>
                </a:cubicBezTo>
                <a:cubicBezTo>
                  <a:pt x="50" y="85"/>
                  <a:pt x="49" y="86"/>
                  <a:pt x="48" y="86"/>
                </a:cubicBezTo>
                <a:close/>
                <a:moveTo>
                  <a:pt x="111" y="75"/>
                </a:moveTo>
                <a:cubicBezTo>
                  <a:pt x="111" y="75"/>
                  <a:pt x="125" y="86"/>
                  <a:pt x="128" y="87"/>
                </a:cubicBezTo>
                <a:cubicBezTo>
                  <a:pt x="131" y="87"/>
                  <a:pt x="132" y="86"/>
                  <a:pt x="134" y="85"/>
                </a:cubicBezTo>
                <a:cubicBezTo>
                  <a:pt x="135" y="84"/>
                  <a:pt x="136" y="81"/>
                  <a:pt x="136" y="79"/>
                </a:cubicBezTo>
                <a:cubicBezTo>
                  <a:pt x="136" y="78"/>
                  <a:pt x="136" y="76"/>
                  <a:pt x="135" y="75"/>
                </a:cubicBezTo>
                <a:moveTo>
                  <a:pt x="101" y="82"/>
                </a:moveTo>
                <a:cubicBezTo>
                  <a:pt x="112" y="92"/>
                  <a:pt x="112" y="92"/>
                  <a:pt x="112" y="92"/>
                </a:cubicBezTo>
                <a:cubicBezTo>
                  <a:pt x="113" y="94"/>
                  <a:pt x="115" y="95"/>
                  <a:pt x="117" y="95"/>
                </a:cubicBezTo>
                <a:cubicBezTo>
                  <a:pt x="119" y="95"/>
                  <a:pt x="121" y="94"/>
                  <a:pt x="122" y="93"/>
                </a:cubicBezTo>
                <a:cubicBezTo>
                  <a:pt x="124" y="91"/>
                  <a:pt x="125" y="89"/>
                  <a:pt x="125" y="87"/>
                </a:cubicBezTo>
                <a:cubicBezTo>
                  <a:pt x="125" y="87"/>
                  <a:pt x="125" y="85"/>
                  <a:pt x="124" y="85"/>
                </a:cubicBezTo>
                <a:moveTo>
                  <a:pt x="94" y="94"/>
                </a:moveTo>
                <a:cubicBezTo>
                  <a:pt x="100" y="100"/>
                  <a:pt x="100" y="100"/>
                  <a:pt x="100" y="100"/>
                </a:cubicBezTo>
                <a:cubicBezTo>
                  <a:pt x="101" y="101"/>
                  <a:pt x="103" y="102"/>
                  <a:pt x="105" y="102"/>
                </a:cubicBezTo>
                <a:cubicBezTo>
                  <a:pt x="107" y="102"/>
                  <a:pt x="109" y="101"/>
                  <a:pt x="110" y="100"/>
                </a:cubicBezTo>
                <a:cubicBezTo>
                  <a:pt x="112" y="99"/>
                  <a:pt x="113" y="97"/>
                  <a:pt x="113" y="94"/>
                </a:cubicBezTo>
                <a:cubicBezTo>
                  <a:pt x="113" y="94"/>
                  <a:pt x="112" y="93"/>
                  <a:pt x="112" y="92"/>
                </a:cubicBezTo>
                <a:moveTo>
                  <a:pt x="82" y="99"/>
                </a:moveTo>
                <a:cubicBezTo>
                  <a:pt x="86" y="102"/>
                  <a:pt x="86" y="102"/>
                  <a:pt x="86" y="102"/>
                </a:cubicBezTo>
                <a:cubicBezTo>
                  <a:pt x="87" y="102"/>
                  <a:pt x="89" y="103"/>
                  <a:pt x="92" y="102"/>
                </a:cubicBezTo>
                <a:cubicBezTo>
                  <a:pt x="94" y="102"/>
                  <a:pt x="96" y="102"/>
                  <a:pt x="98" y="101"/>
                </a:cubicBezTo>
                <a:cubicBezTo>
                  <a:pt x="98" y="100"/>
                  <a:pt x="99" y="99"/>
                  <a:pt x="99" y="99"/>
                </a:cubicBezTo>
                <a:moveTo>
                  <a:pt x="58" y="93"/>
                </a:moveTo>
                <a:cubicBezTo>
                  <a:pt x="71" y="79"/>
                  <a:pt x="71" y="79"/>
                  <a:pt x="71" y="79"/>
                </a:cubicBezTo>
                <a:cubicBezTo>
                  <a:pt x="73" y="76"/>
                  <a:pt x="73" y="73"/>
                  <a:pt x="70" y="71"/>
                </a:cubicBezTo>
                <a:cubicBezTo>
                  <a:pt x="69" y="70"/>
                  <a:pt x="68" y="69"/>
                  <a:pt x="66" y="69"/>
                </a:cubicBezTo>
                <a:cubicBezTo>
                  <a:pt x="65" y="70"/>
                  <a:pt x="63" y="70"/>
                  <a:pt x="63" y="71"/>
                </a:cubicBezTo>
                <a:cubicBezTo>
                  <a:pt x="50" y="85"/>
                  <a:pt x="50" y="85"/>
                  <a:pt x="50" y="85"/>
                </a:cubicBezTo>
                <a:cubicBezTo>
                  <a:pt x="48" y="87"/>
                  <a:pt x="48" y="91"/>
                  <a:pt x="50" y="93"/>
                </a:cubicBezTo>
                <a:cubicBezTo>
                  <a:pt x="52" y="94"/>
                  <a:pt x="53" y="95"/>
                  <a:pt x="55" y="94"/>
                </a:cubicBezTo>
                <a:cubicBezTo>
                  <a:pt x="56" y="94"/>
                  <a:pt x="57" y="94"/>
                  <a:pt x="58" y="93"/>
                </a:cubicBezTo>
                <a:close/>
                <a:moveTo>
                  <a:pt x="69" y="98"/>
                </a:moveTo>
                <a:cubicBezTo>
                  <a:pt x="80" y="85"/>
                  <a:pt x="80" y="85"/>
                  <a:pt x="80" y="85"/>
                </a:cubicBezTo>
                <a:cubicBezTo>
                  <a:pt x="82" y="82"/>
                  <a:pt x="82" y="79"/>
                  <a:pt x="80" y="77"/>
                </a:cubicBezTo>
                <a:cubicBezTo>
                  <a:pt x="79" y="76"/>
                  <a:pt x="77" y="75"/>
                  <a:pt x="75" y="75"/>
                </a:cubicBezTo>
                <a:cubicBezTo>
                  <a:pt x="74" y="76"/>
                  <a:pt x="73" y="76"/>
                  <a:pt x="72" y="77"/>
                </a:cubicBezTo>
                <a:cubicBezTo>
                  <a:pt x="60" y="90"/>
                  <a:pt x="60" y="90"/>
                  <a:pt x="60" y="90"/>
                </a:cubicBezTo>
                <a:cubicBezTo>
                  <a:pt x="58" y="92"/>
                  <a:pt x="59" y="96"/>
                  <a:pt x="61" y="98"/>
                </a:cubicBezTo>
                <a:cubicBezTo>
                  <a:pt x="62" y="99"/>
                  <a:pt x="64" y="100"/>
                  <a:pt x="65" y="99"/>
                </a:cubicBezTo>
                <a:cubicBezTo>
                  <a:pt x="67" y="99"/>
                  <a:pt x="68" y="98"/>
                  <a:pt x="69" y="98"/>
                </a:cubicBezTo>
                <a:close/>
                <a:moveTo>
                  <a:pt x="85" y="96"/>
                </a:moveTo>
                <a:cubicBezTo>
                  <a:pt x="86" y="94"/>
                  <a:pt x="86" y="94"/>
                  <a:pt x="86" y="94"/>
                </a:cubicBezTo>
                <a:cubicBezTo>
                  <a:pt x="88" y="92"/>
                  <a:pt x="88" y="89"/>
                  <a:pt x="86" y="87"/>
                </a:cubicBezTo>
                <a:cubicBezTo>
                  <a:pt x="85" y="86"/>
                  <a:pt x="83" y="85"/>
                  <a:pt x="81" y="85"/>
                </a:cubicBezTo>
                <a:cubicBezTo>
                  <a:pt x="80" y="85"/>
                  <a:pt x="79" y="86"/>
                  <a:pt x="78" y="87"/>
                </a:cubicBezTo>
                <a:cubicBezTo>
                  <a:pt x="71" y="94"/>
                  <a:pt x="71" y="94"/>
                  <a:pt x="71" y="94"/>
                </a:cubicBezTo>
                <a:cubicBezTo>
                  <a:pt x="69" y="97"/>
                  <a:pt x="69" y="100"/>
                  <a:pt x="72" y="102"/>
                </a:cubicBezTo>
                <a:cubicBezTo>
                  <a:pt x="73" y="103"/>
                  <a:pt x="75" y="104"/>
                  <a:pt x="76" y="104"/>
                </a:cubicBezTo>
                <a:cubicBezTo>
                  <a:pt x="77" y="103"/>
                  <a:pt x="79" y="103"/>
                  <a:pt x="79" y="102"/>
                </a:cubicBezTo>
                <a:lnTo>
                  <a:pt x="85" y="96"/>
                </a:lnTo>
                <a:close/>
                <a:moveTo>
                  <a:pt x="158" y="1"/>
                </a:moveTo>
                <a:cubicBezTo>
                  <a:pt x="146" y="7"/>
                  <a:pt x="129" y="16"/>
                  <a:pt x="126" y="17"/>
                </a:cubicBezTo>
                <a:cubicBezTo>
                  <a:pt x="129" y="21"/>
                  <a:pt x="139" y="39"/>
                  <a:pt x="153" y="62"/>
                </a:cubicBezTo>
                <a:cubicBezTo>
                  <a:pt x="154" y="65"/>
                  <a:pt x="154" y="65"/>
                  <a:pt x="154" y="65"/>
                </a:cubicBezTo>
                <a:cubicBezTo>
                  <a:pt x="184" y="49"/>
                  <a:pt x="184" y="49"/>
                  <a:pt x="184" y="49"/>
                </a:cubicBezTo>
                <a:moveTo>
                  <a:pt x="130" y="24"/>
                </a:moveTo>
                <a:cubicBezTo>
                  <a:pt x="115" y="18"/>
                  <a:pt x="108" y="27"/>
                  <a:pt x="99" y="27"/>
                </a:cubicBezTo>
                <a:cubicBezTo>
                  <a:pt x="95" y="27"/>
                  <a:pt x="93" y="27"/>
                  <a:pt x="91" y="27"/>
                </a:cubicBezTo>
                <a:cubicBezTo>
                  <a:pt x="91" y="27"/>
                  <a:pt x="90" y="27"/>
                  <a:pt x="90" y="27"/>
                </a:cubicBezTo>
                <a:cubicBezTo>
                  <a:pt x="89" y="27"/>
                  <a:pt x="89" y="27"/>
                  <a:pt x="88" y="28"/>
                </a:cubicBezTo>
                <a:cubicBezTo>
                  <a:pt x="63" y="40"/>
                  <a:pt x="63" y="40"/>
                  <a:pt x="63" y="40"/>
                </a:cubicBezTo>
                <a:cubicBezTo>
                  <a:pt x="52" y="46"/>
                  <a:pt x="63" y="55"/>
                  <a:pt x="67" y="54"/>
                </a:cubicBezTo>
                <a:cubicBezTo>
                  <a:pt x="71" y="53"/>
                  <a:pt x="80" y="49"/>
                  <a:pt x="87" y="47"/>
                </a:cubicBezTo>
                <a:cubicBezTo>
                  <a:pt x="91" y="45"/>
                  <a:pt x="96" y="46"/>
                  <a:pt x="99" y="48"/>
                </a:cubicBezTo>
                <a:cubicBezTo>
                  <a:pt x="110" y="56"/>
                  <a:pt x="133" y="73"/>
                  <a:pt x="135" y="75"/>
                </a:cubicBezTo>
                <a:moveTo>
                  <a:pt x="151" y="60"/>
                </a:moveTo>
                <a:cubicBezTo>
                  <a:pt x="149" y="61"/>
                  <a:pt x="144" y="64"/>
                  <a:pt x="143" y="65"/>
                </a:cubicBezTo>
                <a:cubicBezTo>
                  <a:pt x="142" y="66"/>
                  <a:pt x="141" y="67"/>
                  <a:pt x="140" y="68"/>
                </a:cubicBezTo>
                <a:cubicBezTo>
                  <a:pt x="139" y="71"/>
                  <a:pt x="137" y="74"/>
                  <a:pt x="135" y="75"/>
                </a:cubicBezTo>
                <a:moveTo>
                  <a:pt x="46" y="74"/>
                </a:moveTo>
                <a:cubicBezTo>
                  <a:pt x="46" y="74"/>
                  <a:pt x="46" y="74"/>
                  <a:pt x="46" y="74"/>
                </a:cubicBezTo>
                <a:moveTo>
                  <a:pt x="0" y="47"/>
                </a:moveTo>
                <a:cubicBezTo>
                  <a:pt x="26" y="69"/>
                  <a:pt x="26" y="69"/>
                  <a:pt x="26" y="69"/>
                </a:cubicBezTo>
                <a:cubicBezTo>
                  <a:pt x="64" y="22"/>
                  <a:pt x="64" y="22"/>
                  <a:pt x="64" y="22"/>
                </a:cubicBezTo>
                <a:cubicBezTo>
                  <a:pt x="38" y="0"/>
                  <a:pt x="38" y="0"/>
                  <a:pt x="38" y="0"/>
                </a:cubicBezTo>
                <a:moveTo>
                  <a:pt x="29" y="65"/>
                </a:moveTo>
                <a:cubicBezTo>
                  <a:pt x="36" y="71"/>
                  <a:pt x="44" y="75"/>
                  <a:pt x="44" y="75"/>
                </a:cubicBezTo>
                <a:moveTo>
                  <a:pt x="79" y="32"/>
                </a:moveTo>
                <a:cubicBezTo>
                  <a:pt x="75" y="31"/>
                  <a:pt x="68" y="27"/>
                  <a:pt x="61" y="25"/>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4503738" y="1851025"/>
            <a:ext cx="533400" cy="431800"/>
          </a:xfrm>
          <a:custGeom>
            <a:avLst/>
            <a:gdLst>
              <a:gd name="T0" fmla="*/ 140 w 140"/>
              <a:gd name="T1" fmla="*/ 113 h 113"/>
              <a:gd name="T2" fmla="*/ 0 w 140"/>
              <a:gd name="T3" fmla="*/ 113 h 113"/>
              <a:gd name="T4" fmla="*/ 34 w 140"/>
              <a:gd name="T5" fmla="*/ 83 h 113"/>
              <a:gd name="T6" fmla="*/ 15 w 140"/>
              <a:gd name="T7" fmla="*/ 83 h 113"/>
              <a:gd name="T8" fmla="*/ 15 w 140"/>
              <a:gd name="T9" fmla="*/ 113 h 113"/>
              <a:gd name="T10" fmla="*/ 34 w 140"/>
              <a:gd name="T11" fmla="*/ 113 h 113"/>
              <a:gd name="T12" fmla="*/ 34 w 140"/>
              <a:gd name="T13" fmla="*/ 83 h 113"/>
              <a:gd name="T14" fmla="*/ 64 w 140"/>
              <a:gd name="T15" fmla="*/ 53 h 113"/>
              <a:gd name="T16" fmla="*/ 45 w 140"/>
              <a:gd name="T17" fmla="*/ 53 h 113"/>
              <a:gd name="T18" fmla="*/ 45 w 140"/>
              <a:gd name="T19" fmla="*/ 113 h 113"/>
              <a:gd name="T20" fmla="*/ 64 w 140"/>
              <a:gd name="T21" fmla="*/ 113 h 113"/>
              <a:gd name="T22" fmla="*/ 64 w 140"/>
              <a:gd name="T23" fmla="*/ 53 h 113"/>
              <a:gd name="T24" fmla="*/ 95 w 140"/>
              <a:gd name="T25" fmla="*/ 66 h 113"/>
              <a:gd name="T26" fmla="*/ 75 w 140"/>
              <a:gd name="T27" fmla="*/ 66 h 113"/>
              <a:gd name="T28" fmla="*/ 75 w 140"/>
              <a:gd name="T29" fmla="*/ 113 h 113"/>
              <a:gd name="T30" fmla="*/ 95 w 140"/>
              <a:gd name="T31" fmla="*/ 113 h 113"/>
              <a:gd name="T32" fmla="*/ 95 w 140"/>
              <a:gd name="T33" fmla="*/ 66 h 113"/>
              <a:gd name="T34" fmla="*/ 125 w 140"/>
              <a:gd name="T35" fmla="*/ 35 h 113"/>
              <a:gd name="T36" fmla="*/ 106 w 140"/>
              <a:gd name="T37" fmla="*/ 35 h 113"/>
              <a:gd name="T38" fmla="*/ 106 w 140"/>
              <a:gd name="T39" fmla="*/ 113 h 113"/>
              <a:gd name="T40" fmla="*/ 125 w 140"/>
              <a:gd name="T41" fmla="*/ 113 h 113"/>
              <a:gd name="T42" fmla="*/ 125 w 140"/>
              <a:gd name="T43" fmla="*/ 35 h 113"/>
              <a:gd name="T44" fmla="*/ 24 w 140"/>
              <a:gd name="T45" fmla="*/ 49 h 113"/>
              <a:gd name="T46" fmla="*/ 19 w 140"/>
              <a:gd name="T47" fmla="*/ 55 h 113"/>
              <a:gd name="T48" fmla="*/ 24 w 140"/>
              <a:gd name="T49" fmla="*/ 60 h 113"/>
              <a:gd name="T50" fmla="*/ 30 w 140"/>
              <a:gd name="T51" fmla="*/ 55 h 113"/>
              <a:gd name="T52" fmla="*/ 24 w 140"/>
              <a:gd name="T53" fmla="*/ 49 h 113"/>
              <a:gd name="T54" fmla="*/ 55 w 140"/>
              <a:gd name="T55" fmla="*/ 20 h 113"/>
              <a:gd name="T56" fmla="*/ 49 w 140"/>
              <a:gd name="T57" fmla="*/ 26 h 113"/>
              <a:gd name="T58" fmla="*/ 55 w 140"/>
              <a:gd name="T59" fmla="*/ 31 h 113"/>
              <a:gd name="T60" fmla="*/ 60 w 140"/>
              <a:gd name="T61" fmla="*/ 26 h 113"/>
              <a:gd name="T62" fmla="*/ 55 w 140"/>
              <a:gd name="T63" fmla="*/ 20 h 113"/>
              <a:gd name="T64" fmla="*/ 85 w 140"/>
              <a:gd name="T65" fmla="*/ 35 h 113"/>
              <a:gd name="T66" fmla="*/ 80 w 140"/>
              <a:gd name="T67" fmla="*/ 40 h 113"/>
              <a:gd name="T68" fmla="*/ 85 w 140"/>
              <a:gd name="T69" fmla="*/ 46 h 113"/>
              <a:gd name="T70" fmla="*/ 91 w 140"/>
              <a:gd name="T71" fmla="*/ 40 h 113"/>
              <a:gd name="T72" fmla="*/ 85 w 140"/>
              <a:gd name="T73" fmla="*/ 35 h 113"/>
              <a:gd name="T74" fmla="*/ 115 w 140"/>
              <a:gd name="T75" fmla="*/ 0 h 113"/>
              <a:gd name="T76" fmla="*/ 110 w 140"/>
              <a:gd name="T77" fmla="*/ 6 h 113"/>
              <a:gd name="T78" fmla="*/ 115 w 140"/>
              <a:gd name="T79" fmla="*/ 11 h 113"/>
              <a:gd name="T80" fmla="*/ 121 w 140"/>
              <a:gd name="T81" fmla="*/ 6 h 113"/>
              <a:gd name="T82" fmla="*/ 115 w 140"/>
              <a:gd name="T83" fmla="*/ 0 h 113"/>
              <a:gd name="T84" fmla="*/ 89 w 140"/>
              <a:gd name="T85" fmla="*/ 36 h 113"/>
              <a:gd name="T86" fmla="*/ 112 w 140"/>
              <a:gd name="T87" fmla="*/ 10 h 113"/>
              <a:gd name="T88" fmla="*/ 60 w 140"/>
              <a:gd name="T89" fmla="*/ 28 h 113"/>
              <a:gd name="T90" fmla="*/ 80 w 140"/>
              <a:gd name="T91" fmla="*/ 38 h 113"/>
              <a:gd name="T92" fmla="*/ 51 w 140"/>
              <a:gd name="T93" fmla="*/ 30 h 113"/>
              <a:gd name="T94" fmla="*/ 28 w 140"/>
              <a:gd name="T95" fmla="*/ 5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113">
                <a:moveTo>
                  <a:pt x="140" y="113"/>
                </a:moveTo>
                <a:cubicBezTo>
                  <a:pt x="0" y="113"/>
                  <a:pt x="0" y="113"/>
                  <a:pt x="0" y="113"/>
                </a:cubicBezTo>
                <a:moveTo>
                  <a:pt x="34" y="83"/>
                </a:moveTo>
                <a:cubicBezTo>
                  <a:pt x="15" y="83"/>
                  <a:pt x="15" y="83"/>
                  <a:pt x="15" y="83"/>
                </a:cubicBezTo>
                <a:cubicBezTo>
                  <a:pt x="15" y="113"/>
                  <a:pt x="15" y="113"/>
                  <a:pt x="15" y="113"/>
                </a:cubicBezTo>
                <a:cubicBezTo>
                  <a:pt x="34" y="113"/>
                  <a:pt x="34" y="113"/>
                  <a:pt x="34" y="113"/>
                </a:cubicBezTo>
                <a:lnTo>
                  <a:pt x="34" y="83"/>
                </a:lnTo>
                <a:close/>
                <a:moveTo>
                  <a:pt x="64" y="53"/>
                </a:moveTo>
                <a:cubicBezTo>
                  <a:pt x="45" y="53"/>
                  <a:pt x="45" y="53"/>
                  <a:pt x="45" y="53"/>
                </a:cubicBezTo>
                <a:cubicBezTo>
                  <a:pt x="45" y="113"/>
                  <a:pt x="45" y="113"/>
                  <a:pt x="45" y="113"/>
                </a:cubicBezTo>
                <a:cubicBezTo>
                  <a:pt x="64" y="113"/>
                  <a:pt x="64" y="113"/>
                  <a:pt x="64" y="113"/>
                </a:cubicBezTo>
                <a:lnTo>
                  <a:pt x="64" y="53"/>
                </a:lnTo>
                <a:close/>
                <a:moveTo>
                  <a:pt x="95" y="66"/>
                </a:moveTo>
                <a:cubicBezTo>
                  <a:pt x="75" y="66"/>
                  <a:pt x="75" y="66"/>
                  <a:pt x="75" y="66"/>
                </a:cubicBezTo>
                <a:cubicBezTo>
                  <a:pt x="75" y="113"/>
                  <a:pt x="75" y="113"/>
                  <a:pt x="75" y="113"/>
                </a:cubicBezTo>
                <a:cubicBezTo>
                  <a:pt x="95" y="113"/>
                  <a:pt x="95" y="113"/>
                  <a:pt x="95" y="113"/>
                </a:cubicBezTo>
                <a:lnTo>
                  <a:pt x="95" y="66"/>
                </a:lnTo>
                <a:close/>
                <a:moveTo>
                  <a:pt x="125" y="35"/>
                </a:moveTo>
                <a:cubicBezTo>
                  <a:pt x="106" y="35"/>
                  <a:pt x="106" y="35"/>
                  <a:pt x="106" y="35"/>
                </a:cubicBezTo>
                <a:cubicBezTo>
                  <a:pt x="106" y="113"/>
                  <a:pt x="106" y="113"/>
                  <a:pt x="106" y="113"/>
                </a:cubicBezTo>
                <a:cubicBezTo>
                  <a:pt x="125" y="113"/>
                  <a:pt x="125" y="113"/>
                  <a:pt x="125" y="113"/>
                </a:cubicBezTo>
                <a:lnTo>
                  <a:pt x="125" y="35"/>
                </a:lnTo>
                <a:close/>
                <a:moveTo>
                  <a:pt x="24" y="49"/>
                </a:moveTo>
                <a:cubicBezTo>
                  <a:pt x="21" y="49"/>
                  <a:pt x="19" y="52"/>
                  <a:pt x="19" y="55"/>
                </a:cubicBezTo>
                <a:cubicBezTo>
                  <a:pt x="19" y="58"/>
                  <a:pt x="21" y="60"/>
                  <a:pt x="24" y="60"/>
                </a:cubicBezTo>
                <a:cubicBezTo>
                  <a:pt x="28" y="60"/>
                  <a:pt x="30" y="58"/>
                  <a:pt x="30" y="55"/>
                </a:cubicBezTo>
                <a:cubicBezTo>
                  <a:pt x="30" y="52"/>
                  <a:pt x="28" y="49"/>
                  <a:pt x="24" y="49"/>
                </a:cubicBezTo>
                <a:close/>
                <a:moveTo>
                  <a:pt x="55" y="20"/>
                </a:moveTo>
                <a:cubicBezTo>
                  <a:pt x="52" y="20"/>
                  <a:pt x="49" y="23"/>
                  <a:pt x="49" y="26"/>
                </a:cubicBezTo>
                <a:cubicBezTo>
                  <a:pt x="49" y="29"/>
                  <a:pt x="52" y="31"/>
                  <a:pt x="55" y="31"/>
                </a:cubicBezTo>
                <a:cubicBezTo>
                  <a:pt x="58" y="31"/>
                  <a:pt x="60" y="29"/>
                  <a:pt x="60" y="26"/>
                </a:cubicBezTo>
                <a:cubicBezTo>
                  <a:pt x="60" y="23"/>
                  <a:pt x="58" y="20"/>
                  <a:pt x="55" y="20"/>
                </a:cubicBezTo>
                <a:close/>
                <a:moveTo>
                  <a:pt x="85" y="35"/>
                </a:moveTo>
                <a:cubicBezTo>
                  <a:pt x="82" y="35"/>
                  <a:pt x="80" y="37"/>
                  <a:pt x="80" y="40"/>
                </a:cubicBezTo>
                <a:cubicBezTo>
                  <a:pt x="80" y="43"/>
                  <a:pt x="82" y="46"/>
                  <a:pt x="85" y="46"/>
                </a:cubicBezTo>
                <a:cubicBezTo>
                  <a:pt x="88" y="46"/>
                  <a:pt x="91" y="43"/>
                  <a:pt x="91" y="40"/>
                </a:cubicBezTo>
                <a:cubicBezTo>
                  <a:pt x="91" y="37"/>
                  <a:pt x="88" y="35"/>
                  <a:pt x="85" y="35"/>
                </a:cubicBezTo>
                <a:close/>
                <a:moveTo>
                  <a:pt x="115" y="0"/>
                </a:moveTo>
                <a:cubicBezTo>
                  <a:pt x="112" y="0"/>
                  <a:pt x="110" y="3"/>
                  <a:pt x="110" y="6"/>
                </a:cubicBezTo>
                <a:cubicBezTo>
                  <a:pt x="110" y="9"/>
                  <a:pt x="112" y="11"/>
                  <a:pt x="115" y="11"/>
                </a:cubicBezTo>
                <a:cubicBezTo>
                  <a:pt x="118" y="11"/>
                  <a:pt x="121" y="9"/>
                  <a:pt x="121" y="6"/>
                </a:cubicBezTo>
                <a:cubicBezTo>
                  <a:pt x="121" y="3"/>
                  <a:pt x="118" y="0"/>
                  <a:pt x="115" y="0"/>
                </a:cubicBezTo>
                <a:close/>
                <a:moveTo>
                  <a:pt x="89" y="36"/>
                </a:moveTo>
                <a:cubicBezTo>
                  <a:pt x="112" y="10"/>
                  <a:pt x="112" y="10"/>
                  <a:pt x="112" y="10"/>
                </a:cubicBezTo>
                <a:moveTo>
                  <a:pt x="60" y="28"/>
                </a:moveTo>
                <a:cubicBezTo>
                  <a:pt x="80" y="38"/>
                  <a:pt x="80" y="38"/>
                  <a:pt x="80" y="38"/>
                </a:cubicBezTo>
                <a:moveTo>
                  <a:pt x="51" y="30"/>
                </a:moveTo>
                <a:cubicBezTo>
                  <a:pt x="28" y="51"/>
                  <a:pt x="28" y="51"/>
                  <a:pt x="28" y="51"/>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noEditPoints="1"/>
          </p:cNvSpPr>
          <p:nvPr/>
        </p:nvSpPr>
        <p:spPr bwMode="auto">
          <a:xfrm>
            <a:off x="6515100" y="4908550"/>
            <a:ext cx="555625" cy="514350"/>
          </a:xfrm>
          <a:custGeom>
            <a:avLst/>
            <a:gdLst>
              <a:gd name="T0" fmla="*/ 0 w 146"/>
              <a:gd name="T1" fmla="*/ 126 h 135"/>
              <a:gd name="T2" fmla="*/ 14 w 146"/>
              <a:gd name="T3" fmla="*/ 15 h 135"/>
              <a:gd name="T4" fmla="*/ 123 w 146"/>
              <a:gd name="T5" fmla="*/ 15 h 135"/>
              <a:gd name="T6" fmla="*/ 91 w 146"/>
              <a:gd name="T7" fmla="*/ 15 h 135"/>
              <a:gd name="T8" fmla="*/ 0 w 146"/>
              <a:gd name="T9" fmla="*/ 40 h 135"/>
              <a:gd name="T10" fmla="*/ 32 w 146"/>
              <a:gd name="T11" fmla="*/ 22 h 135"/>
              <a:gd name="T12" fmla="*/ 23 w 146"/>
              <a:gd name="T13" fmla="*/ 0 h 135"/>
              <a:gd name="T14" fmla="*/ 14 w 146"/>
              <a:gd name="T15" fmla="*/ 8 h 135"/>
              <a:gd name="T16" fmla="*/ 23 w 146"/>
              <a:gd name="T17" fmla="*/ 31 h 135"/>
              <a:gd name="T18" fmla="*/ 32 w 146"/>
              <a:gd name="T19" fmla="*/ 22 h 135"/>
              <a:gd name="T20" fmla="*/ 100 w 146"/>
              <a:gd name="T21" fmla="*/ 31 h 135"/>
              <a:gd name="T22" fmla="*/ 109 w 146"/>
              <a:gd name="T23" fmla="*/ 8 h 135"/>
              <a:gd name="T24" fmla="*/ 100 w 146"/>
              <a:gd name="T25" fmla="*/ 0 h 135"/>
              <a:gd name="T26" fmla="*/ 91 w 146"/>
              <a:gd name="T27" fmla="*/ 22 h 135"/>
              <a:gd name="T28" fmla="*/ 30 w 146"/>
              <a:gd name="T29" fmla="*/ 49 h 135"/>
              <a:gd name="T30" fmla="*/ 13 w 146"/>
              <a:gd name="T31" fmla="*/ 66 h 135"/>
              <a:gd name="T32" fmla="*/ 30 w 146"/>
              <a:gd name="T33" fmla="*/ 49 h 135"/>
              <a:gd name="T34" fmla="*/ 39 w 146"/>
              <a:gd name="T35" fmla="*/ 49 h 135"/>
              <a:gd name="T36" fmla="*/ 57 w 146"/>
              <a:gd name="T37" fmla="*/ 66 h 135"/>
              <a:gd name="T38" fmla="*/ 83 w 146"/>
              <a:gd name="T39" fmla="*/ 49 h 135"/>
              <a:gd name="T40" fmla="*/ 66 w 146"/>
              <a:gd name="T41" fmla="*/ 66 h 135"/>
              <a:gd name="T42" fmla="*/ 83 w 146"/>
              <a:gd name="T43" fmla="*/ 49 h 135"/>
              <a:gd name="T44" fmla="*/ 110 w 146"/>
              <a:gd name="T45" fmla="*/ 49 h 135"/>
              <a:gd name="T46" fmla="*/ 93 w 146"/>
              <a:gd name="T47" fmla="*/ 63 h 135"/>
              <a:gd name="T48" fmla="*/ 13 w 146"/>
              <a:gd name="T49" fmla="*/ 73 h 135"/>
              <a:gd name="T50" fmla="*/ 30 w 146"/>
              <a:gd name="T51" fmla="*/ 90 h 135"/>
              <a:gd name="T52" fmla="*/ 57 w 146"/>
              <a:gd name="T53" fmla="*/ 73 h 135"/>
              <a:gd name="T54" fmla="*/ 39 w 146"/>
              <a:gd name="T55" fmla="*/ 90 h 135"/>
              <a:gd name="T56" fmla="*/ 57 w 146"/>
              <a:gd name="T57" fmla="*/ 73 h 135"/>
              <a:gd name="T58" fmla="*/ 66 w 146"/>
              <a:gd name="T59" fmla="*/ 73 h 135"/>
              <a:gd name="T60" fmla="*/ 72 w 146"/>
              <a:gd name="T61" fmla="*/ 90 h 135"/>
              <a:gd name="T62" fmla="*/ 13 w 146"/>
              <a:gd name="T63" fmla="*/ 98 h 135"/>
              <a:gd name="T64" fmla="*/ 30 w 146"/>
              <a:gd name="T65" fmla="*/ 115 h 135"/>
              <a:gd name="T66" fmla="*/ 57 w 146"/>
              <a:gd name="T67" fmla="*/ 98 h 135"/>
              <a:gd name="T68" fmla="*/ 39 w 146"/>
              <a:gd name="T69" fmla="*/ 115 h 135"/>
              <a:gd name="T70" fmla="*/ 57 w 146"/>
              <a:gd name="T71" fmla="*/ 98 h 135"/>
              <a:gd name="T72" fmla="*/ 66 w 146"/>
              <a:gd name="T73" fmla="*/ 98 h 135"/>
              <a:gd name="T74" fmla="*/ 74 w 146"/>
              <a:gd name="T75" fmla="*/ 115 h 135"/>
              <a:gd name="T76" fmla="*/ 75 w 146"/>
              <a:gd name="T77" fmla="*/ 99 h 135"/>
              <a:gd name="T78" fmla="*/ 146 w 146"/>
              <a:gd name="T79" fmla="*/ 99 h 135"/>
              <a:gd name="T80" fmla="*/ 94 w 146"/>
              <a:gd name="T81" fmla="*/ 103 h 135"/>
              <a:gd name="T82" fmla="*/ 129 w 146"/>
              <a:gd name="T83" fmla="*/ 7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 h="135">
                <a:moveTo>
                  <a:pt x="77" y="126"/>
                </a:moveTo>
                <a:cubicBezTo>
                  <a:pt x="0" y="126"/>
                  <a:pt x="0" y="126"/>
                  <a:pt x="0" y="126"/>
                </a:cubicBezTo>
                <a:cubicBezTo>
                  <a:pt x="0" y="15"/>
                  <a:pt x="0" y="15"/>
                  <a:pt x="0" y="15"/>
                </a:cubicBezTo>
                <a:cubicBezTo>
                  <a:pt x="14" y="15"/>
                  <a:pt x="14" y="15"/>
                  <a:pt x="14" y="15"/>
                </a:cubicBezTo>
                <a:moveTo>
                  <a:pt x="123" y="59"/>
                </a:moveTo>
                <a:cubicBezTo>
                  <a:pt x="123" y="15"/>
                  <a:pt x="123" y="15"/>
                  <a:pt x="123" y="15"/>
                </a:cubicBezTo>
                <a:cubicBezTo>
                  <a:pt x="109" y="15"/>
                  <a:pt x="109" y="15"/>
                  <a:pt x="109" y="15"/>
                </a:cubicBezTo>
                <a:moveTo>
                  <a:pt x="91" y="15"/>
                </a:moveTo>
                <a:cubicBezTo>
                  <a:pt x="32" y="15"/>
                  <a:pt x="32" y="15"/>
                  <a:pt x="32" y="15"/>
                </a:cubicBezTo>
                <a:moveTo>
                  <a:pt x="0" y="40"/>
                </a:moveTo>
                <a:cubicBezTo>
                  <a:pt x="123" y="40"/>
                  <a:pt x="123" y="40"/>
                  <a:pt x="123" y="40"/>
                </a:cubicBezTo>
                <a:moveTo>
                  <a:pt x="32" y="22"/>
                </a:moveTo>
                <a:cubicBezTo>
                  <a:pt x="32" y="8"/>
                  <a:pt x="32" y="8"/>
                  <a:pt x="32" y="8"/>
                </a:cubicBezTo>
                <a:cubicBezTo>
                  <a:pt x="32" y="4"/>
                  <a:pt x="28" y="0"/>
                  <a:pt x="23" y="0"/>
                </a:cubicBezTo>
                <a:cubicBezTo>
                  <a:pt x="23" y="0"/>
                  <a:pt x="23" y="0"/>
                  <a:pt x="23" y="0"/>
                </a:cubicBezTo>
                <a:cubicBezTo>
                  <a:pt x="18" y="0"/>
                  <a:pt x="14" y="4"/>
                  <a:pt x="14" y="8"/>
                </a:cubicBezTo>
                <a:cubicBezTo>
                  <a:pt x="14" y="22"/>
                  <a:pt x="14" y="22"/>
                  <a:pt x="14" y="22"/>
                </a:cubicBezTo>
                <a:cubicBezTo>
                  <a:pt x="14" y="27"/>
                  <a:pt x="18" y="31"/>
                  <a:pt x="23" y="31"/>
                </a:cubicBezTo>
                <a:cubicBezTo>
                  <a:pt x="23" y="31"/>
                  <a:pt x="23" y="31"/>
                  <a:pt x="23" y="31"/>
                </a:cubicBezTo>
                <a:cubicBezTo>
                  <a:pt x="28" y="31"/>
                  <a:pt x="32" y="27"/>
                  <a:pt x="32" y="22"/>
                </a:cubicBezTo>
                <a:close/>
                <a:moveTo>
                  <a:pt x="100" y="31"/>
                </a:moveTo>
                <a:cubicBezTo>
                  <a:pt x="100" y="31"/>
                  <a:pt x="100" y="31"/>
                  <a:pt x="100" y="31"/>
                </a:cubicBezTo>
                <a:cubicBezTo>
                  <a:pt x="105" y="31"/>
                  <a:pt x="109" y="27"/>
                  <a:pt x="109" y="22"/>
                </a:cubicBezTo>
                <a:cubicBezTo>
                  <a:pt x="109" y="8"/>
                  <a:pt x="109" y="8"/>
                  <a:pt x="109" y="8"/>
                </a:cubicBezTo>
                <a:cubicBezTo>
                  <a:pt x="109" y="4"/>
                  <a:pt x="105" y="0"/>
                  <a:pt x="100" y="0"/>
                </a:cubicBezTo>
                <a:cubicBezTo>
                  <a:pt x="100" y="0"/>
                  <a:pt x="100" y="0"/>
                  <a:pt x="100" y="0"/>
                </a:cubicBezTo>
                <a:cubicBezTo>
                  <a:pt x="95" y="0"/>
                  <a:pt x="91" y="4"/>
                  <a:pt x="91" y="8"/>
                </a:cubicBezTo>
                <a:cubicBezTo>
                  <a:pt x="91" y="22"/>
                  <a:pt x="91" y="22"/>
                  <a:pt x="91" y="22"/>
                </a:cubicBezTo>
                <a:cubicBezTo>
                  <a:pt x="91" y="27"/>
                  <a:pt x="95" y="31"/>
                  <a:pt x="100" y="31"/>
                </a:cubicBezTo>
                <a:close/>
                <a:moveTo>
                  <a:pt x="30" y="49"/>
                </a:moveTo>
                <a:cubicBezTo>
                  <a:pt x="13" y="49"/>
                  <a:pt x="13" y="49"/>
                  <a:pt x="13" y="49"/>
                </a:cubicBezTo>
                <a:cubicBezTo>
                  <a:pt x="13" y="66"/>
                  <a:pt x="13" y="66"/>
                  <a:pt x="13" y="66"/>
                </a:cubicBezTo>
                <a:cubicBezTo>
                  <a:pt x="30" y="66"/>
                  <a:pt x="30" y="66"/>
                  <a:pt x="30" y="66"/>
                </a:cubicBezTo>
                <a:lnTo>
                  <a:pt x="30" y="49"/>
                </a:lnTo>
                <a:close/>
                <a:moveTo>
                  <a:pt x="57" y="49"/>
                </a:moveTo>
                <a:cubicBezTo>
                  <a:pt x="39" y="49"/>
                  <a:pt x="39" y="49"/>
                  <a:pt x="39" y="49"/>
                </a:cubicBezTo>
                <a:cubicBezTo>
                  <a:pt x="39" y="66"/>
                  <a:pt x="39" y="66"/>
                  <a:pt x="39" y="66"/>
                </a:cubicBezTo>
                <a:cubicBezTo>
                  <a:pt x="57" y="66"/>
                  <a:pt x="57" y="66"/>
                  <a:pt x="57" y="66"/>
                </a:cubicBezTo>
                <a:lnTo>
                  <a:pt x="57" y="49"/>
                </a:lnTo>
                <a:close/>
                <a:moveTo>
                  <a:pt x="83" y="49"/>
                </a:moveTo>
                <a:cubicBezTo>
                  <a:pt x="66" y="49"/>
                  <a:pt x="66" y="49"/>
                  <a:pt x="66" y="49"/>
                </a:cubicBezTo>
                <a:cubicBezTo>
                  <a:pt x="66" y="66"/>
                  <a:pt x="66" y="66"/>
                  <a:pt x="66" y="66"/>
                </a:cubicBezTo>
                <a:cubicBezTo>
                  <a:pt x="83" y="66"/>
                  <a:pt x="83" y="66"/>
                  <a:pt x="83" y="66"/>
                </a:cubicBezTo>
                <a:lnTo>
                  <a:pt x="83" y="49"/>
                </a:lnTo>
                <a:close/>
                <a:moveTo>
                  <a:pt x="110" y="60"/>
                </a:moveTo>
                <a:cubicBezTo>
                  <a:pt x="110" y="49"/>
                  <a:pt x="110" y="49"/>
                  <a:pt x="110" y="49"/>
                </a:cubicBezTo>
                <a:cubicBezTo>
                  <a:pt x="93" y="49"/>
                  <a:pt x="93" y="49"/>
                  <a:pt x="93" y="49"/>
                </a:cubicBezTo>
                <a:cubicBezTo>
                  <a:pt x="93" y="63"/>
                  <a:pt x="93" y="63"/>
                  <a:pt x="93" y="63"/>
                </a:cubicBezTo>
                <a:moveTo>
                  <a:pt x="30" y="73"/>
                </a:moveTo>
                <a:cubicBezTo>
                  <a:pt x="13" y="73"/>
                  <a:pt x="13" y="73"/>
                  <a:pt x="13" y="73"/>
                </a:cubicBezTo>
                <a:cubicBezTo>
                  <a:pt x="13" y="90"/>
                  <a:pt x="13" y="90"/>
                  <a:pt x="13" y="90"/>
                </a:cubicBezTo>
                <a:cubicBezTo>
                  <a:pt x="30" y="90"/>
                  <a:pt x="30" y="90"/>
                  <a:pt x="30" y="90"/>
                </a:cubicBezTo>
                <a:lnTo>
                  <a:pt x="30" y="73"/>
                </a:lnTo>
                <a:close/>
                <a:moveTo>
                  <a:pt x="57" y="73"/>
                </a:moveTo>
                <a:cubicBezTo>
                  <a:pt x="39" y="73"/>
                  <a:pt x="39" y="73"/>
                  <a:pt x="39" y="73"/>
                </a:cubicBezTo>
                <a:cubicBezTo>
                  <a:pt x="39" y="90"/>
                  <a:pt x="39" y="90"/>
                  <a:pt x="39" y="90"/>
                </a:cubicBezTo>
                <a:cubicBezTo>
                  <a:pt x="57" y="90"/>
                  <a:pt x="57" y="90"/>
                  <a:pt x="57" y="90"/>
                </a:cubicBezTo>
                <a:lnTo>
                  <a:pt x="57" y="73"/>
                </a:lnTo>
                <a:close/>
                <a:moveTo>
                  <a:pt x="81" y="73"/>
                </a:moveTo>
                <a:cubicBezTo>
                  <a:pt x="66" y="73"/>
                  <a:pt x="66" y="73"/>
                  <a:pt x="66" y="73"/>
                </a:cubicBezTo>
                <a:cubicBezTo>
                  <a:pt x="66" y="90"/>
                  <a:pt x="66" y="90"/>
                  <a:pt x="66" y="90"/>
                </a:cubicBezTo>
                <a:cubicBezTo>
                  <a:pt x="72" y="90"/>
                  <a:pt x="72" y="90"/>
                  <a:pt x="72" y="90"/>
                </a:cubicBezTo>
                <a:moveTo>
                  <a:pt x="30" y="98"/>
                </a:moveTo>
                <a:cubicBezTo>
                  <a:pt x="13" y="98"/>
                  <a:pt x="13" y="98"/>
                  <a:pt x="13" y="98"/>
                </a:cubicBezTo>
                <a:cubicBezTo>
                  <a:pt x="13" y="115"/>
                  <a:pt x="13" y="115"/>
                  <a:pt x="13" y="115"/>
                </a:cubicBezTo>
                <a:cubicBezTo>
                  <a:pt x="30" y="115"/>
                  <a:pt x="30" y="115"/>
                  <a:pt x="30" y="115"/>
                </a:cubicBezTo>
                <a:lnTo>
                  <a:pt x="30" y="98"/>
                </a:lnTo>
                <a:close/>
                <a:moveTo>
                  <a:pt x="57" y="98"/>
                </a:moveTo>
                <a:cubicBezTo>
                  <a:pt x="39" y="98"/>
                  <a:pt x="39" y="98"/>
                  <a:pt x="39" y="98"/>
                </a:cubicBezTo>
                <a:cubicBezTo>
                  <a:pt x="39" y="115"/>
                  <a:pt x="39" y="115"/>
                  <a:pt x="39" y="115"/>
                </a:cubicBezTo>
                <a:cubicBezTo>
                  <a:pt x="57" y="115"/>
                  <a:pt x="57" y="115"/>
                  <a:pt x="57" y="115"/>
                </a:cubicBezTo>
                <a:lnTo>
                  <a:pt x="57" y="98"/>
                </a:lnTo>
                <a:close/>
                <a:moveTo>
                  <a:pt x="72" y="98"/>
                </a:moveTo>
                <a:cubicBezTo>
                  <a:pt x="66" y="98"/>
                  <a:pt x="66" y="98"/>
                  <a:pt x="66" y="98"/>
                </a:cubicBezTo>
                <a:cubicBezTo>
                  <a:pt x="66" y="115"/>
                  <a:pt x="66" y="115"/>
                  <a:pt x="66" y="115"/>
                </a:cubicBezTo>
                <a:cubicBezTo>
                  <a:pt x="74" y="115"/>
                  <a:pt x="74" y="115"/>
                  <a:pt x="74" y="115"/>
                </a:cubicBezTo>
                <a:moveTo>
                  <a:pt x="110" y="64"/>
                </a:moveTo>
                <a:cubicBezTo>
                  <a:pt x="91" y="64"/>
                  <a:pt x="75" y="80"/>
                  <a:pt x="75" y="99"/>
                </a:cubicBezTo>
                <a:cubicBezTo>
                  <a:pt x="75" y="119"/>
                  <a:pt x="91" y="135"/>
                  <a:pt x="110" y="135"/>
                </a:cubicBezTo>
                <a:cubicBezTo>
                  <a:pt x="130" y="135"/>
                  <a:pt x="146" y="119"/>
                  <a:pt x="146" y="99"/>
                </a:cubicBezTo>
                <a:cubicBezTo>
                  <a:pt x="146" y="80"/>
                  <a:pt x="130" y="64"/>
                  <a:pt x="110" y="64"/>
                </a:cubicBezTo>
                <a:close/>
                <a:moveTo>
                  <a:pt x="94" y="103"/>
                </a:moveTo>
                <a:cubicBezTo>
                  <a:pt x="110" y="121"/>
                  <a:pt x="110" y="121"/>
                  <a:pt x="110" y="121"/>
                </a:cubicBezTo>
                <a:cubicBezTo>
                  <a:pt x="129" y="78"/>
                  <a:pt x="129" y="78"/>
                  <a:pt x="129" y="78"/>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0" name="Text Placeholder 21"/>
          <p:cNvSpPr>
            <a:spLocks noGrp="1"/>
          </p:cNvSpPr>
          <p:nvPr>
            <p:ph type="body" sz="quarter" idx="15"/>
          </p:nvPr>
        </p:nvSpPr>
        <p:spPr>
          <a:xfrm>
            <a:off x="1592579" y="5462584"/>
            <a:ext cx="1741172" cy="858842"/>
          </a:xfrm>
        </p:spPr>
        <p:txBody>
          <a:bodyPr/>
          <a:lstStyle/>
          <a:p>
            <a:pPr lvl="0"/>
            <a:r>
              <a:rPr lang="en-US" dirty="0"/>
              <a:t>Lorem ipsum dolor sit amet, consectetur adipiscing elit, sed do eiusmod tempor</a:t>
            </a:r>
          </a:p>
          <a:p>
            <a:endParaRPr lang="ru-RU" dirty="0"/>
          </a:p>
        </p:txBody>
      </p:sp>
      <p:sp>
        <p:nvSpPr>
          <p:cNvPr id="71" name="Text Placeholder 22"/>
          <p:cNvSpPr>
            <a:spLocks noGrp="1"/>
          </p:cNvSpPr>
          <p:nvPr>
            <p:ph type="body" sz="quarter" idx="16"/>
          </p:nvPr>
        </p:nvSpPr>
        <p:spPr>
          <a:xfrm>
            <a:off x="1592580" y="5191915"/>
            <a:ext cx="1741172" cy="270669"/>
          </a:xfrm>
        </p:spPr>
        <p:txBody>
          <a:bodyPr/>
          <a:lstStyle/>
          <a:p>
            <a:r>
              <a:rPr lang="en-US" dirty="0"/>
              <a:t>INFODATA 04</a:t>
            </a:r>
            <a:endParaRPr lang="ru-RU" dirty="0"/>
          </a:p>
        </p:txBody>
      </p:sp>
      <p:sp>
        <p:nvSpPr>
          <p:cNvPr id="72" name="Text Placeholder 23"/>
          <p:cNvSpPr>
            <a:spLocks noGrp="1"/>
          </p:cNvSpPr>
          <p:nvPr>
            <p:ph type="body" sz="quarter" idx="17"/>
          </p:nvPr>
        </p:nvSpPr>
        <p:spPr>
          <a:xfrm>
            <a:off x="1141729" y="4027484"/>
            <a:ext cx="1741172" cy="858842"/>
          </a:xfrm>
        </p:spPr>
        <p:txBody>
          <a:bodyPr/>
          <a:lstStyle/>
          <a:p>
            <a:pPr lvl="0"/>
            <a:r>
              <a:rPr lang="en-US" dirty="0"/>
              <a:t>Lorem ipsum dolor sit amet, consectetur adipiscing elit, sed do eiusmod tempor</a:t>
            </a:r>
          </a:p>
          <a:p>
            <a:endParaRPr lang="ru-RU" dirty="0"/>
          </a:p>
        </p:txBody>
      </p:sp>
      <p:sp>
        <p:nvSpPr>
          <p:cNvPr id="73" name="Text Placeholder 24"/>
          <p:cNvSpPr>
            <a:spLocks noGrp="1"/>
          </p:cNvSpPr>
          <p:nvPr>
            <p:ph type="body" sz="quarter" idx="18"/>
          </p:nvPr>
        </p:nvSpPr>
        <p:spPr>
          <a:xfrm>
            <a:off x="1141730" y="3756815"/>
            <a:ext cx="1741172" cy="270669"/>
          </a:xfrm>
        </p:spPr>
        <p:txBody>
          <a:bodyPr/>
          <a:lstStyle/>
          <a:p>
            <a:r>
              <a:rPr lang="en-US" dirty="0"/>
              <a:t>INFODATA 03</a:t>
            </a:r>
            <a:endParaRPr lang="ru-RU" dirty="0"/>
          </a:p>
        </p:txBody>
      </p:sp>
      <p:sp>
        <p:nvSpPr>
          <p:cNvPr id="74" name="Text Placeholder 25"/>
          <p:cNvSpPr>
            <a:spLocks noGrp="1"/>
          </p:cNvSpPr>
          <p:nvPr>
            <p:ph type="body" sz="quarter" idx="19"/>
          </p:nvPr>
        </p:nvSpPr>
        <p:spPr>
          <a:xfrm>
            <a:off x="1141729" y="2586034"/>
            <a:ext cx="1741172" cy="858842"/>
          </a:xfrm>
        </p:spPr>
        <p:txBody>
          <a:bodyPr/>
          <a:lstStyle/>
          <a:p>
            <a:pPr lvl="0"/>
            <a:r>
              <a:rPr lang="en-US" dirty="0"/>
              <a:t>Lorem ipsum dolor sit amet, consectetur adipiscing elit, sed do eiusmod tempor</a:t>
            </a:r>
          </a:p>
          <a:p>
            <a:endParaRPr lang="ru-RU" dirty="0"/>
          </a:p>
        </p:txBody>
      </p:sp>
      <p:sp>
        <p:nvSpPr>
          <p:cNvPr id="75" name="Text Placeholder 26"/>
          <p:cNvSpPr>
            <a:spLocks noGrp="1"/>
          </p:cNvSpPr>
          <p:nvPr>
            <p:ph type="body" sz="quarter" idx="20"/>
          </p:nvPr>
        </p:nvSpPr>
        <p:spPr>
          <a:xfrm>
            <a:off x="1141730" y="2315365"/>
            <a:ext cx="1741172" cy="270669"/>
          </a:xfrm>
        </p:spPr>
        <p:txBody>
          <a:bodyPr/>
          <a:lstStyle/>
          <a:p>
            <a:r>
              <a:rPr lang="en-US" dirty="0"/>
              <a:t>INFODATA 02</a:t>
            </a:r>
            <a:endParaRPr lang="ru-RU" dirty="0"/>
          </a:p>
        </p:txBody>
      </p:sp>
      <p:sp>
        <p:nvSpPr>
          <p:cNvPr id="76" name="Text Placeholder 27"/>
          <p:cNvSpPr>
            <a:spLocks noGrp="1"/>
          </p:cNvSpPr>
          <p:nvPr>
            <p:ph type="body" sz="quarter" idx="21"/>
          </p:nvPr>
        </p:nvSpPr>
        <p:spPr>
          <a:xfrm>
            <a:off x="9115598" y="1129643"/>
            <a:ext cx="1741172" cy="858842"/>
          </a:xfrm>
        </p:spPr>
        <p:txBody>
          <a:bodyPr/>
          <a:lstStyle/>
          <a:p>
            <a:pPr lvl="0"/>
            <a:r>
              <a:rPr lang="en-US" dirty="0"/>
              <a:t>Lorem ipsum dolor sit amet, consectetur adipiscing elit, sed do eiusmod tempor</a:t>
            </a:r>
          </a:p>
          <a:p>
            <a:endParaRPr lang="ru-RU" dirty="0"/>
          </a:p>
        </p:txBody>
      </p:sp>
      <p:sp>
        <p:nvSpPr>
          <p:cNvPr id="77" name="Text Placeholder 28"/>
          <p:cNvSpPr>
            <a:spLocks noGrp="1"/>
          </p:cNvSpPr>
          <p:nvPr>
            <p:ph type="body" sz="quarter" idx="22"/>
          </p:nvPr>
        </p:nvSpPr>
        <p:spPr>
          <a:xfrm>
            <a:off x="9115599" y="858974"/>
            <a:ext cx="1741172" cy="270669"/>
          </a:xfrm>
        </p:spPr>
        <p:txBody>
          <a:bodyPr/>
          <a:lstStyle/>
          <a:p>
            <a:r>
              <a:rPr lang="en-US" dirty="0"/>
              <a:t>INFODATA 05</a:t>
            </a:r>
            <a:endParaRPr lang="ru-RU" dirty="0"/>
          </a:p>
        </p:txBody>
      </p:sp>
      <p:sp>
        <p:nvSpPr>
          <p:cNvPr id="78" name="Text Placeholder 29"/>
          <p:cNvSpPr>
            <a:spLocks noGrp="1"/>
          </p:cNvSpPr>
          <p:nvPr>
            <p:ph type="body" sz="quarter" idx="23"/>
          </p:nvPr>
        </p:nvSpPr>
        <p:spPr>
          <a:xfrm>
            <a:off x="9321338" y="3015455"/>
            <a:ext cx="1741172" cy="858842"/>
          </a:xfrm>
        </p:spPr>
        <p:txBody>
          <a:bodyPr/>
          <a:lstStyle/>
          <a:p>
            <a:pPr lvl="0"/>
            <a:r>
              <a:rPr lang="en-US" dirty="0"/>
              <a:t>Lorem ipsum dolor sit amet, consectetur adipiscing elit, sed do eiusmod tempor</a:t>
            </a:r>
          </a:p>
          <a:p>
            <a:endParaRPr lang="ru-RU" dirty="0"/>
          </a:p>
        </p:txBody>
      </p:sp>
      <p:sp>
        <p:nvSpPr>
          <p:cNvPr id="79" name="Text Placeholder 30"/>
          <p:cNvSpPr>
            <a:spLocks noGrp="1"/>
          </p:cNvSpPr>
          <p:nvPr>
            <p:ph type="body" sz="quarter" idx="24"/>
          </p:nvPr>
        </p:nvSpPr>
        <p:spPr>
          <a:xfrm>
            <a:off x="9321339" y="2744786"/>
            <a:ext cx="1741172" cy="270669"/>
          </a:xfrm>
        </p:spPr>
        <p:txBody>
          <a:bodyPr/>
          <a:lstStyle/>
          <a:p>
            <a:r>
              <a:rPr lang="en-US" dirty="0"/>
              <a:t>INFODATA 06</a:t>
            </a:r>
            <a:endParaRPr lang="ru-RU" dirty="0"/>
          </a:p>
        </p:txBody>
      </p:sp>
      <p:sp>
        <p:nvSpPr>
          <p:cNvPr id="80" name="Text Placeholder 31"/>
          <p:cNvSpPr>
            <a:spLocks noGrp="1"/>
          </p:cNvSpPr>
          <p:nvPr>
            <p:ph type="body" sz="quarter" idx="25"/>
          </p:nvPr>
        </p:nvSpPr>
        <p:spPr>
          <a:xfrm>
            <a:off x="9115598" y="4901267"/>
            <a:ext cx="1741172" cy="858842"/>
          </a:xfrm>
        </p:spPr>
        <p:txBody>
          <a:bodyPr/>
          <a:lstStyle/>
          <a:p>
            <a:pPr lvl="0"/>
            <a:r>
              <a:rPr lang="en-US" dirty="0"/>
              <a:t>Lorem ipsum dolor sit amet, consectetur adipiscing elit, sed do eiusmod tempor</a:t>
            </a:r>
          </a:p>
          <a:p>
            <a:endParaRPr lang="ru-RU" dirty="0"/>
          </a:p>
        </p:txBody>
      </p:sp>
      <p:sp>
        <p:nvSpPr>
          <p:cNvPr id="81" name="Text Placeholder 32"/>
          <p:cNvSpPr>
            <a:spLocks noGrp="1"/>
          </p:cNvSpPr>
          <p:nvPr>
            <p:ph type="body" sz="quarter" idx="26"/>
          </p:nvPr>
        </p:nvSpPr>
        <p:spPr>
          <a:xfrm>
            <a:off x="9115599" y="4630598"/>
            <a:ext cx="1741172" cy="270669"/>
          </a:xfrm>
        </p:spPr>
        <p:txBody>
          <a:bodyPr/>
          <a:lstStyle/>
          <a:p>
            <a:r>
              <a:rPr lang="en-US" dirty="0"/>
              <a:t>INFODATA 07</a:t>
            </a:r>
            <a:endParaRPr lang="ru-RU" dirty="0"/>
          </a:p>
        </p:txBody>
      </p:sp>
      <p:sp>
        <p:nvSpPr>
          <p:cNvPr id="82" name="Text Placeholder 33"/>
          <p:cNvSpPr>
            <a:spLocks noGrp="1"/>
          </p:cNvSpPr>
          <p:nvPr>
            <p:ph type="body" sz="quarter" idx="27"/>
          </p:nvPr>
        </p:nvSpPr>
        <p:spPr>
          <a:xfrm>
            <a:off x="1592579" y="1129643"/>
            <a:ext cx="1741172" cy="858842"/>
          </a:xfrm>
        </p:spPr>
        <p:txBody>
          <a:bodyPr/>
          <a:lstStyle/>
          <a:p>
            <a:pPr lvl="0"/>
            <a:r>
              <a:rPr lang="en-US" dirty="0"/>
              <a:t>Lorem ipsum dolor sit amet, consectetur adipiscing elit, sed do eiusmod tempor</a:t>
            </a:r>
          </a:p>
          <a:p>
            <a:endParaRPr lang="ru-RU" dirty="0"/>
          </a:p>
        </p:txBody>
      </p:sp>
      <p:sp>
        <p:nvSpPr>
          <p:cNvPr id="83" name="Text Placeholder 34"/>
          <p:cNvSpPr>
            <a:spLocks noGrp="1"/>
          </p:cNvSpPr>
          <p:nvPr>
            <p:ph type="body" sz="quarter" idx="28"/>
          </p:nvPr>
        </p:nvSpPr>
        <p:spPr>
          <a:xfrm>
            <a:off x="1592580" y="858974"/>
            <a:ext cx="1741172" cy="270669"/>
          </a:xfrm>
        </p:spPr>
        <p:txBody>
          <a:bodyPr/>
          <a:lstStyle/>
          <a:p>
            <a:r>
              <a:rPr lang="en-US" dirty="0"/>
              <a:t>INFODATA 01</a:t>
            </a:r>
            <a:endParaRPr lang="ru-RU" dirty="0"/>
          </a:p>
        </p:txBody>
      </p:sp>
    </p:spTree>
    <p:extLst>
      <p:ext uri="{BB962C8B-B14F-4D97-AF65-F5344CB8AC3E}">
        <p14:creationId xmlns:p14="http://schemas.microsoft.com/office/powerpoint/2010/main" val="249959836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67000">
                                          <p:cBhvr additive="base">
                                            <p:cTn id="7" dur="1000" fill="hold"/>
                                            <p:tgtEl>
                                              <p:spTgt spid="34"/>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14:presetBounceEnd="67000">
                                      <p:stCondLst>
                                        <p:cond delay="200"/>
                                      </p:stCondLst>
                                      <p:childTnLst>
                                        <p:set>
                                          <p:cBhvr>
                                            <p:cTn id="10" dur="1" fill="hold">
                                              <p:stCondLst>
                                                <p:cond delay="0"/>
                                              </p:stCondLst>
                                            </p:cTn>
                                            <p:tgtEl>
                                              <p:spTgt spid="28"/>
                                            </p:tgtEl>
                                            <p:attrNameLst>
                                              <p:attrName>style.visibility</p:attrName>
                                            </p:attrNameLst>
                                          </p:cBhvr>
                                          <p:to>
                                            <p:strVal val="visible"/>
                                          </p:to>
                                        </p:set>
                                        <p:anim calcmode="lin" valueType="num" p14:bounceEnd="67000">
                                          <p:cBhvr additive="base">
                                            <p:cTn id="11" dur="1000" fill="hold"/>
                                            <p:tgtEl>
                                              <p:spTgt spid="28"/>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29"/>
                                            </p:tgtEl>
                                            <p:attrNameLst>
                                              <p:attrName>style.visibility</p:attrName>
                                            </p:attrNameLst>
                                          </p:cBhvr>
                                          <p:to>
                                            <p:strVal val="visible"/>
                                          </p:to>
                                        </p:set>
                                        <p:anim calcmode="lin" valueType="num" p14:bounceEnd="67000">
                                          <p:cBhvr additive="base">
                                            <p:cTn id="15" dur="1000" fill="hold"/>
                                            <p:tgtEl>
                                              <p:spTgt spid="29"/>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14:bounceEnd="67000">
                                          <p:cBhvr additive="base">
                                            <p:cTn id="19" dur="1000" fill="hold"/>
                                            <p:tgtEl>
                                              <p:spTgt spid="30"/>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14:presetBounceEnd="67000">
                                      <p:stCondLst>
                                        <p:cond delay="800"/>
                                      </p:stCondLst>
                                      <p:childTnLst>
                                        <p:set>
                                          <p:cBhvr>
                                            <p:cTn id="22" dur="1" fill="hold">
                                              <p:stCondLst>
                                                <p:cond delay="0"/>
                                              </p:stCondLst>
                                            </p:cTn>
                                            <p:tgtEl>
                                              <p:spTgt spid="31"/>
                                            </p:tgtEl>
                                            <p:attrNameLst>
                                              <p:attrName>style.visibility</p:attrName>
                                            </p:attrNameLst>
                                          </p:cBhvr>
                                          <p:to>
                                            <p:strVal val="visible"/>
                                          </p:to>
                                        </p:set>
                                        <p:anim calcmode="lin" valueType="num" p14:bounceEnd="67000">
                                          <p:cBhvr additive="base">
                                            <p:cTn id="23" dur="1000" fill="hold"/>
                                            <p:tgtEl>
                                              <p:spTgt spid="31"/>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1000"/>
                                      </p:stCondLst>
                                      <p:childTnLst>
                                        <p:set>
                                          <p:cBhvr>
                                            <p:cTn id="26" dur="1" fill="hold">
                                              <p:stCondLst>
                                                <p:cond delay="0"/>
                                              </p:stCondLst>
                                            </p:cTn>
                                            <p:tgtEl>
                                              <p:spTgt spid="32"/>
                                            </p:tgtEl>
                                            <p:attrNameLst>
                                              <p:attrName>style.visibility</p:attrName>
                                            </p:attrNameLst>
                                          </p:cBhvr>
                                          <p:to>
                                            <p:strVal val="visible"/>
                                          </p:to>
                                        </p:set>
                                        <p:anim calcmode="lin" valueType="num" p14:bounceEnd="67000">
                                          <p:cBhvr additive="base">
                                            <p:cTn id="27"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32"/>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14:presetBounceEnd="67000">
                                      <p:stCondLst>
                                        <p:cond delay="1200"/>
                                      </p:stCondLst>
                                      <p:childTnLst>
                                        <p:set>
                                          <p:cBhvr>
                                            <p:cTn id="30" dur="1" fill="hold">
                                              <p:stCondLst>
                                                <p:cond delay="0"/>
                                              </p:stCondLst>
                                            </p:cTn>
                                            <p:tgtEl>
                                              <p:spTgt spid="33"/>
                                            </p:tgtEl>
                                            <p:attrNameLst>
                                              <p:attrName>style.visibility</p:attrName>
                                            </p:attrNameLst>
                                          </p:cBhvr>
                                          <p:to>
                                            <p:strVal val="visible"/>
                                          </p:to>
                                        </p:set>
                                        <p:anim calcmode="lin" valueType="num" p14:bounceEnd="67000">
                                          <p:cBhvr additive="base">
                                            <p:cTn id="31" dur="1000" fill="hold"/>
                                            <p:tgtEl>
                                              <p:spTgt spid="33"/>
                                            </p:tgtEl>
                                            <p:attrNameLst>
                                              <p:attrName>ppt_x</p:attrName>
                                            </p:attrNameLst>
                                          </p:cBhvr>
                                          <p:tavLst>
                                            <p:tav tm="0">
                                              <p:val>
                                                <p:strVal val="0-#ppt_w/2"/>
                                              </p:val>
                                            </p:tav>
                                            <p:tav tm="100000">
                                              <p:val>
                                                <p:strVal val="#ppt_x"/>
                                              </p:val>
                                            </p:tav>
                                          </p:tavLst>
                                        </p:anim>
                                        <p:anim calcmode="lin" valueType="num" p14:bounceEnd="67000">
                                          <p:cBhvr additive="base">
                                            <p:cTn id="32" dur="1000" fill="hold"/>
                                            <p:tgtEl>
                                              <p:spTgt spid="33"/>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200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20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20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200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20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2" presetClass="entr" presetSubtype="8" fill="hold" grpId="0" nodeType="withEffect" p14:presetBounceEnd="67000">
                                      <p:stCondLst>
                                        <p:cond delay="2250"/>
                                      </p:stCondLst>
                                      <p:childTnLst>
                                        <p:set>
                                          <p:cBhvr>
                                            <p:cTn id="69" dur="1" fill="hold">
                                              <p:stCondLst>
                                                <p:cond delay="0"/>
                                              </p:stCondLst>
                                            </p:cTn>
                                            <p:tgtEl>
                                              <p:spTgt spid="70">
                                                <p:txEl>
                                                  <p:pRg st="0" end="0"/>
                                                </p:txEl>
                                              </p:spTgt>
                                            </p:tgtEl>
                                            <p:attrNameLst>
                                              <p:attrName>style.visibility</p:attrName>
                                            </p:attrNameLst>
                                          </p:cBhvr>
                                          <p:to>
                                            <p:strVal val="visible"/>
                                          </p:to>
                                        </p:set>
                                        <p:anim calcmode="lin" valueType="num" p14:bounceEnd="67000">
                                          <p:cBhvr additive="base">
                                            <p:cTn id="70" dur="1000" fill="hold"/>
                                            <p:tgtEl>
                                              <p:spTgt spid="7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1" dur="1000" fill="hold"/>
                                            <p:tgtEl>
                                              <p:spTgt spid="70">
                                                <p:txEl>
                                                  <p:pRg st="0" end="0"/>
                                                </p:txEl>
                                              </p:spTgt>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14:presetBounceEnd="67000">
                                      <p:stCondLst>
                                        <p:cond delay="2250"/>
                                      </p:stCondLst>
                                      <p:childTnLst>
                                        <p:set>
                                          <p:cBhvr>
                                            <p:cTn id="73" dur="1" fill="hold">
                                              <p:stCondLst>
                                                <p:cond delay="0"/>
                                              </p:stCondLst>
                                            </p:cTn>
                                            <p:tgtEl>
                                              <p:spTgt spid="71">
                                                <p:txEl>
                                                  <p:pRg st="0" end="0"/>
                                                </p:txEl>
                                              </p:spTgt>
                                            </p:tgtEl>
                                            <p:attrNameLst>
                                              <p:attrName>style.visibility</p:attrName>
                                            </p:attrNameLst>
                                          </p:cBhvr>
                                          <p:to>
                                            <p:strVal val="visible"/>
                                          </p:to>
                                        </p:set>
                                        <p:anim calcmode="lin" valueType="num" p14:bounceEnd="67000">
                                          <p:cBhvr additive="base">
                                            <p:cTn id="74" dur="1000" fill="hold"/>
                                            <p:tgtEl>
                                              <p:spTgt spid="7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5" dur="1000" fill="hold"/>
                                            <p:tgtEl>
                                              <p:spTgt spid="71">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14:presetBounceEnd="67000">
                                      <p:stCondLst>
                                        <p:cond delay="2250"/>
                                      </p:stCondLst>
                                      <p:childTnLst>
                                        <p:set>
                                          <p:cBhvr>
                                            <p:cTn id="77" dur="1" fill="hold">
                                              <p:stCondLst>
                                                <p:cond delay="0"/>
                                              </p:stCondLst>
                                            </p:cTn>
                                            <p:tgtEl>
                                              <p:spTgt spid="72">
                                                <p:txEl>
                                                  <p:pRg st="0" end="0"/>
                                                </p:txEl>
                                              </p:spTgt>
                                            </p:tgtEl>
                                            <p:attrNameLst>
                                              <p:attrName>style.visibility</p:attrName>
                                            </p:attrNameLst>
                                          </p:cBhvr>
                                          <p:to>
                                            <p:strVal val="visible"/>
                                          </p:to>
                                        </p:set>
                                        <p:anim calcmode="lin" valueType="num" p14:bounceEnd="67000">
                                          <p:cBhvr additive="base">
                                            <p:cTn id="78" dur="1000" fill="hold"/>
                                            <p:tgtEl>
                                              <p:spTgt spid="7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9" dur="1000" fill="hold"/>
                                            <p:tgtEl>
                                              <p:spTgt spid="72">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14:presetBounceEnd="67000">
                                      <p:stCondLst>
                                        <p:cond delay="2250"/>
                                      </p:stCondLst>
                                      <p:childTnLst>
                                        <p:set>
                                          <p:cBhvr>
                                            <p:cTn id="81" dur="1" fill="hold">
                                              <p:stCondLst>
                                                <p:cond delay="0"/>
                                              </p:stCondLst>
                                            </p:cTn>
                                            <p:tgtEl>
                                              <p:spTgt spid="73">
                                                <p:txEl>
                                                  <p:pRg st="0" end="0"/>
                                                </p:txEl>
                                              </p:spTgt>
                                            </p:tgtEl>
                                            <p:attrNameLst>
                                              <p:attrName>style.visibility</p:attrName>
                                            </p:attrNameLst>
                                          </p:cBhvr>
                                          <p:to>
                                            <p:strVal val="visible"/>
                                          </p:to>
                                        </p:set>
                                        <p:anim calcmode="lin" valueType="num" p14:bounceEnd="67000">
                                          <p:cBhvr additive="base">
                                            <p:cTn id="82" dur="1000" fill="hold"/>
                                            <p:tgtEl>
                                              <p:spTgt spid="7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3" dur="1000" fill="hold"/>
                                            <p:tgtEl>
                                              <p:spTgt spid="73">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14:presetBounceEnd="67000">
                                      <p:stCondLst>
                                        <p:cond delay="2250"/>
                                      </p:stCondLst>
                                      <p:childTnLst>
                                        <p:set>
                                          <p:cBhvr>
                                            <p:cTn id="85" dur="1" fill="hold">
                                              <p:stCondLst>
                                                <p:cond delay="0"/>
                                              </p:stCondLst>
                                            </p:cTn>
                                            <p:tgtEl>
                                              <p:spTgt spid="74">
                                                <p:txEl>
                                                  <p:pRg st="0" end="0"/>
                                                </p:txEl>
                                              </p:spTgt>
                                            </p:tgtEl>
                                            <p:attrNameLst>
                                              <p:attrName>style.visibility</p:attrName>
                                            </p:attrNameLst>
                                          </p:cBhvr>
                                          <p:to>
                                            <p:strVal val="visible"/>
                                          </p:to>
                                        </p:set>
                                        <p:anim calcmode="lin" valueType="num" p14:bounceEnd="67000">
                                          <p:cBhvr additive="base">
                                            <p:cTn id="86" dur="1000" fill="hold"/>
                                            <p:tgtEl>
                                              <p:spTgt spid="7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7" dur="1000" fill="hold"/>
                                            <p:tgtEl>
                                              <p:spTgt spid="74">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14:presetBounceEnd="67000">
                                      <p:stCondLst>
                                        <p:cond delay="2250"/>
                                      </p:stCondLst>
                                      <p:childTnLst>
                                        <p:set>
                                          <p:cBhvr>
                                            <p:cTn id="89" dur="1" fill="hold">
                                              <p:stCondLst>
                                                <p:cond delay="0"/>
                                              </p:stCondLst>
                                            </p:cTn>
                                            <p:tgtEl>
                                              <p:spTgt spid="75">
                                                <p:txEl>
                                                  <p:pRg st="0" end="0"/>
                                                </p:txEl>
                                              </p:spTgt>
                                            </p:tgtEl>
                                            <p:attrNameLst>
                                              <p:attrName>style.visibility</p:attrName>
                                            </p:attrNameLst>
                                          </p:cBhvr>
                                          <p:to>
                                            <p:strVal val="visible"/>
                                          </p:to>
                                        </p:set>
                                        <p:anim calcmode="lin" valueType="num" p14:bounceEnd="67000">
                                          <p:cBhvr additive="base">
                                            <p:cTn id="90" dur="1000" fill="hold"/>
                                            <p:tgtEl>
                                              <p:spTgt spid="7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1" dur="1000" fill="hold"/>
                                            <p:tgtEl>
                                              <p:spTgt spid="75">
                                                <p:txEl>
                                                  <p:pRg st="0" end="0"/>
                                                </p:txEl>
                                              </p:spTgt>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14:presetBounceEnd="67000">
                                      <p:stCondLst>
                                        <p:cond delay="2250"/>
                                      </p:stCondLst>
                                      <p:childTnLst>
                                        <p:set>
                                          <p:cBhvr>
                                            <p:cTn id="93" dur="1" fill="hold">
                                              <p:stCondLst>
                                                <p:cond delay="0"/>
                                              </p:stCondLst>
                                            </p:cTn>
                                            <p:tgtEl>
                                              <p:spTgt spid="82">
                                                <p:txEl>
                                                  <p:pRg st="0" end="0"/>
                                                </p:txEl>
                                              </p:spTgt>
                                            </p:tgtEl>
                                            <p:attrNameLst>
                                              <p:attrName>style.visibility</p:attrName>
                                            </p:attrNameLst>
                                          </p:cBhvr>
                                          <p:to>
                                            <p:strVal val="visible"/>
                                          </p:to>
                                        </p:set>
                                        <p:anim calcmode="lin" valueType="num" p14:bounceEnd="67000">
                                          <p:cBhvr additive="base">
                                            <p:cTn id="94" dur="1000" fill="hold"/>
                                            <p:tgtEl>
                                              <p:spTgt spid="8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5" dur="1000" fill="hold"/>
                                            <p:tgtEl>
                                              <p:spTgt spid="82">
                                                <p:txEl>
                                                  <p:pRg st="0" end="0"/>
                                                </p:txEl>
                                              </p:spTgt>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14:presetBounceEnd="67000">
                                      <p:stCondLst>
                                        <p:cond delay="2250"/>
                                      </p:stCondLst>
                                      <p:childTnLst>
                                        <p:set>
                                          <p:cBhvr>
                                            <p:cTn id="97" dur="1" fill="hold">
                                              <p:stCondLst>
                                                <p:cond delay="0"/>
                                              </p:stCondLst>
                                            </p:cTn>
                                            <p:tgtEl>
                                              <p:spTgt spid="83">
                                                <p:txEl>
                                                  <p:pRg st="0" end="0"/>
                                                </p:txEl>
                                              </p:spTgt>
                                            </p:tgtEl>
                                            <p:attrNameLst>
                                              <p:attrName>style.visibility</p:attrName>
                                            </p:attrNameLst>
                                          </p:cBhvr>
                                          <p:to>
                                            <p:strVal val="visible"/>
                                          </p:to>
                                        </p:set>
                                        <p:anim calcmode="lin" valueType="num" p14:bounceEnd="67000">
                                          <p:cBhvr additive="base">
                                            <p:cTn id="98" dur="1000" fill="hold"/>
                                            <p:tgtEl>
                                              <p:spTgt spid="8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9" dur="1000" fill="hold"/>
                                            <p:tgtEl>
                                              <p:spTgt spid="83">
                                                <p:txEl>
                                                  <p:pRg st="0" end="0"/>
                                                </p:txEl>
                                              </p:spTgt>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14:presetBounceEnd="67000">
                                      <p:stCondLst>
                                        <p:cond delay="2250"/>
                                      </p:stCondLst>
                                      <p:childTnLst>
                                        <p:set>
                                          <p:cBhvr>
                                            <p:cTn id="101" dur="1" fill="hold">
                                              <p:stCondLst>
                                                <p:cond delay="0"/>
                                              </p:stCondLst>
                                            </p:cTn>
                                            <p:tgtEl>
                                              <p:spTgt spid="76">
                                                <p:txEl>
                                                  <p:pRg st="0" end="0"/>
                                                </p:txEl>
                                              </p:spTgt>
                                            </p:tgtEl>
                                            <p:attrNameLst>
                                              <p:attrName>style.visibility</p:attrName>
                                            </p:attrNameLst>
                                          </p:cBhvr>
                                          <p:to>
                                            <p:strVal val="visible"/>
                                          </p:to>
                                        </p:set>
                                        <p:anim calcmode="lin" valueType="num" p14:bounceEnd="67000">
                                          <p:cBhvr additive="base">
                                            <p:cTn id="102" dur="1000" fill="hold"/>
                                            <p:tgtEl>
                                              <p:spTgt spid="7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3" dur="1000" fill="hold"/>
                                            <p:tgtEl>
                                              <p:spTgt spid="76">
                                                <p:txEl>
                                                  <p:pRg st="0" end="0"/>
                                                </p:txEl>
                                              </p:spTgt>
                                            </p:tgtEl>
                                            <p:attrNameLst>
                                              <p:attrName>ppt_y</p:attrName>
                                            </p:attrNameLst>
                                          </p:cBhvr>
                                          <p:tavLst>
                                            <p:tav tm="0">
                                              <p:val>
                                                <p:strVal val="#ppt_y"/>
                                              </p:val>
                                            </p:tav>
                                            <p:tav tm="100000">
                                              <p:val>
                                                <p:strVal val="#ppt_y"/>
                                              </p:val>
                                            </p:tav>
                                          </p:tavLst>
                                        </p:anim>
                                      </p:childTnLst>
                                    </p:cTn>
                                  </p:par>
                                  <p:par>
                                    <p:cTn id="104" presetID="2" presetClass="entr" presetSubtype="2" fill="hold" grpId="0" nodeType="withEffect" p14:presetBounceEnd="67000">
                                      <p:stCondLst>
                                        <p:cond delay="2250"/>
                                      </p:stCondLst>
                                      <p:childTnLst>
                                        <p:set>
                                          <p:cBhvr>
                                            <p:cTn id="105" dur="1" fill="hold">
                                              <p:stCondLst>
                                                <p:cond delay="0"/>
                                              </p:stCondLst>
                                            </p:cTn>
                                            <p:tgtEl>
                                              <p:spTgt spid="77">
                                                <p:txEl>
                                                  <p:pRg st="0" end="0"/>
                                                </p:txEl>
                                              </p:spTgt>
                                            </p:tgtEl>
                                            <p:attrNameLst>
                                              <p:attrName>style.visibility</p:attrName>
                                            </p:attrNameLst>
                                          </p:cBhvr>
                                          <p:to>
                                            <p:strVal val="visible"/>
                                          </p:to>
                                        </p:set>
                                        <p:anim calcmode="lin" valueType="num" p14:bounceEnd="67000">
                                          <p:cBhvr additive="base">
                                            <p:cTn id="106" dur="1000" fill="hold"/>
                                            <p:tgtEl>
                                              <p:spTgt spid="7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7" dur="1000" fill="hold"/>
                                            <p:tgtEl>
                                              <p:spTgt spid="77">
                                                <p:txEl>
                                                  <p:pRg st="0" end="0"/>
                                                </p:txEl>
                                              </p:spTgt>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14:presetBounceEnd="67000">
                                      <p:stCondLst>
                                        <p:cond delay="2250"/>
                                      </p:stCondLst>
                                      <p:childTnLst>
                                        <p:set>
                                          <p:cBhvr>
                                            <p:cTn id="109" dur="1" fill="hold">
                                              <p:stCondLst>
                                                <p:cond delay="0"/>
                                              </p:stCondLst>
                                            </p:cTn>
                                            <p:tgtEl>
                                              <p:spTgt spid="78">
                                                <p:txEl>
                                                  <p:pRg st="0" end="0"/>
                                                </p:txEl>
                                              </p:spTgt>
                                            </p:tgtEl>
                                            <p:attrNameLst>
                                              <p:attrName>style.visibility</p:attrName>
                                            </p:attrNameLst>
                                          </p:cBhvr>
                                          <p:to>
                                            <p:strVal val="visible"/>
                                          </p:to>
                                        </p:set>
                                        <p:anim calcmode="lin" valueType="num" p14:bounceEnd="67000">
                                          <p:cBhvr additive="base">
                                            <p:cTn id="110" dur="1000" fill="hold"/>
                                            <p:tgtEl>
                                              <p:spTgt spid="7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1" dur="1000" fill="hold"/>
                                            <p:tgtEl>
                                              <p:spTgt spid="78">
                                                <p:txEl>
                                                  <p:pRg st="0" end="0"/>
                                                </p:txEl>
                                              </p:spTgt>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14:presetBounceEnd="67000">
                                      <p:stCondLst>
                                        <p:cond delay="2250"/>
                                      </p:stCondLst>
                                      <p:childTnLst>
                                        <p:set>
                                          <p:cBhvr>
                                            <p:cTn id="113" dur="1" fill="hold">
                                              <p:stCondLst>
                                                <p:cond delay="0"/>
                                              </p:stCondLst>
                                            </p:cTn>
                                            <p:tgtEl>
                                              <p:spTgt spid="79">
                                                <p:txEl>
                                                  <p:pRg st="0" end="0"/>
                                                </p:txEl>
                                              </p:spTgt>
                                            </p:tgtEl>
                                            <p:attrNameLst>
                                              <p:attrName>style.visibility</p:attrName>
                                            </p:attrNameLst>
                                          </p:cBhvr>
                                          <p:to>
                                            <p:strVal val="visible"/>
                                          </p:to>
                                        </p:set>
                                        <p:anim calcmode="lin" valueType="num" p14:bounceEnd="67000">
                                          <p:cBhvr additive="base">
                                            <p:cTn id="114" dur="1000" fill="hold"/>
                                            <p:tgtEl>
                                              <p:spTgt spid="7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5" dur="1000" fill="hold"/>
                                            <p:tgtEl>
                                              <p:spTgt spid="79">
                                                <p:txEl>
                                                  <p:pRg st="0" end="0"/>
                                                </p:txEl>
                                              </p:spTgt>
                                            </p:tgtEl>
                                            <p:attrNameLst>
                                              <p:attrName>ppt_y</p:attrName>
                                            </p:attrNameLst>
                                          </p:cBhvr>
                                          <p:tavLst>
                                            <p:tav tm="0">
                                              <p:val>
                                                <p:strVal val="#ppt_y"/>
                                              </p:val>
                                            </p:tav>
                                            <p:tav tm="100000">
                                              <p:val>
                                                <p:strVal val="#ppt_y"/>
                                              </p:val>
                                            </p:tav>
                                          </p:tavLst>
                                        </p:anim>
                                      </p:childTnLst>
                                    </p:cTn>
                                  </p:par>
                                  <p:par>
                                    <p:cTn id="116" presetID="2" presetClass="entr" presetSubtype="2" fill="hold" grpId="0" nodeType="withEffect" p14:presetBounceEnd="67000">
                                      <p:stCondLst>
                                        <p:cond delay="2250"/>
                                      </p:stCondLst>
                                      <p:childTnLst>
                                        <p:set>
                                          <p:cBhvr>
                                            <p:cTn id="117" dur="1" fill="hold">
                                              <p:stCondLst>
                                                <p:cond delay="0"/>
                                              </p:stCondLst>
                                            </p:cTn>
                                            <p:tgtEl>
                                              <p:spTgt spid="80">
                                                <p:txEl>
                                                  <p:pRg st="0" end="0"/>
                                                </p:txEl>
                                              </p:spTgt>
                                            </p:tgtEl>
                                            <p:attrNameLst>
                                              <p:attrName>style.visibility</p:attrName>
                                            </p:attrNameLst>
                                          </p:cBhvr>
                                          <p:to>
                                            <p:strVal val="visible"/>
                                          </p:to>
                                        </p:set>
                                        <p:anim calcmode="lin" valueType="num" p14:bounceEnd="67000">
                                          <p:cBhvr additive="base">
                                            <p:cTn id="118" dur="1000" fill="hold"/>
                                            <p:tgtEl>
                                              <p:spTgt spid="8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9" dur="1000" fill="hold"/>
                                            <p:tgtEl>
                                              <p:spTgt spid="80">
                                                <p:txEl>
                                                  <p:pRg st="0" end="0"/>
                                                </p:txEl>
                                              </p:spTgt>
                                            </p:tgtEl>
                                            <p:attrNameLst>
                                              <p:attrName>ppt_y</p:attrName>
                                            </p:attrNameLst>
                                          </p:cBhvr>
                                          <p:tavLst>
                                            <p:tav tm="0">
                                              <p:val>
                                                <p:strVal val="#ppt_y"/>
                                              </p:val>
                                            </p:tav>
                                            <p:tav tm="100000">
                                              <p:val>
                                                <p:strVal val="#ppt_y"/>
                                              </p:val>
                                            </p:tav>
                                          </p:tavLst>
                                        </p:anim>
                                      </p:childTnLst>
                                    </p:cTn>
                                  </p:par>
                                  <p:par>
                                    <p:cTn id="120" presetID="2" presetClass="entr" presetSubtype="2" fill="hold" grpId="0" nodeType="withEffect" p14:presetBounceEnd="67000">
                                      <p:stCondLst>
                                        <p:cond delay="2250"/>
                                      </p:stCondLst>
                                      <p:childTnLst>
                                        <p:set>
                                          <p:cBhvr>
                                            <p:cTn id="121" dur="1" fill="hold">
                                              <p:stCondLst>
                                                <p:cond delay="0"/>
                                              </p:stCondLst>
                                            </p:cTn>
                                            <p:tgtEl>
                                              <p:spTgt spid="81">
                                                <p:txEl>
                                                  <p:pRg st="0" end="0"/>
                                                </p:txEl>
                                              </p:spTgt>
                                            </p:tgtEl>
                                            <p:attrNameLst>
                                              <p:attrName>style.visibility</p:attrName>
                                            </p:attrNameLst>
                                          </p:cBhvr>
                                          <p:to>
                                            <p:strVal val="visible"/>
                                          </p:to>
                                        </p:set>
                                        <p:anim calcmode="lin" valueType="num" p14:bounceEnd="67000">
                                          <p:cBhvr additive="base">
                                            <p:cTn id="122" dur="1000" fill="hold"/>
                                            <p:tgtEl>
                                              <p:spTgt spid="8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3" dur="1000" fill="hold"/>
                                            <p:tgtEl>
                                              <p:spTgt spid="8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70" grpId="0" build="p"/>
          <p:bldP spid="71" grpId="0" build="p"/>
          <p:bldP spid="72" grpId="0" build="p"/>
          <p:bldP spid="73" grpId="0" build="p"/>
          <p:bldP spid="74" grpId="0" build="p"/>
          <p:bldP spid="75" grpId="0" build="p"/>
          <p:bldP spid="76" grpId="0" build="p"/>
          <p:bldP spid="77" grpId="0" build="p"/>
          <p:bldP spid="78" grpId="0" build="p"/>
          <p:bldP spid="79" grpId="0" build="p"/>
          <p:bldP spid="80" grpId="0" build="p"/>
          <p:bldP spid="81" grpId="0" build="p"/>
          <p:bldP spid="82" grpId="0" build="p"/>
          <p:bldP spid="83"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0-#ppt_w/2"/>
                                              </p:val>
                                            </p:tav>
                                            <p:tav tm="100000">
                                              <p:val>
                                                <p:strVal val="#ppt_x"/>
                                              </p:val>
                                            </p:tav>
                                          </p:tavLst>
                                        </p:anim>
                                        <p:anim calcmode="lin" valueType="num">
                                          <p:cBhvr additive="base">
                                            <p:cTn id="8" dur="10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stCondLst>
                                        <p:cond delay="2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1+#ppt_w/2"/>
                                              </p:val>
                                            </p:tav>
                                            <p:tav tm="100000">
                                              <p:val>
                                                <p:strVal val="#ppt_x"/>
                                              </p:val>
                                            </p:tav>
                                          </p:tavLst>
                                        </p:anim>
                                        <p:anim calcmode="lin" valueType="num">
                                          <p:cBhvr additive="base">
                                            <p:cTn id="16" dur="10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000" fill="hold"/>
                                            <p:tgtEl>
                                              <p:spTgt spid="30"/>
                                            </p:tgtEl>
                                            <p:attrNameLst>
                                              <p:attrName>ppt_x</p:attrName>
                                            </p:attrNameLst>
                                          </p:cBhvr>
                                          <p:tavLst>
                                            <p:tav tm="0">
                                              <p:val>
                                                <p:strVal val="1+#ppt_w/2"/>
                                              </p:val>
                                            </p:tav>
                                            <p:tav tm="100000">
                                              <p:val>
                                                <p:strVal val="#ppt_x"/>
                                              </p:val>
                                            </p:tav>
                                          </p:tavLst>
                                        </p:anim>
                                        <p:anim calcmode="lin" valueType="num">
                                          <p:cBhvr additive="base">
                                            <p:cTn id="20" dur="10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stCondLst>
                                        <p:cond delay="80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1000" fill="hold"/>
                                            <p:tgtEl>
                                              <p:spTgt spid="31"/>
                                            </p:tgtEl>
                                            <p:attrNameLst>
                                              <p:attrName>ppt_x</p:attrName>
                                            </p:attrNameLst>
                                          </p:cBhvr>
                                          <p:tavLst>
                                            <p:tav tm="0">
                                              <p:val>
                                                <p:strVal val="1+#ppt_w/2"/>
                                              </p:val>
                                            </p:tav>
                                            <p:tav tm="100000">
                                              <p:val>
                                                <p:strVal val="#ppt_x"/>
                                              </p:val>
                                            </p:tav>
                                          </p:tavLst>
                                        </p:anim>
                                        <p:anim calcmode="lin" valueType="num">
                                          <p:cBhvr additive="base">
                                            <p:cTn id="24" dur="10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ppt_x"/>
                                              </p:val>
                                            </p:tav>
                                            <p:tav tm="100000">
                                              <p:val>
                                                <p:strVal val="#ppt_x"/>
                                              </p:val>
                                            </p:tav>
                                          </p:tavLst>
                                        </p:anim>
                                        <p:anim calcmode="lin" valueType="num">
                                          <p:cBhvr additive="base">
                                            <p:cTn id="28" dur="1000" fill="hold"/>
                                            <p:tgtEl>
                                              <p:spTgt spid="32"/>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12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1000" fill="hold"/>
                                            <p:tgtEl>
                                              <p:spTgt spid="33"/>
                                            </p:tgtEl>
                                            <p:attrNameLst>
                                              <p:attrName>ppt_x</p:attrName>
                                            </p:attrNameLst>
                                          </p:cBhvr>
                                          <p:tavLst>
                                            <p:tav tm="0">
                                              <p:val>
                                                <p:strVal val="0-#ppt_w/2"/>
                                              </p:val>
                                            </p:tav>
                                            <p:tav tm="100000">
                                              <p:val>
                                                <p:strVal val="#ppt_x"/>
                                              </p:val>
                                            </p:tav>
                                          </p:tavLst>
                                        </p:anim>
                                        <p:anim calcmode="lin" valueType="num">
                                          <p:cBhvr additive="base">
                                            <p:cTn id="32" dur="1000" fill="hold"/>
                                            <p:tgtEl>
                                              <p:spTgt spid="33"/>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200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20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20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200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20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2" presetClass="entr" presetSubtype="8" fill="hold" grpId="0" nodeType="withEffect">
                                      <p:stCondLst>
                                        <p:cond delay="2250"/>
                                      </p:stCondLst>
                                      <p:childTnLst>
                                        <p:set>
                                          <p:cBhvr>
                                            <p:cTn id="69" dur="1" fill="hold">
                                              <p:stCondLst>
                                                <p:cond delay="0"/>
                                              </p:stCondLst>
                                            </p:cTn>
                                            <p:tgtEl>
                                              <p:spTgt spid="70">
                                                <p:txEl>
                                                  <p:pRg st="0" end="0"/>
                                                </p:txEl>
                                              </p:spTgt>
                                            </p:tgtEl>
                                            <p:attrNameLst>
                                              <p:attrName>style.visibility</p:attrName>
                                            </p:attrNameLst>
                                          </p:cBhvr>
                                          <p:to>
                                            <p:strVal val="visible"/>
                                          </p:to>
                                        </p:set>
                                        <p:anim calcmode="lin" valueType="num">
                                          <p:cBhvr additive="base">
                                            <p:cTn id="70" dur="1000" fill="hold"/>
                                            <p:tgtEl>
                                              <p:spTgt spid="70">
                                                <p:txEl>
                                                  <p:pRg st="0" end="0"/>
                                                </p:txEl>
                                              </p:spTgt>
                                            </p:tgtEl>
                                            <p:attrNameLst>
                                              <p:attrName>ppt_x</p:attrName>
                                            </p:attrNameLst>
                                          </p:cBhvr>
                                          <p:tavLst>
                                            <p:tav tm="0">
                                              <p:val>
                                                <p:strVal val="0-#ppt_w/2"/>
                                              </p:val>
                                            </p:tav>
                                            <p:tav tm="100000">
                                              <p:val>
                                                <p:strVal val="#ppt_x"/>
                                              </p:val>
                                            </p:tav>
                                          </p:tavLst>
                                        </p:anim>
                                        <p:anim calcmode="lin" valueType="num">
                                          <p:cBhvr additive="base">
                                            <p:cTn id="71" dur="1000" fill="hold"/>
                                            <p:tgtEl>
                                              <p:spTgt spid="70">
                                                <p:txEl>
                                                  <p:pRg st="0" end="0"/>
                                                </p:txEl>
                                              </p:spTgt>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2250"/>
                                      </p:stCondLst>
                                      <p:childTnLst>
                                        <p:set>
                                          <p:cBhvr>
                                            <p:cTn id="73" dur="1" fill="hold">
                                              <p:stCondLst>
                                                <p:cond delay="0"/>
                                              </p:stCondLst>
                                            </p:cTn>
                                            <p:tgtEl>
                                              <p:spTgt spid="71">
                                                <p:txEl>
                                                  <p:pRg st="0" end="0"/>
                                                </p:txEl>
                                              </p:spTgt>
                                            </p:tgtEl>
                                            <p:attrNameLst>
                                              <p:attrName>style.visibility</p:attrName>
                                            </p:attrNameLst>
                                          </p:cBhvr>
                                          <p:to>
                                            <p:strVal val="visible"/>
                                          </p:to>
                                        </p:set>
                                        <p:anim calcmode="lin" valueType="num">
                                          <p:cBhvr additive="base">
                                            <p:cTn id="74" dur="1000" fill="hold"/>
                                            <p:tgtEl>
                                              <p:spTgt spid="71">
                                                <p:txEl>
                                                  <p:pRg st="0" end="0"/>
                                                </p:txEl>
                                              </p:spTgt>
                                            </p:tgtEl>
                                            <p:attrNameLst>
                                              <p:attrName>ppt_x</p:attrName>
                                            </p:attrNameLst>
                                          </p:cBhvr>
                                          <p:tavLst>
                                            <p:tav tm="0">
                                              <p:val>
                                                <p:strVal val="0-#ppt_w/2"/>
                                              </p:val>
                                            </p:tav>
                                            <p:tav tm="100000">
                                              <p:val>
                                                <p:strVal val="#ppt_x"/>
                                              </p:val>
                                            </p:tav>
                                          </p:tavLst>
                                        </p:anim>
                                        <p:anim calcmode="lin" valueType="num">
                                          <p:cBhvr additive="base">
                                            <p:cTn id="75" dur="1000" fill="hold"/>
                                            <p:tgtEl>
                                              <p:spTgt spid="71">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2250"/>
                                      </p:stCondLst>
                                      <p:childTnLst>
                                        <p:set>
                                          <p:cBhvr>
                                            <p:cTn id="77" dur="1" fill="hold">
                                              <p:stCondLst>
                                                <p:cond delay="0"/>
                                              </p:stCondLst>
                                            </p:cTn>
                                            <p:tgtEl>
                                              <p:spTgt spid="72">
                                                <p:txEl>
                                                  <p:pRg st="0" end="0"/>
                                                </p:txEl>
                                              </p:spTgt>
                                            </p:tgtEl>
                                            <p:attrNameLst>
                                              <p:attrName>style.visibility</p:attrName>
                                            </p:attrNameLst>
                                          </p:cBhvr>
                                          <p:to>
                                            <p:strVal val="visible"/>
                                          </p:to>
                                        </p:set>
                                        <p:anim calcmode="lin" valueType="num">
                                          <p:cBhvr additive="base">
                                            <p:cTn id="78" dur="1000" fill="hold"/>
                                            <p:tgtEl>
                                              <p:spTgt spid="72">
                                                <p:txEl>
                                                  <p:pRg st="0" end="0"/>
                                                </p:txEl>
                                              </p:spTgt>
                                            </p:tgtEl>
                                            <p:attrNameLst>
                                              <p:attrName>ppt_x</p:attrName>
                                            </p:attrNameLst>
                                          </p:cBhvr>
                                          <p:tavLst>
                                            <p:tav tm="0">
                                              <p:val>
                                                <p:strVal val="0-#ppt_w/2"/>
                                              </p:val>
                                            </p:tav>
                                            <p:tav tm="100000">
                                              <p:val>
                                                <p:strVal val="#ppt_x"/>
                                              </p:val>
                                            </p:tav>
                                          </p:tavLst>
                                        </p:anim>
                                        <p:anim calcmode="lin" valueType="num">
                                          <p:cBhvr additive="base">
                                            <p:cTn id="79" dur="1000" fill="hold"/>
                                            <p:tgtEl>
                                              <p:spTgt spid="72">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2250"/>
                                      </p:stCondLst>
                                      <p:childTnLst>
                                        <p:set>
                                          <p:cBhvr>
                                            <p:cTn id="81" dur="1" fill="hold">
                                              <p:stCondLst>
                                                <p:cond delay="0"/>
                                              </p:stCondLst>
                                            </p:cTn>
                                            <p:tgtEl>
                                              <p:spTgt spid="73">
                                                <p:txEl>
                                                  <p:pRg st="0" end="0"/>
                                                </p:txEl>
                                              </p:spTgt>
                                            </p:tgtEl>
                                            <p:attrNameLst>
                                              <p:attrName>style.visibility</p:attrName>
                                            </p:attrNameLst>
                                          </p:cBhvr>
                                          <p:to>
                                            <p:strVal val="visible"/>
                                          </p:to>
                                        </p:set>
                                        <p:anim calcmode="lin" valueType="num">
                                          <p:cBhvr additive="base">
                                            <p:cTn id="82" dur="10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83" dur="1000" fill="hold"/>
                                            <p:tgtEl>
                                              <p:spTgt spid="73">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2250"/>
                                      </p:stCondLst>
                                      <p:childTnLst>
                                        <p:set>
                                          <p:cBhvr>
                                            <p:cTn id="85" dur="1" fill="hold">
                                              <p:stCondLst>
                                                <p:cond delay="0"/>
                                              </p:stCondLst>
                                            </p:cTn>
                                            <p:tgtEl>
                                              <p:spTgt spid="74">
                                                <p:txEl>
                                                  <p:pRg st="0" end="0"/>
                                                </p:txEl>
                                              </p:spTgt>
                                            </p:tgtEl>
                                            <p:attrNameLst>
                                              <p:attrName>style.visibility</p:attrName>
                                            </p:attrNameLst>
                                          </p:cBhvr>
                                          <p:to>
                                            <p:strVal val="visible"/>
                                          </p:to>
                                        </p:set>
                                        <p:anim calcmode="lin" valueType="num">
                                          <p:cBhvr additive="base">
                                            <p:cTn id="86" dur="1000" fill="hold"/>
                                            <p:tgtEl>
                                              <p:spTgt spid="74">
                                                <p:txEl>
                                                  <p:pRg st="0" end="0"/>
                                                </p:txEl>
                                              </p:spTgt>
                                            </p:tgtEl>
                                            <p:attrNameLst>
                                              <p:attrName>ppt_x</p:attrName>
                                            </p:attrNameLst>
                                          </p:cBhvr>
                                          <p:tavLst>
                                            <p:tav tm="0">
                                              <p:val>
                                                <p:strVal val="0-#ppt_w/2"/>
                                              </p:val>
                                            </p:tav>
                                            <p:tav tm="100000">
                                              <p:val>
                                                <p:strVal val="#ppt_x"/>
                                              </p:val>
                                            </p:tav>
                                          </p:tavLst>
                                        </p:anim>
                                        <p:anim calcmode="lin" valueType="num">
                                          <p:cBhvr additive="base">
                                            <p:cTn id="87" dur="1000" fill="hold"/>
                                            <p:tgtEl>
                                              <p:spTgt spid="74">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2250"/>
                                      </p:stCondLst>
                                      <p:childTnLst>
                                        <p:set>
                                          <p:cBhvr>
                                            <p:cTn id="89" dur="1" fill="hold">
                                              <p:stCondLst>
                                                <p:cond delay="0"/>
                                              </p:stCondLst>
                                            </p:cTn>
                                            <p:tgtEl>
                                              <p:spTgt spid="75">
                                                <p:txEl>
                                                  <p:pRg st="0" end="0"/>
                                                </p:txEl>
                                              </p:spTgt>
                                            </p:tgtEl>
                                            <p:attrNameLst>
                                              <p:attrName>style.visibility</p:attrName>
                                            </p:attrNameLst>
                                          </p:cBhvr>
                                          <p:to>
                                            <p:strVal val="visible"/>
                                          </p:to>
                                        </p:set>
                                        <p:anim calcmode="lin" valueType="num">
                                          <p:cBhvr additive="base">
                                            <p:cTn id="90" dur="1000" fill="hold"/>
                                            <p:tgtEl>
                                              <p:spTgt spid="75">
                                                <p:txEl>
                                                  <p:pRg st="0" end="0"/>
                                                </p:txEl>
                                              </p:spTgt>
                                            </p:tgtEl>
                                            <p:attrNameLst>
                                              <p:attrName>ppt_x</p:attrName>
                                            </p:attrNameLst>
                                          </p:cBhvr>
                                          <p:tavLst>
                                            <p:tav tm="0">
                                              <p:val>
                                                <p:strVal val="0-#ppt_w/2"/>
                                              </p:val>
                                            </p:tav>
                                            <p:tav tm="100000">
                                              <p:val>
                                                <p:strVal val="#ppt_x"/>
                                              </p:val>
                                            </p:tav>
                                          </p:tavLst>
                                        </p:anim>
                                        <p:anim calcmode="lin" valueType="num">
                                          <p:cBhvr additive="base">
                                            <p:cTn id="91" dur="1000" fill="hold"/>
                                            <p:tgtEl>
                                              <p:spTgt spid="75">
                                                <p:txEl>
                                                  <p:pRg st="0" end="0"/>
                                                </p:txEl>
                                              </p:spTgt>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2250"/>
                                      </p:stCondLst>
                                      <p:childTnLst>
                                        <p:set>
                                          <p:cBhvr>
                                            <p:cTn id="93" dur="1" fill="hold">
                                              <p:stCondLst>
                                                <p:cond delay="0"/>
                                              </p:stCondLst>
                                            </p:cTn>
                                            <p:tgtEl>
                                              <p:spTgt spid="82">
                                                <p:txEl>
                                                  <p:pRg st="0" end="0"/>
                                                </p:txEl>
                                              </p:spTgt>
                                            </p:tgtEl>
                                            <p:attrNameLst>
                                              <p:attrName>style.visibility</p:attrName>
                                            </p:attrNameLst>
                                          </p:cBhvr>
                                          <p:to>
                                            <p:strVal val="visible"/>
                                          </p:to>
                                        </p:set>
                                        <p:anim calcmode="lin" valueType="num">
                                          <p:cBhvr additive="base">
                                            <p:cTn id="94" dur="1000" fill="hold"/>
                                            <p:tgtEl>
                                              <p:spTgt spid="82">
                                                <p:txEl>
                                                  <p:pRg st="0" end="0"/>
                                                </p:txEl>
                                              </p:spTgt>
                                            </p:tgtEl>
                                            <p:attrNameLst>
                                              <p:attrName>ppt_x</p:attrName>
                                            </p:attrNameLst>
                                          </p:cBhvr>
                                          <p:tavLst>
                                            <p:tav tm="0">
                                              <p:val>
                                                <p:strVal val="0-#ppt_w/2"/>
                                              </p:val>
                                            </p:tav>
                                            <p:tav tm="100000">
                                              <p:val>
                                                <p:strVal val="#ppt_x"/>
                                              </p:val>
                                            </p:tav>
                                          </p:tavLst>
                                        </p:anim>
                                        <p:anim calcmode="lin" valueType="num">
                                          <p:cBhvr additive="base">
                                            <p:cTn id="95" dur="1000" fill="hold"/>
                                            <p:tgtEl>
                                              <p:spTgt spid="82">
                                                <p:txEl>
                                                  <p:pRg st="0" end="0"/>
                                                </p:txEl>
                                              </p:spTgt>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2250"/>
                                      </p:stCondLst>
                                      <p:childTnLst>
                                        <p:set>
                                          <p:cBhvr>
                                            <p:cTn id="97" dur="1" fill="hold">
                                              <p:stCondLst>
                                                <p:cond delay="0"/>
                                              </p:stCondLst>
                                            </p:cTn>
                                            <p:tgtEl>
                                              <p:spTgt spid="83">
                                                <p:txEl>
                                                  <p:pRg st="0" end="0"/>
                                                </p:txEl>
                                              </p:spTgt>
                                            </p:tgtEl>
                                            <p:attrNameLst>
                                              <p:attrName>style.visibility</p:attrName>
                                            </p:attrNameLst>
                                          </p:cBhvr>
                                          <p:to>
                                            <p:strVal val="visible"/>
                                          </p:to>
                                        </p:set>
                                        <p:anim calcmode="lin" valueType="num">
                                          <p:cBhvr additive="base">
                                            <p:cTn id="98" dur="1000" fill="hold"/>
                                            <p:tgtEl>
                                              <p:spTgt spid="83">
                                                <p:txEl>
                                                  <p:pRg st="0" end="0"/>
                                                </p:txEl>
                                              </p:spTgt>
                                            </p:tgtEl>
                                            <p:attrNameLst>
                                              <p:attrName>ppt_x</p:attrName>
                                            </p:attrNameLst>
                                          </p:cBhvr>
                                          <p:tavLst>
                                            <p:tav tm="0">
                                              <p:val>
                                                <p:strVal val="0-#ppt_w/2"/>
                                              </p:val>
                                            </p:tav>
                                            <p:tav tm="100000">
                                              <p:val>
                                                <p:strVal val="#ppt_x"/>
                                              </p:val>
                                            </p:tav>
                                          </p:tavLst>
                                        </p:anim>
                                        <p:anim calcmode="lin" valueType="num">
                                          <p:cBhvr additive="base">
                                            <p:cTn id="99" dur="1000" fill="hold"/>
                                            <p:tgtEl>
                                              <p:spTgt spid="83">
                                                <p:txEl>
                                                  <p:pRg st="0" end="0"/>
                                                </p:txEl>
                                              </p:spTgt>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2250"/>
                                      </p:stCondLst>
                                      <p:childTnLst>
                                        <p:set>
                                          <p:cBhvr>
                                            <p:cTn id="101" dur="1" fill="hold">
                                              <p:stCondLst>
                                                <p:cond delay="0"/>
                                              </p:stCondLst>
                                            </p:cTn>
                                            <p:tgtEl>
                                              <p:spTgt spid="76">
                                                <p:txEl>
                                                  <p:pRg st="0" end="0"/>
                                                </p:txEl>
                                              </p:spTgt>
                                            </p:tgtEl>
                                            <p:attrNameLst>
                                              <p:attrName>style.visibility</p:attrName>
                                            </p:attrNameLst>
                                          </p:cBhvr>
                                          <p:to>
                                            <p:strVal val="visible"/>
                                          </p:to>
                                        </p:set>
                                        <p:anim calcmode="lin" valueType="num">
                                          <p:cBhvr additive="base">
                                            <p:cTn id="102" dur="1000" fill="hold"/>
                                            <p:tgtEl>
                                              <p:spTgt spid="76">
                                                <p:txEl>
                                                  <p:pRg st="0" end="0"/>
                                                </p:txEl>
                                              </p:spTgt>
                                            </p:tgtEl>
                                            <p:attrNameLst>
                                              <p:attrName>ppt_x</p:attrName>
                                            </p:attrNameLst>
                                          </p:cBhvr>
                                          <p:tavLst>
                                            <p:tav tm="0">
                                              <p:val>
                                                <p:strVal val="1+#ppt_w/2"/>
                                              </p:val>
                                            </p:tav>
                                            <p:tav tm="100000">
                                              <p:val>
                                                <p:strVal val="#ppt_x"/>
                                              </p:val>
                                            </p:tav>
                                          </p:tavLst>
                                        </p:anim>
                                        <p:anim calcmode="lin" valueType="num">
                                          <p:cBhvr additive="base">
                                            <p:cTn id="103" dur="1000" fill="hold"/>
                                            <p:tgtEl>
                                              <p:spTgt spid="76">
                                                <p:txEl>
                                                  <p:pRg st="0" end="0"/>
                                                </p:txEl>
                                              </p:spTgt>
                                            </p:tgtEl>
                                            <p:attrNameLst>
                                              <p:attrName>ppt_y</p:attrName>
                                            </p:attrNameLst>
                                          </p:cBhvr>
                                          <p:tavLst>
                                            <p:tav tm="0">
                                              <p:val>
                                                <p:strVal val="#ppt_y"/>
                                              </p:val>
                                            </p:tav>
                                            <p:tav tm="100000">
                                              <p:val>
                                                <p:strVal val="#ppt_y"/>
                                              </p:val>
                                            </p:tav>
                                          </p:tavLst>
                                        </p:anim>
                                      </p:childTnLst>
                                    </p:cTn>
                                  </p:par>
                                  <p:par>
                                    <p:cTn id="104" presetID="2" presetClass="entr" presetSubtype="2" fill="hold" grpId="0" nodeType="withEffect">
                                      <p:stCondLst>
                                        <p:cond delay="2250"/>
                                      </p:stCondLst>
                                      <p:childTnLst>
                                        <p:set>
                                          <p:cBhvr>
                                            <p:cTn id="105" dur="1" fill="hold">
                                              <p:stCondLst>
                                                <p:cond delay="0"/>
                                              </p:stCondLst>
                                            </p:cTn>
                                            <p:tgtEl>
                                              <p:spTgt spid="77">
                                                <p:txEl>
                                                  <p:pRg st="0" end="0"/>
                                                </p:txEl>
                                              </p:spTgt>
                                            </p:tgtEl>
                                            <p:attrNameLst>
                                              <p:attrName>style.visibility</p:attrName>
                                            </p:attrNameLst>
                                          </p:cBhvr>
                                          <p:to>
                                            <p:strVal val="visible"/>
                                          </p:to>
                                        </p:set>
                                        <p:anim calcmode="lin" valueType="num">
                                          <p:cBhvr additive="base">
                                            <p:cTn id="106" dur="1000" fill="hold"/>
                                            <p:tgtEl>
                                              <p:spTgt spid="77">
                                                <p:txEl>
                                                  <p:pRg st="0" end="0"/>
                                                </p:txEl>
                                              </p:spTgt>
                                            </p:tgtEl>
                                            <p:attrNameLst>
                                              <p:attrName>ppt_x</p:attrName>
                                            </p:attrNameLst>
                                          </p:cBhvr>
                                          <p:tavLst>
                                            <p:tav tm="0">
                                              <p:val>
                                                <p:strVal val="1+#ppt_w/2"/>
                                              </p:val>
                                            </p:tav>
                                            <p:tav tm="100000">
                                              <p:val>
                                                <p:strVal val="#ppt_x"/>
                                              </p:val>
                                            </p:tav>
                                          </p:tavLst>
                                        </p:anim>
                                        <p:anim calcmode="lin" valueType="num">
                                          <p:cBhvr additive="base">
                                            <p:cTn id="107" dur="1000" fill="hold"/>
                                            <p:tgtEl>
                                              <p:spTgt spid="77">
                                                <p:txEl>
                                                  <p:pRg st="0" end="0"/>
                                                </p:txEl>
                                              </p:spTgt>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2250"/>
                                      </p:stCondLst>
                                      <p:childTnLst>
                                        <p:set>
                                          <p:cBhvr>
                                            <p:cTn id="109" dur="1" fill="hold">
                                              <p:stCondLst>
                                                <p:cond delay="0"/>
                                              </p:stCondLst>
                                            </p:cTn>
                                            <p:tgtEl>
                                              <p:spTgt spid="78">
                                                <p:txEl>
                                                  <p:pRg st="0" end="0"/>
                                                </p:txEl>
                                              </p:spTgt>
                                            </p:tgtEl>
                                            <p:attrNameLst>
                                              <p:attrName>style.visibility</p:attrName>
                                            </p:attrNameLst>
                                          </p:cBhvr>
                                          <p:to>
                                            <p:strVal val="visible"/>
                                          </p:to>
                                        </p:set>
                                        <p:anim calcmode="lin" valueType="num">
                                          <p:cBhvr additive="base">
                                            <p:cTn id="110" dur="1000" fill="hold"/>
                                            <p:tgtEl>
                                              <p:spTgt spid="78">
                                                <p:txEl>
                                                  <p:pRg st="0" end="0"/>
                                                </p:txEl>
                                              </p:spTgt>
                                            </p:tgtEl>
                                            <p:attrNameLst>
                                              <p:attrName>ppt_x</p:attrName>
                                            </p:attrNameLst>
                                          </p:cBhvr>
                                          <p:tavLst>
                                            <p:tav tm="0">
                                              <p:val>
                                                <p:strVal val="1+#ppt_w/2"/>
                                              </p:val>
                                            </p:tav>
                                            <p:tav tm="100000">
                                              <p:val>
                                                <p:strVal val="#ppt_x"/>
                                              </p:val>
                                            </p:tav>
                                          </p:tavLst>
                                        </p:anim>
                                        <p:anim calcmode="lin" valueType="num">
                                          <p:cBhvr additive="base">
                                            <p:cTn id="111" dur="1000" fill="hold"/>
                                            <p:tgtEl>
                                              <p:spTgt spid="78">
                                                <p:txEl>
                                                  <p:pRg st="0" end="0"/>
                                                </p:txEl>
                                              </p:spTgt>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stCondLst>
                                        <p:cond delay="2250"/>
                                      </p:stCondLst>
                                      <p:childTnLst>
                                        <p:set>
                                          <p:cBhvr>
                                            <p:cTn id="113" dur="1" fill="hold">
                                              <p:stCondLst>
                                                <p:cond delay="0"/>
                                              </p:stCondLst>
                                            </p:cTn>
                                            <p:tgtEl>
                                              <p:spTgt spid="79">
                                                <p:txEl>
                                                  <p:pRg st="0" end="0"/>
                                                </p:txEl>
                                              </p:spTgt>
                                            </p:tgtEl>
                                            <p:attrNameLst>
                                              <p:attrName>style.visibility</p:attrName>
                                            </p:attrNameLst>
                                          </p:cBhvr>
                                          <p:to>
                                            <p:strVal val="visible"/>
                                          </p:to>
                                        </p:set>
                                        <p:anim calcmode="lin" valueType="num">
                                          <p:cBhvr additive="base">
                                            <p:cTn id="114" dur="1000" fill="hold"/>
                                            <p:tgtEl>
                                              <p:spTgt spid="79">
                                                <p:txEl>
                                                  <p:pRg st="0" end="0"/>
                                                </p:txEl>
                                              </p:spTgt>
                                            </p:tgtEl>
                                            <p:attrNameLst>
                                              <p:attrName>ppt_x</p:attrName>
                                            </p:attrNameLst>
                                          </p:cBhvr>
                                          <p:tavLst>
                                            <p:tav tm="0">
                                              <p:val>
                                                <p:strVal val="1+#ppt_w/2"/>
                                              </p:val>
                                            </p:tav>
                                            <p:tav tm="100000">
                                              <p:val>
                                                <p:strVal val="#ppt_x"/>
                                              </p:val>
                                            </p:tav>
                                          </p:tavLst>
                                        </p:anim>
                                        <p:anim calcmode="lin" valueType="num">
                                          <p:cBhvr additive="base">
                                            <p:cTn id="115" dur="1000" fill="hold"/>
                                            <p:tgtEl>
                                              <p:spTgt spid="79">
                                                <p:txEl>
                                                  <p:pRg st="0" end="0"/>
                                                </p:txEl>
                                              </p:spTgt>
                                            </p:tgtEl>
                                            <p:attrNameLst>
                                              <p:attrName>ppt_y</p:attrName>
                                            </p:attrNameLst>
                                          </p:cBhvr>
                                          <p:tavLst>
                                            <p:tav tm="0">
                                              <p:val>
                                                <p:strVal val="#ppt_y"/>
                                              </p:val>
                                            </p:tav>
                                            <p:tav tm="100000">
                                              <p:val>
                                                <p:strVal val="#ppt_y"/>
                                              </p:val>
                                            </p:tav>
                                          </p:tavLst>
                                        </p:anim>
                                      </p:childTnLst>
                                    </p:cTn>
                                  </p:par>
                                  <p:par>
                                    <p:cTn id="116" presetID="2" presetClass="entr" presetSubtype="2" fill="hold" grpId="0" nodeType="withEffect">
                                      <p:stCondLst>
                                        <p:cond delay="2250"/>
                                      </p:stCondLst>
                                      <p:childTnLst>
                                        <p:set>
                                          <p:cBhvr>
                                            <p:cTn id="117" dur="1" fill="hold">
                                              <p:stCondLst>
                                                <p:cond delay="0"/>
                                              </p:stCondLst>
                                            </p:cTn>
                                            <p:tgtEl>
                                              <p:spTgt spid="80">
                                                <p:txEl>
                                                  <p:pRg st="0" end="0"/>
                                                </p:txEl>
                                              </p:spTgt>
                                            </p:tgtEl>
                                            <p:attrNameLst>
                                              <p:attrName>style.visibility</p:attrName>
                                            </p:attrNameLst>
                                          </p:cBhvr>
                                          <p:to>
                                            <p:strVal val="visible"/>
                                          </p:to>
                                        </p:set>
                                        <p:anim calcmode="lin" valueType="num">
                                          <p:cBhvr additive="base">
                                            <p:cTn id="118" dur="1000" fill="hold"/>
                                            <p:tgtEl>
                                              <p:spTgt spid="80">
                                                <p:txEl>
                                                  <p:pRg st="0" end="0"/>
                                                </p:txEl>
                                              </p:spTgt>
                                            </p:tgtEl>
                                            <p:attrNameLst>
                                              <p:attrName>ppt_x</p:attrName>
                                            </p:attrNameLst>
                                          </p:cBhvr>
                                          <p:tavLst>
                                            <p:tav tm="0">
                                              <p:val>
                                                <p:strVal val="1+#ppt_w/2"/>
                                              </p:val>
                                            </p:tav>
                                            <p:tav tm="100000">
                                              <p:val>
                                                <p:strVal val="#ppt_x"/>
                                              </p:val>
                                            </p:tav>
                                          </p:tavLst>
                                        </p:anim>
                                        <p:anim calcmode="lin" valueType="num">
                                          <p:cBhvr additive="base">
                                            <p:cTn id="119" dur="1000" fill="hold"/>
                                            <p:tgtEl>
                                              <p:spTgt spid="80">
                                                <p:txEl>
                                                  <p:pRg st="0" end="0"/>
                                                </p:txEl>
                                              </p:spTgt>
                                            </p:tgtEl>
                                            <p:attrNameLst>
                                              <p:attrName>ppt_y</p:attrName>
                                            </p:attrNameLst>
                                          </p:cBhvr>
                                          <p:tavLst>
                                            <p:tav tm="0">
                                              <p:val>
                                                <p:strVal val="#ppt_y"/>
                                              </p:val>
                                            </p:tav>
                                            <p:tav tm="100000">
                                              <p:val>
                                                <p:strVal val="#ppt_y"/>
                                              </p:val>
                                            </p:tav>
                                          </p:tavLst>
                                        </p:anim>
                                      </p:childTnLst>
                                    </p:cTn>
                                  </p:par>
                                  <p:par>
                                    <p:cTn id="120" presetID="2" presetClass="entr" presetSubtype="2" fill="hold" grpId="0" nodeType="withEffect">
                                      <p:stCondLst>
                                        <p:cond delay="2250"/>
                                      </p:stCondLst>
                                      <p:childTnLst>
                                        <p:set>
                                          <p:cBhvr>
                                            <p:cTn id="121" dur="1" fill="hold">
                                              <p:stCondLst>
                                                <p:cond delay="0"/>
                                              </p:stCondLst>
                                            </p:cTn>
                                            <p:tgtEl>
                                              <p:spTgt spid="81">
                                                <p:txEl>
                                                  <p:pRg st="0" end="0"/>
                                                </p:txEl>
                                              </p:spTgt>
                                            </p:tgtEl>
                                            <p:attrNameLst>
                                              <p:attrName>style.visibility</p:attrName>
                                            </p:attrNameLst>
                                          </p:cBhvr>
                                          <p:to>
                                            <p:strVal val="visible"/>
                                          </p:to>
                                        </p:set>
                                        <p:anim calcmode="lin" valueType="num">
                                          <p:cBhvr additive="base">
                                            <p:cTn id="122" dur="1000" fill="hold"/>
                                            <p:tgtEl>
                                              <p:spTgt spid="81">
                                                <p:txEl>
                                                  <p:pRg st="0" end="0"/>
                                                </p:txEl>
                                              </p:spTgt>
                                            </p:tgtEl>
                                            <p:attrNameLst>
                                              <p:attrName>ppt_x</p:attrName>
                                            </p:attrNameLst>
                                          </p:cBhvr>
                                          <p:tavLst>
                                            <p:tav tm="0">
                                              <p:val>
                                                <p:strVal val="1+#ppt_w/2"/>
                                              </p:val>
                                            </p:tav>
                                            <p:tav tm="100000">
                                              <p:val>
                                                <p:strVal val="#ppt_x"/>
                                              </p:val>
                                            </p:tav>
                                          </p:tavLst>
                                        </p:anim>
                                        <p:anim calcmode="lin" valueType="num">
                                          <p:cBhvr additive="base">
                                            <p:cTn id="123" dur="1000" fill="hold"/>
                                            <p:tgtEl>
                                              <p:spTgt spid="8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70" grpId="0" build="p"/>
          <p:bldP spid="71" grpId="0" build="p"/>
          <p:bldP spid="72" grpId="0" build="p"/>
          <p:bldP spid="73" grpId="0" build="p"/>
          <p:bldP spid="74" grpId="0" build="p"/>
          <p:bldP spid="75" grpId="0" build="p"/>
          <p:bldP spid="76" grpId="0" build="p"/>
          <p:bldP spid="77" grpId="0" build="p"/>
          <p:bldP spid="78" grpId="0" build="p"/>
          <p:bldP spid="79" grpId="0" build="p"/>
          <p:bldP spid="80" grpId="0" build="p"/>
          <p:bldP spid="81" grpId="0" build="p"/>
          <p:bldP spid="82" grpId="0" build="p"/>
          <p:bldP spid="83" grpId="0" build="p"/>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3527425" y="2746375"/>
            <a:ext cx="2078037" cy="1689100"/>
            <a:chOff x="3527425" y="2746375"/>
            <a:chExt cx="2078037" cy="1689100"/>
          </a:xfrm>
        </p:grpSpPr>
        <p:sp>
          <p:nvSpPr>
            <p:cNvPr id="6" name="Freeform 6"/>
            <p:cNvSpPr>
              <a:spLocks/>
            </p:cNvSpPr>
            <p:nvPr/>
          </p:nvSpPr>
          <p:spPr bwMode="auto">
            <a:xfrm>
              <a:off x="3527425" y="2746375"/>
              <a:ext cx="2078037" cy="1689100"/>
            </a:xfrm>
            <a:custGeom>
              <a:avLst/>
              <a:gdLst>
                <a:gd name="T0" fmla="*/ 419 w 545"/>
                <a:gd name="T1" fmla="*/ 110 h 443"/>
                <a:gd name="T2" fmla="*/ 419 w 545"/>
                <a:gd name="T3" fmla="*/ 317 h 443"/>
                <a:gd name="T4" fmla="*/ 545 w 545"/>
                <a:gd name="T5" fmla="*/ 443 h 443"/>
                <a:gd name="T6" fmla="*/ 52 w 545"/>
                <a:gd name="T7" fmla="*/ 443 h 443"/>
                <a:gd name="T8" fmla="*/ 0 w 545"/>
                <a:gd name="T9" fmla="*/ 181 h 443"/>
                <a:gd name="T10" fmla="*/ 24 w 545"/>
                <a:gd name="T11" fmla="*/ 0 h 443"/>
              </a:gdLst>
              <a:ahLst/>
              <a:cxnLst>
                <a:cxn ang="0">
                  <a:pos x="T0" y="T1"/>
                </a:cxn>
                <a:cxn ang="0">
                  <a:pos x="T2" y="T3"/>
                </a:cxn>
                <a:cxn ang="0">
                  <a:pos x="T4" y="T5"/>
                </a:cxn>
                <a:cxn ang="0">
                  <a:pos x="T6" y="T7"/>
                </a:cxn>
                <a:cxn ang="0">
                  <a:pos x="T8" y="T9"/>
                </a:cxn>
                <a:cxn ang="0">
                  <a:pos x="T10" y="T11"/>
                </a:cxn>
              </a:cxnLst>
              <a:rect l="0" t="0" r="r" b="b"/>
              <a:pathLst>
                <a:path w="545" h="443">
                  <a:moveTo>
                    <a:pt x="419" y="110"/>
                  </a:moveTo>
                  <a:cubicBezTo>
                    <a:pt x="419" y="317"/>
                    <a:pt x="419" y="317"/>
                    <a:pt x="419" y="317"/>
                  </a:cubicBezTo>
                  <a:cubicBezTo>
                    <a:pt x="545" y="443"/>
                    <a:pt x="545" y="443"/>
                    <a:pt x="545" y="443"/>
                  </a:cubicBezTo>
                  <a:cubicBezTo>
                    <a:pt x="52" y="443"/>
                    <a:pt x="52" y="443"/>
                    <a:pt x="52" y="443"/>
                  </a:cubicBezTo>
                  <a:cubicBezTo>
                    <a:pt x="17" y="360"/>
                    <a:pt x="0" y="272"/>
                    <a:pt x="0" y="181"/>
                  </a:cubicBezTo>
                  <a:cubicBezTo>
                    <a:pt x="0" y="119"/>
                    <a:pt x="8" y="59"/>
                    <a:pt x="24" y="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527425" y="2746375"/>
              <a:ext cx="122237" cy="139700"/>
            </a:xfrm>
            <a:custGeom>
              <a:avLst/>
              <a:gdLst>
                <a:gd name="T0" fmla="*/ 0 w 77"/>
                <a:gd name="T1" fmla="*/ 69 h 88"/>
                <a:gd name="T2" fmla="*/ 58 w 77"/>
                <a:gd name="T3" fmla="*/ 0 h 88"/>
                <a:gd name="T4" fmla="*/ 77 w 77"/>
                <a:gd name="T5" fmla="*/ 88 h 88"/>
              </a:gdLst>
              <a:ahLst/>
              <a:cxnLst>
                <a:cxn ang="0">
                  <a:pos x="T0" y="T1"/>
                </a:cxn>
                <a:cxn ang="0">
                  <a:pos x="T2" y="T3"/>
                </a:cxn>
                <a:cxn ang="0">
                  <a:pos x="T4" y="T5"/>
                </a:cxn>
              </a:cxnLst>
              <a:rect l="0" t="0" r="r" b="b"/>
              <a:pathLst>
                <a:path w="77" h="88">
                  <a:moveTo>
                    <a:pt x="0" y="69"/>
                  </a:moveTo>
                  <a:lnTo>
                    <a:pt x="58" y="0"/>
                  </a:lnTo>
                  <a:lnTo>
                    <a:pt x="77" y="88"/>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7" name="Group 36"/>
          <p:cNvGrpSpPr/>
          <p:nvPr/>
        </p:nvGrpSpPr>
        <p:grpSpPr>
          <a:xfrm>
            <a:off x="3859213" y="3932238"/>
            <a:ext cx="2595562" cy="1887538"/>
            <a:chOff x="3859213" y="3932238"/>
            <a:chExt cx="2595562" cy="1887538"/>
          </a:xfrm>
        </p:grpSpPr>
        <p:sp>
          <p:nvSpPr>
            <p:cNvPr id="8" name="Freeform 8"/>
            <p:cNvSpPr>
              <a:spLocks/>
            </p:cNvSpPr>
            <p:nvPr/>
          </p:nvSpPr>
          <p:spPr bwMode="auto">
            <a:xfrm>
              <a:off x="3859213" y="3932238"/>
              <a:ext cx="2595562" cy="1887538"/>
            </a:xfrm>
            <a:custGeom>
              <a:avLst/>
              <a:gdLst>
                <a:gd name="T0" fmla="*/ 356 w 681"/>
                <a:gd name="T1" fmla="*/ 0 h 495"/>
                <a:gd name="T2" fmla="*/ 503 w 681"/>
                <a:gd name="T3" fmla="*/ 146 h 495"/>
                <a:gd name="T4" fmla="*/ 681 w 681"/>
                <a:gd name="T5" fmla="*/ 146 h 495"/>
                <a:gd name="T6" fmla="*/ 332 w 681"/>
                <a:gd name="T7" fmla="*/ 495 h 495"/>
                <a:gd name="T8" fmla="*/ 110 w 681"/>
                <a:gd name="T9" fmla="*/ 347 h 495"/>
                <a:gd name="T10" fmla="*/ 0 w 681"/>
                <a:gd name="T11" fmla="*/ 202 h 495"/>
              </a:gdLst>
              <a:ahLst/>
              <a:cxnLst>
                <a:cxn ang="0">
                  <a:pos x="T0" y="T1"/>
                </a:cxn>
                <a:cxn ang="0">
                  <a:pos x="T2" y="T3"/>
                </a:cxn>
                <a:cxn ang="0">
                  <a:pos x="T4" y="T5"/>
                </a:cxn>
                <a:cxn ang="0">
                  <a:pos x="T6" y="T7"/>
                </a:cxn>
                <a:cxn ang="0">
                  <a:pos x="T8" y="T9"/>
                </a:cxn>
                <a:cxn ang="0">
                  <a:pos x="T10" y="T11"/>
                </a:cxn>
              </a:cxnLst>
              <a:rect l="0" t="0" r="r" b="b"/>
              <a:pathLst>
                <a:path w="681" h="495">
                  <a:moveTo>
                    <a:pt x="356" y="0"/>
                  </a:moveTo>
                  <a:cubicBezTo>
                    <a:pt x="503" y="146"/>
                    <a:pt x="503" y="146"/>
                    <a:pt x="503" y="146"/>
                  </a:cubicBezTo>
                  <a:cubicBezTo>
                    <a:pt x="681" y="146"/>
                    <a:pt x="681" y="146"/>
                    <a:pt x="681" y="146"/>
                  </a:cubicBezTo>
                  <a:cubicBezTo>
                    <a:pt x="332" y="495"/>
                    <a:pt x="332" y="495"/>
                    <a:pt x="332" y="495"/>
                  </a:cubicBezTo>
                  <a:cubicBezTo>
                    <a:pt x="249" y="461"/>
                    <a:pt x="174" y="411"/>
                    <a:pt x="110" y="347"/>
                  </a:cubicBezTo>
                  <a:cubicBezTo>
                    <a:pt x="67" y="303"/>
                    <a:pt x="30" y="255"/>
                    <a:pt x="0" y="202"/>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3859213" y="4702175"/>
              <a:ext cx="117475" cy="141288"/>
            </a:xfrm>
            <a:custGeom>
              <a:avLst/>
              <a:gdLst>
                <a:gd name="T0" fmla="*/ 7 w 74"/>
                <a:gd name="T1" fmla="*/ 89 h 89"/>
                <a:gd name="T2" fmla="*/ 0 w 74"/>
                <a:gd name="T3" fmla="*/ 0 h 89"/>
                <a:gd name="T4" fmla="*/ 74 w 74"/>
                <a:gd name="T5" fmla="*/ 51 h 89"/>
              </a:gdLst>
              <a:ahLst/>
              <a:cxnLst>
                <a:cxn ang="0">
                  <a:pos x="T0" y="T1"/>
                </a:cxn>
                <a:cxn ang="0">
                  <a:pos x="T2" y="T3"/>
                </a:cxn>
                <a:cxn ang="0">
                  <a:pos x="T4" y="T5"/>
                </a:cxn>
              </a:cxnLst>
              <a:rect l="0" t="0" r="r" b="b"/>
              <a:pathLst>
                <a:path w="74" h="89">
                  <a:moveTo>
                    <a:pt x="7" y="89"/>
                  </a:moveTo>
                  <a:lnTo>
                    <a:pt x="0" y="0"/>
                  </a:lnTo>
                  <a:lnTo>
                    <a:pt x="74" y="51"/>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6" name="Group 35"/>
          <p:cNvGrpSpPr/>
          <p:nvPr/>
        </p:nvGrpSpPr>
        <p:grpSpPr>
          <a:xfrm>
            <a:off x="5407025" y="3927475"/>
            <a:ext cx="1689100" cy="2079626"/>
            <a:chOff x="5407025" y="3927475"/>
            <a:chExt cx="1689100" cy="2079626"/>
          </a:xfrm>
        </p:grpSpPr>
        <p:sp>
          <p:nvSpPr>
            <p:cNvPr id="10" name="Freeform 10"/>
            <p:cNvSpPr>
              <a:spLocks/>
            </p:cNvSpPr>
            <p:nvPr/>
          </p:nvSpPr>
          <p:spPr bwMode="auto">
            <a:xfrm>
              <a:off x="5407025" y="3927475"/>
              <a:ext cx="1689100" cy="2079625"/>
            </a:xfrm>
            <a:custGeom>
              <a:avLst/>
              <a:gdLst>
                <a:gd name="T0" fmla="*/ 110 w 443"/>
                <a:gd name="T1" fmla="*/ 126 h 545"/>
                <a:gd name="T2" fmla="*/ 317 w 443"/>
                <a:gd name="T3" fmla="*/ 126 h 545"/>
                <a:gd name="T4" fmla="*/ 443 w 443"/>
                <a:gd name="T5" fmla="*/ 0 h 545"/>
                <a:gd name="T6" fmla="*/ 443 w 443"/>
                <a:gd name="T7" fmla="*/ 493 h 545"/>
                <a:gd name="T8" fmla="*/ 181 w 443"/>
                <a:gd name="T9" fmla="*/ 545 h 545"/>
                <a:gd name="T10" fmla="*/ 0 w 443"/>
                <a:gd name="T11" fmla="*/ 521 h 545"/>
              </a:gdLst>
              <a:ahLst/>
              <a:cxnLst>
                <a:cxn ang="0">
                  <a:pos x="T0" y="T1"/>
                </a:cxn>
                <a:cxn ang="0">
                  <a:pos x="T2" y="T3"/>
                </a:cxn>
                <a:cxn ang="0">
                  <a:pos x="T4" y="T5"/>
                </a:cxn>
                <a:cxn ang="0">
                  <a:pos x="T6" y="T7"/>
                </a:cxn>
                <a:cxn ang="0">
                  <a:pos x="T8" y="T9"/>
                </a:cxn>
                <a:cxn ang="0">
                  <a:pos x="T10" y="T11"/>
                </a:cxn>
              </a:cxnLst>
              <a:rect l="0" t="0" r="r" b="b"/>
              <a:pathLst>
                <a:path w="443" h="545">
                  <a:moveTo>
                    <a:pt x="110" y="126"/>
                  </a:moveTo>
                  <a:cubicBezTo>
                    <a:pt x="317" y="126"/>
                    <a:pt x="317" y="126"/>
                    <a:pt x="317" y="126"/>
                  </a:cubicBezTo>
                  <a:cubicBezTo>
                    <a:pt x="443" y="0"/>
                    <a:pt x="443" y="0"/>
                    <a:pt x="443" y="0"/>
                  </a:cubicBezTo>
                  <a:cubicBezTo>
                    <a:pt x="443" y="493"/>
                    <a:pt x="443" y="493"/>
                    <a:pt x="443" y="493"/>
                  </a:cubicBezTo>
                  <a:cubicBezTo>
                    <a:pt x="360" y="528"/>
                    <a:pt x="272" y="545"/>
                    <a:pt x="181" y="545"/>
                  </a:cubicBezTo>
                  <a:cubicBezTo>
                    <a:pt x="119" y="545"/>
                    <a:pt x="59" y="537"/>
                    <a:pt x="0" y="521"/>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5407025" y="5884863"/>
              <a:ext cx="141287" cy="122238"/>
            </a:xfrm>
            <a:custGeom>
              <a:avLst/>
              <a:gdLst>
                <a:gd name="T0" fmla="*/ 70 w 89"/>
                <a:gd name="T1" fmla="*/ 77 h 77"/>
                <a:gd name="T2" fmla="*/ 0 w 89"/>
                <a:gd name="T3" fmla="*/ 19 h 77"/>
                <a:gd name="T4" fmla="*/ 89 w 89"/>
                <a:gd name="T5" fmla="*/ 0 h 77"/>
              </a:gdLst>
              <a:ahLst/>
              <a:cxnLst>
                <a:cxn ang="0">
                  <a:pos x="T0" y="T1"/>
                </a:cxn>
                <a:cxn ang="0">
                  <a:pos x="T2" y="T3"/>
                </a:cxn>
                <a:cxn ang="0">
                  <a:pos x="T4" y="T5"/>
                </a:cxn>
              </a:cxnLst>
              <a:rect l="0" t="0" r="r" b="b"/>
              <a:pathLst>
                <a:path w="89" h="77">
                  <a:moveTo>
                    <a:pt x="70" y="77"/>
                  </a:moveTo>
                  <a:lnTo>
                    <a:pt x="0" y="19"/>
                  </a:lnTo>
                  <a:lnTo>
                    <a:pt x="89" y="0"/>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Group 34"/>
          <p:cNvGrpSpPr/>
          <p:nvPr/>
        </p:nvGrpSpPr>
        <p:grpSpPr>
          <a:xfrm>
            <a:off x="6592888" y="3078163"/>
            <a:ext cx="1885950" cy="2597150"/>
            <a:chOff x="6592888" y="3078163"/>
            <a:chExt cx="1885950" cy="2597150"/>
          </a:xfrm>
        </p:grpSpPr>
        <p:sp>
          <p:nvSpPr>
            <p:cNvPr id="12" name="Freeform 12"/>
            <p:cNvSpPr>
              <a:spLocks/>
            </p:cNvSpPr>
            <p:nvPr/>
          </p:nvSpPr>
          <p:spPr bwMode="auto">
            <a:xfrm>
              <a:off x="6592888" y="3078163"/>
              <a:ext cx="1885950" cy="2597150"/>
            </a:xfrm>
            <a:custGeom>
              <a:avLst/>
              <a:gdLst>
                <a:gd name="T0" fmla="*/ 0 w 495"/>
                <a:gd name="T1" fmla="*/ 325 h 681"/>
                <a:gd name="T2" fmla="*/ 146 w 495"/>
                <a:gd name="T3" fmla="*/ 178 h 681"/>
                <a:gd name="T4" fmla="*/ 146 w 495"/>
                <a:gd name="T5" fmla="*/ 0 h 681"/>
                <a:gd name="T6" fmla="*/ 495 w 495"/>
                <a:gd name="T7" fmla="*/ 349 h 681"/>
                <a:gd name="T8" fmla="*/ 347 w 495"/>
                <a:gd name="T9" fmla="*/ 571 h 681"/>
                <a:gd name="T10" fmla="*/ 202 w 495"/>
                <a:gd name="T11" fmla="*/ 681 h 681"/>
              </a:gdLst>
              <a:ahLst/>
              <a:cxnLst>
                <a:cxn ang="0">
                  <a:pos x="T0" y="T1"/>
                </a:cxn>
                <a:cxn ang="0">
                  <a:pos x="T2" y="T3"/>
                </a:cxn>
                <a:cxn ang="0">
                  <a:pos x="T4" y="T5"/>
                </a:cxn>
                <a:cxn ang="0">
                  <a:pos x="T6" y="T7"/>
                </a:cxn>
                <a:cxn ang="0">
                  <a:pos x="T8" y="T9"/>
                </a:cxn>
                <a:cxn ang="0">
                  <a:pos x="T10" y="T11"/>
                </a:cxn>
              </a:cxnLst>
              <a:rect l="0" t="0" r="r" b="b"/>
              <a:pathLst>
                <a:path w="495" h="681">
                  <a:moveTo>
                    <a:pt x="0" y="325"/>
                  </a:moveTo>
                  <a:cubicBezTo>
                    <a:pt x="146" y="178"/>
                    <a:pt x="146" y="178"/>
                    <a:pt x="146" y="178"/>
                  </a:cubicBezTo>
                  <a:cubicBezTo>
                    <a:pt x="146" y="0"/>
                    <a:pt x="146" y="0"/>
                    <a:pt x="146" y="0"/>
                  </a:cubicBezTo>
                  <a:cubicBezTo>
                    <a:pt x="495" y="349"/>
                    <a:pt x="495" y="349"/>
                    <a:pt x="495" y="349"/>
                  </a:cubicBezTo>
                  <a:cubicBezTo>
                    <a:pt x="461" y="432"/>
                    <a:pt x="411" y="507"/>
                    <a:pt x="347" y="571"/>
                  </a:cubicBezTo>
                  <a:cubicBezTo>
                    <a:pt x="303" y="614"/>
                    <a:pt x="255" y="651"/>
                    <a:pt x="202" y="681"/>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7362825" y="5556250"/>
              <a:ext cx="141287" cy="119063"/>
            </a:xfrm>
            <a:custGeom>
              <a:avLst/>
              <a:gdLst>
                <a:gd name="T0" fmla="*/ 89 w 89"/>
                <a:gd name="T1" fmla="*/ 68 h 75"/>
                <a:gd name="T2" fmla="*/ 0 w 89"/>
                <a:gd name="T3" fmla="*/ 75 h 75"/>
                <a:gd name="T4" fmla="*/ 50 w 89"/>
                <a:gd name="T5" fmla="*/ 0 h 75"/>
              </a:gdLst>
              <a:ahLst/>
              <a:cxnLst>
                <a:cxn ang="0">
                  <a:pos x="T0" y="T1"/>
                </a:cxn>
                <a:cxn ang="0">
                  <a:pos x="T2" y="T3"/>
                </a:cxn>
                <a:cxn ang="0">
                  <a:pos x="T4" y="T5"/>
                </a:cxn>
              </a:cxnLst>
              <a:rect l="0" t="0" r="r" b="b"/>
              <a:pathLst>
                <a:path w="89" h="75">
                  <a:moveTo>
                    <a:pt x="89" y="68"/>
                  </a:moveTo>
                  <a:lnTo>
                    <a:pt x="0" y="75"/>
                  </a:lnTo>
                  <a:lnTo>
                    <a:pt x="50" y="0"/>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4" name="Group 33"/>
          <p:cNvGrpSpPr/>
          <p:nvPr/>
        </p:nvGrpSpPr>
        <p:grpSpPr>
          <a:xfrm>
            <a:off x="6588125" y="2436813"/>
            <a:ext cx="2078037" cy="1689100"/>
            <a:chOff x="6588125" y="2436813"/>
            <a:chExt cx="2078037" cy="1689100"/>
          </a:xfrm>
        </p:grpSpPr>
        <p:sp>
          <p:nvSpPr>
            <p:cNvPr id="14" name="Freeform 14"/>
            <p:cNvSpPr>
              <a:spLocks/>
            </p:cNvSpPr>
            <p:nvPr/>
          </p:nvSpPr>
          <p:spPr bwMode="auto">
            <a:xfrm>
              <a:off x="6588125" y="2436813"/>
              <a:ext cx="2078037" cy="1689100"/>
            </a:xfrm>
            <a:custGeom>
              <a:avLst/>
              <a:gdLst>
                <a:gd name="T0" fmla="*/ 126 w 545"/>
                <a:gd name="T1" fmla="*/ 333 h 443"/>
                <a:gd name="T2" fmla="*/ 126 w 545"/>
                <a:gd name="T3" fmla="*/ 126 h 443"/>
                <a:gd name="T4" fmla="*/ 0 w 545"/>
                <a:gd name="T5" fmla="*/ 0 h 443"/>
                <a:gd name="T6" fmla="*/ 493 w 545"/>
                <a:gd name="T7" fmla="*/ 0 h 443"/>
                <a:gd name="T8" fmla="*/ 545 w 545"/>
                <a:gd name="T9" fmla="*/ 262 h 443"/>
                <a:gd name="T10" fmla="*/ 521 w 545"/>
                <a:gd name="T11" fmla="*/ 443 h 443"/>
              </a:gdLst>
              <a:ahLst/>
              <a:cxnLst>
                <a:cxn ang="0">
                  <a:pos x="T0" y="T1"/>
                </a:cxn>
                <a:cxn ang="0">
                  <a:pos x="T2" y="T3"/>
                </a:cxn>
                <a:cxn ang="0">
                  <a:pos x="T4" y="T5"/>
                </a:cxn>
                <a:cxn ang="0">
                  <a:pos x="T6" y="T7"/>
                </a:cxn>
                <a:cxn ang="0">
                  <a:pos x="T8" y="T9"/>
                </a:cxn>
                <a:cxn ang="0">
                  <a:pos x="T10" y="T11"/>
                </a:cxn>
              </a:cxnLst>
              <a:rect l="0" t="0" r="r" b="b"/>
              <a:pathLst>
                <a:path w="545" h="443">
                  <a:moveTo>
                    <a:pt x="126" y="333"/>
                  </a:moveTo>
                  <a:cubicBezTo>
                    <a:pt x="126" y="126"/>
                    <a:pt x="126" y="126"/>
                    <a:pt x="126" y="126"/>
                  </a:cubicBezTo>
                  <a:cubicBezTo>
                    <a:pt x="0" y="0"/>
                    <a:pt x="0" y="0"/>
                    <a:pt x="0" y="0"/>
                  </a:cubicBezTo>
                  <a:cubicBezTo>
                    <a:pt x="493" y="0"/>
                    <a:pt x="493" y="0"/>
                    <a:pt x="493" y="0"/>
                  </a:cubicBezTo>
                  <a:cubicBezTo>
                    <a:pt x="528" y="83"/>
                    <a:pt x="545" y="171"/>
                    <a:pt x="545" y="262"/>
                  </a:cubicBezTo>
                  <a:cubicBezTo>
                    <a:pt x="545" y="324"/>
                    <a:pt x="537" y="384"/>
                    <a:pt x="521" y="443"/>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8543925" y="3984625"/>
              <a:ext cx="122237" cy="141288"/>
            </a:xfrm>
            <a:custGeom>
              <a:avLst/>
              <a:gdLst>
                <a:gd name="T0" fmla="*/ 77 w 77"/>
                <a:gd name="T1" fmla="*/ 20 h 89"/>
                <a:gd name="T2" fmla="*/ 19 w 77"/>
                <a:gd name="T3" fmla="*/ 89 h 89"/>
                <a:gd name="T4" fmla="*/ 0 w 77"/>
                <a:gd name="T5" fmla="*/ 0 h 89"/>
              </a:gdLst>
              <a:ahLst/>
              <a:cxnLst>
                <a:cxn ang="0">
                  <a:pos x="T0" y="T1"/>
                </a:cxn>
                <a:cxn ang="0">
                  <a:pos x="T2" y="T3"/>
                </a:cxn>
                <a:cxn ang="0">
                  <a:pos x="T4" y="T5"/>
                </a:cxn>
              </a:cxnLst>
              <a:rect l="0" t="0" r="r" b="b"/>
              <a:pathLst>
                <a:path w="77" h="89">
                  <a:moveTo>
                    <a:pt x="77" y="20"/>
                  </a:moveTo>
                  <a:lnTo>
                    <a:pt x="19" y="89"/>
                  </a:lnTo>
                  <a:lnTo>
                    <a:pt x="0"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3" name="Group 32"/>
          <p:cNvGrpSpPr/>
          <p:nvPr/>
        </p:nvGrpSpPr>
        <p:grpSpPr>
          <a:xfrm>
            <a:off x="5738813" y="1052513"/>
            <a:ext cx="2595562" cy="1887538"/>
            <a:chOff x="5738813" y="1052513"/>
            <a:chExt cx="2595562" cy="1887538"/>
          </a:xfrm>
        </p:grpSpPr>
        <p:sp>
          <p:nvSpPr>
            <p:cNvPr id="16" name="Freeform 16"/>
            <p:cNvSpPr>
              <a:spLocks/>
            </p:cNvSpPr>
            <p:nvPr/>
          </p:nvSpPr>
          <p:spPr bwMode="auto">
            <a:xfrm>
              <a:off x="5738813" y="1052513"/>
              <a:ext cx="2595562" cy="1887538"/>
            </a:xfrm>
            <a:custGeom>
              <a:avLst/>
              <a:gdLst>
                <a:gd name="T0" fmla="*/ 325 w 681"/>
                <a:gd name="T1" fmla="*/ 495 h 495"/>
                <a:gd name="T2" fmla="*/ 178 w 681"/>
                <a:gd name="T3" fmla="*/ 349 h 495"/>
                <a:gd name="T4" fmla="*/ 0 w 681"/>
                <a:gd name="T5" fmla="*/ 349 h 495"/>
                <a:gd name="T6" fmla="*/ 349 w 681"/>
                <a:gd name="T7" fmla="*/ 0 h 495"/>
                <a:gd name="T8" fmla="*/ 571 w 681"/>
                <a:gd name="T9" fmla="*/ 148 h 495"/>
                <a:gd name="T10" fmla="*/ 681 w 681"/>
                <a:gd name="T11" fmla="*/ 293 h 495"/>
              </a:gdLst>
              <a:ahLst/>
              <a:cxnLst>
                <a:cxn ang="0">
                  <a:pos x="T0" y="T1"/>
                </a:cxn>
                <a:cxn ang="0">
                  <a:pos x="T2" y="T3"/>
                </a:cxn>
                <a:cxn ang="0">
                  <a:pos x="T4" y="T5"/>
                </a:cxn>
                <a:cxn ang="0">
                  <a:pos x="T6" y="T7"/>
                </a:cxn>
                <a:cxn ang="0">
                  <a:pos x="T8" y="T9"/>
                </a:cxn>
                <a:cxn ang="0">
                  <a:pos x="T10" y="T11"/>
                </a:cxn>
              </a:cxnLst>
              <a:rect l="0" t="0" r="r" b="b"/>
              <a:pathLst>
                <a:path w="681" h="495">
                  <a:moveTo>
                    <a:pt x="325" y="495"/>
                  </a:moveTo>
                  <a:cubicBezTo>
                    <a:pt x="178" y="349"/>
                    <a:pt x="178" y="349"/>
                    <a:pt x="178" y="349"/>
                  </a:cubicBezTo>
                  <a:cubicBezTo>
                    <a:pt x="0" y="349"/>
                    <a:pt x="0" y="349"/>
                    <a:pt x="0" y="349"/>
                  </a:cubicBezTo>
                  <a:cubicBezTo>
                    <a:pt x="349" y="0"/>
                    <a:pt x="349" y="0"/>
                    <a:pt x="349" y="0"/>
                  </a:cubicBezTo>
                  <a:cubicBezTo>
                    <a:pt x="432" y="34"/>
                    <a:pt x="507" y="84"/>
                    <a:pt x="571" y="148"/>
                  </a:cubicBezTo>
                  <a:cubicBezTo>
                    <a:pt x="614" y="192"/>
                    <a:pt x="651" y="240"/>
                    <a:pt x="681" y="293"/>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8216900" y="2028825"/>
              <a:ext cx="117475" cy="141288"/>
            </a:xfrm>
            <a:custGeom>
              <a:avLst/>
              <a:gdLst>
                <a:gd name="T0" fmla="*/ 67 w 74"/>
                <a:gd name="T1" fmla="*/ 0 h 89"/>
                <a:gd name="T2" fmla="*/ 74 w 74"/>
                <a:gd name="T3" fmla="*/ 89 h 89"/>
                <a:gd name="T4" fmla="*/ 0 w 74"/>
                <a:gd name="T5" fmla="*/ 38 h 89"/>
              </a:gdLst>
              <a:ahLst/>
              <a:cxnLst>
                <a:cxn ang="0">
                  <a:pos x="T0" y="T1"/>
                </a:cxn>
                <a:cxn ang="0">
                  <a:pos x="T2" y="T3"/>
                </a:cxn>
                <a:cxn ang="0">
                  <a:pos x="T4" y="T5"/>
                </a:cxn>
              </a:cxnLst>
              <a:rect l="0" t="0" r="r" b="b"/>
              <a:pathLst>
                <a:path w="74" h="89">
                  <a:moveTo>
                    <a:pt x="67" y="0"/>
                  </a:moveTo>
                  <a:lnTo>
                    <a:pt x="74" y="89"/>
                  </a:lnTo>
                  <a:lnTo>
                    <a:pt x="0" y="38"/>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Group 31"/>
          <p:cNvGrpSpPr/>
          <p:nvPr/>
        </p:nvGrpSpPr>
        <p:grpSpPr>
          <a:xfrm>
            <a:off x="5097463" y="865188"/>
            <a:ext cx="1689100" cy="2079625"/>
            <a:chOff x="5097463" y="865188"/>
            <a:chExt cx="1689100" cy="2079625"/>
          </a:xfrm>
        </p:grpSpPr>
        <p:sp>
          <p:nvSpPr>
            <p:cNvPr id="18" name="Freeform 18"/>
            <p:cNvSpPr>
              <a:spLocks/>
            </p:cNvSpPr>
            <p:nvPr/>
          </p:nvSpPr>
          <p:spPr bwMode="auto">
            <a:xfrm>
              <a:off x="5097463" y="865188"/>
              <a:ext cx="1689100" cy="2079625"/>
            </a:xfrm>
            <a:custGeom>
              <a:avLst/>
              <a:gdLst>
                <a:gd name="T0" fmla="*/ 333 w 443"/>
                <a:gd name="T1" fmla="*/ 419 h 545"/>
                <a:gd name="T2" fmla="*/ 126 w 443"/>
                <a:gd name="T3" fmla="*/ 419 h 545"/>
                <a:gd name="T4" fmla="*/ 0 w 443"/>
                <a:gd name="T5" fmla="*/ 545 h 545"/>
                <a:gd name="T6" fmla="*/ 0 w 443"/>
                <a:gd name="T7" fmla="*/ 52 h 545"/>
                <a:gd name="T8" fmla="*/ 262 w 443"/>
                <a:gd name="T9" fmla="*/ 0 h 545"/>
                <a:gd name="T10" fmla="*/ 443 w 443"/>
                <a:gd name="T11" fmla="*/ 24 h 545"/>
              </a:gdLst>
              <a:ahLst/>
              <a:cxnLst>
                <a:cxn ang="0">
                  <a:pos x="T0" y="T1"/>
                </a:cxn>
                <a:cxn ang="0">
                  <a:pos x="T2" y="T3"/>
                </a:cxn>
                <a:cxn ang="0">
                  <a:pos x="T4" y="T5"/>
                </a:cxn>
                <a:cxn ang="0">
                  <a:pos x="T6" y="T7"/>
                </a:cxn>
                <a:cxn ang="0">
                  <a:pos x="T8" y="T9"/>
                </a:cxn>
                <a:cxn ang="0">
                  <a:pos x="T10" y="T11"/>
                </a:cxn>
              </a:cxnLst>
              <a:rect l="0" t="0" r="r" b="b"/>
              <a:pathLst>
                <a:path w="443" h="545">
                  <a:moveTo>
                    <a:pt x="333" y="419"/>
                  </a:moveTo>
                  <a:cubicBezTo>
                    <a:pt x="126" y="419"/>
                    <a:pt x="126" y="419"/>
                    <a:pt x="126" y="419"/>
                  </a:cubicBezTo>
                  <a:cubicBezTo>
                    <a:pt x="0" y="545"/>
                    <a:pt x="0" y="545"/>
                    <a:pt x="0" y="545"/>
                  </a:cubicBezTo>
                  <a:cubicBezTo>
                    <a:pt x="0" y="52"/>
                    <a:pt x="0" y="52"/>
                    <a:pt x="0" y="52"/>
                  </a:cubicBezTo>
                  <a:cubicBezTo>
                    <a:pt x="83" y="17"/>
                    <a:pt x="171" y="0"/>
                    <a:pt x="262" y="0"/>
                  </a:cubicBezTo>
                  <a:cubicBezTo>
                    <a:pt x="324" y="0"/>
                    <a:pt x="384" y="8"/>
                    <a:pt x="443" y="24"/>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6645275" y="865188"/>
              <a:ext cx="141287" cy="122238"/>
            </a:xfrm>
            <a:custGeom>
              <a:avLst/>
              <a:gdLst>
                <a:gd name="T0" fmla="*/ 19 w 89"/>
                <a:gd name="T1" fmla="*/ 0 h 77"/>
                <a:gd name="T2" fmla="*/ 89 w 89"/>
                <a:gd name="T3" fmla="*/ 58 h 77"/>
                <a:gd name="T4" fmla="*/ 0 w 89"/>
                <a:gd name="T5" fmla="*/ 77 h 77"/>
              </a:gdLst>
              <a:ahLst/>
              <a:cxnLst>
                <a:cxn ang="0">
                  <a:pos x="T0" y="T1"/>
                </a:cxn>
                <a:cxn ang="0">
                  <a:pos x="T2" y="T3"/>
                </a:cxn>
                <a:cxn ang="0">
                  <a:pos x="T4" y="T5"/>
                </a:cxn>
              </a:cxnLst>
              <a:rect l="0" t="0" r="r" b="b"/>
              <a:pathLst>
                <a:path w="89" h="77">
                  <a:moveTo>
                    <a:pt x="19" y="0"/>
                  </a:moveTo>
                  <a:lnTo>
                    <a:pt x="89" y="58"/>
                  </a:lnTo>
                  <a:lnTo>
                    <a:pt x="0" y="77"/>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1" name="Group 30"/>
          <p:cNvGrpSpPr/>
          <p:nvPr/>
        </p:nvGrpSpPr>
        <p:grpSpPr>
          <a:xfrm>
            <a:off x="3714750" y="1196975"/>
            <a:ext cx="1885950" cy="2597150"/>
            <a:chOff x="3714750" y="1196975"/>
            <a:chExt cx="1885950" cy="2597150"/>
          </a:xfrm>
        </p:grpSpPr>
        <p:sp>
          <p:nvSpPr>
            <p:cNvPr id="20" name="Freeform 20"/>
            <p:cNvSpPr>
              <a:spLocks/>
            </p:cNvSpPr>
            <p:nvPr/>
          </p:nvSpPr>
          <p:spPr bwMode="auto">
            <a:xfrm>
              <a:off x="3714750" y="1196975"/>
              <a:ext cx="1885950" cy="2597150"/>
            </a:xfrm>
            <a:custGeom>
              <a:avLst/>
              <a:gdLst>
                <a:gd name="T0" fmla="*/ 495 w 495"/>
                <a:gd name="T1" fmla="*/ 356 h 681"/>
                <a:gd name="T2" fmla="*/ 349 w 495"/>
                <a:gd name="T3" fmla="*/ 503 h 681"/>
                <a:gd name="T4" fmla="*/ 349 w 495"/>
                <a:gd name="T5" fmla="*/ 681 h 681"/>
                <a:gd name="T6" fmla="*/ 0 w 495"/>
                <a:gd name="T7" fmla="*/ 332 h 681"/>
                <a:gd name="T8" fmla="*/ 148 w 495"/>
                <a:gd name="T9" fmla="*/ 110 h 681"/>
                <a:gd name="T10" fmla="*/ 293 w 495"/>
                <a:gd name="T11" fmla="*/ 0 h 681"/>
              </a:gdLst>
              <a:ahLst/>
              <a:cxnLst>
                <a:cxn ang="0">
                  <a:pos x="T0" y="T1"/>
                </a:cxn>
                <a:cxn ang="0">
                  <a:pos x="T2" y="T3"/>
                </a:cxn>
                <a:cxn ang="0">
                  <a:pos x="T4" y="T5"/>
                </a:cxn>
                <a:cxn ang="0">
                  <a:pos x="T6" y="T7"/>
                </a:cxn>
                <a:cxn ang="0">
                  <a:pos x="T8" y="T9"/>
                </a:cxn>
                <a:cxn ang="0">
                  <a:pos x="T10" y="T11"/>
                </a:cxn>
              </a:cxnLst>
              <a:rect l="0" t="0" r="r" b="b"/>
              <a:pathLst>
                <a:path w="495" h="681">
                  <a:moveTo>
                    <a:pt x="495" y="356"/>
                  </a:moveTo>
                  <a:cubicBezTo>
                    <a:pt x="349" y="503"/>
                    <a:pt x="349" y="503"/>
                    <a:pt x="349" y="503"/>
                  </a:cubicBezTo>
                  <a:cubicBezTo>
                    <a:pt x="349" y="681"/>
                    <a:pt x="349" y="681"/>
                    <a:pt x="349" y="681"/>
                  </a:cubicBezTo>
                  <a:cubicBezTo>
                    <a:pt x="0" y="332"/>
                    <a:pt x="0" y="332"/>
                    <a:pt x="0" y="332"/>
                  </a:cubicBezTo>
                  <a:cubicBezTo>
                    <a:pt x="34" y="249"/>
                    <a:pt x="84" y="174"/>
                    <a:pt x="148" y="110"/>
                  </a:cubicBezTo>
                  <a:cubicBezTo>
                    <a:pt x="192" y="67"/>
                    <a:pt x="240" y="30"/>
                    <a:pt x="293" y="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p:cNvSpPr>
            <p:nvPr/>
          </p:nvSpPr>
          <p:spPr bwMode="auto">
            <a:xfrm>
              <a:off x="4689475" y="1196975"/>
              <a:ext cx="141287" cy="119063"/>
            </a:xfrm>
            <a:custGeom>
              <a:avLst/>
              <a:gdLst>
                <a:gd name="T0" fmla="*/ 0 w 89"/>
                <a:gd name="T1" fmla="*/ 7 h 75"/>
                <a:gd name="T2" fmla="*/ 89 w 89"/>
                <a:gd name="T3" fmla="*/ 0 h 75"/>
                <a:gd name="T4" fmla="*/ 39 w 89"/>
                <a:gd name="T5" fmla="*/ 75 h 75"/>
              </a:gdLst>
              <a:ahLst/>
              <a:cxnLst>
                <a:cxn ang="0">
                  <a:pos x="T0" y="T1"/>
                </a:cxn>
                <a:cxn ang="0">
                  <a:pos x="T2" y="T3"/>
                </a:cxn>
                <a:cxn ang="0">
                  <a:pos x="T4" y="T5"/>
                </a:cxn>
              </a:cxnLst>
              <a:rect l="0" t="0" r="r" b="b"/>
              <a:pathLst>
                <a:path w="89" h="75">
                  <a:moveTo>
                    <a:pt x="0" y="7"/>
                  </a:moveTo>
                  <a:lnTo>
                    <a:pt x="89" y="0"/>
                  </a:lnTo>
                  <a:lnTo>
                    <a:pt x="39" y="75"/>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2" name="Freeform 22"/>
          <p:cNvSpPr>
            <a:spLocks noEditPoints="1"/>
          </p:cNvSpPr>
          <p:nvPr/>
        </p:nvSpPr>
        <p:spPr bwMode="auto">
          <a:xfrm>
            <a:off x="4321175" y="2089150"/>
            <a:ext cx="441325" cy="515938"/>
          </a:xfrm>
          <a:custGeom>
            <a:avLst/>
            <a:gdLst>
              <a:gd name="T0" fmla="*/ 278 w 278"/>
              <a:gd name="T1" fmla="*/ 132 h 325"/>
              <a:gd name="T2" fmla="*/ 278 w 278"/>
              <a:gd name="T3" fmla="*/ 325 h 325"/>
              <a:gd name="T4" fmla="*/ 0 w 278"/>
              <a:gd name="T5" fmla="*/ 325 h 325"/>
              <a:gd name="T6" fmla="*/ 0 w 278"/>
              <a:gd name="T7" fmla="*/ 132 h 325"/>
              <a:gd name="T8" fmla="*/ 278 w 278"/>
              <a:gd name="T9" fmla="*/ 325 h 325"/>
              <a:gd name="T10" fmla="*/ 139 w 278"/>
              <a:gd name="T11" fmla="*/ 229 h 325"/>
              <a:gd name="T12" fmla="*/ 0 w 278"/>
              <a:gd name="T13" fmla="*/ 325 h 325"/>
              <a:gd name="T14" fmla="*/ 278 w 278"/>
              <a:gd name="T15" fmla="*/ 132 h 325"/>
              <a:gd name="T16" fmla="*/ 184 w 278"/>
              <a:gd name="T17" fmla="*/ 231 h 325"/>
              <a:gd name="T18" fmla="*/ 0 w 278"/>
              <a:gd name="T19" fmla="*/ 132 h 325"/>
              <a:gd name="T20" fmla="*/ 93 w 278"/>
              <a:gd name="T21" fmla="*/ 231 h 325"/>
              <a:gd name="T22" fmla="*/ 242 w 278"/>
              <a:gd name="T23" fmla="*/ 128 h 325"/>
              <a:gd name="T24" fmla="*/ 242 w 278"/>
              <a:gd name="T25" fmla="*/ 60 h 325"/>
              <a:gd name="T26" fmla="*/ 182 w 278"/>
              <a:gd name="T27" fmla="*/ 0 h 325"/>
              <a:gd name="T28" fmla="*/ 33 w 278"/>
              <a:gd name="T29" fmla="*/ 0 h 325"/>
              <a:gd name="T30" fmla="*/ 33 w 278"/>
              <a:gd name="T31" fmla="*/ 128 h 325"/>
              <a:gd name="T32" fmla="*/ 242 w 278"/>
              <a:gd name="T33" fmla="*/ 60 h 325"/>
              <a:gd name="T34" fmla="*/ 182 w 278"/>
              <a:gd name="T35" fmla="*/ 0 h 325"/>
              <a:gd name="T36" fmla="*/ 182 w 278"/>
              <a:gd name="T37" fmla="*/ 60 h 325"/>
              <a:gd name="T38" fmla="*/ 242 w 278"/>
              <a:gd name="T39" fmla="*/ 60 h 325"/>
              <a:gd name="T40" fmla="*/ 93 w 278"/>
              <a:gd name="T41" fmla="*/ 94 h 325"/>
              <a:gd name="T42" fmla="*/ 64 w 278"/>
              <a:gd name="T43" fmla="*/ 94 h 325"/>
              <a:gd name="T44" fmla="*/ 206 w 278"/>
              <a:gd name="T45" fmla="*/ 94 h 325"/>
              <a:gd name="T46" fmla="*/ 122 w 278"/>
              <a:gd name="T47" fmla="*/ 94 h 325"/>
              <a:gd name="T48" fmla="*/ 64 w 278"/>
              <a:gd name="T49" fmla="*/ 125 h 325"/>
              <a:gd name="T50" fmla="*/ 144 w 278"/>
              <a:gd name="T51" fmla="*/ 125 h 325"/>
              <a:gd name="T52" fmla="*/ 206 w 278"/>
              <a:gd name="T53" fmla="*/ 125 h 325"/>
              <a:gd name="T54" fmla="*/ 175 w 278"/>
              <a:gd name="T55" fmla="*/ 1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8" h="325">
                <a:moveTo>
                  <a:pt x="278" y="132"/>
                </a:moveTo>
                <a:lnTo>
                  <a:pt x="278" y="325"/>
                </a:lnTo>
                <a:lnTo>
                  <a:pt x="0" y="325"/>
                </a:lnTo>
                <a:lnTo>
                  <a:pt x="0" y="132"/>
                </a:lnTo>
                <a:moveTo>
                  <a:pt x="278" y="325"/>
                </a:moveTo>
                <a:lnTo>
                  <a:pt x="139" y="229"/>
                </a:lnTo>
                <a:lnTo>
                  <a:pt x="0" y="325"/>
                </a:lnTo>
                <a:moveTo>
                  <a:pt x="278" y="132"/>
                </a:moveTo>
                <a:lnTo>
                  <a:pt x="184" y="231"/>
                </a:lnTo>
                <a:moveTo>
                  <a:pt x="0" y="132"/>
                </a:moveTo>
                <a:lnTo>
                  <a:pt x="93" y="231"/>
                </a:lnTo>
                <a:moveTo>
                  <a:pt x="242" y="128"/>
                </a:moveTo>
                <a:lnTo>
                  <a:pt x="242" y="60"/>
                </a:lnTo>
                <a:moveTo>
                  <a:pt x="182" y="0"/>
                </a:moveTo>
                <a:lnTo>
                  <a:pt x="33" y="0"/>
                </a:lnTo>
                <a:lnTo>
                  <a:pt x="33" y="128"/>
                </a:lnTo>
                <a:moveTo>
                  <a:pt x="242" y="60"/>
                </a:moveTo>
                <a:lnTo>
                  <a:pt x="182" y="0"/>
                </a:lnTo>
                <a:lnTo>
                  <a:pt x="182" y="60"/>
                </a:lnTo>
                <a:lnTo>
                  <a:pt x="242" y="60"/>
                </a:lnTo>
                <a:moveTo>
                  <a:pt x="93" y="94"/>
                </a:moveTo>
                <a:lnTo>
                  <a:pt x="64" y="94"/>
                </a:lnTo>
                <a:moveTo>
                  <a:pt x="206" y="94"/>
                </a:moveTo>
                <a:lnTo>
                  <a:pt x="122" y="94"/>
                </a:lnTo>
                <a:moveTo>
                  <a:pt x="64" y="125"/>
                </a:moveTo>
                <a:lnTo>
                  <a:pt x="144" y="125"/>
                </a:lnTo>
                <a:moveTo>
                  <a:pt x="206" y="125"/>
                </a:moveTo>
                <a:lnTo>
                  <a:pt x="175" y="125"/>
                </a:ln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7362825" y="4206875"/>
            <a:ext cx="544512" cy="617538"/>
          </a:xfrm>
          <a:custGeom>
            <a:avLst/>
            <a:gdLst>
              <a:gd name="T0" fmla="*/ 45 w 143"/>
              <a:gd name="T1" fmla="*/ 126 h 162"/>
              <a:gd name="T2" fmla="*/ 34 w 143"/>
              <a:gd name="T3" fmla="*/ 97 h 162"/>
              <a:gd name="T4" fmla="*/ 26 w 143"/>
              <a:gd name="T5" fmla="*/ 73 h 162"/>
              <a:gd name="T6" fmla="*/ 71 w 143"/>
              <a:gd name="T7" fmla="*/ 28 h 162"/>
              <a:gd name="T8" fmla="*/ 116 w 143"/>
              <a:gd name="T9" fmla="*/ 73 h 162"/>
              <a:gd name="T10" fmla="*/ 109 w 143"/>
              <a:gd name="T11" fmla="*/ 97 h 162"/>
              <a:gd name="T12" fmla="*/ 97 w 143"/>
              <a:gd name="T13" fmla="*/ 121 h 162"/>
              <a:gd name="T14" fmla="*/ 71 w 143"/>
              <a:gd name="T15" fmla="*/ 45 h 162"/>
              <a:gd name="T16" fmla="*/ 44 w 143"/>
              <a:gd name="T17" fmla="*/ 72 h 162"/>
              <a:gd name="T18" fmla="*/ 71 w 143"/>
              <a:gd name="T19" fmla="*/ 99 h 162"/>
              <a:gd name="T20" fmla="*/ 98 w 143"/>
              <a:gd name="T21" fmla="*/ 72 h 162"/>
              <a:gd name="T22" fmla="*/ 71 w 143"/>
              <a:gd name="T23" fmla="*/ 45 h 162"/>
              <a:gd name="T24" fmla="*/ 61 w 143"/>
              <a:gd name="T25" fmla="*/ 76 h 162"/>
              <a:gd name="T26" fmla="*/ 69 w 143"/>
              <a:gd name="T27" fmla="*/ 86 h 162"/>
              <a:gd name="T28" fmla="*/ 82 w 143"/>
              <a:gd name="T29" fmla="*/ 64 h 162"/>
              <a:gd name="T30" fmla="*/ 71 w 143"/>
              <a:gd name="T31" fmla="*/ 14 h 162"/>
              <a:gd name="T32" fmla="*/ 71 w 143"/>
              <a:gd name="T33" fmla="*/ 0 h 162"/>
              <a:gd name="T34" fmla="*/ 42 w 143"/>
              <a:gd name="T35" fmla="*/ 22 h 162"/>
              <a:gd name="T36" fmla="*/ 35 w 143"/>
              <a:gd name="T37" fmla="*/ 9 h 162"/>
              <a:gd name="T38" fmla="*/ 9 w 143"/>
              <a:gd name="T39" fmla="*/ 36 h 162"/>
              <a:gd name="T40" fmla="*/ 21 w 143"/>
              <a:gd name="T41" fmla="*/ 43 h 162"/>
              <a:gd name="T42" fmla="*/ 0 w 143"/>
              <a:gd name="T43" fmla="*/ 72 h 162"/>
              <a:gd name="T44" fmla="*/ 13 w 143"/>
              <a:gd name="T45" fmla="*/ 72 h 162"/>
              <a:gd name="T46" fmla="*/ 107 w 143"/>
              <a:gd name="T47" fmla="*/ 9 h 162"/>
              <a:gd name="T48" fmla="*/ 100 w 143"/>
              <a:gd name="T49" fmla="*/ 22 h 162"/>
              <a:gd name="T50" fmla="*/ 133 w 143"/>
              <a:gd name="T51" fmla="*/ 36 h 162"/>
              <a:gd name="T52" fmla="*/ 121 w 143"/>
              <a:gd name="T53" fmla="*/ 43 h 162"/>
              <a:gd name="T54" fmla="*/ 129 w 143"/>
              <a:gd name="T55" fmla="*/ 72 h 162"/>
              <a:gd name="T56" fmla="*/ 143 w 143"/>
              <a:gd name="T57" fmla="*/ 72 h 162"/>
              <a:gd name="T58" fmla="*/ 87 w 143"/>
              <a:gd name="T59" fmla="*/ 130 h 162"/>
              <a:gd name="T60" fmla="*/ 52 w 143"/>
              <a:gd name="T61" fmla="*/ 140 h 162"/>
              <a:gd name="T62" fmla="*/ 48 w 143"/>
              <a:gd name="T63" fmla="*/ 146 h 162"/>
              <a:gd name="T64" fmla="*/ 54 w 143"/>
              <a:gd name="T65" fmla="*/ 152 h 162"/>
              <a:gd name="T66" fmla="*/ 56 w 143"/>
              <a:gd name="T67" fmla="*/ 151 h 162"/>
              <a:gd name="T68" fmla="*/ 87 w 143"/>
              <a:gd name="T69" fmla="*/ 143 h 162"/>
              <a:gd name="T70" fmla="*/ 87 w 143"/>
              <a:gd name="T71" fmla="*/ 142 h 162"/>
              <a:gd name="T72" fmla="*/ 89 w 143"/>
              <a:gd name="T73" fmla="*/ 142 h 162"/>
              <a:gd name="T74" fmla="*/ 95 w 143"/>
              <a:gd name="T75" fmla="*/ 148 h 162"/>
              <a:gd name="T76" fmla="*/ 91 w 143"/>
              <a:gd name="T77" fmla="*/ 154 h 162"/>
              <a:gd name="T78" fmla="*/ 61 w 143"/>
              <a:gd name="T7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3" h="162">
                <a:moveTo>
                  <a:pt x="45" y="126"/>
                </a:moveTo>
                <a:cubicBezTo>
                  <a:pt x="46" y="119"/>
                  <a:pt x="43" y="112"/>
                  <a:pt x="34" y="97"/>
                </a:cubicBezTo>
                <a:cubicBezTo>
                  <a:pt x="29" y="90"/>
                  <a:pt x="26" y="81"/>
                  <a:pt x="26" y="73"/>
                </a:cubicBezTo>
                <a:cubicBezTo>
                  <a:pt x="26" y="48"/>
                  <a:pt x="47" y="28"/>
                  <a:pt x="71" y="28"/>
                </a:cubicBezTo>
                <a:cubicBezTo>
                  <a:pt x="96" y="28"/>
                  <a:pt x="116" y="48"/>
                  <a:pt x="116" y="73"/>
                </a:cubicBezTo>
                <a:cubicBezTo>
                  <a:pt x="116" y="81"/>
                  <a:pt x="113" y="90"/>
                  <a:pt x="109" y="97"/>
                </a:cubicBezTo>
                <a:cubicBezTo>
                  <a:pt x="101" y="109"/>
                  <a:pt x="98" y="116"/>
                  <a:pt x="97" y="121"/>
                </a:cubicBezTo>
                <a:moveTo>
                  <a:pt x="71" y="45"/>
                </a:moveTo>
                <a:cubicBezTo>
                  <a:pt x="56" y="45"/>
                  <a:pt x="44" y="57"/>
                  <a:pt x="44" y="72"/>
                </a:cubicBezTo>
                <a:cubicBezTo>
                  <a:pt x="44" y="87"/>
                  <a:pt x="56" y="99"/>
                  <a:pt x="71" y="99"/>
                </a:cubicBezTo>
                <a:cubicBezTo>
                  <a:pt x="86" y="99"/>
                  <a:pt x="98" y="87"/>
                  <a:pt x="98" y="72"/>
                </a:cubicBezTo>
                <a:cubicBezTo>
                  <a:pt x="98" y="57"/>
                  <a:pt x="86" y="45"/>
                  <a:pt x="71" y="45"/>
                </a:cubicBezTo>
                <a:close/>
                <a:moveTo>
                  <a:pt x="61" y="76"/>
                </a:moveTo>
                <a:cubicBezTo>
                  <a:pt x="69" y="86"/>
                  <a:pt x="69" y="86"/>
                  <a:pt x="69" y="86"/>
                </a:cubicBezTo>
                <a:cubicBezTo>
                  <a:pt x="82" y="64"/>
                  <a:pt x="82" y="64"/>
                  <a:pt x="82" y="64"/>
                </a:cubicBezTo>
                <a:moveTo>
                  <a:pt x="71" y="14"/>
                </a:moveTo>
                <a:cubicBezTo>
                  <a:pt x="71" y="0"/>
                  <a:pt x="71" y="0"/>
                  <a:pt x="71" y="0"/>
                </a:cubicBezTo>
                <a:moveTo>
                  <a:pt x="42" y="22"/>
                </a:moveTo>
                <a:cubicBezTo>
                  <a:pt x="35" y="9"/>
                  <a:pt x="35" y="9"/>
                  <a:pt x="35" y="9"/>
                </a:cubicBezTo>
                <a:moveTo>
                  <a:pt x="9" y="36"/>
                </a:moveTo>
                <a:cubicBezTo>
                  <a:pt x="21" y="43"/>
                  <a:pt x="21" y="43"/>
                  <a:pt x="21" y="43"/>
                </a:cubicBezTo>
                <a:moveTo>
                  <a:pt x="0" y="72"/>
                </a:moveTo>
                <a:cubicBezTo>
                  <a:pt x="13" y="72"/>
                  <a:pt x="13" y="72"/>
                  <a:pt x="13" y="72"/>
                </a:cubicBezTo>
                <a:moveTo>
                  <a:pt x="107" y="9"/>
                </a:moveTo>
                <a:cubicBezTo>
                  <a:pt x="100" y="22"/>
                  <a:pt x="100" y="22"/>
                  <a:pt x="100" y="22"/>
                </a:cubicBezTo>
                <a:moveTo>
                  <a:pt x="133" y="36"/>
                </a:moveTo>
                <a:cubicBezTo>
                  <a:pt x="121" y="43"/>
                  <a:pt x="121" y="43"/>
                  <a:pt x="121" y="43"/>
                </a:cubicBezTo>
                <a:moveTo>
                  <a:pt x="129" y="72"/>
                </a:moveTo>
                <a:cubicBezTo>
                  <a:pt x="143" y="72"/>
                  <a:pt x="143" y="72"/>
                  <a:pt x="143" y="72"/>
                </a:cubicBezTo>
                <a:moveTo>
                  <a:pt x="87" y="130"/>
                </a:moveTo>
                <a:cubicBezTo>
                  <a:pt x="87" y="130"/>
                  <a:pt x="52" y="140"/>
                  <a:pt x="52" y="140"/>
                </a:cubicBezTo>
                <a:cubicBezTo>
                  <a:pt x="50" y="141"/>
                  <a:pt x="48" y="143"/>
                  <a:pt x="48" y="146"/>
                </a:cubicBezTo>
                <a:cubicBezTo>
                  <a:pt x="48" y="149"/>
                  <a:pt x="51" y="152"/>
                  <a:pt x="54" y="152"/>
                </a:cubicBezTo>
                <a:cubicBezTo>
                  <a:pt x="55" y="152"/>
                  <a:pt x="56" y="151"/>
                  <a:pt x="56" y="151"/>
                </a:cubicBezTo>
                <a:cubicBezTo>
                  <a:pt x="87" y="143"/>
                  <a:pt x="87" y="143"/>
                  <a:pt x="87" y="143"/>
                </a:cubicBezTo>
                <a:cubicBezTo>
                  <a:pt x="87" y="142"/>
                  <a:pt x="87" y="142"/>
                  <a:pt x="87" y="142"/>
                </a:cubicBezTo>
                <a:cubicBezTo>
                  <a:pt x="88" y="142"/>
                  <a:pt x="88" y="142"/>
                  <a:pt x="89" y="142"/>
                </a:cubicBezTo>
                <a:cubicBezTo>
                  <a:pt x="92" y="142"/>
                  <a:pt x="95" y="145"/>
                  <a:pt x="95" y="148"/>
                </a:cubicBezTo>
                <a:cubicBezTo>
                  <a:pt x="95" y="151"/>
                  <a:pt x="93" y="153"/>
                  <a:pt x="91" y="154"/>
                </a:cubicBezTo>
                <a:cubicBezTo>
                  <a:pt x="61" y="162"/>
                  <a:pt x="61" y="162"/>
                  <a:pt x="61" y="162"/>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6215063" y="4976813"/>
            <a:ext cx="514350" cy="515938"/>
          </a:xfrm>
          <a:custGeom>
            <a:avLst/>
            <a:gdLst>
              <a:gd name="T0" fmla="*/ 115 w 135"/>
              <a:gd name="T1" fmla="*/ 37 h 135"/>
              <a:gd name="T2" fmla="*/ 126 w 135"/>
              <a:gd name="T3" fmla="*/ 72 h 135"/>
              <a:gd name="T4" fmla="*/ 63 w 135"/>
              <a:gd name="T5" fmla="*/ 135 h 135"/>
              <a:gd name="T6" fmla="*/ 0 w 135"/>
              <a:gd name="T7" fmla="*/ 72 h 135"/>
              <a:gd name="T8" fmla="*/ 63 w 135"/>
              <a:gd name="T9" fmla="*/ 8 h 135"/>
              <a:gd name="T10" fmla="*/ 98 w 135"/>
              <a:gd name="T11" fmla="*/ 19 h 135"/>
              <a:gd name="T12" fmla="*/ 87 w 135"/>
              <a:gd name="T13" fmla="*/ 31 h 135"/>
              <a:gd name="T14" fmla="*/ 63 w 135"/>
              <a:gd name="T15" fmla="*/ 24 h 135"/>
              <a:gd name="T16" fmla="*/ 15 w 135"/>
              <a:gd name="T17" fmla="*/ 72 h 135"/>
              <a:gd name="T18" fmla="*/ 63 w 135"/>
              <a:gd name="T19" fmla="*/ 119 h 135"/>
              <a:gd name="T20" fmla="*/ 110 w 135"/>
              <a:gd name="T21" fmla="*/ 72 h 135"/>
              <a:gd name="T22" fmla="*/ 104 w 135"/>
              <a:gd name="T23" fmla="*/ 48 h 135"/>
              <a:gd name="T24" fmla="*/ 75 w 135"/>
              <a:gd name="T25" fmla="*/ 43 h 135"/>
              <a:gd name="T26" fmla="*/ 63 w 135"/>
              <a:gd name="T27" fmla="*/ 41 h 135"/>
              <a:gd name="T28" fmla="*/ 32 w 135"/>
              <a:gd name="T29" fmla="*/ 72 h 135"/>
              <a:gd name="T30" fmla="*/ 63 w 135"/>
              <a:gd name="T31" fmla="*/ 103 h 135"/>
              <a:gd name="T32" fmla="*/ 94 w 135"/>
              <a:gd name="T33" fmla="*/ 72 h 135"/>
              <a:gd name="T34" fmla="*/ 91 w 135"/>
              <a:gd name="T35" fmla="*/ 58 h 135"/>
              <a:gd name="T36" fmla="*/ 63 w 135"/>
              <a:gd name="T37" fmla="*/ 72 h 135"/>
              <a:gd name="T38" fmla="*/ 131 w 135"/>
              <a:gd name="T39" fmla="*/ 4 h 135"/>
              <a:gd name="T40" fmla="*/ 115 w 135"/>
              <a:gd name="T41" fmla="*/ 0 h 135"/>
              <a:gd name="T42" fmla="*/ 115 w 135"/>
              <a:gd name="T43" fmla="*/ 20 h 135"/>
              <a:gd name="T44" fmla="*/ 135 w 135"/>
              <a:gd name="T45" fmla="*/ 20 h 135"/>
              <a:gd name="T46" fmla="*/ 10 w 135"/>
              <a:gd name="T47" fmla="*/ 135 h 135"/>
              <a:gd name="T48" fmla="*/ 23 w 135"/>
              <a:gd name="T49" fmla="*/ 121 h 135"/>
              <a:gd name="T50" fmla="*/ 103 w 135"/>
              <a:gd name="T51" fmla="*/ 121 h 135"/>
              <a:gd name="T52" fmla="*/ 115 w 135"/>
              <a:gd name="T53" fmla="*/ 13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135">
                <a:moveTo>
                  <a:pt x="115" y="37"/>
                </a:moveTo>
                <a:cubicBezTo>
                  <a:pt x="122" y="47"/>
                  <a:pt x="126" y="59"/>
                  <a:pt x="126" y="72"/>
                </a:cubicBezTo>
                <a:cubicBezTo>
                  <a:pt x="126" y="107"/>
                  <a:pt x="98" y="135"/>
                  <a:pt x="63" y="135"/>
                </a:cubicBezTo>
                <a:cubicBezTo>
                  <a:pt x="28" y="135"/>
                  <a:pt x="0" y="107"/>
                  <a:pt x="0" y="72"/>
                </a:cubicBezTo>
                <a:cubicBezTo>
                  <a:pt x="0" y="37"/>
                  <a:pt x="28" y="8"/>
                  <a:pt x="63" y="8"/>
                </a:cubicBezTo>
                <a:cubicBezTo>
                  <a:pt x="76" y="8"/>
                  <a:pt x="88" y="12"/>
                  <a:pt x="98" y="19"/>
                </a:cubicBezTo>
                <a:moveTo>
                  <a:pt x="87" y="31"/>
                </a:moveTo>
                <a:cubicBezTo>
                  <a:pt x="80" y="26"/>
                  <a:pt x="72" y="24"/>
                  <a:pt x="63" y="24"/>
                </a:cubicBezTo>
                <a:cubicBezTo>
                  <a:pt x="37" y="24"/>
                  <a:pt x="15" y="45"/>
                  <a:pt x="15" y="72"/>
                </a:cubicBezTo>
                <a:cubicBezTo>
                  <a:pt x="15" y="98"/>
                  <a:pt x="37" y="119"/>
                  <a:pt x="63" y="119"/>
                </a:cubicBezTo>
                <a:cubicBezTo>
                  <a:pt x="89" y="119"/>
                  <a:pt x="110" y="98"/>
                  <a:pt x="110" y="72"/>
                </a:cubicBezTo>
                <a:cubicBezTo>
                  <a:pt x="110" y="63"/>
                  <a:pt x="108" y="55"/>
                  <a:pt x="104" y="48"/>
                </a:cubicBezTo>
                <a:moveTo>
                  <a:pt x="75" y="43"/>
                </a:moveTo>
                <a:cubicBezTo>
                  <a:pt x="71" y="41"/>
                  <a:pt x="67" y="41"/>
                  <a:pt x="63" y="41"/>
                </a:cubicBezTo>
                <a:cubicBezTo>
                  <a:pt x="46" y="41"/>
                  <a:pt x="32" y="54"/>
                  <a:pt x="32" y="72"/>
                </a:cubicBezTo>
                <a:cubicBezTo>
                  <a:pt x="32" y="89"/>
                  <a:pt x="46" y="103"/>
                  <a:pt x="63" y="103"/>
                </a:cubicBezTo>
                <a:cubicBezTo>
                  <a:pt x="80" y="103"/>
                  <a:pt x="94" y="89"/>
                  <a:pt x="94" y="72"/>
                </a:cubicBezTo>
                <a:cubicBezTo>
                  <a:pt x="94" y="67"/>
                  <a:pt x="93" y="62"/>
                  <a:pt x="91" y="58"/>
                </a:cubicBezTo>
                <a:moveTo>
                  <a:pt x="63" y="72"/>
                </a:moveTo>
                <a:cubicBezTo>
                  <a:pt x="131" y="4"/>
                  <a:pt x="131" y="4"/>
                  <a:pt x="131" y="4"/>
                </a:cubicBezTo>
                <a:moveTo>
                  <a:pt x="115" y="0"/>
                </a:moveTo>
                <a:cubicBezTo>
                  <a:pt x="115" y="20"/>
                  <a:pt x="115" y="20"/>
                  <a:pt x="115" y="20"/>
                </a:cubicBezTo>
                <a:cubicBezTo>
                  <a:pt x="135" y="20"/>
                  <a:pt x="135" y="20"/>
                  <a:pt x="135" y="20"/>
                </a:cubicBezTo>
                <a:moveTo>
                  <a:pt x="10" y="135"/>
                </a:moveTo>
                <a:cubicBezTo>
                  <a:pt x="23" y="121"/>
                  <a:pt x="23" y="121"/>
                  <a:pt x="23" y="121"/>
                </a:cubicBezTo>
                <a:moveTo>
                  <a:pt x="103" y="121"/>
                </a:moveTo>
                <a:cubicBezTo>
                  <a:pt x="115" y="135"/>
                  <a:pt x="115" y="135"/>
                  <a:pt x="115" y="135"/>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5464175" y="1289050"/>
            <a:ext cx="533400" cy="557213"/>
          </a:xfrm>
          <a:custGeom>
            <a:avLst/>
            <a:gdLst>
              <a:gd name="T0" fmla="*/ 52 w 140"/>
              <a:gd name="T1" fmla="*/ 15 h 146"/>
              <a:gd name="T2" fmla="*/ 123 w 140"/>
              <a:gd name="T3" fmla="*/ 59 h 146"/>
              <a:gd name="T4" fmla="*/ 140 w 140"/>
              <a:gd name="T5" fmla="*/ 93 h 146"/>
              <a:gd name="T6" fmla="*/ 126 w 140"/>
              <a:gd name="T7" fmla="*/ 93 h 146"/>
              <a:gd name="T8" fmla="*/ 126 w 140"/>
              <a:gd name="T9" fmla="*/ 118 h 146"/>
              <a:gd name="T10" fmla="*/ 118 w 140"/>
              <a:gd name="T11" fmla="*/ 125 h 146"/>
              <a:gd name="T12" fmla="*/ 102 w 140"/>
              <a:gd name="T13" fmla="*/ 125 h 146"/>
              <a:gd name="T14" fmla="*/ 102 w 140"/>
              <a:gd name="T15" fmla="*/ 146 h 146"/>
              <a:gd name="T16" fmla="*/ 38 w 140"/>
              <a:gd name="T17" fmla="*/ 146 h 146"/>
              <a:gd name="T18" fmla="*/ 38 w 140"/>
              <a:gd name="T19" fmla="*/ 125 h 146"/>
              <a:gd name="T20" fmla="*/ 31 w 140"/>
              <a:gd name="T21" fmla="*/ 110 h 146"/>
              <a:gd name="T22" fmla="*/ 78 w 140"/>
              <a:gd name="T23" fmla="*/ 66 h 146"/>
              <a:gd name="T24" fmla="*/ 78 w 140"/>
              <a:gd name="T25" fmla="*/ 56 h 146"/>
              <a:gd name="T26" fmla="*/ 67 w 140"/>
              <a:gd name="T27" fmla="*/ 52 h 146"/>
              <a:gd name="T28" fmla="*/ 66 w 140"/>
              <a:gd name="T29" fmla="*/ 48 h 146"/>
              <a:gd name="T30" fmla="*/ 70 w 140"/>
              <a:gd name="T31" fmla="*/ 37 h 146"/>
              <a:gd name="T32" fmla="*/ 63 w 140"/>
              <a:gd name="T33" fmla="*/ 30 h 146"/>
              <a:gd name="T34" fmla="*/ 52 w 140"/>
              <a:gd name="T35" fmla="*/ 35 h 146"/>
              <a:gd name="T36" fmla="*/ 48 w 140"/>
              <a:gd name="T37" fmla="*/ 33 h 146"/>
              <a:gd name="T38" fmla="*/ 44 w 140"/>
              <a:gd name="T39" fmla="*/ 22 h 146"/>
              <a:gd name="T40" fmla="*/ 34 w 140"/>
              <a:gd name="T41" fmla="*/ 22 h 146"/>
              <a:gd name="T42" fmla="*/ 30 w 140"/>
              <a:gd name="T43" fmla="*/ 33 h 146"/>
              <a:gd name="T44" fmla="*/ 26 w 140"/>
              <a:gd name="T45" fmla="*/ 35 h 146"/>
              <a:gd name="T46" fmla="*/ 15 w 140"/>
              <a:gd name="T47" fmla="*/ 30 h 146"/>
              <a:gd name="T48" fmla="*/ 8 w 140"/>
              <a:gd name="T49" fmla="*/ 37 h 146"/>
              <a:gd name="T50" fmla="*/ 13 w 140"/>
              <a:gd name="T51" fmla="*/ 48 h 146"/>
              <a:gd name="T52" fmla="*/ 11 w 140"/>
              <a:gd name="T53" fmla="*/ 52 h 146"/>
              <a:gd name="T54" fmla="*/ 0 w 140"/>
              <a:gd name="T55" fmla="*/ 56 h 146"/>
              <a:gd name="T56" fmla="*/ 0 w 140"/>
              <a:gd name="T57" fmla="*/ 66 h 146"/>
              <a:gd name="T58" fmla="*/ 11 w 140"/>
              <a:gd name="T59" fmla="*/ 70 h 146"/>
              <a:gd name="T60" fmla="*/ 13 w 140"/>
              <a:gd name="T61" fmla="*/ 74 h 146"/>
              <a:gd name="T62" fmla="*/ 8 w 140"/>
              <a:gd name="T63" fmla="*/ 85 h 146"/>
              <a:gd name="T64" fmla="*/ 15 w 140"/>
              <a:gd name="T65" fmla="*/ 92 h 146"/>
              <a:gd name="T66" fmla="*/ 26 w 140"/>
              <a:gd name="T67" fmla="*/ 87 h 146"/>
              <a:gd name="T68" fmla="*/ 30 w 140"/>
              <a:gd name="T69" fmla="*/ 89 h 146"/>
              <a:gd name="T70" fmla="*/ 34 w 140"/>
              <a:gd name="T71" fmla="*/ 100 h 146"/>
              <a:gd name="T72" fmla="*/ 44 w 140"/>
              <a:gd name="T73" fmla="*/ 100 h 146"/>
              <a:gd name="T74" fmla="*/ 48 w 140"/>
              <a:gd name="T75" fmla="*/ 89 h 146"/>
              <a:gd name="T76" fmla="*/ 52 w 140"/>
              <a:gd name="T77" fmla="*/ 87 h 146"/>
              <a:gd name="T78" fmla="*/ 63 w 140"/>
              <a:gd name="T79" fmla="*/ 92 h 146"/>
              <a:gd name="T80" fmla="*/ 70 w 140"/>
              <a:gd name="T81" fmla="*/ 85 h 146"/>
              <a:gd name="T82" fmla="*/ 66 w 140"/>
              <a:gd name="T83" fmla="*/ 74 h 146"/>
              <a:gd name="T84" fmla="*/ 67 w 140"/>
              <a:gd name="T85" fmla="*/ 70 h 146"/>
              <a:gd name="T86" fmla="*/ 78 w 140"/>
              <a:gd name="T87" fmla="*/ 66 h 146"/>
              <a:gd name="T88" fmla="*/ 39 w 140"/>
              <a:gd name="T89" fmla="*/ 44 h 146"/>
              <a:gd name="T90" fmla="*/ 23 w 140"/>
              <a:gd name="T91" fmla="*/ 61 h 146"/>
              <a:gd name="T92" fmla="*/ 39 w 140"/>
              <a:gd name="T93" fmla="*/ 78 h 146"/>
              <a:gd name="T94" fmla="*/ 56 w 140"/>
              <a:gd name="T95" fmla="*/ 61 h 146"/>
              <a:gd name="T96" fmla="*/ 39 w 140"/>
              <a:gd name="T97" fmla="*/ 44 h 146"/>
              <a:gd name="T98" fmla="*/ 102 w 140"/>
              <a:gd name="T99" fmla="*/ 125 h 146"/>
              <a:gd name="T100" fmla="*/ 93 w 140"/>
              <a:gd name="T101" fmla="*/ 12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46">
                <a:moveTo>
                  <a:pt x="52" y="15"/>
                </a:moveTo>
                <a:cubicBezTo>
                  <a:pt x="130" y="0"/>
                  <a:pt x="123" y="59"/>
                  <a:pt x="123" y="59"/>
                </a:cubicBezTo>
                <a:cubicBezTo>
                  <a:pt x="140" y="93"/>
                  <a:pt x="140" y="93"/>
                  <a:pt x="140" y="93"/>
                </a:cubicBezTo>
                <a:cubicBezTo>
                  <a:pt x="126" y="93"/>
                  <a:pt x="126" y="93"/>
                  <a:pt x="126" y="93"/>
                </a:cubicBezTo>
                <a:cubicBezTo>
                  <a:pt x="126" y="118"/>
                  <a:pt x="126" y="118"/>
                  <a:pt x="126" y="118"/>
                </a:cubicBezTo>
                <a:cubicBezTo>
                  <a:pt x="126" y="122"/>
                  <a:pt x="122" y="125"/>
                  <a:pt x="118" y="125"/>
                </a:cubicBezTo>
                <a:cubicBezTo>
                  <a:pt x="102" y="125"/>
                  <a:pt x="102" y="125"/>
                  <a:pt x="102" y="125"/>
                </a:cubicBezTo>
                <a:cubicBezTo>
                  <a:pt x="102" y="146"/>
                  <a:pt x="102" y="146"/>
                  <a:pt x="102" y="146"/>
                </a:cubicBezTo>
                <a:moveTo>
                  <a:pt x="38" y="146"/>
                </a:moveTo>
                <a:cubicBezTo>
                  <a:pt x="38" y="125"/>
                  <a:pt x="38" y="125"/>
                  <a:pt x="38" y="125"/>
                </a:cubicBezTo>
                <a:cubicBezTo>
                  <a:pt x="31" y="110"/>
                  <a:pt x="31" y="110"/>
                  <a:pt x="31" y="110"/>
                </a:cubicBezTo>
                <a:moveTo>
                  <a:pt x="78" y="66"/>
                </a:moveTo>
                <a:cubicBezTo>
                  <a:pt x="78" y="56"/>
                  <a:pt x="78" y="56"/>
                  <a:pt x="78" y="56"/>
                </a:cubicBezTo>
                <a:cubicBezTo>
                  <a:pt x="67" y="52"/>
                  <a:pt x="67" y="52"/>
                  <a:pt x="67" y="52"/>
                </a:cubicBezTo>
                <a:cubicBezTo>
                  <a:pt x="67" y="50"/>
                  <a:pt x="66" y="49"/>
                  <a:pt x="66" y="48"/>
                </a:cubicBezTo>
                <a:cubicBezTo>
                  <a:pt x="70" y="37"/>
                  <a:pt x="70" y="37"/>
                  <a:pt x="70" y="37"/>
                </a:cubicBezTo>
                <a:cubicBezTo>
                  <a:pt x="63" y="30"/>
                  <a:pt x="63" y="30"/>
                  <a:pt x="63" y="30"/>
                </a:cubicBezTo>
                <a:cubicBezTo>
                  <a:pt x="52" y="35"/>
                  <a:pt x="52" y="35"/>
                  <a:pt x="52" y="35"/>
                </a:cubicBezTo>
                <a:cubicBezTo>
                  <a:pt x="51" y="34"/>
                  <a:pt x="50" y="33"/>
                  <a:pt x="48" y="33"/>
                </a:cubicBezTo>
                <a:cubicBezTo>
                  <a:pt x="44" y="22"/>
                  <a:pt x="44" y="22"/>
                  <a:pt x="44" y="22"/>
                </a:cubicBezTo>
                <a:cubicBezTo>
                  <a:pt x="34" y="22"/>
                  <a:pt x="34" y="22"/>
                  <a:pt x="34" y="22"/>
                </a:cubicBezTo>
                <a:cubicBezTo>
                  <a:pt x="30" y="33"/>
                  <a:pt x="30" y="33"/>
                  <a:pt x="30" y="33"/>
                </a:cubicBezTo>
                <a:cubicBezTo>
                  <a:pt x="28" y="33"/>
                  <a:pt x="27" y="34"/>
                  <a:pt x="26" y="35"/>
                </a:cubicBezTo>
                <a:cubicBezTo>
                  <a:pt x="15" y="30"/>
                  <a:pt x="15" y="30"/>
                  <a:pt x="15" y="30"/>
                </a:cubicBezTo>
                <a:cubicBezTo>
                  <a:pt x="8" y="37"/>
                  <a:pt x="8" y="37"/>
                  <a:pt x="8" y="37"/>
                </a:cubicBezTo>
                <a:cubicBezTo>
                  <a:pt x="13" y="48"/>
                  <a:pt x="13" y="48"/>
                  <a:pt x="13" y="48"/>
                </a:cubicBezTo>
                <a:cubicBezTo>
                  <a:pt x="12" y="49"/>
                  <a:pt x="12" y="50"/>
                  <a:pt x="11" y="52"/>
                </a:cubicBezTo>
                <a:cubicBezTo>
                  <a:pt x="0" y="56"/>
                  <a:pt x="0" y="56"/>
                  <a:pt x="0" y="56"/>
                </a:cubicBezTo>
                <a:cubicBezTo>
                  <a:pt x="0" y="66"/>
                  <a:pt x="0" y="66"/>
                  <a:pt x="0" y="66"/>
                </a:cubicBezTo>
                <a:cubicBezTo>
                  <a:pt x="11" y="70"/>
                  <a:pt x="11" y="70"/>
                  <a:pt x="11" y="70"/>
                </a:cubicBezTo>
                <a:cubicBezTo>
                  <a:pt x="12" y="72"/>
                  <a:pt x="12" y="73"/>
                  <a:pt x="13" y="74"/>
                </a:cubicBezTo>
                <a:cubicBezTo>
                  <a:pt x="8" y="85"/>
                  <a:pt x="8" y="85"/>
                  <a:pt x="8" y="85"/>
                </a:cubicBezTo>
                <a:cubicBezTo>
                  <a:pt x="15" y="92"/>
                  <a:pt x="15" y="92"/>
                  <a:pt x="15" y="92"/>
                </a:cubicBezTo>
                <a:cubicBezTo>
                  <a:pt x="26" y="87"/>
                  <a:pt x="26" y="87"/>
                  <a:pt x="26" y="87"/>
                </a:cubicBezTo>
                <a:cubicBezTo>
                  <a:pt x="27" y="88"/>
                  <a:pt x="28" y="89"/>
                  <a:pt x="30" y="89"/>
                </a:cubicBezTo>
                <a:cubicBezTo>
                  <a:pt x="34" y="100"/>
                  <a:pt x="34" y="100"/>
                  <a:pt x="34" y="100"/>
                </a:cubicBezTo>
                <a:cubicBezTo>
                  <a:pt x="44" y="100"/>
                  <a:pt x="44" y="100"/>
                  <a:pt x="44" y="100"/>
                </a:cubicBezTo>
                <a:cubicBezTo>
                  <a:pt x="48" y="89"/>
                  <a:pt x="48" y="89"/>
                  <a:pt x="48" y="89"/>
                </a:cubicBezTo>
                <a:cubicBezTo>
                  <a:pt x="50" y="89"/>
                  <a:pt x="51" y="88"/>
                  <a:pt x="52" y="87"/>
                </a:cubicBezTo>
                <a:cubicBezTo>
                  <a:pt x="63" y="92"/>
                  <a:pt x="63" y="92"/>
                  <a:pt x="63" y="92"/>
                </a:cubicBezTo>
                <a:cubicBezTo>
                  <a:pt x="70" y="85"/>
                  <a:pt x="70" y="85"/>
                  <a:pt x="70" y="85"/>
                </a:cubicBezTo>
                <a:cubicBezTo>
                  <a:pt x="66" y="74"/>
                  <a:pt x="66" y="74"/>
                  <a:pt x="66" y="74"/>
                </a:cubicBezTo>
                <a:cubicBezTo>
                  <a:pt x="66" y="73"/>
                  <a:pt x="67" y="72"/>
                  <a:pt x="67" y="70"/>
                </a:cubicBezTo>
                <a:lnTo>
                  <a:pt x="78" y="66"/>
                </a:lnTo>
                <a:close/>
                <a:moveTo>
                  <a:pt x="39" y="44"/>
                </a:moveTo>
                <a:cubicBezTo>
                  <a:pt x="30" y="44"/>
                  <a:pt x="23" y="52"/>
                  <a:pt x="23" y="61"/>
                </a:cubicBezTo>
                <a:cubicBezTo>
                  <a:pt x="23" y="70"/>
                  <a:pt x="30" y="78"/>
                  <a:pt x="39" y="78"/>
                </a:cubicBezTo>
                <a:cubicBezTo>
                  <a:pt x="48" y="78"/>
                  <a:pt x="56" y="70"/>
                  <a:pt x="56" y="61"/>
                </a:cubicBezTo>
                <a:cubicBezTo>
                  <a:pt x="56" y="52"/>
                  <a:pt x="48" y="44"/>
                  <a:pt x="39" y="44"/>
                </a:cubicBezTo>
                <a:close/>
                <a:moveTo>
                  <a:pt x="102" y="125"/>
                </a:moveTo>
                <a:cubicBezTo>
                  <a:pt x="93" y="125"/>
                  <a:pt x="93" y="125"/>
                  <a:pt x="93" y="125"/>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noEditPoints="1"/>
          </p:cNvSpPr>
          <p:nvPr/>
        </p:nvSpPr>
        <p:spPr bwMode="auto">
          <a:xfrm>
            <a:off x="6862763" y="1738313"/>
            <a:ext cx="701675" cy="393700"/>
          </a:xfrm>
          <a:custGeom>
            <a:avLst/>
            <a:gdLst>
              <a:gd name="T0" fmla="*/ 43 w 184"/>
              <a:gd name="T1" fmla="*/ 84 h 103"/>
              <a:gd name="T2" fmla="*/ 43 w 184"/>
              <a:gd name="T3" fmla="*/ 76 h 103"/>
              <a:gd name="T4" fmla="*/ 53 w 184"/>
              <a:gd name="T5" fmla="*/ 67 h 103"/>
              <a:gd name="T6" fmla="*/ 59 w 184"/>
              <a:gd name="T7" fmla="*/ 72 h 103"/>
              <a:gd name="T8" fmla="*/ 51 w 184"/>
              <a:gd name="T9" fmla="*/ 84 h 103"/>
              <a:gd name="T10" fmla="*/ 112 w 184"/>
              <a:gd name="T11" fmla="*/ 75 h 103"/>
              <a:gd name="T12" fmla="*/ 134 w 184"/>
              <a:gd name="T13" fmla="*/ 84 h 103"/>
              <a:gd name="T14" fmla="*/ 135 w 184"/>
              <a:gd name="T15" fmla="*/ 75 h 103"/>
              <a:gd name="T16" fmla="*/ 112 w 184"/>
              <a:gd name="T17" fmla="*/ 92 h 103"/>
              <a:gd name="T18" fmla="*/ 122 w 184"/>
              <a:gd name="T19" fmla="*/ 92 h 103"/>
              <a:gd name="T20" fmla="*/ 125 w 184"/>
              <a:gd name="T21" fmla="*/ 84 h 103"/>
              <a:gd name="T22" fmla="*/ 100 w 184"/>
              <a:gd name="T23" fmla="*/ 99 h 103"/>
              <a:gd name="T24" fmla="*/ 110 w 184"/>
              <a:gd name="T25" fmla="*/ 100 h 103"/>
              <a:gd name="T26" fmla="*/ 112 w 184"/>
              <a:gd name="T27" fmla="*/ 92 h 103"/>
              <a:gd name="T28" fmla="*/ 86 w 184"/>
              <a:gd name="T29" fmla="*/ 101 h 103"/>
              <a:gd name="T30" fmla="*/ 98 w 184"/>
              <a:gd name="T31" fmla="*/ 100 h 103"/>
              <a:gd name="T32" fmla="*/ 58 w 184"/>
              <a:gd name="T33" fmla="*/ 92 h 103"/>
              <a:gd name="T34" fmla="*/ 70 w 184"/>
              <a:gd name="T35" fmla="*/ 70 h 103"/>
              <a:gd name="T36" fmla="*/ 63 w 184"/>
              <a:gd name="T37" fmla="*/ 71 h 103"/>
              <a:gd name="T38" fmla="*/ 51 w 184"/>
              <a:gd name="T39" fmla="*/ 92 h 103"/>
              <a:gd name="T40" fmla="*/ 58 w 184"/>
              <a:gd name="T41" fmla="*/ 92 h 103"/>
              <a:gd name="T42" fmla="*/ 80 w 184"/>
              <a:gd name="T43" fmla="*/ 84 h 103"/>
              <a:gd name="T44" fmla="*/ 75 w 184"/>
              <a:gd name="T45" fmla="*/ 75 h 103"/>
              <a:gd name="T46" fmla="*/ 61 w 184"/>
              <a:gd name="T47" fmla="*/ 90 h 103"/>
              <a:gd name="T48" fmla="*/ 65 w 184"/>
              <a:gd name="T49" fmla="*/ 99 h 103"/>
              <a:gd name="T50" fmla="*/ 85 w 184"/>
              <a:gd name="T51" fmla="*/ 96 h 103"/>
              <a:gd name="T52" fmla="*/ 86 w 184"/>
              <a:gd name="T53" fmla="*/ 86 h 103"/>
              <a:gd name="T54" fmla="*/ 78 w 184"/>
              <a:gd name="T55" fmla="*/ 86 h 103"/>
              <a:gd name="T56" fmla="*/ 72 w 184"/>
              <a:gd name="T57" fmla="*/ 102 h 103"/>
              <a:gd name="T58" fmla="*/ 80 w 184"/>
              <a:gd name="T59" fmla="*/ 101 h 103"/>
              <a:gd name="T60" fmla="*/ 158 w 184"/>
              <a:gd name="T61" fmla="*/ 0 h 103"/>
              <a:gd name="T62" fmla="*/ 153 w 184"/>
              <a:gd name="T63" fmla="*/ 62 h 103"/>
              <a:gd name="T64" fmla="*/ 184 w 184"/>
              <a:gd name="T65" fmla="*/ 49 h 103"/>
              <a:gd name="T66" fmla="*/ 99 w 184"/>
              <a:gd name="T67" fmla="*/ 26 h 103"/>
              <a:gd name="T68" fmla="*/ 90 w 184"/>
              <a:gd name="T69" fmla="*/ 27 h 103"/>
              <a:gd name="T70" fmla="*/ 63 w 184"/>
              <a:gd name="T71" fmla="*/ 40 h 103"/>
              <a:gd name="T72" fmla="*/ 87 w 184"/>
              <a:gd name="T73" fmla="*/ 46 h 103"/>
              <a:gd name="T74" fmla="*/ 135 w 184"/>
              <a:gd name="T75" fmla="*/ 75 h 103"/>
              <a:gd name="T76" fmla="*/ 143 w 184"/>
              <a:gd name="T77" fmla="*/ 65 h 103"/>
              <a:gd name="T78" fmla="*/ 135 w 184"/>
              <a:gd name="T79" fmla="*/ 75 h 103"/>
              <a:gd name="T80" fmla="*/ 46 w 184"/>
              <a:gd name="T81" fmla="*/ 73 h 103"/>
              <a:gd name="T82" fmla="*/ 26 w 184"/>
              <a:gd name="T83" fmla="*/ 68 h 103"/>
              <a:gd name="T84" fmla="*/ 38 w 184"/>
              <a:gd name="T85" fmla="*/ 0 h 103"/>
              <a:gd name="T86" fmla="*/ 44 w 184"/>
              <a:gd name="T87" fmla="*/ 75 h 103"/>
              <a:gd name="T88" fmla="*/ 61 w 184"/>
              <a:gd name="T89" fmla="*/ 2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4" h="103">
                <a:moveTo>
                  <a:pt x="48" y="86"/>
                </a:moveTo>
                <a:cubicBezTo>
                  <a:pt x="46" y="86"/>
                  <a:pt x="44" y="85"/>
                  <a:pt x="43" y="84"/>
                </a:cubicBezTo>
                <a:cubicBezTo>
                  <a:pt x="42" y="83"/>
                  <a:pt x="41" y="82"/>
                  <a:pt x="41" y="80"/>
                </a:cubicBezTo>
                <a:cubicBezTo>
                  <a:pt x="41" y="79"/>
                  <a:pt x="42" y="77"/>
                  <a:pt x="43" y="76"/>
                </a:cubicBezTo>
                <a:cubicBezTo>
                  <a:pt x="50" y="68"/>
                  <a:pt x="50" y="68"/>
                  <a:pt x="50" y="68"/>
                </a:cubicBezTo>
                <a:cubicBezTo>
                  <a:pt x="51" y="67"/>
                  <a:pt x="52" y="67"/>
                  <a:pt x="53" y="67"/>
                </a:cubicBezTo>
                <a:cubicBezTo>
                  <a:pt x="55" y="66"/>
                  <a:pt x="56" y="67"/>
                  <a:pt x="58" y="68"/>
                </a:cubicBezTo>
                <a:cubicBezTo>
                  <a:pt x="59" y="69"/>
                  <a:pt x="59" y="70"/>
                  <a:pt x="59" y="72"/>
                </a:cubicBezTo>
                <a:cubicBezTo>
                  <a:pt x="60" y="73"/>
                  <a:pt x="59" y="75"/>
                  <a:pt x="58" y="76"/>
                </a:cubicBezTo>
                <a:cubicBezTo>
                  <a:pt x="51" y="84"/>
                  <a:pt x="51" y="84"/>
                  <a:pt x="51" y="84"/>
                </a:cubicBezTo>
                <a:cubicBezTo>
                  <a:pt x="50" y="85"/>
                  <a:pt x="49" y="85"/>
                  <a:pt x="48" y="86"/>
                </a:cubicBezTo>
                <a:close/>
                <a:moveTo>
                  <a:pt x="112" y="75"/>
                </a:moveTo>
                <a:cubicBezTo>
                  <a:pt x="112" y="75"/>
                  <a:pt x="125" y="86"/>
                  <a:pt x="129" y="86"/>
                </a:cubicBezTo>
                <a:cubicBezTo>
                  <a:pt x="131" y="87"/>
                  <a:pt x="132" y="86"/>
                  <a:pt x="134" y="84"/>
                </a:cubicBezTo>
                <a:cubicBezTo>
                  <a:pt x="135" y="83"/>
                  <a:pt x="136" y="81"/>
                  <a:pt x="136" y="79"/>
                </a:cubicBezTo>
                <a:cubicBezTo>
                  <a:pt x="136" y="77"/>
                  <a:pt x="136" y="76"/>
                  <a:pt x="135" y="75"/>
                </a:cubicBezTo>
                <a:moveTo>
                  <a:pt x="101" y="82"/>
                </a:moveTo>
                <a:cubicBezTo>
                  <a:pt x="112" y="92"/>
                  <a:pt x="112" y="92"/>
                  <a:pt x="112" y="92"/>
                </a:cubicBezTo>
                <a:cubicBezTo>
                  <a:pt x="114" y="93"/>
                  <a:pt x="115" y="94"/>
                  <a:pt x="117" y="94"/>
                </a:cubicBezTo>
                <a:cubicBezTo>
                  <a:pt x="119" y="94"/>
                  <a:pt x="121" y="94"/>
                  <a:pt x="122" y="92"/>
                </a:cubicBezTo>
                <a:cubicBezTo>
                  <a:pt x="124" y="91"/>
                  <a:pt x="125" y="89"/>
                  <a:pt x="125" y="87"/>
                </a:cubicBezTo>
                <a:cubicBezTo>
                  <a:pt x="125" y="86"/>
                  <a:pt x="125" y="85"/>
                  <a:pt x="125" y="84"/>
                </a:cubicBezTo>
                <a:moveTo>
                  <a:pt x="94" y="94"/>
                </a:moveTo>
                <a:cubicBezTo>
                  <a:pt x="100" y="99"/>
                  <a:pt x="100" y="99"/>
                  <a:pt x="100" y="99"/>
                </a:cubicBezTo>
                <a:cubicBezTo>
                  <a:pt x="101" y="100"/>
                  <a:pt x="103" y="101"/>
                  <a:pt x="105" y="101"/>
                </a:cubicBezTo>
                <a:cubicBezTo>
                  <a:pt x="107" y="102"/>
                  <a:pt x="109" y="101"/>
                  <a:pt x="110" y="100"/>
                </a:cubicBezTo>
                <a:cubicBezTo>
                  <a:pt x="112" y="98"/>
                  <a:pt x="113" y="96"/>
                  <a:pt x="113" y="94"/>
                </a:cubicBezTo>
                <a:cubicBezTo>
                  <a:pt x="113" y="93"/>
                  <a:pt x="112" y="93"/>
                  <a:pt x="112" y="92"/>
                </a:cubicBezTo>
                <a:moveTo>
                  <a:pt x="82" y="99"/>
                </a:moveTo>
                <a:cubicBezTo>
                  <a:pt x="86" y="101"/>
                  <a:pt x="86" y="101"/>
                  <a:pt x="86" y="101"/>
                </a:cubicBezTo>
                <a:cubicBezTo>
                  <a:pt x="87" y="102"/>
                  <a:pt x="89" y="102"/>
                  <a:pt x="92" y="102"/>
                </a:cubicBezTo>
                <a:cubicBezTo>
                  <a:pt x="94" y="102"/>
                  <a:pt x="96" y="101"/>
                  <a:pt x="98" y="100"/>
                </a:cubicBezTo>
                <a:cubicBezTo>
                  <a:pt x="98" y="99"/>
                  <a:pt x="99" y="99"/>
                  <a:pt x="99" y="98"/>
                </a:cubicBezTo>
                <a:moveTo>
                  <a:pt x="58" y="92"/>
                </a:moveTo>
                <a:cubicBezTo>
                  <a:pt x="71" y="78"/>
                  <a:pt x="71" y="78"/>
                  <a:pt x="71" y="78"/>
                </a:cubicBezTo>
                <a:cubicBezTo>
                  <a:pt x="73" y="76"/>
                  <a:pt x="73" y="72"/>
                  <a:pt x="70" y="70"/>
                </a:cubicBezTo>
                <a:cubicBezTo>
                  <a:pt x="69" y="69"/>
                  <a:pt x="68" y="69"/>
                  <a:pt x="66" y="69"/>
                </a:cubicBezTo>
                <a:cubicBezTo>
                  <a:pt x="65" y="69"/>
                  <a:pt x="64" y="70"/>
                  <a:pt x="63" y="71"/>
                </a:cubicBezTo>
                <a:cubicBezTo>
                  <a:pt x="50" y="85"/>
                  <a:pt x="50" y="85"/>
                  <a:pt x="50" y="85"/>
                </a:cubicBezTo>
                <a:cubicBezTo>
                  <a:pt x="48" y="87"/>
                  <a:pt x="48" y="90"/>
                  <a:pt x="51" y="92"/>
                </a:cubicBezTo>
                <a:cubicBezTo>
                  <a:pt x="52" y="94"/>
                  <a:pt x="53" y="94"/>
                  <a:pt x="55" y="94"/>
                </a:cubicBezTo>
                <a:cubicBezTo>
                  <a:pt x="56" y="94"/>
                  <a:pt x="57" y="93"/>
                  <a:pt x="58" y="92"/>
                </a:cubicBezTo>
                <a:close/>
                <a:moveTo>
                  <a:pt x="69" y="97"/>
                </a:moveTo>
                <a:cubicBezTo>
                  <a:pt x="80" y="84"/>
                  <a:pt x="80" y="84"/>
                  <a:pt x="80" y="84"/>
                </a:cubicBezTo>
                <a:cubicBezTo>
                  <a:pt x="82" y="82"/>
                  <a:pt x="82" y="78"/>
                  <a:pt x="80" y="76"/>
                </a:cubicBezTo>
                <a:cubicBezTo>
                  <a:pt x="79" y="75"/>
                  <a:pt x="77" y="75"/>
                  <a:pt x="75" y="75"/>
                </a:cubicBezTo>
                <a:cubicBezTo>
                  <a:pt x="74" y="75"/>
                  <a:pt x="73" y="76"/>
                  <a:pt x="72" y="77"/>
                </a:cubicBezTo>
                <a:cubicBezTo>
                  <a:pt x="61" y="90"/>
                  <a:pt x="61" y="90"/>
                  <a:pt x="61" y="90"/>
                </a:cubicBezTo>
                <a:cubicBezTo>
                  <a:pt x="58" y="92"/>
                  <a:pt x="59" y="95"/>
                  <a:pt x="61" y="97"/>
                </a:cubicBezTo>
                <a:cubicBezTo>
                  <a:pt x="62" y="98"/>
                  <a:pt x="64" y="99"/>
                  <a:pt x="65" y="99"/>
                </a:cubicBezTo>
                <a:cubicBezTo>
                  <a:pt x="67" y="99"/>
                  <a:pt x="68" y="98"/>
                  <a:pt x="69" y="97"/>
                </a:cubicBezTo>
                <a:close/>
                <a:moveTo>
                  <a:pt x="85" y="96"/>
                </a:moveTo>
                <a:cubicBezTo>
                  <a:pt x="86" y="94"/>
                  <a:pt x="86" y="94"/>
                  <a:pt x="86" y="94"/>
                </a:cubicBezTo>
                <a:cubicBezTo>
                  <a:pt x="88" y="92"/>
                  <a:pt x="88" y="88"/>
                  <a:pt x="86" y="86"/>
                </a:cubicBezTo>
                <a:cubicBezTo>
                  <a:pt x="85" y="85"/>
                  <a:pt x="83" y="84"/>
                  <a:pt x="81" y="85"/>
                </a:cubicBezTo>
                <a:cubicBezTo>
                  <a:pt x="80" y="85"/>
                  <a:pt x="79" y="86"/>
                  <a:pt x="78" y="86"/>
                </a:cubicBezTo>
                <a:cubicBezTo>
                  <a:pt x="71" y="94"/>
                  <a:pt x="71" y="94"/>
                  <a:pt x="71" y="94"/>
                </a:cubicBezTo>
                <a:cubicBezTo>
                  <a:pt x="69" y="96"/>
                  <a:pt x="70" y="100"/>
                  <a:pt x="72" y="102"/>
                </a:cubicBezTo>
                <a:cubicBezTo>
                  <a:pt x="73" y="103"/>
                  <a:pt x="75" y="103"/>
                  <a:pt x="76" y="103"/>
                </a:cubicBezTo>
                <a:cubicBezTo>
                  <a:pt x="78" y="103"/>
                  <a:pt x="79" y="102"/>
                  <a:pt x="80" y="101"/>
                </a:cubicBezTo>
                <a:lnTo>
                  <a:pt x="85" y="96"/>
                </a:lnTo>
                <a:close/>
                <a:moveTo>
                  <a:pt x="158" y="0"/>
                </a:moveTo>
                <a:cubicBezTo>
                  <a:pt x="146" y="6"/>
                  <a:pt x="129" y="15"/>
                  <a:pt x="126" y="17"/>
                </a:cubicBezTo>
                <a:cubicBezTo>
                  <a:pt x="129" y="21"/>
                  <a:pt x="139" y="39"/>
                  <a:pt x="153" y="62"/>
                </a:cubicBezTo>
                <a:cubicBezTo>
                  <a:pt x="154" y="64"/>
                  <a:pt x="154" y="64"/>
                  <a:pt x="154" y="64"/>
                </a:cubicBezTo>
                <a:cubicBezTo>
                  <a:pt x="184" y="49"/>
                  <a:pt x="184" y="49"/>
                  <a:pt x="184" y="49"/>
                </a:cubicBezTo>
                <a:moveTo>
                  <a:pt x="130" y="23"/>
                </a:moveTo>
                <a:cubicBezTo>
                  <a:pt x="115" y="18"/>
                  <a:pt x="108" y="26"/>
                  <a:pt x="99" y="26"/>
                </a:cubicBezTo>
                <a:cubicBezTo>
                  <a:pt x="95" y="26"/>
                  <a:pt x="93" y="27"/>
                  <a:pt x="91" y="27"/>
                </a:cubicBezTo>
                <a:cubicBezTo>
                  <a:pt x="91" y="27"/>
                  <a:pt x="90" y="27"/>
                  <a:pt x="90" y="27"/>
                </a:cubicBezTo>
                <a:cubicBezTo>
                  <a:pt x="89" y="27"/>
                  <a:pt x="89" y="27"/>
                  <a:pt x="88" y="27"/>
                </a:cubicBezTo>
                <a:cubicBezTo>
                  <a:pt x="63" y="40"/>
                  <a:pt x="63" y="40"/>
                  <a:pt x="63" y="40"/>
                </a:cubicBezTo>
                <a:cubicBezTo>
                  <a:pt x="52" y="46"/>
                  <a:pt x="63" y="55"/>
                  <a:pt x="67" y="54"/>
                </a:cubicBezTo>
                <a:cubicBezTo>
                  <a:pt x="71" y="53"/>
                  <a:pt x="81" y="49"/>
                  <a:pt x="87" y="46"/>
                </a:cubicBezTo>
                <a:cubicBezTo>
                  <a:pt x="91" y="44"/>
                  <a:pt x="96" y="45"/>
                  <a:pt x="99" y="48"/>
                </a:cubicBezTo>
                <a:cubicBezTo>
                  <a:pt x="110" y="56"/>
                  <a:pt x="133" y="73"/>
                  <a:pt x="135" y="75"/>
                </a:cubicBezTo>
                <a:moveTo>
                  <a:pt x="151" y="59"/>
                </a:moveTo>
                <a:cubicBezTo>
                  <a:pt x="149" y="60"/>
                  <a:pt x="144" y="63"/>
                  <a:pt x="143" y="65"/>
                </a:cubicBezTo>
                <a:cubicBezTo>
                  <a:pt x="142" y="65"/>
                  <a:pt x="141" y="66"/>
                  <a:pt x="140" y="68"/>
                </a:cubicBezTo>
                <a:cubicBezTo>
                  <a:pt x="139" y="70"/>
                  <a:pt x="137" y="74"/>
                  <a:pt x="135" y="75"/>
                </a:cubicBezTo>
                <a:moveTo>
                  <a:pt x="46" y="73"/>
                </a:moveTo>
                <a:cubicBezTo>
                  <a:pt x="46" y="73"/>
                  <a:pt x="46" y="73"/>
                  <a:pt x="46" y="73"/>
                </a:cubicBezTo>
                <a:moveTo>
                  <a:pt x="0" y="46"/>
                </a:moveTo>
                <a:cubicBezTo>
                  <a:pt x="26" y="68"/>
                  <a:pt x="26" y="68"/>
                  <a:pt x="26" y="68"/>
                </a:cubicBezTo>
                <a:cubicBezTo>
                  <a:pt x="64" y="21"/>
                  <a:pt x="64" y="21"/>
                  <a:pt x="64" y="21"/>
                </a:cubicBezTo>
                <a:cubicBezTo>
                  <a:pt x="38" y="0"/>
                  <a:pt x="38" y="0"/>
                  <a:pt x="38" y="0"/>
                </a:cubicBezTo>
                <a:moveTo>
                  <a:pt x="29" y="65"/>
                </a:moveTo>
                <a:cubicBezTo>
                  <a:pt x="37" y="71"/>
                  <a:pt x="44" y="75"/>
                  <a:pt x="44" y="75"/>
                </a:cubicBezTo>
                <a:moveTo>
                  <a:pt x="79" y="32"/>
                </a:moveTo>
                <a:cubicBezTo>
                  <a:pt x="76" y="30"/>
                  <a:pt x="68" y="27"/>
                  <a:pt x="61" y="25"/>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noEditPoints="1"/>
          </p:cNvSpPr>
          <p:nvPr/>
        </p:nvSpPr>
        <p:spPr bwMode="auto">
          <a:xfrm>
            <a:off x="3965575" y="3516313"/>
            <a:ext cx="560387" cy="560388"/>
          </a:xfrm>
          <a:custGeom>
            <a:avLst/>
            <a:gdLst>
              <a:gd name="T0" fmla="*/ 126 w 147"/>
              <a:gd name="T1" fmla="*/ 91 h 147"/>
              <a:gd name="T2" fmla="*/ 123 w 147"/>
              <a:gd name="T3" fmla="*/ 98 h 147"/>
              <a:gd name="T4" fmla="*/ 132 w 147"/>
              <a:gd name="T5" fmla="*/ 119 h 147"/>
              <a:gd name="T6" fmla="*/ 119 w 147"/>
              <a:gd name="T7" fmla="*/ 132 h 147"/>
              <a:gd name="T8" fmla="*/ 98 w 147"/>
              <a:gd name="T9" fmla="*/ 123 h 147"/>
              <a:gd name="T10" fmla="*/ 91 w 147"/>
              <a:gd name="T11" fmla="*/ 126 h 147"/>
              <a:gd name="T12" fmla="*/ 82 w 147"/>
              <a:gd name="T13" fmla="*/ 147 h 147"/>
              <a:gd name="T14" fmla="*/ 64 w 147"/>
              <a:gd name="T15" fmla="*/ 147 h 147"/>
              <a:gd name="T16" fmla="*/ 56 w 147"/>
              <a:gd name="T17" fmla="*/ 126 h 147"/>
              <a:gd name="T18" fmla="*/ 48 w 147"/>
              <a:gd name="T19" fmla="*/ 123 h 147"/>
              <a:gd name="T20" fmla="*/ 28 w 147"/>
              <a:gd name="T21" fmla="*/ 132 h 147"/>
              <a:gd name="T22" fmla="*/ 15 w 147"/>
              <a:gd name="T23" fmla="*/ 119 h 147"/>
              <a:gd name="T24" fmla="*/ 24 w 147"/>
              <a:gd name="T25" fmla="*/ 98 h 147"/>
              <a:gd name="T26" fmla="*/ 21 w 147"/>
              <a:gd name="T27" fmla="*/ 91 h 147"/>
              <a:gd name="T28" fmla="*/ 0 w 147"/>
              <a:gd name="T29" fmla="*/ 82 h 147"/>
              <a:gd name="T30" fmla="*/ 0 w 147"/>
              <a:gd name="T31" fmla="*/ 64 h 147"/>
              <a:gd name="T32" fmla="*/ 21 w 147"/>
              <a:gd name="T33" fmla="*/ 56 h 147"/>
              <a:gd name="T34" fmla="*/ 24 w 147"/>
              <a:gd name="T35" fmla="*/ 48 h 147"/>
              <a:gd name="T36" fmla="*/ 15 w 147"/>
              <a:gd name="T37" fmla="*/ 28 h 147"/>
              <a:gd name="T38" fmla="*/ 28 w 147"/>
              <a:gd name="T39" fmla="*/ 15 h 147"/>
              <a:gd name="T40" fmla="*/ 48 w 147"/>
              <a:gd name="T41" fmla="*/ 24 h 147"/>
              <a:gd name="T42" fmla="*/ 56 w 147"/>
              <a:gd name="T43" fmla="*/ 21 h 147"/>
              <a:gd name="T44" fmla="*/ 64 w 147"/>
              <a:gd name="T45" fmla="*/ 0 h 147"/>
              <a:gd name="T46" fmla="*/ 82 w 147"/>
              <a:gd name="T47" fmla="*/ 0 h 147"/>
              <a:gd name="T48" fmla="*/ 91 w 147"/>
              <a:gd name="T49" fmla="*/ 21 h 147"/>
              <a:gd name="T50" fmla="*/ 98 w 147"/>
              <a:gd name="T51" fmla="*/ 24 h 147"/>
              <a:gd name="T52" fmla="*/ 119 w 147"/>
              <a:gd name="T53" fmla="*/ 15 h 147"/>
              <a:gd name="T54" fmla="*/ 132 w 147"/>
              <a:gd name="T55" fmla="*/ 28 h 147"/>
              <a:gd name="T56" fmla="*/ 123 w 147"/>
              <a:gd name="T57" fmla="*/ 48 h 147"/>
              <a:gd name="T58" fmla="*/ 126 w 147"/>
              <a:gd name="T59" fmla="*/ 56 h 147"/>
              <a:gd name="T60" fmla="*/ 147 w 147"/>
              <a:gd name="T61" fmla="*/ 64 h 147"/>
              <a:gd name="T62" fmla="*/ 147 w 147"/>
              <a:gd name="T63" fmla="*/ 82 h 147"/>
              <a:gd name="T64" fmla="*/ 126 w 147"/>
              <a:gd name="T65" fmla="*/ 91 h 147"/>
              <a:gd name="T66" fmla="*/ 66 w 147"/>
              <a:gd name="T67" fmla="*/ 76 h 147"/>
              <a:gd name="T68" fmla="*/ 28 w 147"/>
              <a:gd name="T69" fmla="*/ 63 h 147"/>
              <a:gd name="T70" fmla="*/ 27 w 147"/>
              <a:gd name="T71" fmla="*/ 73 h 147"/>
              <a:gd name="T72" fmla="*/ 42 w 147"/>
              <a:gd name="T73" fmla="*/ 108 h 147"/>
              <a:gd name="T74" fmla="*/ 66 w 147"/>
              <a:gd name="T75" fmla="*/ 76 h 147"/>
              <a:gd name="T76" fmla="*/ 68 w 147"/>
              <a:gd name="T77" fmla="*/ 67 h 147"/>
              <a:gd name="T78" fmla="*/ 68 w 147"/>
              <a:gd name="T79" fmla="*/ 27 h 147"/>
              <a:gd name="T80" fmla="*/ 31 w 147"/>
              <a:gd name="T81" fmla="*/ 54 h 147"/>
              <a:gd name="T82" fmla="*/ 68 w 147"/>
              <a:gd name="T83" fmla="*/ 67 h 147"/>
              <a:gd name="T84" fmla="*/ 78 w 147"/>
              <a:gd name="T85" fmla="*/ 67 h 147"/>
              <a:gd name="T86" fmla="*/ 116 w 147"/>
              <a:gd name="T87" fmla="*/ 54 h 147"/>
              <a:gd name="T88" fmla="*/ 78 w 147"/>
              <a:gd name="T89" fmla="*/ 27 h 147"/>
              <a:gd name="T90" fmla="*/ 78 w 147"/>
              <a:gd name="T91" fmla="*/ 67 h 147"/>
              <a:gd name="T92" fmla="*/ 104 w 147"/>
              <a:gd name="T93" fmla="*/ 108 h 147"/>
              <a:gd name="T94" fmla="*/ 120 w 147"/>
              <a:gd name="T95" fmla="*/ 73 h 147"/>
              <a:gd name="T96" fmla="*/ 118 w 147"/>
              <a:gd name="T97" fmla="*/ 63 h 147"/>
              <a:gd name="T98" fmla="*/ 81 w 147"/>
              <a:gd name="T99" fmla="*/ 76 h 147"/>
              <a:gd name="T100" fmla="*/ 104 w 147"/>
              <a:gd name="T101" fmla="*/ 108 h 147"/>
              <a:gd name="T102" fmla="*/ 96 w 147"/>
              <a:gd name="T103" fmla="*/ 113 h 147"/>
              <a:gd name="T104" fmla="*/ 73 w 147"/>
              <a:gd name="T105" fmla="*/ 81 h 147"/>
              <a:gd name="T106" fmla="*/ 50 w 147"/>
              <a:gd name="T107" fmla="*/ 113 h 147"/>
              <a:gd name="T108" fmla="*/ 73 w 147"/>
              <a:gd name="T109" fmla="*/ 120 h 147"/>
              <a:gd name="T110" fmla="*/ 96 w 147"/>
              <a:gd name="T111" fmla="*/ 11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7" h="147">
                <a:moveTo>
                  <a:pt x="126" y="91"/>
                </a:moveTo>
                <a:cubicBezTo>
                  <a:pt x="125" y="93"/>
                  <a:pt x="124" y="96"/>
                  <a:pt x="123" y="98"/>
                </a:cubicBezTo>
                <a:cubicBezTo>
                  <a:pt x="132" y="119"/>
                  <a:pt x="132" y="119"/>
                  <a:pt x="132" y="119"/>
                </a:cubicBezTo>
                <a:cubicBezTo>
                  <a:pt x="119" y="132"/>
                  <a:pt x="119" y="132"/>
                  <a:pt x="119" y="132"/>
                </a:cubicBezTo>
                <a:cubicBezTo>
                  <a:pt x="98" y="123"/>
                  <a:pt x="98" y="123"/>
                  <a:pt x="98" y="123"/>
                </a:cubicBezTo>
                <a:cubicBezTo>
                  <a:pt x="96" y="124"/>
                  <a:pt x="93" y="125"/>
                  <a:pt x="91" y="126"/>
                </a:cubicBezTo>
                <a:cubicBezTo>
                  <a:pt x="82" y="147"/>
                  <a:pt x="82" y="147"/>
                  <a:pt x="82" y="147"/>
                </a:cubicBezTo>
                <a:cubicBezTo>
                  <a:pt x="64" y="147"/>
                  <a:pt x="64" y="147"/>
                  <a:pt x="64" y="147"/>
                </a:cubicBezTo>
                <a:cubicBezTo>
                  <a:pt x="56" y="126"/>
                  <a:pt x="56" y="126"/>
                  <a:pt x="56" y="126"/>
                </a:cubicBezTo>
                <a:cubicBezTo>
                  <a:pt x="53" y="125"/>
                  <a:pt x="51" y="124"/>
                  <a:pt x="48" y="123"/>
                </a:cubicBezTo>
                <a:cubicBezTo>
                  <a:pt x="28" y="132"/>
                  <a:pt x="28" y="132"/>
                  <a:pt x="28" y="132"/>
                </a:cubicBezTo>
                <a:cubicBezTo>
                  <a:pt x="15" y="119"/>
                  <a:pt x="15" y="119"/>
                  <a:pt x="15" y="119"/>
                </a:cubicBezTo>
                <a:cubicBezTo>
                  <a:pt x="24" y="98"/>
                  <a:pt x="24" y="98"/>
                  <a:pt x="24" y="98"/>
                </a:cubicBezTo>
                <a:cubicBezTo>
                  <a:pt x="23" y="96"/>
                  <a:pt x="22" y="93"/>
                  <a:pt x="21" y="91"/>
                </a:cubicBezTo>
                <a:cubicBezTo>
                  <a:pt x="0" y="82"/>
                  <a:pt x="0" y="82"/>
                  <a:pt x="0" y="82"/>
                </a:cubicBezTo>
                <a:cubicBezTo>
                  <a:pt x="0" y="64"/>
                  <a:pt x="0" y="64"/>
                  <a:pt x="0" y="64"/>
                </a:cubicBezTo>
                <a:cubicBezTo>
                  <a:pt x="21" y="56"/>
                  <a:pt x="21" y="56"/>
                  <a:pt x="21" y="56"/>
                </a:cubicBezTo>
                <a:cubicBezTo>
                  <a:pt x="22" y="53"/>
                  <a:pt x="23" y="51"/>
                  <a:pt x="24" y="48"/>
                </a:cubicBezTo>
                <a:cubicBezTo>
                  <a:pt x="15" y="28"/>
                  <a:pt x="15" y="28"/>
                  <a:pt x="15" y="28"/>
                </a:cubicBezTo>
                <a:cubicBezTo>
                  <a:pt x="28" y="15"/>
                  <a:pt x="28" y="15"/>
                  <a:pt x="28" y="15"/>
                </a:cubicBezTo>
                <a:cubicBezTo>
                  <a:pt x="48" y="24"/>
                  <a:pt x="48" y="24"/>
                  <a:pt x="48" y="24"/>
                </a:cubicBezTo>
                <a:cubicBezTo>
                  <a:pt x="51" y="23"/>
                  <a:pt x="53" y="22"/>
                  <a:pt x="56" y="21"/>
                </a:cubicBezTo>
                <a:cubicBezTo>
                  <a:pt x="64" y="0"/>
                  <a:pt x="64" y="0"/>
                  <a:pt x="64" y="0"/>
                </a:cubicBezTo>
                <a:cubicBezTo>
                  <a:pt x="82" y="0"/>
                  <a:pt x="82" y="0"/>
                  <a:pt x="82" y="0"/>
                </a:cubicBezTo>
                <a:cubicBezTo>
                  <a:pt x="91" y="21"/>
                  <a:pt x="91" y="21"/>
                  <a:pt x="91" y="21"/>
                </a:cubicBezTo>
                <a:cubicBezTo>
                  <a:pt x="93" y="22"/>
                  <a:pt x="96" y="23"/>
                  <a:pt x="98" y="24"/>
                </a:cubicBezTo>
                <a:cubicBezTo>
                  <a:pt x="119" y="15"/>
                  <a:pt x="119" y="15"/>
                  <a:pt x="119" y="15"/>
                </a:cubicBezTo>
                <a:cubicBezTo>
                  <a:pt x="132" y="28"/>
                  <a:pt x="132" y="28"/>
                  <a:pt x="132" y="28"/>
                </a:cubicBezTo>
                <a:cubicBezTo>
                  <a:pt x="123" y="48"/>
                  <a:pt x="123" y="48"/>
                  <a:pt x="123" y="48"/>
                </a:cubicBezTo>
                <a:cubicBezTo>
                  <a:pt x="124" y="51"/>
                  <a:pt x="125" y="53"/>
                  <a:pt x="126" y="56"/>
                </a:cubicBezTo>
                <a:cubicBezTo>
                  <a:pt x="147" y="64"/>
                  <a:pt x="147" y="64"/>
                  <a:pt x="147" y="64"/>
                </a:cubicBezTo>
                <a:cubicBezTo>
                  <a:pt x="147" y="82"/>
                  <a:pt x="147" y="82"/>
                  <a:pt x="147" y="82"/>
                </a:cubicBezTo>
                <a:lnTo>
                  <a:pt x="126" y="91"/>
                </a:lnTo>
                <a:close/>
                <a:moveTo>
                  <a:pt x="66" y="76"/>
                </a:moveTo>
                <a:cubicBezTo>
                  <a:pt x="28" y="63"/>
                  <a:pt x="28" y="63"/>
                  <a:pt x="28" y="63"/>
                </a:cubicBezTo>
                <a:cubicBezTo>
                  <a:pt x="27" y="67"/>
                  <a:pt x="27" y="70"/>
                  <a:pt x="27" y="73"/>
                </a:cubicBezTo>
                <a:cubicBezTo>
                  <a:pt x="27" y="86"/>
                  <a:pt x="33" y="99"/>
                  <a:pt x="42" y="108"/>
                </a:cubicBezTo>
                <a:lnTo>
                  <a:pt x="66" y="76"/>
                </a:lnTo>
                <a:close/>
                <a:moveTo>
                  <a:pt x="68" y="67"/>
                </a:moveTo>
                <a:cubicBezTo>
                  <a:pt x="68" y="27"/>
                  <a:pt x="68" y="27"/>
                  <a:pt x="68" y="27"/>
                </a:cubicBezTo>
                <a:cubicBezTo>
                  <a:pt x="52" y="29"/>
                  <a:pt x="38" y="39"/>
                  <a:pt x="31" y="54"/>
                </a:cubicBezTo>
                <a:lnTo>
                  <a:pt x="68" y="67"/>
                </a:lnTo>
                <a:close/>
                <a:moveTo>
                  <a:pt x="78" y="67"/>
                </a:moveTo>
                <a:cubicBezTo>
                  <a:pt x="116" y="54"/>
                  <a:pt x="116" y="54"/>
                  <a:pt x="116" y="54"/>
                </a:cubicBezTo>
                <a:cubicBezTo>
                  <a:pt x="109" y="39"/>
                  <a:pt x="94" y="29"/>
                  <a:pt x="78" y="27"/>
                </a:cubicBezTo>
                <a:lnTo>
                  <a:pt x="78" y="67"/>
                </a:lnTo>
                <a:close/>
                <a:moveTo>
                  <a:pt x="104" y="108"/>
                </a:moveTo>
                <a:cubicBezTo>
                  <a:pt x="114" y="99"/>
                  <a:pt x="120" y="86"/>
                  <a:pt x="120" y="73"/>
                </a:cubicBezTo>
                <a:cubicBezTo>
                  <a:pt x="120" y="70"/>
                  <a:pt x="119" y="67"/>
                  <a:pt x="118" y="63"/>
                </a:cubicBezTo>
                <a:cubicBezTo>
                  <a:pt x="81" y="76"/>
                  <a:pt x="81" y="76"/>
                  <a:pt x="81" y="76"/>
                </a:cubicBezTo>
                <a:lnTo>
                  <a:pt x="104" y="108"/>
                </a:lnTo>
                <a:close/>
                <a:moveTo>
                  <a:pt x="96" y="113"/>
                </a:moveTo>
                <a:cubicBezTo>
                  <a:pt x="73" y="81"/>
                  <a:pt x="73" y="81"/>
                  <a:pt x="73" y="81"/>
                </a:cubicBezTo>
                <a:cubicBezTo>
                  <a:pt x="50" y="113"/>
                  <a:pt x="50" y="113"/>
                  <a:pt x="50" y="113"/>
                </a:cubicBezTo>
                <a:cubicBezTo>
                  <a:pt x="57" y="117"/>
                  <a:pt x="65" y="120"/>
                  <a:pt x="73" y="120"/>
                </a:cubicBezTo>
                <a:cubicBezTo>
                  <a:pt x="81" y="120"/>
                  <a:pt x="89" y="117"/>
                  <a:pt x="96" y="113"/>
                </a:cubicBezTo>
                <a:close/>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7678738" y="2852738"/>
            <a:ext cx="538162" cy="430213"/>
          </a:xfrm>
          <a:custGeom>
            <a:avLst/>
            <a:gdLst>
              <a:gd name="T0" fmla="*/ 141 w 141"/>
              <a:gd name="T1" fmla="*/ 113 h 113"/>
              <a:gd name="T2" fmla="*/ 0 w 141"/>
              <a:gd name="T3" fmla="*/ 113 h 113"/>
              <a:gd name="T4" fmla="*/ 34 w 141"/>
              <a:gd name="T5" fmla="*/ 83 h 113"/>
              <a:gd name="T6" fmla="*/ 15 w 141"/>
              <a:gd name="T7" fmla="*/ 83 h 113"/>
              <a:gd name="T8" fmla="*/ 15 w 141"/>
              <a:gd name="T9" fmla="*/ 113 h 113"/>
              <a:gd name="T10" fmla="*/ 34 w 141"/>
              <a:gd name="T11" fmla="*/ 113 h 113"/>
              <a:gd name="T12" fmla="*/ 34 w 141"/>
              <a:gd name="T13" fmla="*/ 83 h 113"/>
              <a:gd name="T14" fmla="*/ 65 w 141"/>
              <a:gd name="T15" fmla="*/ 53 h 113"/>
              <a:gd name="T16" fmla="*/ 45 w 141"/>
              <a:gd name="T17" fmla="*/ 53 h 113"/>
              <a:gd name="T18" fmla="*/ 45 w 141"/>
              <a:gd name="T19" fmla="*/ 113 h 113"/>
              <a:gd name="T20" fmla="*/ 65 w 141"/>
              <a:gd name="T21" fmla="*/ 113 h 113"/>
              <a:gd name="T22" fmla="*/ 65 w 141"/>
              <a:gd name="T23" fmla="*/ 53 h 113"/>
              <a:gd name="T24" fmla="*/ 95 w 141"/>
              <a:gd name="T25" fmla="*/ 66 h 113"/>
              <a:gd name="T26" fmla="*/ 76 w 141"/>
              <a:gd name="T27" fmla="*/ 66 h 113"/>
              <a:gd name="T28" fmla="*/ 76 w 141"/>
              <a:gd name="T29" fmla="*/ 113 h 113"/>
              <a:gd name="T30" fmla="*/ 95 w 141"/>
              <a:gd name="T31" fmla="*/ 113 h 113"/>
              <a:gd name="T32" fmla="*/ 95 w 141"/>
              <a:gd name="T33" fmla="*/ 66 h 113"/>
              <a:gd name="T34" fmla="*/ 125 w 141"/>
              <a:gd name="T35" fmla="*/ 35 h 113"/>
              <a:gd name="T36" fmla="*/ 106 w 141"/>
              <a:gd name="T37" fmla="*/ 35 h 113"/>
              <a:gd name="T38" fmla="*/ 106 w 141"/>
              <a:gd name="T39" fmla="*/ 113 h 113"/>
              <a:gd name="T40" fmla="*/ 125 w 141"/>
              <a:gd name="T41" fmla="*/ 113 h 113"/>
              <a:gd name="T42" fmla="*/ 125 w 141"/>
              <a:gd name="T43" fmla="*/ 35 h 113"/>
              <a:gd name="T44" fmla="*/ 25 w 141"/>
              <a:gd name="T45" fmla="*/ 49 h 113"/>
              <a:gd name="T46" fmla="*/ 19 w 141"/>
              <a:gd name="T47" fmla="*/ 55 h 113"/>
              <a:gd name="T48" fmla="*/ 25 w 141"/>
              <a:gd name="T49" fmla="*/ 60 h 113"/>
              <a:gd name="T50" fmla="*/ 30 w 141"/>
              <a:gd name="T51" fmla="*/ 55 h 113"/>
              <a:gd name="T52" fmla="*/ 25 w 141"/>
              <a:gd name="T53" fmla="*/ 49 h 113"/>
              <a:gd name="T54" fmla="*/ 55 w 141"/>
              <a:gd name="T55" fmla="*/ 20 h 113"/>
              <a:gd name="T56" fmla="*/ 50 w 141"/>
              <a:gd name="T57" fmla="*/ 26 h 113"/>
              <a:gd name="T58" fmla="*/ 55 w 141"/>
              <a:gd name="T59" fmla="*/ 31 h 113"/>
              <a:gd name="T60" fmla="*/ 61 w 141"/>
              <a:gd name="T61" fmla="*/ 26 h 113"/>
              <a:gd name="T62" fmla="*/ 55 w 141"/>
              <a:gd name="T63" fmla="*/ 20 h 113"/>
              <a:gd name="T64" fmla="*/ 85 w 141"/>
              <a:gd name="T65" fmla="*/ 35 h 113"/>
              <a:gd name="T66" fmla="*/ 80 w 141"/>
              <a:gd name="T67" fmla="*/ 40 h 113"/>
              <a:gd name="T68" fmla="*/ 85 w 141"/>
              <a:gd name="T69" fmla="*/ 46 h 113"/>
              <a:gd name="T70" fmla="*/ 91 w 141"/>
              <a:gd name="T71" fmla="*/ 40 h 113"/>
              <a:gd name="T72" fmla="*/ 85 w 141"/>
              <a:gd name="T73" fmla="*/ 35 h 113"/>
              <a:gd name="T74" fmla="*/ 116 w 141"/>
              <a:gd name="T75" fmla="*/ 0 h 113"/>
              <a:gd name="T76" fmla="*/ 110 w 141"/>
              <a:gd name="T77" fmla="*/ 6 h 113"/>
              <a:gd name="T78" fmla="*/ 116 w 141"/>
              <a:gd name="T79" fmla="*/ 11 h 113"/>
              <a:gd name="T80" fmla="*/ 121 w 141"/>
              <a:gd name="T81" fmla="*/ 6 h 113"/>
              <a:gd name="T82" fmla="*/ 116 w 141"/>
              <a:gd name="T83" fmla="*/ 0 h 113"/>
              <a:gd name="T84" fmla="*/ 89 w 141"/>
              <a:gd name="T85" fmla="*/ 36 h 113"/>
              <a:gd name="T86" fmla="*/ 112 w 141"/>
              <a:gd name="T87" fmla="*/ 10 h 113"/>
              <a:gd name="T88" fmla="*/ 60 w 141"/>
              <a:gd name="T89" fmla="*/ 28 h 113"/>
              <a:gd name="T90" fmla="*/ 80 w 141"/>
              <a:gd name="T91" fmla="*/ 38 h 113"/>
              <a:gd name="T92" fmla="*/ 51 w 141"/>
              <a:gd name="T93" fmla="*/ 30 h 113"/>
              <a:gd name="T94" fmla="*/ 29 w 141"/>
              <a:gd name="T95" fmla="*/ 5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1" h="113">
                <a:moveTo>
                  <a:pt x="141" y="113"/>
                </a:moveTo>
                <a:cubicBezTo>
                  <a:pt x="0" y="113"/>
                  <a:pt x="0" y="113"/>
                  <a:pt x="0" y="113"/>
                </a:cubicBezTo>
                <a:moveTo>
                  <a:pt x="34" y="83"/>
                </a:moveTo>
                <a:cubicBezTo>
                  <a:pt x="15" y="83"/>
                  <a:pt x="15" y="83"/>
                  <a:pt x="15" y="83"/>
                </a:cubicBezTo>
                <a:cubicBezTo>
                  <a:pt x="15" y="113"/>
                  <a:pt x="15" y="113"/>
                  <a:pt x="15" y="113"/>
                </a:cubicBezTo>
                <a:cubicBezTo>
                  <a:pt x="34" y="113"/>
                  <a:pt x="34" y="113"/>
                  <a:pt x="34" y="113"/>
                </a:cubicBezTo>
                <a:lnTo>
                  <a:pt x="34" y="83"/>
                </a:lnTo>
                <a:close/>
                <a:moveTo>
                  <a:pt x="65" y="53"/>
                </a:moveTo>
                <a:cubicBezTo>
                  <a:pt x="45" y="53"/>
                  <a:pt x="45" y="53"/>
                  <a:pt x="45" y="53"/>
                </a:cubicBezTo>
                <a:cubicBezTo>
                  <a:pt x="45" y="113"/>
                  <a:pt x="45" y="113"/>
                  <a:pt x="45" y="113"/>
                </a:cubicBezTo>
                <a:cubicBezTo>
                  <a:pt x="65" y="113"/>
                  <a:pt x="65" y="113"/>
                  <a:pt x="65" y="113"/>
                </a:cubicBezTo>
                <a:lnTo>
                  <a:pt x="65" y="53"/>
                </a:lnTo>
                <a:close/>
                <a:moveTo>
                  <a:pt x="95" y="66"/>
                </a:moveTo>
                <a:cubicBezTo>
                  <a:pt x="76" y="66"/>
                  <a:pt x="76" y="66"/>
                  <a:pt x="76" y="66"/>
                </a:cubicBezTo>
                <a:cubicBezTo>
                  <a:pt x="76" y="113"/>
                  <a:pt x="76" y="113"/>
                  <a:pt x="76" y="113"/>
                </a:cubicBezTo>
                <a:cubicBezTo>
                  <a:pt x="95" y="113"/>
                  <a:pt x="95" y="113"/>
                  <a:pt x="95" y="113"/>
                </a:cubicBezTo>
                <a:lnTo>
                  <a:pt x="95" y="66"/>
                </a:lnTo>
                <a:close/>
                <a:moveTo>
                  <a:pt x="125" y="35"/>
                </a:moveTo>
                <a:cubicBezTo>
                  <a:pt x="106" y="35"/>
                  <a:pt x="106" y="35"/>
                  <a:pt x="106" y="35"/>
                </a:cubicBezTo>
                <a:cubicBezTo>
                  <a:pt x="106" y="113"/>
                  <a:pt x="106" y="113"/>
                  <a:pt x="106" y="113"/>
                </a:cubicBezTo>
                <a:cubicBezTo>
                  <a:pt x="125" y="113"/>
                  <a:pt x="125" y="113"/>
                  <a:pt x="125" y="113"/>
                </a:cubicBezTo>
                <a:lnTo>
                  <a:pt x="125" y="35"/>
                </a:lnTo>
                <a:close/>
                <a:moveTo>
                  <a:pt x="25" y="49"/>
                </a:moveTo>
                <a:cubicBezTo>
                  <a:pt x="22" y="49"/>
                  <a:pt x="19" y="52"/>
                  <a:pt x="19" y="55"/>
                </a:cubicBezTo>
                <a:cubicBezTo>
                  <a:pt x="19" y="58"/>
                  <a:pt x="22" y="60"/>
                  <a:pt x="25" y="60"/>
                </a:cubicBezTo>
                <a:cubicBezTo>
                  <a:pt x="28" y="60"/>
                  <a:pt x="30" y="58"/>
                  <a:pt x="30" y="55"/>
                </a:cubicBezTo>
                <a:cubicBezTo>
                  <a:pt x="30" y="52"/>
                  <a:pt x="28" y="49"/>
                  <a:pt x="25" y="49"/>
                </a:cubicBezTo>
                <a:close/>
                <a:moveTo>
                  <a:pt x="55" y="20"/>
                </a:moveTo>
                <a:cubicBezTo>
                  <a:pt x="52" y="20"/>
                  <a:pt x="50" y="23"/>
                  <a:pt x="50" y="26"/>
                </a:cubicBezTo>
                <a:cubicBezTo>
                  <a:pt x="50" y="29"/>
                  <a:pt x="52" y="31"/>
                  <a:pt x="55" y="31"/>
                </a:cubicBezTo>
                <a:cubicBezTo>
                  <a:pt x="58" y="31"/>
                  <a:pt x="61" y="29"/>
                  <a:pt x="61" y="26"/>
                </a:cubicBezTo>
                <a:cubicBezTo>
                  <a:pt x="61" y="23"/>
                  <a:pt x="58" y="20"/>
                  <a:pt x="55" y="20"/>
                </a:cubicBezTo>
                <a:close/>
                <a:moveTo>
                  <a:pt x="85" y="35"/>
                </a:moveTo>
                <a:cubicBezTo>
                  <a:pt x="82" y="35"/>
                  <a:pt x="80" y="37"/>
                  <a:pt x="80" y="40"/>
                </a:cubicBezTo>
                <a:cubicBezTo>
                  <a:pt x="80" y="43"/>
                  <a:pt x="82" y="46"/>
                  <a:pt x="85" y="46"/>
                </a:cubicBezTo>
                <a:cubicBezTo>
                  <a:pt x="88" y="46"/>
                  <a:pt x="91" y="43"/>
                  <a:pt x="91" y="40"/>
                </a:cubicBezTo>
                <a:cubicBezTo>
                  <a:pt x="91" y="37"/>
                  <a:pt x="88" y="35"/>
                  <a:pt x="85" y="35"/>
                </a:cubicBezTo>
                <a:close/>
                <a:moveTo>
                  <a:pt x="116" y="0"/>
                </a:moveTo>
                <a:cubicBezTo>
                  <a:pt x="113" y="0"/>
                  <a:pt x="110" y="3"/>
                  <a:pt x="110" y="6"/>
                </a:cubicBezTo>
                <a:cubicBezTo>
                  <a:pt x="110" y="9"/>
                  <a:pt x="113" y="11"/>
                  <a:pt x="116" y="11"/>
                </a:cubicBezTo>
                <a:cubicBezTo>
                  <a:pt x="119" y="11"/>
                  <a:pt x="121" y="9"/>
                  <a:pt x="121" y="6"/>
                </a:cubicBezTo>
                <a:cubicBezTo>
                  <a:pt x="121" y="3"/>
                  <a:pt x="119" y="0"/>
                  <a:pt x="116" y="0"/>
                </a:cubicBezTo>
                <a:close/>
                <a:moveTo>
                  <a:pt x="89" y="36"/>
                </a:moveTo>
                <a:cubicBezTo>
                  <a:pt x="112" y="10"/>
                  <a:pt x="112" y="10"/>
                  <a:pt x="112" y="10"/>
                </a:cubicBezTo>
                <a:moveTo>
                  <a:pt x="60" y="28"/>
                </a:moveTo>
                <a:cubicBezTo>
                  <a:pt x="80" y="38"/>
                  <a:pt x="80" y="38"/>
                  <a:pt x="80" y="38"/>
                </a:cubicBezTo>
                <a:moveTo>
                  <a:pt x="51" y="30"/>
                </a:moveTo>
                <a:cubicBezTo>
                  <a:pt x="29" y="51"/>
                  <a:pt x="29" y="51"/>
                  <a:pt x="29" y="51"/>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4781550" y="4751388"/>
            <a:ext cx="557212" cy="519113"/>
          </a:xfrm>
          <a:custGeom>
            <a:avLst/>
            <a:gdLst>
              <a:gd name="T0" fmla="*/ 0 w 146"/>
              <a:gd name="T1" fmla="*/ 127 h 136"/>
              <a:gd name="T2" fmla="*/ 14 w 146"/>
              <a:gd name="T3" fmla="*/ 16 h 136"/>
              <a:gd name="T4" fmla="*/ 122 w 146"/>
              <a:gd name="T5" fmla="*/ 16 h 136"/>
              <a:gd name="T6" fmla="*/ 91 w 146"/>
              <a:gd name="T7" fmla="*/ 16 h 136"/>
              <a:gd name="T8" fmla="*/ 0 w 146"/>
              <a:gd name="T9" fmla="*/ 40 h 136"/>
              <a:gd name="T10" fmla="*/ 31 w 146"/>
              <a:gd name="T11" fmla="*/ 23 h 136"/>
              <a:gd name="T12" fmla="*/ 23 w 146"/>
              <a:gd name="T13" fmla="*/ 0 h 136"/>
              <a:gd name="T14" fmla="*/ 14 w 146"/>
              <a:gd name="T15" fmla="*/ 9 h 136"/>
              <a:gd name="T16" fmla="*/ 23 w 146"/>
              <a:gd name="T17" fmla="*/ 32 h 136"/>
              <a:gd name="T18" fmla="*/ 31 w 146"/>
              <a:gd name="T19" fmla="*/ 23 h 136"/>
              <a:gd name="T20" fmla="*/ 100 w 146"/>
              <a:gd name="T21" fmla="*/ 32 h 136"/>
              <a:gd name="T22" fmla="*/ 108 w 146"/>
              <a:gd name="T23" fmla="*/ 9 h 136"/>
              <a:gd name="T24" fmla="*/ 100 w 146"/>
              <a:gd name="T25" fmla="*/ 0 h 136"/>
              <a:gd name="T26" fmla="*/ 91 w 146"/>
              <a:gd name="T27" fmla="*/ 23 h 136"/>
              <a:gd name="T28" fmla="*/ 29 w 146"/>
              <a:gd name="T29" fmla="*/ 49 h 136"/>
              <a:gd name="T30" fmla="*/ 12 w 146"/>
              <a:gd name="T31" fmla="*/ 66 h 136"/>
              <a:gd name="T32" fmla="*/ 29 w 146"/>
              <a:gd name="T33" fmla="*/ 49 h 136"/>
              <a:gd name="T34" fmla="*/ 39 w 146"/>
              <a:gd name="T35" fmla="*/ 49 h 136"/>
              <a:gd name="T36" fmla="*/ 56 w 146"/>
              <a:gd name="T37" fmla="*/ 66 h 136"/>
              <a:gd name="T38" fmla="*/ 83 w 146"/>
              <a:gd name="T39" fmla="*/ 49 h 136"/>
              <a:gd name="T40" fmla="*/ 66 w 146"/>
              <a:gd name="T41" fmla="*/ 66 h 136"/>
              <a:gd name="T42" fmla="*/ 83 w 146"/>
              <a:gd name="T43" fmla="*/ 49 h 136"/>
              <a:gd name="T44" fmla="*/ 110 w 146"/>
              <a:gd name="T45" fmla="*/ 49 h 136"/>
              <a:gd name="T46" fmla="*/ 93 w 146"/>
              <a:gd name="T47" fmla="*/ 64 h 136"/>
              <a:gd name="T48" fmla="*/ 12 w 146"/>
              <a:gd name="T49" fmla="*/ 74 h 136"/>
              <a:gd name="T50" fmla="*/ 29 w 146"/>
              <a:gd name="T51" fmla="*/ 91 h 136"/>
              <a:gd name="T52" fmla="*/ 56 w 146"/>
              <a:gd name="T53" fmla="*/ 74 h 136"/>
              <a:gd name="T54" fmla="*/ 39 w 146"/>
              <a:gd name="T55" fmla="*/ 91 h 136"/>
              <a:gd name="T56" fmla="*/ 56 w 146"/>
              <a:gd name="T57" fmla="*/ 74 h 136"/>
              <a:gd name="T58" fmla="*/ 66 w 146"/>
              <a:gd name="T59" fmla="*/ 74 h 136"/>
              <a:gd name="T60" fmla="*/ 72 w 146"/>
              <a:gd name="T61" fmla="*/ 91 h 136"/>
              <a:gd name="T62" fmla="*/ 12 w 146"/>
              <a:gd name="T63" fmla="*/ 98 h 136"/>
              <a:gd name="T64" fmla="*/ 29 w 146"/>
              <a:gd name="T65" fmla="*/ 116 h 136"/>
              <a:gd name="T66" fmla="*/ 56 w 146"/>
              <a:gd name="T67" fmla="*/ 98 h 136"/>
              <a:gd name="T68" fmla="*/ 39 w 146"/>
              <a:gd name="T69" fmla="*/ 116 h 136"/>
              <a:gd name="T70" fmla="*/ 56 w 146"/>
              <a:gd name="T71" fmla="*/ 98 h 136"/>
              <a:gd name="T72" fmla="*/ 66 w 146"/>
              <a:gd name="T73" fmla="*/ 98 h 136"/>
              <a:gd name="T74" fmla="*/ 74 w 146"/>
              <a:gd name="T75" fmla="*/ 116 h 136"/>
              <a:gd name="T76" fmla="*/ 74 w 146"/>
              <a:gd name="T77" fmla="*/ 100 h 136"/>
              <a:gd name="T78" fmla="*/ 146 w 146"/>
              <a:gd name="T79" fmla="*/ 100 h 136"/>
              <a:gd name="T80" fmla="*/ 94 w 146"/>
              <a:gd name="T81" fmla="*/ 104 h 136"/>
              <a:gd name="T82" fmla="*/ 129 w 146"/>
              <a:gd name="T83" fmla="*/ 7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 h="136">
                <a:moveTo>
                  <a:pt x="77" y="127"/>
                </a:moveTo>
                <a:cubicBezTo>
                  <a:pt x="0" y="127"/>
                  <a:pt x="0" y="127"/>
                  <a:pt x="0" y="127"/>
                </a:cubicBezTo>
                <a:cubicBezTo>
                  <a:pt x="0" y="16"/>
                  <a:pt x="0" y="16"/>
                  <a:pt x="0" y="16"/>
                </a:cubicBezTo>
                <a:cubicBezTo>
                  <a:pt x="14" y="16"/>
                  <a:pt x="14" y="16"/>
                  <a:pt x="14" y="16"/>
                </a:cubicBezTo>
                <a:moveTo>
                  <a:pt x="122" y="60"/>
                </a:moveTo>
                <a:cubicBezTo>
                  <a:pt x="122" y="16"/>
                  <a:pt x="122" y="16"/>
                  <a:pt x="122" y="16"/>
                </a:cubicBezTo>
                <a:cubicBezTo>
                  <a:pt x="108" y="16"/>
                  <a:pt x="108" y="16"/>
                  <a:pt x="108" y="16"/>
                </a:cubicBezTo>
                <a:moveTo>
                  <a:pt x="91" y="16"/>
                </a:moveTo>
                <a:cubicBezTo>
                  <a:pt x="31" y="16"/>
                  <a:pt x="31" y="16"/>
                  <a:pt x="31" y="16"/>
                </a:cubicBezTo>
                <a:moveTo>
                  <a:pt x="0" y="40"/>
                </a:moveTo>
                <a:cubicBezTo>
                  <a:pt x="122" y="40"/>
                  <a:pt x="122" y="40"/>
                  <a:pt x="122" y="40"/>
                </a:cubicBezTo>
                <a:moveTo>
                  <a:pt x="31" y="23"/>
                </a:moveTo>
                <a:cubicBezTo>
                  <a:pt x="31" y="9"/>
                  <a:pt x="31" y="9"/>
                  <a:pt x="31" y="9"/>
                </a:cubicBezTo>
                <a:cubicBezTo>
                  <a:pt x="31" y="4"/>
                  <a:pt x="27" y="0"/>
                  <a:pt x="23" y="0"/>
                </a:cubicBezTo>
                <a:cubicBezTo>
                  <a:pt x="23" y="0"/>
                  <a:pt x="23" y="0"/>
                  <a:pt x="23" y="0"/>
                </a:cubicBezTo>
                <a:cubicBezTo>
                  <a:pt x="18" y="0"/>
                  <a:pt x="14" y="4"/>
                  <a:pt x="14" y="9"/>
                </a:cubicBezTo>
                <a:cubicBezTo>
                  <a:pt x="14" y="23"/>
                  <a:pt x="14" y="23"/>
                  <a:pt x="14" y="23"/>
                </a:cubicBezTo>
                <a:cubicBezTo>
                  <a:pt x="14" y="28"/>
                  <a:pt x="18" y="32"/>
                  <a:pt x="23" y="32"/>
                </a:cubicBezTo>
                <a:cubicBezTo>
                  <a:pt x="23" y="32"/>
                  <a:pt x="23" y="32"/>
                  <a:pt x="23" y="32"/>
                </a:cubicBezTo>
                <a:cubicBezTo>
                  <a:pt x="27" y="32"/>
                  <a:pt x="31" y="28"/>
                  <a:pt x="31" y="23"/>
                </a:cubicBezTo>
                <a:close/>
                <a:moveTo>
                  <a:pt x="100" y="32"/>
                </a:moveTo>
                <a:cubicBezTo>
                  <a:pt x="100" y="32"/>
                  <a:pt x="100" y="32"/>
                  <a:pt x="100" y="32"/>
                </a:cubicBezTo>
                <a:cubicBezTo>
                  <a:pt x="104" y="32"/>
                  <a:pt x="108" y="28"/>
                  <a:pt x="108" y="23"/>
                </a:cubicBezTo>
                <a:cubicBezTo>
                  <a:pt x="108" y="9"/>
                  <a:pt x="108" y="9"/>
                  <a:pt x="108" y="9"/>
                </a:cubicBezTo>
                <a:cubicBezTo>
                  <a:pt x="108" y="4"/>
                  <a:pt x="104" y="0"/>
                  <a:pt x="100" y="0"/>
                </a:cubicBezTo>
                <a:cubicBezTo>
                  <a:pt x="100" y="0"/>
                  <a:pt x="100" y="0"/>
                  <a:pt x="100" y="0"/>
                </a:cubicBezTo>
                <a:cubicBezTo>
                  <a:pt x="95" y="0"/>
                  <a:pt x="91" y="4"/>
                  <a:pt x="91" y="9"/>
                </a:cubicBezTo>
                <a:cubicBezTo>
                  <a:pt x="91" y="23"/>
                  <a:pt x="91" y="23"/>
                  <a:pt x="91" y="23"/>
                </a:cubicBezTo>
                <a:cubicBezTo>
                  <a:pt x="91" y="28"/>
                  <a:pt x="95" y="32"/>
                  <a:pt x="100" y="32"/>
                </a:cubicBezTo>
                <a:close/>
                <a:moveTo>
                  <a:pt x="29" y="49"/>
                </a:moveTo>
                <a:cubicBezTo>
                  <a:pt x="12" y="49"/>
                  <a:pt x="12" y="49"/>
                  <a:pt x="12" y="49"/>
                </a:cubicBezTo>
                <a:cubicBezTo>
                  <a:pt x="12" y="66"/>
                  <a:pt x="12" y="66"/>
                  <a:pt x="12" y="66"/>
                </a:cubicBezTo>
                <a:cubicBezTo>
                  <a:pt x="29" y="66"/>
                  <a:pt x="29" y="66"/>
                  <a:pt x="29" y="66"/>
                </a:cubicBezTo>
                <a:lnTo>
                  <a:pt x="29" y="49"/>
                </a:lnTo>
                <a:close/>
                <a:moveTo>
                  <a:pt x="56" y="49"/>
                </a:moveTo>
                <a:cubicBezTo>
                  <a:pt x="39" y="49"/>
                  <a:pt x="39" y="49"/>
                  <a:pt x="39" y="49"/>
                </a:cubicBezTo>
                <a:cubicBezTo>
                  <a:pt x="39" y="66"/>
                  <a:pt x="39" y="66"/>
                  <a:pt x="39" y="66"/>
                </a:cubicBezTo>
                <a:cubicBezTo>
                  <a:pt x="56" y="66"/>
                  <a:pt x="56" y="66"/>
                  <a:pt x="56" y="66"/>
                </a:cubicBezTo>
                <a:lnTo>
                  <a:pt x="56" y="49"/>
                </a:lnTo>
                <a:close/>
                <a:moveTo>
                  <a:pt x="83" y="49"/>
                </a:moveTo>
                <a:cubicBezTo>
                  <a:pt x="66" y="49"/>
                  <a:pt x="66" y="49"/>
                  <a:pt x="66" y="49"/>
                </a:cubicBezTo>
                <a:cubicBezTo>
                  <a:pt x="66" y="66"/>
                  <a:pt x="66" y="66"/>
                  <a:pt x="66" y="66"/>
                </a:cubicBezTo>
                <a:cubicBezTo>
                  <a:pt x="83" y="66"/>
                  <a:pt x="83" y="66"/>
                  <a:pt x="83" y="66"/>
                </a:cubicBezTo>
                <a:lnTo>
                  <a:pt x="83" y="49"/>
                </a:lnTo>
                <a:close/>
                <a:moveTo>
                  <a:pt x="110" y="61"/>
                </a:moveTo>
                <a:cubicBezTo>
                  <a:pt x="110" y="49"/>
                  <a:pt x="110" y="49"/>
                  <a:pt x="110" y="49"/>
                </a:cubicBezTo>
                <a:cubicBezTo>
                  <a:pt x="93" y="49"/>
                  <a:pt x="93" y="49"/>
                  <a:pt x="93" y="49"/>
                </a:cubicBezTo>
                <a:cubicBezTo>
                  <a:pt x="93" y="64"/>
                  <a:pt x="93" y="64"/>
                  <a:pt x="93" y="64"/>
                </a:cubicBezTo>
                <a:moveTo>
                  <a:pt x="29" y="74"/>
                </a:moveTo>
                <a:cubicBezTo>
                  <a:pt x="12" y="74"/>
                  <a:pt x="12" y="74"/>
                  <a:pt x="12" y="74"/>
                </a:cubicBezTo>
                <a:cubicBezTo>
                  <a:pt x="12" y="91"/>
                  <a:pt x="12" y="91"/>
                  <a:pt x="12" y="91"/>
                </a:cubicBezTo>
                <a:cubicBezTo>
                  <a:pt x="29" y="91"/>
                  <a:pt x="29" y="91"/>
                  <a:pt x="29" y="91"/>
                </a:cubicBezTo>
                <a:lnTo>
                  <a:pt x="29" y="74"/>
                </a:lnTo>
                <a:close/>
                <a:moveTo>
                  <a:pt x="56" y="74"/>
                </a:moveTo>
                <a:cubicBezTo>
                  <a:pt x="39" y="74"/>
                  <a:pt x="39" y="74"/>
                  <a:pt x="39" y="74"/>
                </a:cubicBezTo>
                <a:cubicBezTo>
                  <a:pt x="39" y="91"/>
                  <a:pt x="39" y="91"/>
                  <a:pt x="39" y="91"/>
                </a:cubicBezTo>
                <a:cubicBezTo>
                  <a:pt x="56" y="91"/>
                  <a:pt x="56" y="91"/>
                  <a:pt x="56" y="91"/>
                </a:cubicBezTo>
                <a:lnTo>
                  <a:pt x="56" y="74"/>
                </a:lnTo>
                <a:close/>
                <a:moveTo>
                  <a:pt x="81" y="74"/>
                </a:moveTo>
                <a:cubicBezTo>
                  <a:pt x="66" y="74"/>
                  <a:pt x="66" y="74"/>
                  <a:pt x="66" y="74"/>
                </a:cubicBezTo>
                <a:cubicBezTo>
                  <a:pt x="66" y="91"/>
                  <a:pt x="66" y="91"/>
                  <a:pt x="66" y="91"/>
                </a:cubicBezTo>
                <a:cubicBezTo>
                  <a:pt x="72" y="91"/>
                  <a:pt x="72" y="91"/>
                  <a:pt x="72" y="91"/>
                </a:cubicBezTo>
                <a:moveTo>
                  <a:pt x="29" y="98"/>
                </a:moveTo>
                <a:cubicBezTo>
                  <a:pt x="12" y="98"/>
                  <a:pt x="12" y="98"/>
                  <a:pt x="12" y="98"/>
                </a:cubicBezTo>
                <a:cubicBezTo>
                  <a:pt x="12" y="116"/>
                  <a:pt x="12" y="116"/>
                  <a:pt x="12" y="116"/>
                </a:cubicBezTo>
                <a:cubicBezTo>
                  <a:pt x="29" y="116"/>
                  <a:pt x="29" y="116"/>
                  <a:pt x="29" y="116"/>
                </a:cubicBezTo>
                <a:lnTo>
                  <a:pt x="29" y="98"/>
                </a:lnTo>
                <a:close/>
                <a:moveTo>
                  <a:pt x="56" y="98"/>
                </a:moveTo>
                <a:cubicBezTo>
                  <a:pt x="39" y="98"/>
                  <a:pt x="39" y="98"/>
                  <a:pt x="39" y="98"/>
                </a:cubicBezTo>
                <a:cubicBezTo>
                  <a:pt x="39" y="116"/>
                  <a:pt x="39" y="116"/>
                  <a:pt x="39" y="116"/>
                </a:cubicBezTo>
                <a:cubicBezTo>
                  <a:pt x="56" y="116"/>
                  <a:pt x="56" y="116"/>
                  <a:pt x="56" y="116"/>
                </a:cubicBezTo>
                <a:lnTo>
                  <a:pt x="56" y="98"/>
                </a:lnTo>
                <a:close/>
                <a:moveTo>
                  <a:pt x="72" y="98"/>
                </a:moveTo>
                <a:cubicBezTo>
                  <a:pt x="66" y="98"/>
                  <a:pt x="66" y="98"/>
                  <a:pt x="66" y="98"/>
                </a:cubicBezTo>
                <a:cubicBezTo>
                  <a:pt x="66" y="116"/>
                  <a:pt x="66" y="116"/>
                  <a:pt x="66" y="116"/>
                </a:cubicBezTo>
                <a:cubicBezTo>
                  <a:pt x="74" y="116"/>
                  <a:pt x="74" y="116"/>
                  <a:pt x="74" y="116"/>
                </a:cubicBezTo>
                <a:moveTo>
                  <a:pt x="110" y="64"/>
                </a:moveTo>
                <a:cubicBezTo>
                  <a:pt x="90" y="64"/>
                  <a:pt x="74" y="80"/>
                  <a:pt x="74" y="100"/>
                </a:cubicBezTo>
                <a:cubicBezTo>
                  <a:pt x="74" y="120"/>
                  <a:pt x="90" y="136"/>
                  <a:pt x="110" y="136"/>
                </a:cubicBezTo>
                <a:cubicBezTo>
                  <a:pt x="130" y="136"/>
                  <a:pt x="146" y="120"/>
                  <a:pt x="146" y="100"/>
                </a:cubicBezTo>
                <a:cubicBezTo>
                  <a:pt x="146" y="80"/>
                  <a:pt x="130" y="64"/>
                  <a:pt x="110" y="64"/>
                </a:cubicBezTo>
                <a:close/>
                <a:moveTo>
                  <a:pt x="94" y="104"/>
                </a:moveTo>
                <a:cubicBezTo>
                  <a:pt x="109" y="122"/>
                  <a:pt x="109" y="122"/>
                  <a:pt x="109" y="122"/>
                </a:cubicBezTo>
                <a:cubicBezTo>
                  <a:pt x="129" y="78"/>
                  <a:pt x="129" y="78"/>
                  <a:pt x="129" y="78"/>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0" name="Text Placeholder 23"/>
          <p:cNvSpPr>
            <a:spLocks noGrp="1"/>
          </p:cNvSpPr>
          <p:nvPr>
            <p:ph type="body" sz="quarter" idx="15"/>
          </p:nvPr>
        </p:nvSpPr>
        <p:spPr>
          <a:xfrm>
            <a:off x="1592579" y="5462584"/>
            <a:ext cx="1741172" cy="858842"/>
          </a:xfrm>
        </p:spPr>
        <p:txBody>
          <a:bodyPr/>
          <a:lstStyle/>
          <a:p>
            <a:pPr lvl="0"/>
            <a:r>
              <a:rPr lang="en-US" dirty="0"/>
              <a:t>Lorem ipsum dolor sit amet, consectetur adipiscing elit, sed do eiusmod tempor</a:t>
            </a:r>
          </a:p>
          <a:p>
            <a:endParaRPr lang="ru-RU" dirty="0"/>
          </a:p>
        </p:txBody>
      </p:sp>
      <p:sp>
        <p:nvSpPr>
          <p:cNvPr id="51" name="Text Placeholder 24"/>
          <p:cNvSpPr>
            <a:spLocks noGrp="1"/>
          </p:cNvSpPr>
          <p:nvPr>
            <p:ph type="body" sz="quarter" idx="16"/>
          </p:nvPr>
        </p:nvSpPr>
        <p:spPr>
          <a:xfrm>
            <a:off x="1592580" y="5191915"/>
            <a:ext cx="1741172" cy="270669"/>
          </a:xfrm>
        </p:spPr>
        <p:txBody>
          <a:bodyPr/>
          <a:lstStyle/>
          <a:p>
            <a:r>
              <a:rPr lang="en-US" dirty="0"/>
              <a:t>INFODATA 04</a:t>
            </a:r>
            <a:endParaRPr lang="ru-RU" dirty="0"/>
          </a:p>
        </p:txBody>
      </p:sp>
      <p:sp>
        <p:nvSpPr>
          <p:cNvPr id="52" name="Text Placeholder 25"/>
          <p:cNvSpPr>
            <a:spLocks noGrp="1"/>
          </p:cNvSpPr>
          <p:nvPr>
            <p:ph type="body" sz="quarter" idx="17"/>
          </p:nvPr>
        </p:nvSpPr>
        <p:spPr>
          <a:xfrm>
            <a:off x="1141729" y="4027484"/>
            <a:ext cx="1741172" cy="858842"/>
          </a:xfrm>
        </p:spPr>
        <p:txBody>
          <a:bodyPr/>
          <a:lstStyle/>
          <a:p>
            <a:pPr lvl="0"/>
            <a:r>
              <a:rPr lang="en-US" dirty="0"/>
              <a:t>Lorem ipsum dolor sit amet, consectetur adipiscing elit, sed do eiusmod tempor</a:t>
            </a:r>
          </a:p>
          <a:p>
            <a:endParaRPr lang="ru-RU" dirty="0"/>
          </a:p>
        </p:txBody>
      </p:sp>
      <p:sp>
        <p:nvSpPr>
          <p:cNvPr id="53" name="Text Placeholder 26"/>
          <p:cNvSpPr>
            <a:spLocks noGrp="1"/>
          </p:cNvSpPr>
          <p:nvPr>
            <p:ph type="body" sz="quarter" idx="18"/>
          </p:nvPr>
        </p:nvSpPr>
        <p:spPr>
          <a:xfrm>
            <a:off x="1141730" y="3756815"/>
            <a:ext cx="1741172" cy="270669"/>
          </a:xfrm>
        </p:spPr>
        <p:txBody>
          <a:bodyPr/>
          <a:lstStyle/>
          <a:p>
            <a:r>
              <a:rPr lang="en-US" dirty="0"/>
              <a:t>INFODATA 03</a:t>
            </a:r>
            <a:endParaRPr lang="ru-RU" dirty="0"/>
          </a:p>
        </p:txBody>
      </p:sp>
      <p:sp>
        <p:nvSpPr>
          <p:cNvPr id="54" name="Text Placeholder 27"/>
          <p:cNvSpPr>
            <a:spLocks noGrp="1"/>
          </p:cNvSpPr>
          <p:nvPr>
            <p:ph type="body" sz="quarter" idx="19"/>
          </p:nvPr>
        </p:nvSpPr>
        <p:spPr>
          <a:xfrm>
            <a:off x="1141729" y="2586034"/>
            <a:ext cx="1741172" cy="858842"/>
          </a:xfrm>
        </p:spPr>
        <p:txBody>
          <a:bodyPr/>
          <a:lstStyle/>
          <a:p>
            <a:pPr lvl="0"/>
            <a:r>
              <a:rPr lang="en-US" dirty="0"/>
              <a:t>Lorem ipsum dolor sit amet, consectetur adipiscing elit, sed do eiusmod tempor</a:t>
            </a:r>
          </a:p>
          <a:p>
            <a:endParaRPr lang="ru-RU" dirty="0"/>
          </a:p>
        </p:txBody>
      </p:sp>
      <p:sp>
        <p:nvSpPr>
          <p:cNvPr id="55" name="Text Placeholder 28"/>
          <p:cNvSpPr>
            <a:spLocks noGrp="1"/>
          </p:cNvSpPr>
          <p:nvPr>
            <p:ph type="body" sz="quarter" idx="20"/>
          </p:nvPr>
        </p:nvSpPr>
        <p:spPr>
          <a:xfrm>
            <a:off x="1141730" y="2315365"/>
            <a:ext cx="1741172" cy="270669"/>
          </a:xfrm>
        </p:spPr>
        <p:txBody>
          <a:bodyPr/>
          <a:lstStyle/>
          <a:p>
            <a:r>
              <a:rPr lang="en-US" dirty="0"/>
              <a:t>INFODATA 02</a:t>
            </a:r>
            <a:endParaRPr lang="ru-RU" dirty="0"/>
          </a:p>
        </p:txBody>
      </p:sp>
      <p:sp>
        <p:nvSpPr>
          <p:cNvPr id="56" name="Text Placeholder 29"/>
          <p:cNvSpPr>
            <a:spLocks noGrp="1"/>
          </p:cNvSpPr>
          <p:nvPr>
            <p:ph type="body" sz="quarter" idx="21"/>
          </p:nvPr>
        </p:nvSpPr>
        <p:spPr>
          <a:xfrm>
            <a:off x="8968276" y="1129643"/>
            <a:ext cx="1741172" cy="858842"/>
          </a:xfrm>
        </p:spPr>
        <p:txBody>
          <a:bodyPr/>
          <a:lstStyle/>
          <a:p>
            <a:pPr lvl="0"/>
            <a:r>
              <a:rPr lang="en-US" dirty="0"/>
              <a:t>Lorem ipsum dolor sit amet, consectetur adipiscing elit, sed do eiusmod tempor</a:t>
            </a:r>
          </a:p>
          <a:p>
            <a:endParaRPr lang="ru-RU" dirty="0"/>
          </a:p>
        </p:txBody>
      </p:sp>
      <p:sp>
        <p:nvSpPr>
          <p:cNvPr id="57" name="Text Placeholder 30"/>
          <p:cNvSpPr>
            <a:spLocks noGrp="1"/>
          </p:cNvSpPr>
          <p:nvPr>
            <p:ph type="body" sz="quarter" idx="22"/>
          </p:nvPr>
        </p:nvSpPr>
        <p:spPr>
          <a:xfrm>
            <a:off x="8968277" y="858974"/>
            <a:ext cx="1741172" cy="270669"/>
          </a:xfrm>
        </p:spPr>
        <p:txBody>
          <a:bodyPr/>
          <a:lstStyle/>
          <a:p>
            <a:r>
              <a:rPr lang="en-US" dirty="0"/>
              <a:t>INFODATA 05</a:t>
            </a:r>
            <a:endParaRPr lang="ru-RU" dirty="0"/>
          </a:p>
        </p:txBody>
      </p:sp>
      <p:sp>
        <p:nvSpPr>
          <p:cNvPr id="58" name="Text Placeholder 31"/>
          <p:cNvSpPr>
            <a:spLocks noGrp="1"/>
          </p:cNvSpPr>
          <p:nvPr>
            <p:ph type="body" sz="quarter" idx="23"/>
          </p:nvPr>
        </p:nvSpPr>
        <p:spPr>
          <a:xfrm>
            <a:off x="9388013" y="2572606"/>
            <a:ext cx="1741172" cy="858842"/>
          </a:xfrm>
        </p:spPr>
        <p:txBody>
          <a:bodyPr/>
          <a:lstStyle/>
          <a:p>
            <a:pPr lvl="0"/>
            <a:r>
              <a:rPr lang="en-US" dirty="0"/>
              <a:t>Lorem ipsum dolor sit amet, consectetur adipiscing elit, sed do eiusmod tempor</a:t>
            </a:r>
          </a:p>
          <a:p>
            <a:endParaRPr lang="ru-RU" dirty="0"/>
          </a:p>
        </p:txBody>
      </p:sp>
      <p:sp>
        <p:nvSpPr>
          <p:cNvPr id="59" name="Text Placeholder 32"/>
          <p:cNvSpPr>
            <a:spLocks noGrp="1"/>
          </p:cNvSpPr>
          <p:nvPr>
            <p:ph type="body" sz="quarter" idx="24"/>
          </p:nvPr>
        </p:nvSpPr>
        <p:spPr>
          <a:xfrm>
            <a:off x="9388014" y="2301937"/>
            <a:ext cx="1741172" cy="270669"/>
          </a:xfrm>
        </p:spPr>
        <p:txBody>
          <a:bodyPr/>
          <a:lstStyle/>
          <a:p>
            <a:r>
              <a:rPr lang="en-US" dirty="0"/>
              <a:t>INFODATA 06</a:t>
            </a:r>
            <a:endParaRPr lang="ru-RU" dirty="0"/>
          </a:p>
        </p:txBody>
      </p:sp>
      <p:sp>
        <p:nvSpPr>
          <p:cNvPr id="60" name="Text Placeholder 33"/>
          <p:cNvSpPr>
            <a:spLocks noGrp="1"/>
          </p:cNvSpPr>
          <p:nvPr>
            <p:ph type="body" sz="quarter" idx="25"/>
          </p:nvPr>
        </p:nvSpPr>
        <p:spPr>
          <a:xfrm>
            <a:off x="8968276" y="5462584"/>
            <a:ext cx="1741172" cy="858842"/>
          </a:xfrm>
        </p:spPr>
        <p:txBody>
          <a:bodyPr/>
          <a:lstStyle/>
          <a:p>
            <a:pPr lvl="0"/>
            <a:r>
              <a:rPr lang="en-US" dirty="0"/>
              <a:t>Lorem ipsum dolor sit amet, consectetur adipiscing elit, sed do eiusmod tempor</a:t>
            </a:r>
          </a:p>
          <a:p>
            <a:endParaRPr lang="ru-RU" dirty="0"/>
          </a:p>
        </p:txBody>
      </p:sp>
      <p:sp>
        <p:nvSpPr>
          <p:cNvPr id="61" name="Text Placeholder 34"/>
          <p:cNvSpPr>
            <a:spLocks noGrp="1"/>
          </p:cNvSpPr>
          <p:nvPr>
            <p:ph type="body" sz="quarter" idx="26"/>
          </p:nvPr>
        </p:nvSpPr>
        <p:spPr>
          <a:xfrm>
            <a:off x="8968277" y="5191915"/>
            <a:ext cx="1741172" cy="270669"/>
          </a:xfrm>
        </p:spPr>
        <p:txBody>
          <a:bodyPr/>
          <a:lstStyle/>
          <a:p>
            <a:r>
              <a:rPr lang="en-US" dirty="0"/>
              <a:t>INFODATA 08</a:t>
            </a:r>
            <a:endParaRPr lang="ru-RU" dirty="0"/>
          </a:p>
        </p:txBody>
      </p:sp>
      <p:sp>
        <p:nvSpPr>
          <p:cNvPr id="62" name="Text Placeholder 35"/>
          <p:cNvSpPr>
            <a:spLocks noGrp="1"/>
          </p:cNvSpPr>
          <p:nvPr>
            <p:ph type="body" sz="quarter" idx="27"/>
          </p:nvPr>
        </p:nvSpPr>
        <p:spPr>
          <a:xfrm>
            <a:off x="1592579" y="1129643"/>
            <a:ext cx="1741172" cy="858842"/>
          </a:xfrm>
        </p:spPr>
        <p:txBody>
          <a:bodyPr/>
          <a:lstStyle/>
          <a:p>
            <a:pPr lvl="0"/>
            <a:r>
              <a:rPr lang="en-US" dirty="0"/>
              <a:t>Lorem ipsum dolor sit amet, consectetur adipiscing elit, sed do eiusmod tempor</a:t>
            </a:r>
          </a:p>
          <a:p>
            <a:endParaRPr lang="ru-RU" dirty="0"/>
          </a:p>
        </p:txBody>
      </p:sp>
      <p:sp>
        <p:nvSpPr>
          <p:cNvPr id="63" name="Text Placeholder 36"/>
          <p:cNvSpPr>
            <a:spLocks noGrp="1"/>
          </p:cNvSpPr>
          <p:nvPr>
            <p:ph type="body" sz="quarter" idx="28"/>
          </p:nvPr>
        </p:nvSpPr>
        <p:spPr>
          <a:xfrm>
            <a:off x="1592580" y="858974"/>
            <a:ext cx="1741172" cy="270669"/>
          </a:xfrm>
        </p:spPr>
        <p:txBody>
          <a:bodyPr/>
          <a:lstStyle/>
          <a:p>
            <a:r>
              <a:rPr lang="en-US" dirty="0"/>
              <a:t>INFODATA 01</a:t>
            </a:r>
            <a:endParaRPr lang="ru-RU" dirty="0"/>
          </a:p>
        </p:txBody>
      </p:sp>
      <p:sp>
        <p:nvSpPr>
          <p:cNvPr id="64" name="Text Placeholder 37"/>
          <p:cNvSpPr>
            <a:spLocks noGrp="1"/>
          </p:cNvSpPr>
          <p:nvPr>
            <p:ph type="body" sz="quarter" idx="29"/>
          </p:nvPr>
        </p:nvSpPr>
        <p:spPr>
          <a:xfrm>
            <a:off x="9388013" y="3972786"/>
            <a:ext cx="1741172" cy="858842"/>
          </a:xfrm>
        </p:spPr>
        <p:txBody>
          <a:bodyPr/>
          <a:lstStyle/>
          <a:p>
            <a:pPr lvl="0"/>
            <a:r>
              <a:rPr lang="en-US" dirty="0"/>
              <a:t>Lorem ipsum dolor sit amet, consectetur adipiscing elit, sed do eiusmod tempor</a:t>
            </a:r>
          </a:p>
          <a:p>
            <a:endParaRPr lang="ru-RU" dirty="0"/>
          </a:p>
        </p:txBody>
      </p:sp>
      <p:sp>
        <p:nvSpPr>
          <p:cNvPr id="65" name="Text Placeholder 38"/>
          <p:cNvSpPr>
            <a:spLocks noGrp="1"/>
          </p:cNvSpPr>
          <p:nvPr>
            <p:ph type="body" sz="quarter" idx="30"/>
          </p:nvPr>
        </p:nvSpPr>
        <p:spPr>
          <a:xfrm>
            <a:off x="9388014" y="3702117"/>
            <a:ext cx="1741172" cy="270669"/>
          </a:xfrm>
        </p:spPr>
        <p:txBody>
          <a:bodyPr/>
          <a:lstStyle/>
          <a:p>
            <a:r>
              <a:rPr lang="en-US" dirty="0"/>
              <a:t>INFODATA 07</a:t>
            </a:r>
            <a:endParaRPr lang="ru-RU" dirty="0"/>
          </a:p>
        </p:txBody>
      </p:sp>
    </p:spTree>
    <p:extLst>
      <p:ext uri="{BB962C8B-B14F-4D97-AF65-F5344CB8AC3E}">
        <p14:creationId xmlns:p14="http://schemas.microsoft.com/office/powerpoint/2010/main" val="5500287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7000">
                                          <p:cBhvr additive="base">
                                            <p:cTn id="7" dur="1000" fill="hold"/>
                                            <p:tgtEl>
                                              <p:spTgt spid="31"/>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2"/>
                                            </p:tgtEl>
                                            <p:attrNameLst>
                                              <p:attrName>style.visibility</p:attrName>
                                            </p:attrNameLst>
                                          </p:cBhvr>
                                          <p:to>
                                            <p:strVal val="visible"/>
                                          </p:to>
                                        </p:set>
                                        <p:anim calcmode="lin" valueType="num" p14:bounceEnd="67000">
                                          <p:cBhvr additive="base">
                                            <p:cTn id="11"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33"/>
                                            </p:tgtEl>
                                            <p:attrNameLst>
                                              <p:attrName>style.visibility</p:attrName>
                                            </p:attrNameLst>
                                          </p:cBhvr>
                                          <p:to>
                                            <p:strVal val="visible"/>
                                          </p:to>
                                        </p:set>
                                        <p:anim calcmode="lin" valueType="num" p14:bounceEnd="67000">
                                          <p:cBhvr additive="base">
                                            <p:cTn id="15" dur="1000" fill="hold"/>
                                            <p:tgtEl>
                                              <p:spTgt spid="33"/>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34"/>
                                            </p:tgtEl>
                                            <p:attrNameLst>
                                              <p:attrName>style.visibility</p:attrName>
                                            </p:attrNameLst>
                                          </p:cBhvr>
                                          <p:to>
                                            <p:strVal val="visible"/>
                                          </p:to>
                                        </p:set>
                                        <p:anim calcmode="lin" valueType="num" p14:bounceEnd="67000">
                                          <p:cBhvr additive="base">
                                            <p:cTn id="19" dur="1000" fill="hold"/>
                                            <p:tgtEl>
                                              <p:spTgt spid="34"/>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14:presetBounceEnd="67000">
                                      <p:stCondLst>
                                        <p:cond delay="800"/>
                                      </p:stCondLst>
                                      <p:childTnLst>
                                        <p:set>
                                          <p:cBhvr>
                                            <p:cTn id="22" dur="1" fill="hold">
                                              <p:stCondLst>
                                                <p:cond delay="0"/>
                                              </p:stCondLst>
                                            </p:cTn>
                                            <p:tgtEl>
                                              <p:spTgt spid="35"/>
                                            </p:tgtEl>
                                            <p:attrNameLst>
                                              <p:attrName>style.visibility</p:attrName>
                                            </p:attrNameLst>
                                          </p:cBhvr>
                                          <p:to>
                                            <p:strVal val="visible"/>
                                          </p:to>
                                        </p:set>
                                        <p:anim calcmode="lin" valueType="num" p14:bounceEnd="67000">
                                          <p:cBhvr additive="base">
                                            <p:cTn id="23" dur="1000" fill="hold"/>
                                            <p:tgtEl>
                                              <p:spTgt spid="35"/>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1000"/>
                                      </p:stCondLst>
                                      <p:childTnLst>
                                        <p:set>
                                          <p:cBhvr>
                                            <p:cTn id="26" dur="1" fill="hold">
                                              <p:stCondLst>
                                                <p:cond delay="0"/>
                                              </p:stCondLst>
                                            </p:cTn>
                                            <p:tgtEl>
                                              <p:spTgt spid="36"/>
                                            </p:tgtEl>
                                            <p:attrNameLst>
                                              <p:attrName>style.visibility</p:attrName>
                                            </p:attrNameLst>
                                          </p:cBhvr>
                                          <p:to>
                                            <p:strVal val="visible"/>
                                          </p:to>
                                        </p:set>
                                        <p:anim calcmode="lin" valueType="num" p14:bounceEnd="67000">
                                          <p:cBhvr additive="base">
                                            <p:cTn id="27" dur="1000" fill="hold"/>
                                            <p:tgtEl>
                                              <p:spTgt spid="36"/>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14:presetBounceEnd="67000">
                                      <p:stCondLst>
                                        <p:cond delay="1200"/>
                                      </p:stCondLst>
                                      <p:childTnLst>
                                        <p:set>
                                          <p:cBhvr>
                                            <p:cTn id="30" dur="1" fill="hold">
                                              <p:stCondLst>
                                                <p:cond delay="0"/>
                                              </p:stCondLst>
                                            </p:cTn>
                                            <p:tgtEl>
                                              <p:spTgt spid="37"/>
                                            </p:tgtEl>
                                            <p:attrNameLst>
                                              <p:attrName>style.visibility</p:attrName>
                                            </p:attrNameLst>
                                          </p:cBhvr>
                                          <p:to>
                                            <p:strVal val="visible"/>
                                          </p:to>
                                        </p:set>
                                        <p:anim calcmode="lin" valueType="num" p14:bounceEnd="67000">
                                          <p:cBhvr additive="base">
                                            <p:cTn id="31" dur="1000" fill="hold"/>
                                            <p:tgtEl>
                                              <p:spTgt spid="37"/>
                                            </p:tgtEl>
                                            <p:attrNameLst>
                                              <p:attrName>ppt_x</p:attrName>
                                            </p:attrNameLst>
                                          </p:cBhvr>
                                          <p:tavLst>
                                            <p:tav tm="0">
                                              <p:val>
                                                <p:strVal val="0-#ppt_w/2"/>
                                              </p:val>
                                            </p:tav>
                                            <p:tav tm="100000">
                                              <p:val>
                                                <p:strVal val="#ppt_x"/>
                                              </p:val>
                                            </p:tav>
                                          </p:tavLst>
                                        </p:anim>
                                        <p:anim calcmode="lin" valueType="num" p14:bounceEnd="67000">
                                          <p:cBhvr additive="base">
                                            <p:cTn id="32" dur="10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14:presetBounceEnd="67000">
                                      <p:stCondLst>
                                        <p:cond delay="1400"/>
                                      </p:stCondLst>
                                      <p:childTnLst>
                                        <p:set>
                                          <p:cBhvr>
                                            <p:cTn id="34" dur="1" fill="hold">
                                              <p:stCondLst>
                                                <p:cond delay="0"/>
                                              </p:stCondLst>
                                            </p:cTn>
                                            <p:tgtEl>
                                              <p:spTgt spid="38"/>
                                            </p:tgtEl>
                                            <p:attrNameLst>
                                              <p:attrName>style.visibility</p:attrName>
                                            </p:attrNameLst>
                                          </p:cBhvr>
                                          <p:to>
                                            <p:strVal val="visible"/>
                                          </p:to>
                                        </p:set>
                                        <p:anim calcmode="lin" valueType="num" p14:bounceEnd="67000">
                                          <p:cBhvr additive="base">
                                            <p:cTn id="35" dur="1000" fill="hold"/>
                                            <p:tgtEl>
                                              <p:spTgt spid="38"/>
                                            </p:tgtEl>
                                            <p:attrNameLst>
                                              <p:attrName>ppt_x</p:attrName>
                                            </p:attrNameLst>
                                          </p:cBhvr>
                                          <p:tavLst>
                                            <p:tav tm="0">
                                              <p:val>
                                                <p:strVal val="0-#ppt_w/2"/>
                                              </p:val>
                                            </p:tav>
                                            <p:tav tm="100000">
                                              <p:val>
                                                <p:strVal val="#ppt_x"/>
                                              </p:val>
                                            </p:tav>
                                          </p:tavLst>
                                        </p:anim>
                                        <p:anim calcmode="lin" valueType="num" p14:bounceEnd="67000">
                                          <p:cBhvr additive="base">
                                            <p:cTn id="36" dur="1000" fill="hold"/>
                                            <p:tgtEl>
                                              <p:spTgt spid="38"/>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0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200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par>
                                    <p:cTn id="52" presetID="53" presetClass="entr" presetSubtype="16" fill="hold" grpId="0" nodeType="withEffect">
                                      <p:stCondLst>
                                        <p:cond delay="20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53" presetClass="entr" presetSubtype="16" fill="hold" grpId="0" nodeType="withEffect">
                                      <p:stCondLst>
                                        <p:cond delay="200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par>
                                    <p:cTn id="62" presetID="53" presetClass="entr" presetSubtype="16" fill="hold" grpId="0" nodeType="withEffect">
                                      <p:stCondLst>
                                        <p:cond delay="200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ppt_w</p:attrName>
                                            </p:attrNameLst>
                                          </p:cBhvr>
                                          <p:tavLst>
                                            <p:tav tm="0">
                                              <p:val>
                                                <p:fltVal val="0"/>
                                              </p:val>
                                            </p:tav>
                                            <p:tav tm="100000">
                                              <p:val>
                                                <p:strVal val="#ppt_w"/>
                                              </p:val>
                                            </p:tav>
                                          </p:tavLst>
                                        </p:anim>
                                        <p:anim calcmode="lin" valueType="num">
                                          <p:cBhvr>
                                            <p:cTn id="65" dur="500" fill="hold"/>
                                            <p:tgtEl>
                                              <p:spTgt spid="27"/>
                                            </p:tgtEl>
                                            <p:attrNameLst>
                                              <p:attrName>ppt_h</p:attrName>
                                            </p:attrNameLst>
                                          </p:cBhvr>
                                          <p:tavLst>
                                            <p:tav tm="0">
                                              <p:val>
                                                <p:fltVal val="0"/>
                                              </p:val>
                                            </p:tav>
                                            <p:tav tm="100000">
                                              <p:val>
                                                <p:strVal val="#ppt_h"/>
                                              </p:val>
                                            </p:tav>
                                          </p:tavLst>
                                        </p:anim>
                                        <p:animEffect transition="in" filter="fade">
                                          <p:cBhvr>
                                            <p:cTn id="66" dur="500"/>
                                            <p:tgtEl>
                                              <p:spTgt spid="27"/>
                                            </p:tgtEl>
                                          </p:cBhvr>
                                        </p:animEffect>
                                      </p:childTnLst>
                                    </p:cTn>
                                  </p:par>
                                  <p:par>
                                    <p:cTn id="67" presetID="53" presetClass="entr" presetSubtype="16" fill="hold" grpId="0" nodeType="withEffect">
                                      <p:stCondLst>
                                        <p:cond delay="200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par>
                                    <p:cTn id="72" presetID="53" presetClass="entr" presetSubtype="16" fill="hold" grpId="0" nodeType="withEffect">
                                      <p:stCondLst>
                                        <p:cond delay="2000"/>
                                      </p:stCondLst>
                                      <p:childTnLst>
                                        <p:set>
                                          <p:cBhvr>
                                            <p:cTn id="73" dur="1" fill="hold">
                                              <p:stCondLst>
                                                <p:cond delay="0"/>
                                              </p:stCondLst>
                                            </p:cTn>
                                            <p:tgtEl>
                                              <p:spTgt spid="29"/>
                                            </p:tgtEl>
                                            <p:attrNameLst>
                                              <p:attrName>style.visibility</p:attrName>
                                            </p:attrNameLst>
                                          </p:cBhvr>
                                          <p:to>
                                            <p:strVal val="visible"/>
                                          </p:to>
                                        </p:set>
                                        <p:anim calcmode="lin" valueType="num">
                                          <p:cBhvr>
                                            <p:cTn id="74" dur="500" fill="hold"/>
                                            <p:tgtEl>
                                              <p:spTgt spid="29"/>
                                            </p:tgtEl>
                                            <p:attrNameLst>
                                              <p:attrName>ppt_w</p:attrName>
                                            </p:attrNameLst>
                                          </p:cBhvr>
                                          <p:tavLst>
                                            <p:tav tm="0">
                                              <p:val>
                                                <p:fltVal val="0"/>
                                              </p:val>
                                            </p:tav>
                                            <p:tav tm="100000">
                                              <p:val>
                                                <p:strVal val="#ppt_w"/>
                                              </p:val>
                                            </p:tav>
                                          </p:tavLst>
                                        </p:anim>
                                        <p:anim calcmode="lin" valueType="num">
                                          <p:cBhvr>
                                            <p:cTn id="75" dur="500" fill="hold"/>
                                            <p:tgtEl>
                                              <p:spTgt spid="29"/>
                                            </p:tgtEl>
                                            <p:attrNameLst>
                                              <p:attrName>ppt_h</p:attrName>
                                            </p:attrNameLst>
                                          </p:cBhvr>
                                          <p:tavLst>
                                            <p:tav tm="0">
                                              <p:val>
                                                <p:fltVal val="0"/>
                                              </p:val>
                                            </p:tav>
                                            <p:tav tm="100000">
                                              <p:val>
                                                <p:strVal val="#ppt_h"/>
                                              </p:val>
                                            </p:tav>
                                          </p:tavLst>
                                        </p:anim>
                                        <p:animEffect transition="in" filter="fade">
                                          <p:cBhvr>
                                            <p:cTn id="76" dur="500"/>
                                            <p:tgtEl>
                                              <p:spTgt spid="29"/>
                                            </p:tgtEl>
                                          </p:cBhvr>
                                        </p:animEffect>
                                      </p:childTnLst>
                                    </p:cTn>
                                  </p:par>
                                  <p:par>
                                    <p:cTn id="77" presetID="2" presetClass="entr" presetSubtype="8" fill="hold" grpId="0" nodeType="withEffect" p14:presetBounceEnd="67000">
                                      <p:stCondLst>
                                        <p:cond delay="2250"/>
                                      </p:stCondLst>
                                      <p:childTnLst>
                                        <p:set>
                                          <p:cBhvr>
                                            <p:cTn id="78" dur="1" fill="hold">
                                              <p:stCondLst>
                                                <p:cond delay="0"/>
                                              </p:stCondLst>
                                            </p:cTn>
                                            <p:tgtEl>
                                              <p:spTgt spid="50">
                                                <p:txEl>
                                                  <p:pRg st="0" end="0"/>
                                                </p:txEl>
                                              </p:spTgt>
                                            </p:tgtEl>
                                            <p:attrNameLst>
                                              <p:attrName>style.visibility</p:attrName>
                                            </p:attrNameLst>
                                          </p:cBhvr>
                                          <p:to>
                                            <p:strVal val="visible"/>
                                          </p:to>
                                        </p:set>
                                        <p:anim calcmode="lin" valueType="num" p14:bounceEnd="67000">
                                          <p:cBhvr additive="base">
                                            <p:cTn id="79" dur="1000" fill="hold"/>
                                            <p:tgtEl>
                                              <p:spTgt spid="5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0" dur="1000" fill="hold"/>
                                            <p:tgtEl>
                                              <p:spTgt spid="50">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14:presetBounceEnd="67000">
                                      <p:stCondLst>
                                        <p:cond delay="2250"/>
                                      </p:stCondLst>
                                      <p:childTnLst>
                                        <p:set>
                                          <p:cBhvr>
                                            <p:cTn id="82" dur="1" fill="hold">
                                              <p:stCondLst>
                                                <p:cond delay="0"/>
                                              </p:stCondLst>
                                            </p:cTn>
                                            <p:tgtEl>
                                              <p:spTgt spid="51">
                                                <p:txEl>
                                                  <p:pRg st="0" end="0"/>
                                                </p:txEl>
                                              </p:spTgt>
                                            </p:tgtEl>
                                            <p:attrNameLst>
                                              <p:attrName>style.visibility</p:attrName>
                                            </p:attrNameLst>
                                          </p:cBhvr>
                                          <p:to>
                                            <p:strVal val="visible"/>
                                          </p:to>
                                        </p:set>
                                        <p:anim calcmode="lin" valueType="num" p14:bounceEnd="67000">
                                          <p:cBhvr additive="base">
                                            <p:cTn id="83" dur="1000" fill="hold"/>
                                            <p:tgtEl>
                                              <p:spTgt spid="5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4" dur="1000" fill="hold"/>
                                            <p:tgtEl>
                                              <p:spTgt spid="51">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14:presetBounceEnd="67000">
                                      <p:stCondLst>
                                        <p:cond delay="2250"/>
                                      </p:stCondLst>
                                      <p:childTnLst>
                                        <p:set>
                                          <p:cBhvr>
                                            <p:cTn id="86" dur="1" fill="hold">
                                              <p:stCondLst>
                                                <p:cond delay="0"/>
                                              </p:stCondLst>
                                            </p:cTn>
                                            <p:tgtEl>
                                              <p:spTgt spid="52">
                                                <p:txEl>
                                                  <p:pRg st="0" end="0"/>
                                                </p:txEl>
                                              </p:spTgt>
                                            </p:tgtEl>
                                            <p:attrNameLst>
                                              <p:attrName>style.visibility</p:attrName>
                                            </p:attrNameLst>
                                          </p:cBhvr>
                                          <p:to>
                                            <p:strVal val="visible"/>
                                          </p:to>
                                        </p:set>
                                        <p:anim calcmode="lin" valueType="num" p14:bounceEnd="67000">
                                          <p:cBhvr additive="base">
                                            <p:cTn id="87" dur="1000" fill="hold"/>
                                            <p:tgtEl>
                                              <p:spTgt spid="5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8" dur="1000" fill="hold"/>
                                            <p:tgtEl>
                                              <p:spTgt spid="52">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14:presetBounceEnd="67000">
                                      <p:stCondLst>
                                        <p:cond delay="2250"/>
                                      </p:stCondLst>
                                      <p:childTnLst>
                                        <p:set>
                                          <p:cBhvr>
                                            <p:cTn id="90" dur="1" fill="hold">
                                              <p:stCondLst>
                                                <p:cond delay="0"/>
                                              </p:stCondLst>
                                            </p:cTn>
                                            <p:tgtEl>
                                              <p:spTgt spid="53">
                                                <p:txEl>
                                                  <p:pRg st="0" end="0"/>
                                                </p:txEl>
                                              </p:spTgt>
                                            </p:tgtEl>
                                            <p:attrNameLst>
                                              <p:attrName>style.visibility</p:attrName>
                                            </p:attrNameLst>
                                          </p:cBhvr>
                                          <p:to>
                                            <p:strVal val="visible"/>
                                          </p:to>
                                        </p:set>
                                        <p:anim calcmode="lin" valueType="num" p14:bounceEnd="67000">
                                          <p:cBhvr additive="base">
                                            <p:cTn id="91" dur="1000" fill="hold"/>
                                            <p:tgtEl>
                                              <p:spTgt spid="5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2" dur="1000" fill="hold"/>
                                            <p:tgtEl>
                                              <p:spTgt spid="53">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14:presetBounceEnd="67000">
                                      <p:stCondLst>
                                        <p:cond delay="2250"/>
                                      </p:stCondLst>
                                      <p:childTnLst>
                                        <p:set>
                                          <p:cBhvr>
                                            <p:cTn id="94" dur="1" fill="hold">
                                              <p:stCondLst>
                                                <p:cond delay="0"/>
                                              </p:stCondLst>
                                            </p:cTn>
                                            <p:tgtEl>
                                              <p:spTgt spid="54">
                                                <p:txEl>
                                                  <p:pRg st="0" end="0"/>
                                                </p:txEl>
                                              </p:spTgt>
                                            </p:tgtEl>
                                            <p:attrNameLst>
                                              <p:attrName>style.visibility</p:attrName>
                                            </p:attrNameLst>
                                          </p:cBhvr>
                                          <p:to>
                                            <p:strVal val="visible"/>
                                          </p:to>
                                        </p:set>
                                        <p:anim calcmode="lin" valueType="num" p14:bounceEnd="67000">
                                          <p:cBhvr additive="base">
                                            <p:cTn id="95" dur="1000" fill="hold"/>
                                            <p:tgtEl>
                                              <p:spTgt spid="5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6" dur="1000" fill="hold"/>
                                            <p:tgtEl>
                                              <p:spTgt spid="54">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14:presetBounceEnd="67000">
                                      <p:stCondLst>
                                        <p:cond delay="2250"/>
                                      </p:stCondLst>
                                      <p:childTnLst>
                                        <p:set>
                                          <p:cBhvr>
                                            <p:cTn id="98" dur="1" fill="hold">
                                              <p:stCondLst>
                                                <p:cond delay="0"/>
                                              </p:stCondLst>
                                            </p:cTn>
                                            <p:tgtEl>
                                              <p:spTgt spid="55">
                                                <p:txEl>
                                                  <p:pRg st="0" end="0"/>
                                                </p:txEl>
                                              </p:spTgt>
                                            </p:tgtEl>
                                            <p:attrNameLst>
                                              <p:attrName>style.visibility</p:attrName>
                                            </p:attrNameLst>
                                          </p:cBhvr>
                                          <p:to>
                                            <p:strVal val="visible"/>
                                          </p:to>
                                        </p:set>
                                        <p:anim calcmode="lin" valueType="num" p14:bounceEnd="67000">
                                          <p:cBhvr additive="base">
                                            <p:cTn id="99" dur="1000" fill="hold"/>
                                            <p:tgtEl>
                                              <p:spTgt spid="5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0" dur="1000" fill="hold"/>
                                            <p:tgtEl>
                                              <p:spTgt spid="55">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67000">
                                      <p:stCondLst>
                                        <p:cond delay="2250"/>
                                      </p:stCondLst>
                                      <p:childTnLst>
                                        <p:set>
                                          <p:cBhvr>
                                            <p:cTn id="102" dur="1" fill="hold">
                                              <p:stCondLst>
                                                <p:cond delay="0"/>
                                              </p:stCondLst>
                                            </p:cTn>
                                            <p:tgtEl>
                                              <p:spTgt spid="62">
                                                <p:txEl>
                                                  <p:pRg st="0" end="0"/>
                                                </p:txEl>
                                              </p:spTgt>
                                            </p:tgtEl>
                                            <p:attrNameLst>
                                              <p:attrName>style.visibility</p:attrName>
                                            </p:attrNameLst>
                                          </p:cBhvr>
                                          <p:to>
                                            <p:strVal val="visible"/>
                                          </p:to>
                                        </p:set>
                                        <p:anim calcmode="lin" valueType="num" p14:bounceEnd="67000">
                                          <p:cBhvr additive="base">
                                            <p:cTn id="103" dur="1000" fill="hold"/>
                                            <p:tgtEl>
                                              <p:spTgt spid="6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4" dur="1000" fill="hold"/>
                                            <p:tgtEl>
                                              <p:spTgt spid="62">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67000">
                                      <p:stCondLst>
                                        <p:cond delay="2250"/>
                                      </p:stCondLst>
                                      <p:childTnLst>
                                        <p:set>
                                          <p:cBhvr>
                                            <p:cTn id="106" dur="1" fill="hold">
                                              <p:stCondLst>
                                                <p:cond delay="0"/>
                                              </p:stCondLst>
                                            </p:cTn>
                                            <p:tgtEl>
                                              <p:spTgt spid="63">
                                                <p:txEl>
                                                  <p:pRg st="0" end="0"/>
                                                </p:txEl>
                                              </p:spTgt>
                                            </p:tgtEl>
                                            <p:attrNameLst>
                                              <p:attrName>style.visibility</p:attrName>
                                            </p:attrNameLst>
                                          </p:cBhvr>
                                          <p:to>
                                            <p:strVal val="visible"/>
                                          </p:to>
                                        </p:set>
                                        <p:anim calcmode="lin" valueType="num" p14:bounceEnd="67000">
                                          <p:cBhvr additive="base">
                                            <p:cTn id="107" dur="1000" fill="hold"/>
                                            <p:tgtEl>
                                              <p:spTgt spid="6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8"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14:presetBounceEnd="67000">
                                      <p:stCondLst>
                                        <p:cond delay="2250"/>
                                      </p:stCondLst>
                                      <p:childTnLst>
                                        <p:set>
                                          <p:cBhvr>
                                            <p:cTn id="110" dur="1" fill="hold">
                                              <p:stCondLst>
                                                <p:cond delay="0"/>
                                              </p:stCondLst>
                                            </p:cTn>
                                            <p:tgtEl>
                                              <p:spTgt spid="56">
                                                <p:txEl>
                                                  <p:pRg st="0" end="0"/>
                                                </p:txEl>
                                              </p:spTgt>
                                            </p:tgtEl>
                                            <p:attrNameLst>
                                              <p:attrName>style.visibility</p:attrName>
                                            </p:attrNameLst>
                                          </p:cBhvr>
                                          <p:to>
                                            <p:strVal val="visible"/>
                                          </p:to>
                                        </p:set>
                                        <p:anim calcmode="lin" valueType="num" p14:bounceEnd="67000">
                                          <p:cBhvr additive="base">
                                            <p:cTn id="111" dur="1000" fill="hold"/>
                                            <p:tgtEl>
                                              <p:spTgt spid="5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2" dur="1000" fill="hold"/>
                                            <p:tgtEl>
                                              <p:spTgt spid="56">
                                                <p:txEl>
                                                  <p:pRg st="0" end="0"/>
                                                </p:txEl>
                                              </p:spTgt>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14:presetBounceEnd="67000">
                                      <p:stCondLst>
                                        <p:cond delay="2250"/>
                                      </p:stCondLst>
                                      <p:childTnLst>
                                        <p:set>
                                          <p:cBhvr>
                                            <p:cTn id="114" dur="1" fill="hold">
                                              <p:stCondLst>
                                                <p:cond delay="0"/>
                                              </p:stCondLst>
                                            </p:cTn>
                                            <p:tgtEl>
                                              <p:spTgt spid="57">
                                                <p:txEl>
                                                  <p:pRg st="0" end="0"/>
                                                </p:txEl>
                                              </p:spTgt>
                                            </p:tgtEl>
                                            <p:attrNameLst>
                                              <p:attrName>style.visibility</p:attrName>
                                            </p:attrNameLst>
                                          </p:cBhvr>
                                          <p:to>
                                            <p:strVal val="visible"/>
                                          </p:to>
                                        </p:set>
                                        <p:anim calcmode="lin" valueType="num" p14:bounceEnd="67000">
                                          <p:cBhvr additive="base">
                                            <p:cTn id="115" dur="1000" fill="hold"/>
                                            <p:tgtEl>
                                              <p:spTgt spid="5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6" dur="1000" fill="hold"/>
                                            <p:tgtEl>
                                              <p:spTgt spid="57">
                                                <p:txEl>
                                                  <p:pRg st="0" end="0"/>
                                                </p:txEl>
                                              </p:spTgt>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14:presetBounceEnd="67000">
                                      <p:stCondLst>
                                        <p:cond delay="2250"/>
                                      </p:stCondLst>
                                      <p:childTnLst>
                                        <p:set>
                                          <p:cBhvr>
                                            <p:cTn id="118" dur="1" fill="hold">
                                              <p:stCondLst>
                                                <p:cond delay="0"/>
                                              </p:stCondLst>
                                            </p:cTn>
                                            <p:tgtEl>
                                              <p:spTgt spid="58">
                                                <p:txEl>
                                                  <p:pRg st="0" end="0"/>
                                                </p:txEl>
                                              </p:spTgt>
                                            </p:tgtEl>
                                            <p:attrNameLst>
                                              <p:attrName>style.visibility</p:attrName>
                                            </p:attrNameLst>
                                          </p:cBhvr>
                                          <p:to>
                                            <p:strVal val="visible"/>
                                          </p:to>
                                        </p:set>
                                        <p:anim calcmode="lin" valueType="num" p14:bounceEnd="67000">
                                          <p:cBhvr additive="base">
                                            <p:cTn id="119" dur="1000" fill="hold"/>
                                            <p:tgtEl>
                                              <p:spTgt spid="5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0"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14:presetBounceEnd="67000">
                                      <p:stCondLst>
                                        <p:cond delay="2250"/>
                                      </p:stCondLst>
                                      <p:childTnLst>
                                        <p:set>
                                          <p:cBhvr>
                                            <p:cTn id="122" dur="1" fill="hold">
                                              <p:stCondLst>
                                                <p:cond delay="0"/>
                                              </p:stCondLst>
                                            </p:cTn>
                                            <p:tgtEl>
                                              <p:spTgt spid="59">
                                                <p:txEl>
                                                  <p:pRg st="0" end="0"/>
                                                </p:txEl>
                                              </p:spTgt>
                                            </p:tgtEl>
                                            <p:attrNameLst>
                                              <p:attrName>style.visibility</p:attrName>
                                            </p:attrNameLst>
                                          </p:cBhvr>
                                          <p:to>
                                            <p:strVal val="visible"/>
                                          </p:to>
                                        </p:set>
                                        <p:anim calcmode="lin" valueType="num" p14:bounceEnd="67000">
                                          <p:cBhvr additive="base">
                                            <p:cTn id="123" dur="1000" fill="hold"/>
                                            <p:tgtEl>
                                              <p:spTgt spid="5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4"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14:presetBounceEnd="67000">
                                      <p:stCondLst>
                                        <p:cond delay="2250"/>
                                      </p:stCondLst>
                                      <p:childTnLst>
                                        <p:set>
                                          <p:cBhvr>
                                            <p:cTn id="126" dur="1" fill="hold">
                                              <p:stCondLst>
                                                <p:cond delay="0"/>
                                              </p:stCondLst>
                                            </p:cTn>
                                            <p:tgtEl>
                                              <p:spTgt spid="60">
                                                <p:txEl>
                                                  <p:pRg st="0" end="0"/>
                                                </p:txEl>
                                              </p:spTgt>
                                            </p:tgtEl>
                                            <p:attrNameLst>
                                              <p:attrName>style.visibility</p:attrName>
                                            </p:attrNameLst>
                                          </p:cBhvr>
                                          <p:to>
                                            <p:strVal val="visible"/>
                                          </p:to>
                                        </p:set>
                                        <p:anim calcmode="lin" valueType="num" p14:bounceEnd="67000">
                                          <p:cBhvr additive="base">
                                            <p:cTn id="127" dur="1000" fill="hold"/>
                                            <p:tgtEl>
                                              <p:spTgt spid="6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8"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14:presetBounceEnd="67000">
                                      <p:stCondLst>
                                        <p:cond delay="2250"/>
                                      </p:stCondLst>
                                      <p:childTnLst>
                                        <p:set>
                                          <p:cBhvr>
                                            <p:cTn id="130" dur="1" fill="hold">
                                              <p:stCondLst>
                                                <p:cond delay="0"/>
                                              </p:stCondLst>
                                            </p:cTn>
                                            <p:tgtEl>
                                              <p:spTgt spid="61">
                                                <p:txEl>
                                                  <p:pRg st="0" end="0"/>
                                                </p:txEl>
                                              </p:spTgt>
                                            </p:tgtEl>
                                            <p:attrNameLst>
                                              <p:attrName>style.visibility</p:attrName>
                                            </p:attrNameLst>
                                          </p:cBhvr>
                                          <p:to>
                                            <p:strVal val="visible"/>
                                          </p:to>
                                        </p:set>
                                        <p:anim calcmode="lin" valueType="num" p14:bounceEnd="67000">
                                          <p:cBhvr additive="base">
                                            <p:cTn id="131" dur="1000" fill="hold"/>
                                            <p:tgtEl>
                                              <p:spTgt spid="6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2"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14:presetBounceEnd="67000">
                                      <p:stCondLst>
                                        <p:cond delay="2250"/>
                                      </p:stCondLst>
                                      <p:childTnLst>
                                        <p:set>
                                          <p:cBhvr>
                                            <p:cTn id="134" dur="1" fill="hold">
                                              <p:stCondLst>
                                                <p:cond delay="0"/>
                                              </p:stCondLst>
                                            </p:cTn>
                                            <p:tgtEl>
                                              <p:spTgt spid="64">
                                                <p:txEl>
                                                  <p:pRg st="0" end="0"/>
                                                </p:txEl>
                                              </p:spTgt>
                                            </p:tgtEl>
                                            <p:attrNameLst>
                                              <p:attrName>style.visibility</p:attrName>
                                            </p:attrNameLst>
                                          </p:cBhvr>
                                          <p:to>
                                            <p:strVal val="visible"/>
                                          </p:to>
                                        </p:set>
                                        <p:anim calcmode="lin" valueType="num" p14:bounceEnd="67000">
                                          <p:cBhvr additive="base">
                                            <p:cTn id="135" dur="1000" fill="hold"/>
                                            <p:tgtEl>
                                              <p:spTgt spid="64">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6"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37" presetID="2" presetClass="entr" presetSubtype="2" fill="hold" grpId="0" nodeType="withEffect" p14:presetBounceEnd="67000">
                                      <p:stCondLst>
                                        <p:cond delay="2250"/>
                                      </p:stCondLst>
                                      <p:childTnLst>
                                        <p:set>
                                          <p:cBhvr>
                                            <p:cTn id="138" dur="1" fill="hold">
                                              <p:stCondLst>
                                                <p:cond delay="0"/>
                                              </p:stCondLst>
                                            </p:cTn>
                                            <p:tgtEl>
                                              <p:spTgt spid="65">
                                                <p:txEl>
                                                  <p:pRg st="0" end="0"/>
                                                </p:txEl>
                                              </p:spTgt>
                                            </p:tgtEl>
                                            <p:attrNameLst>
                                              <p:attrName>style.visibility</p:attrName>
                                            </p:attrNameLst>
                                          </p:cBhvr>
                                          <p:to>
                                            <p:strVal val="visible"/>
                                          </p:to>
                                        </p:set>
                                        <p:anim calcmode="lin" valueType="num" p14:bounceEnd="67000">
                                          <p:cBhvr additive="base">
                                            <p:cTn id="139" dur="1000" fill="hold"/>
                                            <p:tgtEl>
                                              <p:spTgt spid="6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40" dur="1000" fill="hold"/>
                                            <p:tgtEl>
                                              <p:spTgt spid="6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50" grpId="0" build="p"/>
          <p:bldP spid="51" grpId="0" build="p"/>
          <p:bldP spid="52" grpId="0" build="p"/>
          <p:bldP spid="53" grpId="0" build="p"/>
          <p:bldP spid="54" grpId="0" build="p"/>
          <p:bldP spid="55" grpId="0" build="p"/>
          <p:bldP spid="56" grpId="0" build="p"/>
          <p:bldP spid="57" grpId="0" build="p"/>
          <p:bldP spid="58" grpId="0" build="p"/>
          <p:bldP spid="59" grpId="0" build="p"/>
          <p:bldP spid="60" grpId="0" build="p"/>
          <p:bldP spid="61" grpId="0" build="p"/>
          <p:bldP spid="62" grpId="0" build="p"/>
          <p:bldP spid="63" grpId="0" build="p"/>
          <p:bldP spid="64" grpId="0" build="p"/>
          <p:bldP spid="65"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0-#ppt_w/2"/>
                                              </p:val>
                                            </p:tav>
                                            <p:tav tm="100000">
                                              <p:val>
                                                <p:strVal val="#ppt_x"/>
                                              </p:val>
                                            </p:tav>
                                          </p:tavLst>
                                        </p:anim>
                                        <p:anim calcmode="lin" valueType="num">
                                          <p:cBhvr additive="base">
                                            <p:cTn id="8" dur="10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ppt_x"/>
                                              </p:val>
                                            </p:tav>
                                            <p:tav tm="100000">
                                              <p:val>
                                                <p:strVal val="#ppt_x"/>
                                              </p:val>
                                            </p:tav>
                                          </p:tavLst>
                                        </p:anim>
                                        <p:anim calcmode="lin" valueType="num">
                                          <p:cBhvr additive="base">
                                            <p:cTn id="12" dur="1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1000" fill="hold"/>
                                            <p:tgtEl>
                                              <p:spTgt spid="33"/>
                                            </p:tgtEl>
                                            <p:attrNameLst>
                                              <p:attrName>ppt_x</p:attrName>
                                            </p:attrNameLst>
                                          </p:cBhvr>
                                          <p:tavLst>
                                            <p:tav tm="0">
                                              <p:val>
                                                <p:strVal val="1+#ppt_w/2"/>
                                              </p:val>
                                            </p:tav>
                                            <p:tav tm="100000">
                                              <p:val>
                                                <p:strVal val="#ppt_x"/>
                                              </p:val>
                                            </p:tav>
                                          </p:tavLst>
                                        </p:anim>
                                        <p:anim calcmode="lin" valueType="num">
                                          <p:cBhvr additive="base">
                                            <p:cTn id="16" dur="10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1000" fill="hold"/>
                                            <p:tgtEl>
                                              <p:spTgt spid="34"/>
                                            </p:tgtEl>
                                            <p:attrNameLst>
                                              <p:attrName>ppt_x</p:attrName>
                                            </p:attrNameLst>
                                          </p:cBhvr>
                                          <p:tavLst>
                                            <p:tav tm="0">
                                              <p:val>
                                                <p:strVal val="1+#ppt_w/2"/>
                                              </p:val>
                                            </p:tav>
                                            <p:tav tm="100000">
                                              <p:val>
                                                <p:strVal val="#ppt_x"/>
                                              </p:val>
                                            </p:tav>
                                          </p:tavLst>
                                        </p:anim>
                                        <p:anim calcmode="lin" valueType="num">
                                          <p:cBhvr additive="base">
                                            <p:cTn id="20" dur="10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stCondLst>
                                        <p:cond delay="8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000" fill="hold"/>
                                            <p:tgtEl>
                                              <p:spTgt spid="35"/>
                                            </p:tgtEl>
                                            <p:attrNameLst>
                                              <p:attrName>ppt_x</p:attrName>
                                            </p:attrNameLst>
                                          </p:cBhvr>
                                          <p:tavLst>
                                            <p:tav tm="0">
                                              <p:val>
                                                <p:strVal val="1+#ppt_w/2"/>
                                              </p:val>
                                            </p:tav>
                                            <p:tav tm="100000">
                                              <p:val>
                                                <p:strVal val="#ppt_x"/>
                                              </p:val>
                                            </p:tav>
                                          </p:tavLst>
                                        </p:anim>
                                        <p:anim calcmode="lin" valueType="num">
                                          <p:cBhvr additive="base">
                                            <p:cTn id="24" dur="10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1000" fill="hold"/>
                                            <p:tgtEl>
                                              <p:spTgt spid="36"/>
                                            </p:tgtEl>
                                            <p:attrNameLst>
                                              <p:attrName>ppt_x</p:attrName>
                                            </p:attrNameLst>
                                          </p:cBhvr>
                                          <p:tavLst>
                                            <p:tav tm="0">
                                              <p:val>
                                                <p:strVal val="#ppt_x"/>
                                              </p:val>
                                            </p:tav>
                                            <p:tav tm="100000">
                                              <p:val>
                                                <p:strVal val="#ppt_x"/>
                                              </p:val>
                                            </p:tav>
                                          </p:tavLst>
                                        </p:anim>
                                        <p:anim calcmode="lin" valueType="num">
                                          <p:cBhvr additive="base">
                                            <p:cTn id="28" dur="10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120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1000" fill="hold"/>
                                            <p:tgtEl>
                                              <p:spTgt spid="37"/>
                                            </p:tgtEl>
                                            <p:attrNameLst>
                                              <p:attrName>ppt_x</p:attrName>
                                            </p:attrNameLst>
                                          </p:cBhvr>
                                          <p:tavLst>
                                            <p:tav tm="0">
                                              <p:val>
                                                <p:strVal val="0-#ppt_w/2"/>
                                              </p:val>
                                            </p:tav>
                                            <p:tav tm="100000">
                                              <p:val>
                                                <p:strVal val="#ppt_x"/>
                                              </p:val>
                                            </p:tav>
                                          </p:tavLst>
                                        </p:anim>
                                        <p:anim calcmode="lin" valueType="num">
                                          <p:cBhvr additive="base">
                                            <p:cTn id="32" dur="10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140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1000" fill="hold"/>
                                            <p:tgtEl>
                                              <p:spTgt spid="38"/>
                                            </p:tgtEl>
                                            <p:attrNameLst>
                                              <p:attrName>ppt_x</p:attrName>
                                            </p:attrNameLst>
                                          </p:cBhvr>
                                          <p:tavLst>
                                            <p:tav tm="0">
                                              <p:val>
                                                <p:strVal val="0-#ppt_w/2"/>
                                              </p:val>
                                            </p:tav>
                                            <p:tav tm="100000">
                                              <p:val>
                                                <p:strVal val="#ppt_x"/>
                                              </p:val>
                                            </p:tav>
                                          </p:tavLst>
                                        </p:anim>
                                        <p:anim calcmode="lin" valueType="num">
                                          <p:cBhvr additive="base">
                                            <p:cTn id="36" dur="1000" fill="hold"/>
                                            <p:tgtEl>
                                              <p:spTgt spid="38"/>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0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200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par>
                                    <p:cTn id="52" presetID="53" presetClass="entr" presetSubtype="16" fill="hold" grpId="0" nodeType="withEffect">
                                      <p:stCondLst>
                                        <p:cond delay="20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53" presetClass="entr" presetSubtype="16" fill="hold" grpId="0" nodeType="withEffect">
                                      <p:stCondLst>
                                        <p:cond delay="200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par>
                                    <p:cTn id="62" presetID="53" presetClass="entr" presetSubtype="16" fill="hold" grpId="0" nodeType="withEffect">
                                      <p:stCondLst>
                                        <p:cond delay="200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ppt_w</p:attrName>
                                            </p:attrNameLst>
                                          </p:cBhvr>
                                          <p:tavLst>
                                            <p:tav tm="0">
                                              <p:val>
                                                <p:fltVal val="0"/>
                                              </p:val>
                                            </p:tav>
                                            <p:tav tm="100000">
                                              <p:val>
                                                <p:strVal val="#ppt_w"/>
                                              </p:val>
                                            </p:tav>
                                          </p:tavLst>
                                        </p:anim>
                                        <p:anim calcmode="lin" valueType="num">
                                          <p:cBhvr>
                                            <p:cTn id="65" dur="500" fill="hold"/>
                                            <p:tgtEl>
                                              <p:spTgt spid="27"/>
                                            </p:tgtEl>
                                            <p:attrNameLst>
                                              <p:attrName>ppt_h</p:attrName>
                                            </p:attrNameLst>
                                          </p:cBhvr>
                                          <p:tavLst>
                                            <p:tav tm="0">
                                              <p:val>
                                                <p:fltVal val="0"/>
                                              </p:val>
                                            </p:tav>
                                            <p:tav tm="100000">
                                              <p:val>
                                                <p:strVal val="#ppt_h"/>
                                              </p:val>
                                            </p:tav>
                                          </p:tavLst>
                                        </p:anim>
                                        <p:animEffect transition="in" filter="fade">
                                          <p:cBhvr>
                                            <p:cTn id="66" dur="500"/>
                                            <p:tgtEl>
                                              <p:spTgt spid="27"/>
                                            </p:tgtEl>
                                          </p:cBhvr>
                                        </p:animEffect>
                                      </p:childTnLst>
                                    </p:cTn>
                                  </p:par>
                                  <p:par>
                                    <p:cTn id="67" presetID="53" presetClass="entr" presetSubtype="16" fill="hold" grpId="0" nodeType="withEffect">
                                      <p:stCondLst>
                                        <p:cond delay="200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par>
                                    <p:cTn id="72" presetID="53" presetClass="entr" presetSubtype="16" fill="hold" grpId="0" nodeType="withEffect">
                                      <p:stCondLst>
                                        <p:cond delay="2000"/>
                                      </p:stCondLst>
                                      <p:childTnLst>
                                        <p:set>
                                          <p:cBhvr>
                                            <p:cTn id="73" dur="1" fill="hold">
                                              <p:stCondLst>
                                                <p:cond delay="0"/>
                                              </p:stCondLst>
                                            </p:cTn>
                                            <p:tgtEl>
                                              <p:spTgt spid="29"/>
                                            </p:tgtEl>
                                            <p:attrNameLst>
                                              <p:attrName>style.visibility</p:attrName>
                                            </p:attrNameLst>
                                          </p:cBhvr>
                                          <p:to>
                                            <p:strVal val="visible"/>
                                          </p:to>
                                        </p:set>
                                        <p:anim calcmode="lin" valueType="num">
                                          <p:cBhvr>
                                            <p:cTn id="74" dur="500" fill="hold"/>
                                            <p:tgtEl>
                                              <p:spTgt spid="29"/>
                                            </p:tgtEl>
                                            <p:attrNameLst>
                                              <p:attrName>ppt_w</p:attrName>
                                            </p:attrNameLst>
                                          </p:cBhvr>
                                          <p:tavLst>
                                            <p:tav tm="0">
                                              <p:val>
                                                <p:fltVal val="0"/>
                                              </p:val>
                                            </p:tav>
                                            <p:tav tm="100000">
                                              <p:val>
                                                <p:strVal val="#ppt_w"/>
                                              </p:val>
                                            </p:tav>
                                          </p:tavLst>
                                        </p:anim>
                                        <p:anim calcmode="lin" valueType="num">
                                          <p:cBhvr>
                                            <p:cTn id="75" dur="500" fill="hold"/>
                                            <p:tgtEl>
                                              <p:spTgt spid="29"/>
                                            </p:tgtEl>
                                            <p:attrNameLst>
                                              <p:attrName>ppt_h</p:attrName>
                                            </p:attrNameLst>
                                          </p:cBhvr>
                                          <p:tavLst>
                                            <p:tav tm="0">
                                              <p:val>
                                                <p:fltVal val="0"/>
                                              </p:val>
                                            </p:tav>
                                            <p:tav tm="100000">
                                              <p:val>
                                                <p:strVal val="#ppt_h"/>
                                              </p:val>
                                            </p:tav>
                                          </p:tavLst>
                                        </p:anim>
                                        <p:animEffect transition="in" filter="fade">
                                          <p:cBhvr>
                                            <p:cTn id="76" dur="500"/>
                                            <p:tgtEl>
                                              <p:spTgt spid="29"/>
                                            </p:tgtEl>
                                          </p:cBhvr>
                                        </p:animEffect>
                                      </p:childTnLst>
                                    </p:cTn>
                                  </p:par>
                                  <p:par>
                                    <p:cTn id="77" presetID="2" presetClass="entr" presetSubtype="8" fill="hold" grpId="0" nodeType="withEffect">
                                      <p:stCondLst>
                                        <p:cond delay="2250"/>
                                      </p:stCondLst>
                                      <p:childTnLst>
                                        <p:set>
                                          <p:cBhvr>
                                            <p:cTn id="78" dur="1" fill="hold">
                                              <p:stCondLst>
                                                <p:cond delay="0"/>
                                              </p:stCondLst>
                                            </p:cTn>
                                            <p:tgtEl>
                                              <p:spTgt spid="50">
                                                <p:txEl>
                                                  <p:pRg st="0" end="0"/>
                                                </p:txEl>
                                              </p:spTgt>
                                            </p:tgtEl>
                                            <p:attrNameLst>
                                              <p:attrName>style.visibility</p:attrName>
                                            </p:attrNameLst>
                                          </p:cBhvr>
                                          <p:to>
                                            <p:strVal val="visible"/>
                                          </p:to>
                                        </p:set>
                                        <p:anim calcmode="lin" valueType="num">
                                          <p:cBhvr additive="base">
                                            <p:cTn id="79" dur="10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80" dur="1000" fill="hold"/>
                                            <p:tgtEl>
                                              <p:spTgt spid="50">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250"/>
                                      </p:stCondLst>
                                      <p:childTnLst>
                                        <p:set>
                                          <p:cBhvr>
                                            <p:cTn id="82" dur="1" fill="hold">
                                              <p:stCondLst>
                                                <p:cond delay="0"/>
                                              </p:stCondLst>
                                            </p:cTn>
                                            <p:tgtEl>
                                              <p:spTgt spid="51">
                                                <p:txEl>
                                                  <p:pRg st="0" end="0"/>
                                                </p:txEl>
                                              </p:spTgt>
                                            </p:tgtEl>
                                            <p:attrNameLst>
                                              <p:attrName>style.visibility</p:attrName>
                                            </p:attrNameLst>
                                          </p:cBhvr>
                                          <p:to>
                                            <p:strVal val="visible"/>
                                          </p:to>
                                        </p:set>
                                        <p:anim calcmode="lin" valueType="num">
                                          <p:cBhvr additive="base">
                                            <p:cTn id="83" dur="10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84" dur="1000" fill="hold"/>
                                            <p:tgtEl>
                                              <p:spTgt spid="51">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2250"/>
                                      </p:stCondLst>
                                      <p:childTnLst>
                                        <p:set>
                                          <p:cBhvr>
                                            <p:cTn id="86" dur="1" fill="hold">
                                              <p:stCondLst>
                                                <p:cond delay="0"/>
                                              </p:stCondLst>
                                            </p:cTn>
                                            <p:tgtEl>
                                              <p:spTgt spid="52">
                                                <p:txEl>
                                                  <p:pRg st="0" end="0"/>
                                                </p:txEl>
                                              </p:spTgt>
                                            </p:tgtEl>
                                            <p:attrNameLst>
                                              <p:attrName>style.visibility</p:attrName>
                                            </p:attrNameLst>
                                          </p:cBhvr>
                                          <p:to>
                                            <p:strVal val="visible"/>
                                          </p:to>
                                        </p:set>
                                        <p:anim calcmode="lin" valueType="num">
                                          <p:cBhvr additive="base">
                                            <p:cTn id="87" dur="10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8" dur="1000" fill="hold"/>
                                            <p:tgtEl>
                                              <p:spTgt spid="52">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250"/>
                                      </p:stCondLst>
                                      <p:childTnLst>
                                        <p:set>
                                          <p:cBhvr>
                                            <p:cTn id="90" dur="1" fill="hold">
                                              <p:stCondLst>
                                                <p:cond delay="0"/>
                                              </p:stCondLst>
                                            </p:cTn>
                                            <p:tgtEl>
                                              <p:spTgt spid="53">
                                                <p:txEl>
                                                  <p:pRg st="0" end="0"/>
                                                </p:txEl>
                                              </p:spTgt>
                                            </p:tgtEl>
                                            <p:attrNameLst>
                                              <p:attrName>style.visibility</p:attrName>
                                            </p:attrNameLst>
                                          </p:cBhvr>
                                          <p:to>
                                            <p:strVal val="visible"/>
                                          </p:to>
                                        </p:set>
                                        <p:anim calcmode="lin" valueType="num">
                                          <p:cBhvr additive="base">
                                            <p:cTn id="91" dur="10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92" dur="1000" fill="hold"/>
                                            <p:tgtEl>
                                              <p:spTgt spid="53">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2250"/>
                                      </p:stCondLst>
                                      <p:childTnLst>
                                        <p:set>
                                          <p:cBhvr>
                                            <p:cTn id="94" dur="1" fill="hold">
                                              <p:stCondLst>
                                                <p:cond delay="0"/>
                                              </p:stCondLst>
                                            </p:cTn>
                                            <p:tgtEl>
                                              <p:spTgt spid="54">
                                                <p:txEl>
                                                  <p:pRg st="0" end="0"/>
                                                </p:txEl>
                                              </p:spTgt>
                                            </p:tgtEl>
                                            <p:attrNameLst>
                                              <p:attrName>style.visibility</p:attrName>
                                            </p:attrNameLst>
                                          </p:cBhvr>
                                          <p:to>
                                            <p:strVal val="visible"/>
                                          </p:to>
                                        </p:set>
                                        <p:anim calcmode="lin" valueType="num">
                                          <p:cBhvr additive="base">
                                            <p:cTn id="95" dur="1000" fill="hold"/>
                                            <p:tgtEl>
                                              <p:spTgt spid="54">
                                                <p:txEl>
                                                  <p:pRg st="0" end="0"/>
                                                </p:txEl>
                                              </p:spTgt>
                                            </p:tgtEl>
                                            <p:attrNameLst>
                                              <p:attrName>ppt_x</p:attrName>
                                            </p:attrNameLst>
                                          </p:cBhvr>
                                          <p:tavLst>
                                            <p:tav tm="0">
                                              <p:val>
                                                <p:strVal val="0-#ppt_w/2"/>
                                              </p:val>
                                            </p:tav>
                                            <p:tav tm="100000">
                                              <p:val>
                                                <p:strVal val="#ppt_x"/>
                                              </p:val>
                                            </p:tav>
                                          </p:tavLst>
                                        </p:anim>
                                        <p:anim calcmode="lin" valueType="num">
                                          <p:cBhvr additive="base">
                                            <p:cTn id="96" dur="1000" fill="hold"/>
                                            <p:tgtEl>
                                              <p:spTgt spid="54">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2250"/>
                                      </p:stCondLst>
                                      <p:childTnLst>
                                        <p:set>
                                          <p:cBhvr>
                                            <p:cTn id="98" dur="1" fill="hold">
                                              <p:stCondLst>
                                                <p:cond delay="0"/>
                                              </p:stCondLst>
                                            </p:cTn>
                                            <p:tgtEl>
                                              <p:spTgt spid="55">
                                                <p:txEl>
                                                  <p:pRg st="0" end="0"/>
                                                </p:txEl>
                                              </p:spTgt>
                                            </p:tgtEl>
                                            <p:attrNameLst>
                                              <p:attrName>style.visibility</p:attrName>
                                            </p:attrNameLst>
                                          </p:cBhvr>
                                          <p:to>
                                            <p:strVal val="visible"/>
                                          </p:to>
                                        </p:set>
                                        <p:anim calcmode="lin" valueType="num">
                                          <p:cBhvr additive="base">
                                            <p:cTn id="99" dur="10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00" dur="1000" fill="hold"/>
                                            <p:tgtEl>
                                              <p:spTgt spid="55">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2250"/>
                                      </p:stCondLst>
                                      <p:childTnLst>
                                        <p:set>
                                          <p:cBhvr>
                                            <p:cTn id="102" dur="1" fill="hold">
                                              <p:stCondLst>
                                                <p:cond delay="0"/>
                                              </p:stCondLst>
                                            </p:cTn>
                                            <p:tgtEl>
                                              <p:spTgt spid="62">
                                                <p:txEl>
                                                  <p:pRg st="0" end="0"/>
                                                </p:txEl>
                                              </p:spTgt>
                                            </p:tgtEl>
                                            <p:attrNameLst>
                                              <p:attrName>style.visibility</p:attrName>
                                            </p:attrNameLst>
                                          </p:cBhvr>
                                          <p:to>
                                            <p:strVal val="visible"/>
                                          </p:to>
                                        </p:set>
                                        <p:anim calcmode="lin" valueType="num">
                                          <p:cBhvr additive="base">
                                            <p:cTn id="103" dur="10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04" dur="1000" fill="hold"/>
                                            <p:tgtEl>
                                              <p:spTgt spid="62">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2250"/>
                                      </p:stCondLst>
                                      <p:childTnLst>
                                        <p:set>
                                          <p:cBhvr>
                                            <p:cTn id="106" dur="1" fill="hold">
                                              <p:stCondLst>
                                                <p:cond delay="0"/>
                                              </p:stCondLst>
                                            </p:cTn>
                                            <p:tgtEl>
                                              <p:spTgt spid="63">
                                                <p:txEl>
                                                  <p:pRg st="0" end="0"/>
                                                </p:txEl>
                                              </p:spTgt>
                                            </p:tgtEl>
                                            <p:attrNameLst>
                                              <p:attrName>style.visibility</p:attrName>
                                            </p:attrNameLst>
                                          </p:cBhvr>
                                          <p:to>
                                            <p:strVal val="visible"/>
                                          </p:to>
                                        </p:set>
                                        <p:anim calcmode="lin" valueType="num">
                                          <p:cBhvr additive="base">
                                            <p:cTn id="107" dur="10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108"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2250"/>
                                      </p:stCondLst>
                                      <p:childTnLst>
                                        <p:set>
                                          <p:cBhvr>
                                            <p:cTn id="110" dur="1" fill="hold">
                                              <p:stCondLst>
                                                <p:cond delay="0"/>
                                              </p:stCondLst>
                                            </p:cTn>
                                            <p:tgtEl>
                                              <p:spTgt spid="56">
                                                <p:txEl>
                                                  <p:pRg st="0" end="0"/>
                                                </p:txEl>
                                              </p:spTgt>
                                            </p:tgtEl>
                                            <p:attrNameLst>
                                              <p:attrName>style.visibility</p:attrName>
                                            </p:attrNameLst>
                                          </p:cBhvr>
                                          <p:to>
                                            <p:strVal val="visible"/>
                                          </p:to>
                                        </p:set>
                                        <p:anim calcmode="lin" valueType="num">
                                          <p:cBhvr additive="base">
                                            <p:cTn id="111" dur="10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112" dur="1000" fill="hold"/>
                                            <p:tgtEl>
                                              <p:spTgt spid="56">
                                                <p:txEl>
                                                  <p:pRg st="0" end="0"/>
                                                </p:txEl>
                                              </p:spTgt>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250"/>
                                      </p:stCondLst>
                                      <p:childTnLst>
                                        <p:set>
                                          <p:cBhvr>
                                            <p:cTn id="114" dur="1" fill="hold">
                                              <p:stCondLst>
                                                <p:cond delay="0"/>
                                              </p:stCondLst>
                                            </p:cTn>
                                            <p:tgtEl>
                                              <p:spTgt spid="57">
                                                <p:txEl>
                                                  <p:pRg st="0" end="0"/>
                                                </p:txEl>
                                              </p:spTgt>
                                            </p:tgtEl>
                                            <p:attrNameLst>
                                              <p:attrName>style.visibility</p:attrName>
                                            </p:attrNameLst>
                                          </p:cBhvr>
                                          <p:to>
                                            <p:strVal val="visible"/>
                                          </p:to>
                                        </p:set>
                                        <p:anim calcmode="lin" valueType="num">
                                          <p:cBhvr additive="base">
                                            <p:cTn id="115"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16" dur="1000" fill="hold"/>
                                            <p:tgtEl>
                                              <p:spTgt spid="57">
                                                <p:txEl>
                                                  <p:pRg st="0" end="0"/>
                                                </p:txEl>
                                              </p:spTgt>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2250"/>
                                      </p:stCondLst>
                                      <p:childTnLst>
                                        <p:set>
                                          <p:cBhvr>
                                            <p:cTn id="118" dur="1" fill="hold">
                                              <p:stCondLst>
                                                <p:cond delay="0"/>
                                              </p:stCondLst>
                                            </p:cTn>
                                            <p:tgtEl>
                                              <p:spTgt spid="58">
                                                <p:txEl>
                                                  <p:pRg st="0" end="0"/>
                                                </p:txEl>
                                              </p:spTgt>
                                            </p:tgtEl>
                                            <p:attrNameLst>
                                              <p:attrName>style.visibility</p:attrName>
                                            </p:attrNameLst>
                                          </p:cBhvr>
                                          <p:to>
                                            <p:strVal val="visible"/>
                                          </p:to>
                                        </p:set>
                                        <p:anim calcmode="lin" valueType="num">
                                          <p:cBhvr additive="base">
                                            <p:cTn id="119" dur="100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120"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2250"/>
                                      </p:stCondLst>
                                      <p:childTnLst>
                                        <p:set>
                                          <p:cBhvr>
                                            <p:cTn id="122" dur="1" fill="hold">
                                              <p:stCondLst>
                                                <p:cond delay="0"/>
                                              </p:stCondLst>
                                            </p:cTn>
                                            <p:tgtEl>
                                              <p:spTgt spid="59">
                                                <p:txEl>
                                                  <p:pRg st="0" end="0"/>
                                                </p:txEl>
                                              </p:spTgt>
                                            </p:tgtEl>
                                            <p:attrNameLst>
                                              <p:attrName>style.visibility</p:attrName>
                                            </p:attrNameLst>
                                          </p:cBhvr>
                                          <p:to>
                                            <p:strVal val="visible"/>
                                          </p:to>
                                        </p:set>
                                        <p:anim calcmode="lin" valueType="num">
                                          <p:cBhvr additive="base">
                                            <p:cTn id="123" dur="10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124"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stCondLst>
                                        <p:cond delay="2250"/>
                                      </p:stCondLst>
                                      <p:childTnLst>
                                        <p:set>
                                          <p:cBhvr>
                                            <p:cTn id="126" dur="1" fill="hold">
                                              <p:stCondLst>
                                                <p:cond delay="0"/>
                                              </p:stCondLst>
                                            </p:cTn>
                                            <p:tgtEl>
                                              <p:spTgt spid="60">
                                                <p:txEl>
                                                  <p:pRg st="0" end="0"/>
                                                </p:txEl>
                                              </p:spTgt>
                                            </p:tgtEl>
                                            <p:attrNameLst>
                                              <p:attrName>style.visibility</p:attrName>
                                            </p:attrNameLst>
                                          </p:cBhvr>
                                          <p:to>
                                            <p:strVal val="visible"/>
                                          </p:to>
                                        </p:set>
                                        <p:anim calcmode="lin" valueType="num">
                                          <p:cBhvr additive="base">
                                            <p:cTn id="127" dur="10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128"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stCondLst>
                                        <p:cond delay="2250"/>
                                      </p:stCondLst>
                                      <p:childTnLst>
                                        <p:set>
                                          <p:cBhvr>
                                            <p:cTn id="130" dur="1" fill="hold">
                                              <p:stCondLst>
                                                <p:cond delay="0"/>
                                              </p:stCondLst>
                                            </p:cTn>
                                            <p:tgtEl>
                                              <p:spTgt spid="61">
                                                <p:txEl>
                                                  <p:pRg st="0" end="0"/>
                                                </p:txEl>
                                              </p:spTgt>
                                            </p:tgtEl>
                                            <p:attrNameLst>
                                              <p:attrName>style.visibility</p:attrName>
                                            </p:attrNameLst>
                                          </p:cBhvr>
                                          <p:to>
                                            <p:strVal val="visible"/>
                                          </p:to>
                                        </p:set>
                                        <p:anim calcmode="lin" valueType="num">
                                          <p:cBhvr additive="base">
                                            <p:cTn id="131" dur="1000" fill="hold"/>
                                            <p:tgtEl>
                                              <p:spTgt spid="61">
                                                <p:txEl>
                                                  <p:pRg st="0" end="0"/>
                                                </p:txEl>
                                              </p:spTgt>
                                            </p:tgtEl>
                                            <p:attrNameLst>
                                              <p:attrName>ppt_x</p:attrName>
                                            </p:attrNameLst>
                                          </p:cBhvr>
                                          <p:tavLst>
                                            <p:tav tm="0">
                                              <p:val>
                                                <p:strVal val="1+#ppt_w/2"/>
                                              </p:val>
                                            </p:tav>
                                            <p:tav tm="100000">
                                              <p:val>
                                                <p:strVal val="#ppt_x"/>
                                              </p:val>
                                            </p:tav>
                                          </p:tavLst>
                                        </p:anim>
                                        <p:anim calcmode="lin" valueType="num">
                                          <p:cBhvr additive="base">
                                            <p:cTn id="132"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stCondLst>
                                        <p:cond delay="2250"/>
                                      </p:stCondLst>
                                      <p:childTnLst>
                                        <p:set>
                                          <p:cBhvr>
                                            <p:cTn id="134" dur="1" fill="hold">
                                              <p:stCondLst>
                                                <p:cond delay="0"/>
                                              </p:stCondLst>
                                            </p:cTn>
                                            <p:tgtEl>
                                              <p:spTgt spid="64">
                                                <p:txEl>
                                                  <p:pRg st="0" end="0"/>
                                                </p:txEl>
                                              </p:spTgt>
                                            </p:tgtEl>
                                            <p:attrNameLst>
                                              <p:attrName>style.visibility</p:attrName>
                                            </p:attrNameLst>
                                          </p:cBhvr>
                                          <p:to>
                                            <p:strVal val="visible"/>
                                          </p:to>
                                        </p:set>
                                        <p:anim calcmode="lin" valueType="num">
                                          <p:cBhvr additive="base">
                                            <p:cTn id="135" dur="1000" fill="hold"/>
                                            <p:tgtEl>
                                              <p:spTgt spid="64">
                                                <p:txEl>
                                                  <p:pRg st="0" end="0"/>
                                                </p:txEl>
                                              </p:spTgt>
                                            </p:tgtEl>
                                            <p:attrNameLst>
                                              <p:attrName>ppt_x</p:attrName>
                                            </p:attrNameLst>
                                          </p:cBhvr>
                                          <p:tavLst>
                                            <p:tav tm="0">
                                              <p:val>
                                                <p:strVal val="1+#ppt_w/2"/>
                                              </p:val>
                                            </p:tav>
                                            <p:tav tm="100000">
                                              <p:val>
                                                <p:strVal val="#ppt_x"/>
                                              </p:val>
                                            </p:tav>
                                          </p:tavLst>
                                        </p:anim>
                                        <p:anim calcmode="lin" valueType="num">
                                          <p:cBhvr additive="base">
                                            <p:cTn id="136"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37" presetID="2" presetClass="entr" presetSubtype="2" fill="hold" grpId="0" nodeType="withEffect">
                                      <p:stCondLst>
                                        <p:cond delay="2250"/>
                                      </p:stCondLst>
                                      <p:childTnLst>
                                        <p:set>
                                          <p:cBhvr>
                                            <p:cTn id="138" dur="1" fill="hold">
                                              <p:stCondLst>
                                                <p:cond delay="0"/>
                                              </p:stCondLst>
                                            </p:cTn>
                                            <p:tgtEl>
                                              <p:spTgt spid="65">
                                                <p:txEl>
                                                  <p:pRg st="0" end="0"/>
                                                </p:txEl>
                                              </p:spTgt>
                                            </p:tgtEl>
                                            <p:attrNameLst>
                                              <p:attrName>style.visibility</p:attrName>
                                            </p:attrNameLst>
                                          </p:cBhvr>
                                          <p:to>
                                            <p:strVal val="visible"/>
                                          </p:to>
                                        </p:set>
                                        <p:anim calcmode="lin" valueType="num">
                                          <p:cBhvr additive="base">
                                            <p:cTn id="139" dur="10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140" dur="1000" fill="hold"/>
                                            <p:tgtEl>
                                              <p:spTgt spid="6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50" grpId="0" build="p"/>
          <p:bldP spid="51" grpId="0" build="p"/>
          <p:bldP spid="52" grpId="0" build="p"/>
          <p:bldP spid="53" grpId="0" build="p"/>
          <p:bldP spid="54" grpId="0" build="p"/>
          <p:bldP spid="55" grpId="0" build="p"/>
          <p:bldP spid="56" grpId="0" build="p"/>
          <p:bldP spid="57" grpId="0" build="p"/>
          <p:bldP spid="58" grpId="0" build="p"/>
          <p:bldP spid="59" grpId="0" build="p"/>
          <p:bldP spid="60" grpId="0" build="p"/>
          <p:bldP spid="61" grpId="0" build="p"/>
          <p:bldP spid="62" grpId="0" build="p"/>
          <p:bldP spid="63" grpId="0" build="p"/>
          <p:bldP spid="64" grpId="0" build="p"/>
          <p:bldP spid="65" grpId="0" build="p"/>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7664450" y="5453063"/>
            <a:ext cx="1408113" cy="155575"/>
          </a:xfrm>
          <a:custGeom>
            <a:avLst/>
            <a:gdLst>
              <a:gd name="T0" fmla="*/ 370 w 370"/>
              <a:gd name="T1" fmla="*/ 0 h 41"/>
              <a:gd name="T2" fmla="*/ 185 w 370"/>
              <a:gd name="T3" fmla="*/ 41 h 41"/>
              <a:gd name="T4" fmla="*/ 0 w 370"/>
              <a:gd name="T5" fmla="*/ 0 h 41"/>
            </a:gdLst>
            <a:ahLst/>
            <a:cxnLst>
              <a:cxn ang="0">
                <a:pos x="T0" y="T1"/>
              </a:cxn>
              <a:cxn ang="0">
                <a:pos x="T2" y="T3"/>
              </a:cxn>
              <a:cxn ang="0">
                <a:pos x="T4" y="T5"/>
              </a:cxn>
            </a:cxnLst>
            <a:rect l="0" t="0" r="r" b="b"/>
            <a:pathLst>
              <a:path w="370" h="41">
                <a:moveTo>
                  <a:pt x="370" y="0"/>
                </a:moveTo>
                <a:cubicBezTo>
                  <a:pt x="314" y="26"/>
                  <a:pt x="251" y="41"/>
                  <a:pt x="185" y="41"/>
                </a:cubicBezTo>
                <a:cubicBezTo>
                  <a:pt x="119" y="41"/>
                  <a:pt x="56" y="26"/>
                  <a:pt x="0" y="0"/>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9332913" y="2560638"/>
            <a:ext cx="703263" cy="1222375"/>
          </a:xfrm>
          <a:custGeom>
            <a:avLst/>
            <a:gdLst>
              <a:gd name="T0" fmla="*/ 0 w 185"/>
              <a:gd name="T1" fmla="*/ 0 h 321"/>
              <a:gd name="T2" fmla="*/ 128 w 185"/>
              <a:gd name="T3" fmla="*/ 140 h 321"/>
              <a:gd name="T4" fmla="*/ 185 w 185"/>
              <a:gd name="T5" fmla="*/ 321 h 321"/>
            </a:gdLst>
            <a:ahLst/>
            <a:cxnLst>
              <a:cxn ang="0">
                <a:pos x="T0" y="T1"/>
              </a:cxn>
              <a:cxn ang="0">
                <a:pos x="T2" y="T3"/>
              </a:cxn>
              <a:cxn ang="0">
                <a:pos x="T4" y="T5"/>
              </a:cxn>
            </a:cxnLst>
            <a:rect l="0" t="0" r="r" b="b"/>
            <a:pathLst>
              <a:path w="185" h="321">
                <a:moveTo>
                  <a:pt x="0" y="0"/>
                </a:moveTo>
                <a:cubicBezTo>
                  <a:pt x="50" y="36"/>
                  <a:pt x="94" y="83"/>
                  <a:pt x="128" y="140"/>
                </a:cubicBezTo>
                <a:cubicBezTo>
                  <a:pt x="161" y="197"/>
                  <a:pt x="179" y="259"/>
                  <a:pt x="185" y="321"/>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6700838" y="2560638"/>
            <a:ext cx="704850" cy="1222375"/>
          </a:xfrm>
          <a:custGeom>
            <a:avLst/>
            <a:gdLst>
              <a:gd name="T0" fmla="*/ 0 w 185"/>
              <a:gd name="T1" fmla="*/ 321 h 321"/>
              <a:gd name="T2" fmla="*/ 57 w 185"/>
              <a:gd name="T3" fmla="*/ 140 h 321"/>
              <a:gd name="T4" fmla="*/ 185 w 185"/>
              <a:gd name="T5" fmla="*/ 0 h 321"/>
            </a:gdLst>
            <a:ahLst/>
            <a:cxnLst>
              <a:cxn ang="0">
                <a:pos x="T0" y="T1"/>
              </a:cxn>
              <a:cxn ang="0">
                <a:pos x="T2" y="T3"/>
              </a:cxn>
              <a:cxn ang="0">
                <a:pos x="T4" y="T5"/>
              </a:cxn>
            </a:cxnLst>
            <a:rect l="0" t="0" r="r" b="b"/>
            <a:pathLst>
              <a:path w="185" h="321">
                <a:moveTo>
                  <a:pt x="0" y="321"/>
                </a:moveTo>
                <a:cubicBezTo>
                  <a:pt x="5" y="259"/>
                  <a:pt x="24" y="197"/>
                  <a:pt x="57" y="140"/>
                </a:cubicBezTo>
                <a:cubicBezTo>
                  <a:pt x="90" y="83"/>
                  <a:pt x="134" y="36"/>
                  <a:pt x="185" y="0"/>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3" name="Group 22"/>
          <p:cNvGrpSpPr/>
          <p:nvPr/>
        </p:nvGrpSpPr>
        <p:grpSpPr>
          <a:xfrm>
            <a:off x="9118600" y="3848100"/>
            <a:ext cx="2079625" cy="2179638"/>
            <a:chOff x="9118600" y="3848100"/>
            <a:chExt cx="2079625" cy="2179638"/>
          </a:xfrm>
        </p:grpSpPr>
        <p:sp>
          <p:nvSpPr>
            <p:cNvPr id="9" name="Freeform 9"/>
            <p:cNvSpPr>
              <a:spLocks/>
            </p:cNvSpPr>
            <p:nvPr/>
          </p:nvSpPr>
          <p:spPr bwMode="auto">
            <a:xfrm>
              <a:off x="9118600" y="3848100"/>
              <a:ext cx="2079625" cy="2179638"/>
            </a:xfrm>
            <a:custGeom>
              <a:avLst/>
              <a:gdLst>
                <a:gd name="T0" fmla="*/ 235 w 546"/>
                <a:gd name="T1" fmla="*/ 90 h 572"/>
                <a:gd name="T2" fmla="*/ 34 w 546"/>
                <a:gd name="T3" fmla="*/ 393 h 572"/>
                <a:gd name="T4" fmla="*/ 43 w 546"/>
                <a:gd name="T5" fmla="*/ 161 h 572"/>
                <a:gd name="T6" fmla="*/ 385 w 546"/>
                <a:gd name="T7" fmla="*/ 69 h 572"/>
                <a:gd name="T8" fmla="*/ 477 w 546"/>
                <a:gd name="T9" fmla="*/ 411 h 572"/>
                <a:gd name="T10" fmla="*/ 135 w 546"/>
                <a:gd name="T11" fmla="*/ 503 h 572"/>
                <a:gd name="T12" fmla="*/ 68 w 546"/>
                <a:gd name="T13" fmla="*/ 446 h 572"/>
              </a:gdLst>
              <a:ahLst/>
              <a:cxnLst>
                <a:cxn ang="0">
                  <a:pos x="T0" y="T1"/>
                </a:cxn>
                <a:cxn ang="0">
                  <a:pos x="T2" y="T3"/>
                </a:cxn>
                <a:cxn ang="0">
                  <a:pos x="T4" y="T5"/>
                </a:cxn>
                <a:cxn ang="0">
                  <a:pos x="T6" y="T7"/>
                </a:cxn>
                <a:cxn ang="0">
                  <a:pos x="T8" y="T9"/>
                </a:cxn>
                <a:cxn ang="0">
                  <a:pos x="T10" y="T11"/>
                </a:cxn>
                <a:cxn ang="0">
                  <a:pos x="T12" y="T13"/>
                </a:cxn>
              </a:cxnLst>
              <a:rect l="0" t="0" r="r" b="b"/>
              <a:pathLst>
                <a:path w="546" h="572">
                  <a:moveTo>
                    <a:pt x="235" y="90"/>
                  </a:moveTo>
                  <a:cubicBezTo>
                    <a:pt x="216" y="211"/>
                    <a:pt x="146" y="324"/>
                    <a:pt x="34" y="393"/>
                  </a:cubicBezTo>
                  <a:cubicBezTo>
                    <a:pt x="0" y="322"/>
                    <a:pt x="1" y="235"/>
                    <a:pt x="43" y="161"/>
                  </a:cubicBezTo>
                  <a:cubicBezTo>
                    <a:pt x="113" y="41"/>
                    <a:pt x="266" y="0"/>
                    <a:pt x="385" y="69"/>
                  </a:cubicBezTo>
                  <a:cubicBezTo>
                    <a:pt x="505" y="138"/>
                    <a:pt x="546" y="291"/>
                    <a:pt x="477" y="411"/>
                  </a:cubicBezTo>
                  <a:cubicBezTo>
                    <a:pt x="408" y="531"/>
                    <a:pt x="255" y="572"/>
                    <a:pt x="135" y="503"/>
                  </a:cubicBezTo>
                  <a:cubicBezTo>
                    <a:pt x="109" y="487"/>
                    <a:pt x="86" y="468"/>
                    <a:pt x="68" y="446"/>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9377363" y="5548313"/>
              <a:ext cx="171450" cy="171450"/>
            </a:xfrm>
            <a:custGeom>
              <a:avLst/>
              <a:gdLst>
                <a:gd name="T0" fmla="*/ 39 w 108"/>
                <a:gd name="T1" fmla="*/ 108 h 108"/>
                <a:gd name="T2" fmla="*/ 0 w 108"/>
                <a:gd name="T3" fmla="*/ 0 h 108"/>
                <a:gd name="T4" fmla="*/ 108 w 108"/>
                <a:gd name="T5" fmla="*/ 38 h 108"/>
              </a:gdLst>
              <a:ahLst/>
              <a:cxnLst>
                <a:cxn ang="0">
                  <a:pos x="T0" y="T1"/>
                </a:cxn>
                <a:cxn ang="0">
                  <a:pos x="T2" y="T3"/>
                </a:cxn>
                <a:cxn ang="0">
                  <a:pos x="T4" y="T5"/>
                </a:cxn>
              </a:cxnLst>
              <a:rect l="0" t="0" r="r" b="b"/>
              <a:pathLst>
                <a:path w="108" h="108">
                  <a:moveTo>
                    <a:pt x="39" y="108"/>
                  </a:moveTo>
                  <a:lnTo>
                    <a:pt x="0" y="0"/>
                  </a:lnTo>
                  <a:lnTo>
                    <a:pt x="108" y="38"/>
                  </a:ln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2" name="Group 21"/>
          <p:cNvGrpSpPr/>
          <p:nvPr/>
        </p:nvGrpSpPr>
        <p:grpSpPr>
          <a:xfrm>
            <a:off x="7416800" y="966788"/>
            <a:ext cx="1965325" cy="1906588"/>
            <a:chOff x="7416800" y="966788"/>
            <a:chExt cx="1965325" cy="1906588"/>
          </a:xfrm>
        </p:grpSpPr>
        <p:sp>
          <p:nvSpPr>
            <p:cNvPr id="10" name="Freeform 10"/>
            <p:cNvSpPr>
              <a:spLocks/>
            </p:cNvSpPr>
            <p:nvPr/>
          </p:nvSpPr>
          <p:spPr bwMode="auto">
            <a:xfrm>
              <a:off x="7416800" y="966788"/>
              <a:ext cx="1903413" cy="1906588"/>
            </a:xfrm>
            <a:custGeom>
              <a:avLst/>
              <a:gdLst>
                <a:gd name="T0" fmla="*/ 92 w 500"/>
                <a:gd name="T1" fmla="*/ 370 h 500"/>
                <a:gd name="T2" fmla="*/ 456 w 500"/>
                <a:gd name="T3" fmla="*/ 392 h 500"/>
                <a:gd name="T4" fmla="*/ 250 w 500"/>
                <a:gd name="T5" fmla="*/ 500 h 500"/>
                <a:gd name="T6" fmla="*/ 0 w 500"/>
                <a:gd name="T7" fmla="*/ 250 h 500"/>
                <a:gd name="T8" fmla="*/ 250 w 500"/>
                <a:gd name="T9" fmla="*/ 0 h 500"/>
                <a:gd name="T10" fmla="*/ 500 w 500"/>
                <a:gd name="T11" fmla="*/ 250 h 500"/>
                <a:gd name="T12" fmla="*/ 485 w 500"/>
                <a:gd name="T13" fmla="*/ 336 h 500"/>
              </a:gdLst>
              <a:ahLst/>
              <a:cxnLst>
                <a:cxn ang="0">
                  <a:pos x="T0" y="T1"/>
                </a:cxn>
                <a:cxn ang="0">
                  <a:pos x="T2" y="T3"/>
                </a:cxn>
                <a:cxn ang="0">
                  <a:pos x="T4" y="T5"/>
                </a:cxn>
                <a:cxn ang="0">
                  <a:pos x="T6" y="T7"/>
                </a:cxn>
                <a:cxn ang="0">
                  <a:pos x="T8" y="T9"/>
                </a:cxn>
                <a:cxn ang="0">
                  <a:pos x="T10" y="T11"/>
                </a:cxn>
                <a:cxn ang="0">
                  <a:pos x="T12" y="T13"/>
                </a:cxn>
              </a:cxnLst>
              <a:rect l="0" t="0" r="r" b="b"/>
              <a:pathLst>
                <a:path w="500" h="500">
                  <a:moveTo>
                    <a:pt x="92" y="370"/>
                  </a:moveTo>
                  <a:cubicBezTo>
                    <a:pt x="207" y="326"/>
                    <a:pt x="340" y="330"/>
                    <a:pt x="456" y="392"/>
                  </a:cubicBezTo>
                  <a:cubicBezTo>
                    <a:pt x="411" y="457"/>
                    <a:pt x="335" y="500"/>
                    <a:pt x="250" y="500"/>
                  </a:cubicBezTo>
                  <a:cubicBezTo>
                    <a:pt x="112" y="500"/>
                    <a:pt x="0" y="388"/>
                    <a:pt x="0" y="250"/>
                  </a:cubicBezTo>
                  <a:cubicBezTo>
                    <a:pt x="0" y="112"/>
                    <a:pt x="112" y="0"/>
                    <a:pt x="250" y="0"/>
                  </a:cubicBezTo>
                  <a:cubicBezTo>
                    <a:pt x="388" y="0"/>
                    <a:pt x="500" y="112"/>
                    <a:pt x="500" y="250"/>
                  </a:cubicBezTo>
                  <a:cubicBezTo>
                    <a:pt x="500" y="280"/>
                    <a:pt x="495" y="309"/>
                    <a:pt x="485" y="336"/>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9229725" y="2068513"/>
              <a:ext cx="152400" cy="179388"/>
            </a:xfrm>
            <a:custGeom>
              <a:avLst/>
              <a:gdLst>
                <a:gd name="T0" fmla="*/ 96 w 96"/>
                <a:gd name="T1" fmla="*/ 26 h 113"/>
                <a:gd name="T2" fmla="*/ 21 w 96"/>
                <a:gd name="T3" fmla="*/ 113 h 113"/>
                <a:gd name="T4" fmla="*/ 0 w 96"/>
                <a:gd name="T5" fmla="*/ 0 h 113"/>
              </a:gdLst>
              <a:ahLst/>
              <a:cxnLst>
                <a:cxn ang="0">
                  <a:pos x="T0" y="T1"/>
                </a:cxn>
                <a:cxn ang="0">
                  <a:pos x="T2" y="T3"/>
                </a:cxn>
                <a:cxn ang="0">
                  <a:pos x="T4" y="T5"/>
                </a:cxn>
              </a:cxnLst>
              <a:rect l="0" t="0" r="r" b="b"/>
              <a:pathLst>
                <a:path w="96" h="113">
                  <a:moveTo>
                    <a:pt x="96" y="26"/>
                  </a:moveTo>
                  <a:lnTo>
                    <a:pt x="21" y="113"/>
                  </a:lnTo>
                  <a:lnTo>
                    <a:pt x="0" y="0"/>
                  </a:ln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1" name="Group 20"/>
          <p:cNvGrpSpPr/>
          <p:nvPr/>
        </p:nvGrpSpPr>
        <p:grpSpPr>
          <a:xfrm>
            <a:off x="5540375" y="3967163"/>
            <a:ext cx="2173288" cy="2060575"/>
            <a:chOff x="5540375" y="3967163"/>
            <a:chExt cx="2173288" cy="2060575"/>
          </a:xfrm>
        </p:grpSpPr>
        <p:sp>
          <p:nvSpPr>
            <p:cNvPr id="11" name="Freeform 11"/>
            <p:cNvSpPr>
              <a:spLocks/>
            </p:cNvSpPr>
            <p:nvPr/>
          </p:nvSpPr>
          <p:spPr bwMode="auto">
            <a:xfrm>
              <a:off x="5540375" y="3989388"/>
              <a:ext cx="2173288" cy="2038350"/>
            </a:xfrm>
            <a:custGeom>
              <a:avLst/>
              <a:gdLst>
                <a:gd name="T0" fmla="*/ 468 w 571"/>
                <a:gd name="T1" fmla="*/ 325 h 535"/>
                <a:gd name="T2" fmla="*/ 306 w 571"/>
                <a:gd name="T3" fmla="*/ 0 h 535"/>
                <a:gd name="T4" fmla="*/ 502 w 571"/>
                <a:gd name="T5" fmla="*/ 124 h 535"/>
                <a:gd name="T6" fmla="*/ 411 w 571"/>
                <a:gd name="T7" fmla="*/ 466 h 535"/>
                <a:gd name="T8" fmla="*/ 69 w 571"/>
                <a:gd name="T9" fmla="*/ 374 h 535"/>
                <a:gd name="T10" fmla="*/ 161 w 571"/>
                <a:gd name="T11" fmla="*/ 32 h 535"/>
                <a:gd name="T12" fmla="*/ 243 w 571"/>
                <a:gd name="T13" fmla="*/ 2 h 535"/>
              </a:gdLst>
              <a:ahLst/>
              <a:cxnLst>
                <a:cxn ang="0">
                  <a:pos x="T0" y="T1"/>
                </a:cxn>
                <a:cxn ang="0">
                  <a:pos x="T2" y="T3"/>
                </a:cxn>
                <a:cxn ang="0">
                  <a:pos x="T4" y="T5"/>
                </a:cxn>
                <a:cxn ang="0">
                  <a:pos x="T6" y="T7"/>
                </a:cxn>
                <a:cxn ang="0">
                  <a:pos x="T8" y="T9"/>
                </a:cxn>
                <a:cxn ang="0">
                  <a:pos x="T10" y="T11"/>
                </a:cxn>
                <a:cxn ang="0">
                  <a:pos x="T12" y="T13"/>
                </a:cxn>
              </a:cxnLst>
              <a:rect l="0" t="0" r="r" b="b"/>
              <a:pathLst>
                <a:path w="571" h="535">
                  <a:moveTo>
                    <a:pt x="468" y="325"/>
                  </a:moveTo>
                  <a:cubicBezTo>
                    <a:pt x="372" y="248"/>
                    <a:pt x="310" y="131"/>
                    <a:pt x="306" y="0"/>
                  </a:cubicBezTo>
                  <a:cubicBezTo>
                    <a:pt x="385" y="6"/>
                    <a:pt x="460" y="50"/>
                    <a:pt x="502" y="124"/>
                  </a:cubicBezTo>
                  <a:cubicBezTo>
                    <a:pt x="571" y="244"/>
                    <a:pt x="530" y="397"/>
                    <a:pt x="411" y="466"/>
                  </a:cubicBezTo>
                  <a:cubicBezTo>
                    <a:pt x="291" y="535"/>
                    <a:pt x="138" y="494"/>
                    <a:pt x="69" y="374"/>
                  </a:cubicBezTo>
                  <a:cubicBezTo>
                    <a:pt x="0" y="254"/>
                    <a:pt x="41" y="101"/>
                    <a:pt x="161" y="32"/>
                  </a:cubicBezTo>
                  <a:cubicBezTo>
                    <a:pt x="187" y="17"/>
                    <a:pt x="215" y="7"/>
                    <a:pt x="243" y="2"/>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6286500" y="3967163"/>
              <a:ext cx="177800" cy="147638"/>
            </a:xfrm>
            <a:custGeom>
              <a:avLst/>
              <a:gdLst>
                <a:gd name="T0" fmla="*/ 0 w 112"/>
                <a:gd name="T1" fmla="*/ 0 h 93"/>
                <a:gd name="T2" fmla="*/ 112 w 112"/>
                <a:gd name="T3" fmla="*/ 19 h 93"/>
                <a:gd name="T4" fmla="*/ 24 w 112"/>
                <a:gd name="T5" fmla="*/ 93 h 93"/>
              </a:gdLst>
              <a:ahLst/>
              <a:cxnLst>
                <a:cxn ang="0">
                  <a:pos x="T0" y="T1"/>
                </a:cxn>
                <a:cxn ang="0">
                  <a:pos x="T2" y="T3"/>
                </a:cxn>
                <a:cxn ang="0">
                  <a:pos x="T4" y="T5"/>
                </a:cxn>
              </a:cxnLst>
              <a:rect l="0" t="0" r="r" b="b"/>
              <a:pathLst>
                <a:path w="112" h="93">
                  <a:moveTo>
                    <a:pt x="0" y="0"/>
                  </a:moveTo>
                  <a:lnTo>
                    <a:pt x="112" y="19"/>
                  </a:lnTo>
                  <a:lnTo>
                    <a:pt x="24" y="93"/>
                  </a:ln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5" name="Rectangle 15"/>
          <p:cNvSpPr>
            <a:spLocks noChangeArrowheads="1"/>
          </p:cNvSpPr>
          <p:nvPr/>
        </p:nvSpPr>
        <p:spPr bwMode="auto">
          <a:xfrm>
            <a:off x="9358313" y="4381500"/>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4"/>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4"/>
              </a:solidFill>
              <a:effectLst/>
            </a:endParaRPr>
          </a:p>
        </p:txBody>
      </p:sp>
      <p:sp>
        <p:nvSpPr>
          <p:cNvPr id="16" name="Rectangle 16"/>
          <p:cNvSpPr>
            <a:spLocks noChangeArrowheads="1"/>
          </p:cNvSpPr>
          <p:nvPr/>
        </p:nvSpPr>
        <p:spPr bwMode="auto">
          <a:xfrm>
            <a:off x="8189913" y="2333625"/>
            <a:ext cx="39433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dirty="0">
                <a:ln>
                  <a:noFill/>
                </a:ln>
                <a:solidFill>
                  <a:schemeClr val="accent3"/>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3"/>
              </a:solidFill>
              <a:effectLst/>
            </a:endParaRPr>
          </a:p>
        </p:txBody>
      </p:sp>
      <p:sp>
        <p:nvSpPr>
          <p:cNvPr id="17" name="Rectangle 17"/>
          <p:cNvSpPr>
            <a:spLocks noChangeArrowheads="1"/>
          </p:cNvSpPr>
          <p:nvPr/>
        </p:nvSpPr>
        <p:spPr bwMode="auto">
          <a:xfrm>
            <a:off x="7032625" y="4381500"/>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18" name="Freeform 18"/>
          <p:cNvSpPr>
            <a:spLocks noEditPoints="1"/>
          </p:cNvSpPr>
          <p:nvPr/>
        </p:nvSpPr>
        <p:spPr bwMode="auto">
          <a:xfrm>
            <a:off x="6148388" y="4713288"/>
            <a:ext cx="511175" cy="598488"/>
          </a:xfrm>
          <a:custGeom>
            <a:avLst/>
            <a:gdLst>
              <a:gd name="T0" fmla="*/ 322 w 322"/>
              <a:gd name="T1" fmla="*/ 156 h 377"/>
              <a:gd name="T2" fmla="*/ 322 w 322"/>
              <a:gd name="T3" fmla="*/ 377 h 377"/>
              <a:gd name="T4" fmla="*/ 0 w 322"/>
              <a:gd name="T5" fmla="*/ 377 h 377"/>
              <a:gd name="T6" fmla="*/ 0 w 322"/>
              <a:gd name="T7" fmla="*/ 156 h 377"/>
              <a:gd name="T8" fmla="*/ 322 w 322"/>
              <a:gd name="T9" fmla="*/ 377 h 377"/>
              <a:gd name="T10" fmla="*/ 161 w 322"/>
              <a:gd name="T11" fmla="*/ 267 h 377"/>
              <a:gd name="T12" fmla="*/ 0 w 322"/>
              <a:gd name="T13" fmla="*/ 377 h 377"/>
              <a:gd name="T14" fmla="*/ 322 w 322"/>
              <a:gd name="T15" fmla="*/ 156 h 377"/>
              <a:gd name="T16" fmla="*/ 214 w 322"/>
              <a:gd name="T17" fmla="*/ 269 h 377"/>
              <a:gd name="T18" fmla="*/ 0 w 322"/>
              <a:gd name="T19" fmla="*/ 156 h 377"/>
              <a:gd name="T20" fmla="*/ 108 w 322"/>
              <a:gd name="T21" fmla="*/ 269 h 377"/>
              <a:gd name="T22" fmla="*/ 281 w 322"/>
              <a:gd name="T23" fmla="*/ 149 h 377"/>
              <a:gd name="T24" fmla="*/ 281 w 322"/>
              <a:gd name="T25" fmla="*/ 72 h 377"/>
              <a:gd name="T26" fmla="*/ 211 w 322"/>
              <a:gd name="T27" fmla="*/ 0 h 377"/>
              <a:gd name="T28" fmla="*/ 41 w 322"/>
              <a:gd name="T29" fmla="*/ 0 h 377"/>
              <a:gd name="T30" fmla="*/ 41 w 322"/>
              <a:gd name="T31" fmla="*/ 149 h 377"/>
              <a:gd name="T32" fmla="*/ 281 w 322"/>
              <a:gd name="T33" fmla="*/ 72 h 377"/>
              <a:gd name="T34" fmla="*/ 211 w 322"/>
              <a:gd name="T35" fmla="*/ 0 h 377"/>
              <a:gd name="T36" fmla="*/ 211 w 322"/>
              <a:gd name="T37" fmla="*/ 72 h 377"/>
              <a:gd name="T38" fmla="*/ 281 w 322"/>
              <a:gd name="T39" fmla="*/ 72 h 377"/>
              <a:gd name="T40" fmla="*/ 108 w 322"/>
              <a:gd name="T41" fmla="*/ 110 h 377"/>
              <a:gd name="T42" fmla="*/ 75 w 322"/>
              <a:gd name="T43" fmla="*/ 110 h 377"/>
              <a:gd name="T44" fmla="*/ 238 w 322"/>
              <a:gd name="T45" fmla="*/ 110 h 377"/>
              <a:gd name="T46" fmla="*/ 142 w 322"/>
              <a:gd name="T47" fmla="*/ 110 h 377"/>
              <a:gd name="T48" fmla="*/ 75 w 322"/>
              <a:gd name="T49" fmla="*/ 146 h 377"/>
              <a:gd name="T50" fmla="*/ 166 w 322"/>
              <a:gd name="T51" fmla="*/ 146 h 377"/>
              <a:gd name="T52" fmla="*/ 238 w 322"/>
              <a:gd name="T53" fmla="*/ 146 h 377"/>
              <a:gd name="T54" fmla="*/ 202 w 322"/>
              <a:gd name="T55" fmla="*/ 146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2" h="377">
                <a:moveTo>
                  <a:pt x="322" y="156"/>
                </a:moveTo>
                <a:lnTo>
                  <a:pt x="322" y="377"/>
                </a:lnTo>
                <a:lnTo>
                  <a:pt x="0" y="377"/>
                </a:lnTo>
                <a:lnTo>
                  <a:pt x="0" y="156"/>
                </a:lnTo>
                <a:moveTo>
                  <a:pt x="322" y="377"/>
                </a:moveTo>
                <a:lnTo>
                  <a:pt x="161" y="267"/>
                </a:lnTo>
                <a:lnTo>
                  <a:pt x="0" y="377"/>
                </a:lnTo>
                <a:moveTo>
                  <a:pt x="322" y="156"/>
                </a:moveTo>
                <a:lnTo>
                  <a:pt x="214" y="269"/>
                </a:lnTo>
                <a:moveTo>
                  <a:pt x="0" y="156"/>
                </a:moveTo>
                <a:lnTo>
                  <a:pt x="108" y="269"/>
                </a:lnTo>
                <a:moveTo>
                  <a:pt x="281" y="149"/>
                </a:moveTo>
                <a:lnTo>
                  <a:pt x="281" y="72"/>
                </a:lnTo>
                <a:moveTo>
                  <a:pt x="211" y="0"/>
                </a:moveTo>
                <a:lnTo>
                  <a:pt x="41" y="0"/>
                </a:lnTo>
                <a:lnTo>
                  <a:pt x="41" y="149"/>
                </a:lnTo>
                <a:moveTo>
                  <a:pt x="281" y="72"/>
                </a:moveTo>
                <a:lnTo>
                  <a:pt x="211" y="0"/>
                </a:lnTo>
                <a:lnTo>
                  <a:pt x="211" y="72"/>
                </a:lnTo>
                <a:lnTo>
                  <a:pt x="281" y="72"/>
                </a:lnTo>
                <a:moveTo>
                  <a:pt x="108" y="110"/>
                </a:moveTo>
                <a:lnTo>
                  <a:pt x="75" y="110"/>
                </a:lnTo>
                <a:moveTo>
                  <a:pt x="238" y="110"/>
                </a:moveTo>
                <a:lnTo>
                  <a:pt x="142" y="110"/>
                </a:lnTo>
                <a:moveTo>
                  <a:pt x="75" y="146"/>
                </a:moveTo>
                <a:lnTo>
                  <a:pt x="166" y="146"/>
                </a:lnTo>
                <a:moveTo>
                  <a:pt x="238" y="146"/>
                </a:moveTo>
                <a:lnTo>
                  <a:pt x="202" y="146"/>
                </a:lnTo>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7889875" y="1470025"/>
            <a:ext cx="958850" cy="541338"/>
          </a:xfrm>
          <a:custGeom>
            <a:avLst/>
            <a:gdLst>
              <a:gd name="T0" fmla="*/ 59 w 252"/>
              <a:gd name="T1" fmla="*/ 116 h 142"/>
              <a:gd name="T2" fmla="*/ 59 w 252"/>
              <a:gd name="T3" fmla="*/ 105 h 142"/>
              <a:gd name="T4" fmla="*/ 73 w 252"/>
              <a:gd name="T5" fmla="*/ 92 h 142"/>
              <a:gd name="T6" fmla="*/ 82 w 252"/>
              <a:gd name="T7" fmla="*/ 99 h 142"/>
              <a:gd name="T8" fmla="*/ 70 w 252"/>
              <a:gd name="T9" fmla="*/ 115 h 142"/>
              <a:gd name="T10" fmla="*/ 153 w 252"/>
              <a:gd name="T11" fmla="*/ 103 h 142"/>
              <a:gd name="T12" fmla="*/ 183 w 252"/>
              <a:gd name="T13" fmla="*/ 116 h 142"/>
              <a:gd name="T14" fmla="*/ 185 w 252"/>
              <a:gd name="T15" fmla="*/ 103 h 142"/>
              <a:gd name="T16" fmla="*/ 154 w 252"/>
              <a:gd name="T17" fmla="*/ 126 h 142"/>
              <a:gd name="T18" fmla="*/ 168 w 252"/>
              <a:gd name="T19" fmla="*/ 127 h 142"/>
              <a:gd name="T20" fmla="*/ 171 w 252"/>
              <a:gd name="T21" fmla="*/ 116 h 142"/>
              <a:gd name="T22" fmla="*/ 137 w 252"/>
              <a:gd name="T23" fmla="*/ 136 h 142"/>
              <a:gd name="T24" fmla="*/ 151 w 252"/>
              <a:gd name="T25" fmla="*/ 137 h 142"/>
              <a:gd name="T26" fmla="*/ 154 w 252"/>
              <a:gd name="T27" fmla="*/ 127 h 142"/>
              <a:gd name="T28" fmla="*/ 118 w 252"/>
              <a:gd name="T29" fmla="*/ 139 h 142"/>
              <a:gd name="T30" fmla="*/ 134 w 252"/>
              <a:gd name="T31" fmla="*/ 138 h 142"/>
              <a:gd name="T32" fmla="*/ 80 w 252"/>
              <a:gd name="T33" fmla="*/ 127 h 142"/>
              <a:gd name="T34" fmla="*/ 97 w 252"/>
              <a:gd name="T35" fmla="*/ 97 h 142"/>
              <a:gd name="T36" fmla="*/ 86 w 252"/>
              <a:gd name="T37" fmla="*/ 98 h 142"/>
              <a:gd name="T38" fmla="*/ 69 w 252"/>
              <a:gd name="T39" fmla="*/ 127 h 142"/>
              <a:gd name="T40" fmla="*/ 80 w 252"/>
              <a:gd name="T41" fmla="*/ 127 h 142"/>
              <a:gd name="T42" fmla="*/ 110 w 252"/>
              <a:gd name="T43" fmla="*/ 116 h 142"/>
              <a:gd name="T44" fmla="*/ 103 w 252"/>
              <a:gd name="T45" fmla="*/ 103 h 142"/>
              <a:gd name="T46" fmla="*/ 83 w 252"/>
              <a:gd name="T47" fmla="*/ 123 h 142"/>
              <a:gd name="T48" fmla="*/ 90 w 252"/>
              <a:gd name="T49" fmla="*/ 136 h 142"/>
              <a:gd name="T50" fmla="*/ 116 w 252"/>
              <a:gd name="T51" fmla="*/ 132 h 142"/>
              <a:gd name="T52" fmla="*/ 118 w 252"/>
              <a:gd name="T53" fmla="*/ 119 h 142"/>
              <a:gd name="T54" fmla="*/ 107 w 252"/>
              <a:gd name="T55" fmla="*/ 119 h 142"/>
              <a:gd name="T56" fmla="*/ 98 w 252"/>
              <a:gd name="T57" fmla="*/ 140 h 142"/>
              <a:gd name="T58" fmla="*/ 109 w 252"/>
              <a:gd name="T59" fmla="*/ 140 h 142"/>
              <a:gd name="T60" fmla="*/ 216 w 252"/>
              <a:gd name="T61" fmla="*/ 1 h 142"/>
              <a:gd name="T62" fmla="*/ 209 w 252"/>
              <a:gd name="T63" fmla="*/ 85 h 142"/>
              <a:gd name="T64" fmla="*/ 252 w 252"/>
              <a:gd name="T65" fmla="*/ 68 h 142"/>
              <a:gd name="T66" fmla="*/ 136 w 252"/>
              <a:gd name="T67" fmla="*/ 37 h 142"/>
              <a:gd name="T68" fmla="*/ 124 w 252"/>
              <a:gd name="T69" fmla="*/ 37 h 142"/>
              <a:gd name="T70" fmla="*/ 86 w 252"/>
              <a:gd name="T71" fmla="*/ 55 h 142"/>
              <a:gd name="T72" fmla="*/ 119 w 252"/>
              <a:gd name="T73" fmla="*/ 64 h 142"/>
              <a:gd name="T74" fmla="*/ 185 w 252"/>
              <a:gd name="T75" fmla="*/ 103 h 142"/>
              <a:gd name="T76" fmla="*/ 196 w 252"/>
              <a:gd name="T77" fmla="*/ 89 h 142"/>
              <a:gd name="T78" fmla="*/ 185 w 252"/>
              <a:gd name="T79" fmla="*/ 103 h 142"/>
              <a:gd name="T80" fmla="*/ 63 w 252"/>
              <a:gd name="T81" fmla="*/ 101 h 142"/>
              <a:gd name="T82" fmla="*/ 36 w 252"/>
              <a:gd name="T83" fmla="*/ 94 h 142"/>
              <a:gd name="T84" fmla="*/ 52 w 252"/>
              <a:gd name="T85" fmla="*/ 0 h 142"/>
              <a:gd name="T86" fmla="*/ 61 w 252"/>
              <a:gd name="T87" fmla="*/ 103 h 142"/>
              <a:gd name="T88" fmla="*/ 83 w 252"/>
              <a:gd name="T89" fmla="*/ 3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2" h="142">
                <a:moveTo>
                  <a:pt x="65" y="118"/>
                </a:moveTo>
                <a:cubicBezTo>
                  <a:pt x="63" y="118"/>
                  <a:pt x="61" y="118"/>
                  <a:pt x="59" y="116"/>
                </a:cubicBezTo>
                <a:cubicBezTo>
                  <a:pt x="58" y="115"/>
                  <a:pt x="57" y="113"/>
                  <a:pt x="57" y="111"/>
                </a:cubicBezTo>
                <a:cubicBezTo>
                  <a:pt x="57" y="109"/>
                  <a:pt x="57" y="107"/>
                  <a:pt x="59" y="105"/>
                </a:cubicBezTo>
                <a:cubicBezTo>
                  <a:pt x="68" y="94"/>
                  <a:pt x="68" y="94"/>
                  <a:pt x="68" y="94"/>
                </a:cubicBezTo>
                <a:cubicBezTo>
                  <a:pt x="70" y="93"/>
                  <a:pt x="71" y="92"/>
                  <a:pt x="73" y="92"/>
                </a:cubicBezTo>
                <a:cubicBezTo>
                  <a:pt x="75" y="92"/>
                  <a:pt x="77" y="92"/>
                  <a:pt x="79" y="94"/>
                </a:cubicBezTo>
                <a:cubicBezTo>
                  <a:pt x="81" y="95"/>
                  <a:pt x="81" y="97"/>
                  <a:pt x="82" y="99"/>
                </a:cubicBezTo>
                <a:cubicBezTo>
                  <a:pt x="82" y="101"/>
                  <a:pt x="81" y="103"/>
                  <a:pt x="80" y="105"/>
                </a:cubicBezTo>
                <a:cubicBezTo>
                  <a:pt x="70" y="115"/>
                  <a:pt x="70" y="115"/>
                  <a:pt x="70" y="115"/>
                </a:cubicBezTo>
                <a:cubicBezTo>
                  <a:pt x="69" y="117"/>
                  <a:pt x="67" y="118"/>
                  <a:pt x="65" y="118"/>
                </a:cubicBezTo>
                <a:close/>
                <a:moveTo>
                  <a:pt x="153" y="103"/>
                </a:moveTo>
                <a:cubicBezTo>
                  <a:pt x="153" y="103"/>
                  <a:pt x="171" y="118"/>
                  <a:pt x="176" y="119"/>
                </a:cubicBezTo>
                <a:cubicBezTo>
                  <a:pt x="180" y="120"/>
                  <a:pt x="181" y="118"/>
                  <a:pt x="183" y="116"/>
                </a:cubicBezTo>
                <a:cubicBezTo>
                  <a:pt x="186" y="114"/>
                  <a:pt x="187" y="112"/>
                  <a:pt x="187" y="109"/>
                </a:cubicBezTo>
                <a:cubicBezTo>
                  <a:pt x="187" y="107"/>
                  <a:pt x="186" y="105"/>
                  <a:pt x="185" y="103"/>
                </a:cubicBezTo>
                <a:moveTo>
                  <a:pt x="138" y="113"/>
                </a:moveTo>
                <a:cubicBezTo>
                  <a:pt x="154" y="126"/>
                  <a:pt x="154" y="126"/>
                  <a:pt x="154" y="126"/>
                </a:cubicBezTo>
                <a:cubicBezTo>
                  <a:pt x="156" y="128"/>
                  <a:pt x="158" y="130"/>
                  <a:pt x="161" y="130"/>
                </a:cubicBezTo>
                <a:cubicBezTo>
                  <a:pt x="163" y="130"/>
                  <a:pt x="166" y="129"/>
                  <a:pt x="168" y="127"/>
                </a:cubicBezTo>
                <a:cubicBezTo>
                  <a:pt x="170" y="125"/>
                  <a:pt x="171" y="122"/>
                  <a:pt x="171" y="119"/>
                </a:cubicBezTo>
                <a:cubicBezTo>
                  <a:pt x="171" y="119"/>
                  <a:pt x="171" y="117"/>
                  <a:pt x="171" y="116"/>
                </a:cubicBezTo>
                <a:moveTo>
                  <a:pt x="129" y="129"/>
                </a:moveTo>
                <a:cubicBezTo>
                  <a:pt x="137" y="136"/>
                  <a:pt x="137" y="136"/>
                  <a:pt x="137" y="136"/>
                </a:cubicBezTo>
                <a:cubicBezTo>
                  <a:pt x="139" y="138"/>
                  <a:pt x="141" y="140"/>
                  <a:pt x="144" y="140"/>
                </a:cubicBezTo>
                <a:cubicBezTo>
                  <a:pt x="146" y="140"/>
                  <a:pt x="149" y="139"/>
                  <a:pt x="151" y="137"/>
                </a:cubicBezTo>
                <a:cubicBezTo>
                  <a:pt x="153" y="135"/>
                  <a:pt x="154" y="132"/>
                  <a:pt x="154" y="129"/>
                </a:cubicBezTo>
                <a:cubicBezTo>
                  <a:pt x="154" y="128"/>
                  <a:pt x="154" y="127"/>
                  <a:pt x="154" y="127"/>
                </a:cubicBezTo>
                <a:moveTo>
                  <a:pt x="112" y="136"/>
                </a:moveTo>
                <a:cubicBezTo>
                  <a:pt x="118" y="139"/>
                  <a:pt x="118" y="139"/>
                  <a:pt x="118" y="139"/>
                </a:cubicBezTo>
                <a:cubicBezTo>
                  <a:pt x="119" y="140"/>
                  <a:pt x="122" y="141"/>
                  <a:pt x="127" y="140"/>
                </a:cubicBezTo>
                <a:cubicBezTo>
                  <a:pt x="129" y="140"/>
                  <a:pt x="132" y="140"/>
                  <a:pt x="134" y="138"/>
                </a:cubicBezTo>
                <a:cubicBezTo>
                  <a:pt x="135" y="137"/>
                  <a:pt x="135" y="136"/>
                  <a:pt x="136" y="135"/>
                </a:cubicBezTo>
                <a:moveTo>
                  <a:pt x="80" y="127"/>
                </a:moveTo>
                <a:cubicBezTo>
                  <a:pt x="97" y="108"/>
                  <a:pt x="97" y="108"/>
                  <a:pt x="97" y="108"/>
                </a:cubicBezTo>
                <a:cubicBezTo>
                  <a:pt x="100" y="105"/>
                  <a:pt x="100" y="100"/>
                  <a:pt x="97" y="97"/>
                </a:cubicBezTo>
                <a:cubicBezTo>
                  <a:pt x="95" y="95"/>
                  <a:pt x="93" y="95"/>
                  <a:pt x="90" y="95"/>
                </a:cubicBezTo>
                <a:cubicBezTo>
                  <a:pt x="89" y="95"/>
                  <a:pt x="87" y="96"/>
                  <a:pt x="86" y="98"/>
                </a:cubicBezTo>
                <a:cubicBezTo>
                  <a:pt x="69" y="117"/>
                  <a:pt x="69" y="117"/>
                  <a:pt x="69" y="117"/>
                </a:cubicBezTo>
                <a:cubicBezTo>
                  <a:pt x="66" y="120"/>
                  <a:pt x="66" y="125"/>
                  <a:pt x="69" y="127"/>
                </a:cubicBezTo>
                <a:cubicBezTo>
                  <a:pt x="71" y="129"/>
                  <a:pt x="73" y="130"/>
                  <a:pt x="75" y="129"/>
                </a:cubicBezTo>
                <a:cubicBezTo>
                  <a:pt x="77" y="129"/>
                  <a:pt x="79" y="128"/>
                  <a:pt x="80" y="127"/>
                </a:cubicBezTo>
                <a:close/>
                <a:moveTo>
                  <a:pt x="94" y="134"/>
                </a:moveTo>
                <a:cubicBezTo>
                  <a:pt x="110" y="116"/>
                  <a:pt x="110" y="116"/>
                  <a:pt x="110" y="116"/>
                </a:cubicBezTo>
                <a:cubicBezTo>
                  <a:pt x="113" y="113"/>
                  <a:pt x="113" y="108"/>
                  <a:pt x="110" y="105"/>
                </a:cubicBezTo>
                <a:cubicBezTo>
                  <a:pt x="108" y="104"/>
                  <a:pt x="106" y="103"/>
                  <a:pt x="103" y="103"/>
                </a:cubicBezTo>
                <a:cubicBezTo>
                  <a:pt x="102" y="104"/>
                  <a:pt x="100" y="105"/>
                  <a:pt x="99" y="106"/>
                </a:cubicBezTo>
                <a:cubicBezTo>
                  <a:pt x="83" y="123"/>
                  <a:pt x="83" y="123"/>
                  <a:pt x="83" y="123"/>
                </a:cubicBezTo>
                <a:cubicBezTo>
                  <a:pt x="80" y="127"/>
                  <a:pt x="80" y="131"/>
                  <a:pt x="84" y="134"/>
                </a:cubicBezTo>
                <a:cubicBezTo>
                  <a:pt x="85" y="136"/>
                  <a:pt x="87" y="136"/>
                  <a:pt x="90" y="136"/>
                </a:cubicBezTo>
                <a:cubicBezTo>
                  <a:pt x="91" y="136"/>
                  <a:pt x="93" y="135"/>
                  <a:pt x="94" y="134"/>
                </a:cubicBezTo>
                <a:close/>
                <a:moveTo>
                  <a:pt x="116" y="132"/>
                </a:moveTo>
                <a:cubicBezTo>
                  <a:pt x="118" y="129"/>
                  <a:pt x="118" y="129"/>
                  <a:pt x="118" y="129"/>
                </a:cubicBezTo>
                <a:cubicBezTo>
                  <a:pt x="121" y="126"/>
                  <a:pt x="121" y="121"/>
                  <a:pt x="118" y="119"/>
                </a:cubicBezTo>
                <a:cubicBezTo>
                  <a:pt x="116" y="117"/>
                  <a:pt x="114" y="116"/>
                  <a:pt x="112" y="117"/>
                </a:cubicBezTo>
                <a:cubicBezTo>
                  <a:pt x="110" y="117"/>
                  <a:pt x="108" y="118"/>
                  <a:pt x="107" y="119"/>
                </a:cubicBezTo>
                <a:cubicBezTo>
                  <a:pt x="98" y="129"/>
                  <a:pt x="98" y="129"/>
                  <a:pt x="98" y="129"/>
                </a:cubicBezTo>
                <a:cubicBezTo>
                  <a:pt x="95" y="132"/>
                  <a:pt x="95" y="137"/>
                  <a:pt x="98" y="140"/>
                </a:cubicBezTo>
                <a:cubicBezTo>
                  <a:pt x="100" y="142"/>
                  <a:pt x="102" y="142"/>
                  <a:pt x="105" y="142"/>
                </a:cubicBezTo>
                <a:cubicBezTo>
                  <a:pt x="106" y="142"/>
                  <a:pt x="108" y="141"/>
                  <a:pt x="109" y="140"/>
                </a:cubicBezTo>
                <a:lnTo>
                  <a:pt x="116" y="132"/>
                </a:lnTo>
                <a:close/>
                <a:moveTo>
                  <a:pt x="216" y="1"/>
                </a:moveTo>
                <a:cubicBezTo>
                  <a:pt x="200" y="10"/>
                  <a:pt x="177" y="22"/>
                  <a:pt x="173" y="24"/>
                </a:cubicBezTo>
                <a:cubicBezTo>
                  <a:pt x="176" y="29"/>
                  <a:pt x="191" y="54"/>
                  <a:pt x="209" y="85"/>
                </a:cubicBezTo>
                <a:cubicBezTo>
                  <a:pt x="211" y="89"/>
                  <a:pt x="211" y="89"/>
                  <a:pt x="211" y="89"/>
                </a:cubicBezTo>
                <a:cubicBezTo>
                  <a:pt x="252" y="68"/>
                  <a:pt x="252" y="68"/>
                  <a:pt x="252" y="68"/>
                </a:cubicBezTo>
                <a:moveTo>
                  <a:pt x="178" y="33"/>
                </a:moveTo>
                <a:cubicBezTo>
                  <a:pt x="158" y="25"/>
                  <a:pt x="148" y="37"/>
                  <a:pt x="136" y="37"/>
                </a:cubicBezTo>
                <a:cubicBezTo>
                  <a:pt x="131" y="37"/>
                  <a:pt x="127" y="37"/>
                  <a:pt x="124" y="37"/>
                </a:cubicBezTo>
                <a:cubicBezTo>
                  <a:pt x="124" y="37"/>
                  <a:pt x="124" y="37"/>
                  <a:pt x="124" y="37"/>
                </a:cubicBezTo>
                <a:cubicBezTo>
                  <a:pt x="123" y="37"/>
                  <a:pt x="121" y="38"/>
                  <a:pt x="120" y="38"/>
                </a:cubicBezTo>
                <a:cubicBezTo>
                  <a:pt x="86" y="55"/>
                  <a:pt x="86" y="55"/>
                  <a:pt x="86" y="55"/>
                </a:cubicBezTo>
                <a:cubicBezTo>
                  <a:pt x="71" y="64"/>
                  <a:pt x="87" y="76"/>
                  <a:pt x="92" y="74"/>
                </a:cubicBezTo>
                <a:cubicBezTo>
                  <a:pt x="97" y="73"/>
                  <a:pt x="110" y="68"/>
                  <a:pt x="119" y="64"/>
                </a:cubicBezTo>
                <a:cubicBezTo>
                  <a:pt x="125" y="62"/>
                  <a:pt x="131" y="63"/>
                  <a:pt x="136" y="66"/>
                </a:cubicBezTo>
                <a:cubicBezTo>
                  <a:pt x="151" y="77"/>
                  <a:pt x="182" y="101"/>
                  <a:pt x="185" y="103"/>
                </a:cubicBezTo>
                <a:moveTo>
                  <a:pt x="207" y="82"/>
                </a:moveTo>
                <a:cubicBezTo>
                  <a:pt x="204" y="83"/>
                  <a:pt x="197" y="87"/>
                  <a:pt x="196" y="89"/>
                </a:cubicBezTo>
                <a:cubicBezTo>
                  <a:pt x="195" y="90"/>
                  <a:pt x="194" y="92"/>
                  <a:pt x="192" y="94"/>
                </a:cubicBezTo>
                <a:cubicBezTo>
                  <a:pt x="190" y="97"/>
                  <a:pt x="187" y="102"/>
                  <a:pt x="185" y="103"/>
                </a:cubicBezTo>
                <a:moveTo>
                  <a:pt x="63" y="101"/>
                </a:moveTo>
                <a:cubicBezTo>
                  <a:pt x="63" y="101"/>
                  <a:pt x="63" y="101"/>
                  <a:pt x="63" y="101"/>
                </a:cubicBezTo>
                <a:moveTo>
                  <a:pt x="0" y="64"/>
                </a:moveTo>
                <a:cubicBezTo>
                  <a:pt x="36" y="94"/>
                  <a:pt x="36" y="94"/>
                  <a:pt x="36" y="94"/>
                </a:cubicBezTo>
                <a:cubicBezTo>
                  <a:pt x="87" y="30"/>
                  <a:pt x="87" y="30"/>
                  <a:pt x="87" y="30"/>
                </a:cubicBezTo>
                <a:cubicBezTo>
                  <a:pt x="52" y="0"/>
                  <a:pt x="52" y="0"/>
                  <a:pt x="52" y="0"/>
                </a:cubicBezTo>
                <a:moveTo>
                  <a:pt x="40" y="89"/>
                </a:moveTo>
                <a:cubicBezTo>
                  <a:pt x="50" y="97"/>
                  <a:pt x="61" y="103"/>
                  <a:pt x="61" y="103"/>
                </a:cubicBezTo>
                <a:moveTo>
                  <a:pt x="108" y="44"/>
                </a:moveTo>
                <a:cubicBezTo>
                  <a:pt x="104" y="42"/>
                  <a:pt x="93" y="38"/>
                  <a:pt x="83" y="35"/>
                </a:cubicBez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noEditPoints="1"/>
          </p:cNvSpPr>
          <p:nvPr/>
        </p:nvSpPr>
        <p:spPr bwMode="auto">
          <a:xfrm>
            <a:off x="9964738" y="4767263"/>
            <a:ext cx="677863" cy="541338"/>
          </a:xfrm>
          <a:custGeom>
            <a:avLst/>
            <a:gdLst>
              <a:gd name="T0" fmla="*/ 178 w 178"/>
              <a:gd name="T1" fmla="*/ 142 h 142"/>
              <a:gd name="T2" fmla="*/ 0 w 178"/>
              <a:gd name="T3" fmla="*/ 142 h 142"/>
              <a:gd name="T4" fmla="*/ 43 w 178"/>
              <a:gd name="T5" fmla="*/ 104 h 142"/>
              <a:gd name="T6" fmla="*/ 19 w 178"/>
              <a:gd name="T7" fmla="*/ 104 h 142"/>
              <a:gd name="T8" fmla="*/ 19 w 178"/>
              <a:gd name="T9" fmla="*/ 142 h 142"/>
              <a:gd name="T10" fmla="*/ 43 w 178"/>
              <a:gd name="T11" fmla="*/ 142 h 142"/>
              <a:gd name="T12" fmla="*/ 43 w 178"/>
              <a:gd name="T13" fmla="*/ 104 h 142"/>
              <a:gd name="T14" fmla="*/ 82 w 178"/>
              <a:gd name="T15" fmla="*/ 66 h 142"/>
              <a:gd name="T16" fmla="*/ 57 w 178"/>
              <a:gd name="T17" fmla="*/ 66 h 142"/>
              <a:gd name="T18" fmla="*/ 57 w 178"/>
              <a:gd name="T19" fmla="*/ 142 h 142"/>
              <a:gd name="T20" fmla="*/ 82 w 178"/>
              <a:gd name="T21" fmla="*/ 142 h 142"/>
              <a:gd name="T22" fmla="*/ 82 w 178"/>
              <a:gd name="T23" fmla="*/ 66 h 142"/>
              <a:gd name="T24" fmla="*/ 120 w 178"/>
              <a:gd name="T25" fmla="*/ 83 h 142"/>
              <a:gd name="T26" fmla="*/ 96 w 178"/>
              <a:gd name="T27" fmla="*/ 83 h 142"/>
              <a:gd name="T28" fmla="*/ 96 w 178"/>
              <a:gd name="T29" fmla="*/ 142 h 142"/>
              <a:gd name="T30" fmla="*/ 120 w 178"/>
              <a:gd name="T31" fmla="*/ 142 h 142"/>
              <a:gd name="T32" fmla="*/ 120 w 178"/>
              <a:gd name="T33" fmla="*/ 83 h 142"/>
              <a:gd name="T34" fmla="*/ 158 w 178"/>
              <a:gd name="T35" fmla="*/ 44 h 142"/>
              <a:gd name="T36" fmla="*/ 134 w 178"/>
              <a:gd name="T37" fmla="*/ 44 h 142"/>
              <a:gd name="T38" fmla="*/ 134 w 178"/>
              <a:gd name="T39" fmla="*/ 142 h 142"/>
              <a:gd name="T40" fmla="*/ 158 w 178"/>
              <a:gd name="T41" fmla="*/ 142 h 142"/>
              <a:gd name="T42" fmla="*/ 158 w 178"/>
              <a:gd name="T43" fmla="*/ 44 h 142"/>
              <a:gd name="T44" fmla="*/ 31 w 178"/>
              <a:gd name="T45" fmla="*/ 62 h 142"/>
              <a:gd name="T46" fmla="*/ 24 w 178"/>
              <a:gd name="T47" fmla="*/ 69 h 142"/>
              <a:gd name="T48" fmla="*/ 31 w 178"/>
              <a:gd name="T49" fmla="*/ 76 h 142"/>
              <a:gd name="T50" fmla="*/ 38 w 178"/>
              <a:gd name="T51" fmla="*/ 69 h 142"/>
              <a:gd name="T52" fmla="*/ 31 w 178"/>
              <a:gd name="T53" fmla="*/ 62 h 142"/>
              <a:gd name="T54" fmla="*/ 70 w 178"/>
              <a:gd name="T55" fmla="*/ 26 h 142"/>
              <a:gd name="T56" fmla="*/ 63 w 178"/>
              <a:gd name="T57" fmla="*/ 33 h 142"/>
              <a:gd name="T58" fmla="*/ 70 w 178"/>
              <a:gd name="T59" fmla="*/ 40 h 142"/>
              <a:gd name="T60" fmla="*/ 77 w 178"/>
              <a:gd name="T61" fmla="*/ 33 h 142"/>
              <a:gd name="T62" fmla="*/ 70 w 178"/>
              <a:gd name="T63" fmla="*/ 26 h 142"/>
              <a:gd name="T64" fmla="*/ 108 w 178"/>
              <a:gd name="T65" fmla="*/ 44 h 142"/>
              <a:gd name="T66" fmla="*/ 101 w 178"/>
              <a:gd name="T67" fmla="*/ 51 h 142"/>
              <a:gd name="T68" fmla="*/ 108 w 178"/>
              <a:gd name="T69" fmla="*/ 58 h 142"/>
              <a:gd name="T70" fmla="*/ 115 w 178"/>
              <a:gd name="T71" fmla="*/ 51 h 142"/>
              <a:gd name="T72" fmla="*/ 108 w 178"/>
              <a:gd name="T73" fmla="*/ 44 h 142"/>
              <a:gd name="T74" fmla="*/ 146 w 178"/>
              <a:gd name="T75" fmla="*/ 0 h 142"/>
              <a:gd name="T76" fmla="*/ 139 w 178"/>
              <a:gd name="T77" fmla="*/ 7 h 142"/>
              <a:gd name="T78" fmla="*/ 146 w 178"/>
              <a:gd name="T79" fmla="*/ 14 h 142"/>
              <a:gd name="T80" fmla="*/ 153 w 178"/>
              <a:gd name="T81" fmla="*/ 7 h 142"/>
              <a:gd name="T82" fmla="*/ 146 w 178"/>
              <a:gd name="T83" fmla="*/ 0 h 142"/>
              <a:gd name="T84" fmla="*/ 112 w 178"/>
              <a:gd name="T85" fmla="*/ 46 h 142"/>
              <a:gd name="T86" fmla="*/ 141 w 178"/>
              <a:gd name="T87" fmla="*/ 13 h 142"/>
              <a:gd name="T88" fmla="*/ 76 w 178"/>
              <a:gd name="T89" fmla="*/ 36 h 142"/>
              <a:gd name="T90" fmla="*/ 101 w 178"/>
              <a:gd name="T91" fmla="*/ 48 h 142"/>
              <a:gd name="T92" fmla="*/ 64 w 178"/>
              <a:gd name="T93" fmla="*/ 38 h 142"/>
              <a:gd name="T94" fmla="*/ 36 w 178"/>
              <a:gd name="T95" fmla="*/ 6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8" h="142">
                <a:moveTo>
                  <a:pt x="178" y="142"/>
                </a:moveTo>
                <a:cubicBezTo>
                  <a:pt x="0" y="142"/>
                  <a:pt x="0" y="142"/>
                  <a:pt x="0" y="142"/>
                </a:cubicBezTo>
                <a:moveTo>
                  <a:pt x="43" y="104"/>
                </a:moveTo>
                <a:cubicBezTo>
                  <a:pt x="19" y="104"/>
                  <a:pt x="19" y="104"/>
                  <a:pt x="19" y="104"/>
                </a:cubicBezTo>
                <a:cubicBezTo>
                  <a:pt x="19" y="142"/>
                  <a:pt x="19" y="142"/>
                  <a:pt x="19" y="142"/>
                </a:cubicBezTo>
                <a:cubicBezTo>
                  <a:pt x="43" y="142"/>
                  <a:pt x="43" y="142"/>
                  <a:pt x="43" y="142"/>
                </a:cubicBezTo>
                <a:lnTo>
                  <a:pt x="43" y="104"/>
                </a:lnTo>
                <a:close/>
                <a:moveTo>
                  <a:pt x="82" y="66"/>
                </a:moveTo>
                <a:cubicBezTo>
                  <a:pt x="57" y="66"/>
                  <a:pt x="57" y="66"/>
                  <a:pt x="57" y="66"/>
                </a:cubicBezTo>
                <a:cubicBezTo>
                  <a:pt x="57" y="142"/>
                  <a:pt x="57" y="142"/>
                  <a:pt x="57" y="142"/>
                </a:cubicBezTo>
                <a:cubicBezTo>
                  <a:pt x="82" y="142"/>
                  <a:pt x="82" y="142"/>
                  <a:pt x="82" y="142"/>
                </a:cubicBezTo>
                <a:lnTo>
                  <a:pt x="82" y="66"/>
                </a:lnTo>
                <a:close/>
                <a:moveTo>
                  <a:pt x="120" y="83"/>
                </a:moveTo>
                <a:cubicBezTo>
                  <a:pt x="96" y="83"/>
                  <a:pt x="96" y="83"/>
                  <a:pt x="96" y="83"/>
                </a:cubicBezTo>
                <a:cubicBezTo>
                  <a:pt x="96" y="142"/>
                  <a:pt x="96" y="142"/>
                  <a:pt x="96" y="142"/>
                </a:cubicBezTo>
                <a:cubicBezTo>
                  <a:pt x="120" y="142"/>
                  <a:pt x="120" y="142"/>
                  <a:pt x="120" y="142"/>
                </a:cubicBezTo>
                <a:lnTo>
                  <a:pt x="120" y="83"/>
                </a:lnTo>
                <a:close/>
                <a:moveTo>
                  <a:pt x="158" y="44"/>
                </a:moveTo>
                <a:cubicBezTo>
                  <a:pt x="134" y="44"/>
                  <a:pt x="134" y="44"/>
                  <a:pt x="134" y="44"/>
                </a:cubicBezTo>
                <a:cubicBezTo>
                  <a:pt x="134" y="142"/>
                  <a:pt x="134" y="142"/>
                  <a:pt x="134" y="142"/>
                </a:cubicBezTo>
                <a:cubicBezTo>
                  <a:pt x="158" y="142"/>
                  <a:pt x="158" y="142"/>
                  <a:pt x="158" y="142"/>
                </a:cubicBezTo>
                <a:lnTo>
                  <a:pt x="158" y="44"/>
                </a:lnTo>
                <a:close/>
                <a:moveTo>
                  <a:pt x="31" y="62"/>
                </a:moveTo>
                <a:cubicBezTo>
                  <a:pt x="27" y="62"/>
                  <a:pt x="24" y="65"/>
                  <a:pt x="24" y="69"/>
                </a:cubicBezTo>
                <a:cubicBezTo>
                  <a:pt x="24" y="73"/>
                  <a:pt x="27" y="76"/>
                  <a:pt x="31" y="76"/>
                </a:cubicBezTo>
                <a:cubicBezTo>
                  <a:pt x="35" y="76"/>
                  <a:pt x="38" y="73"/>
                  <a:pt x="38" y="69"/>
                </a:cubicBezTo>
                <a:cubicBezTo>
                  <a:pt x="38" y="65"/>
                  <a:pt x="35" y="62"/>
                  <a:pt x="31" y="62"/>
                </a:cubicBezTo>
                <a:close/>
                <a:moveTo>
                  <a:pt x="70" y="26"/>
                </a:moveTo>
                <a:cubicBezTo>
                  <a:pt x="66" y="26"/>
                  <a:pt x="63" y="29"/>
                  <a:pt x="63" y="33"/>
                </a:cubicBezTo>
                <a:cubicBezTo>
                  <a:pt x="63" y="37"/>
                  <a:pt x="66" y="40"/>
                  <a:pt x="70" y="40"/>
                </a:cubicBezTo>
                <a:cubicBezTo>
                  <a:pt x="73" y="40"/>
                  <a:pt x="77" y="37"/>
                  <a:pt x="77" y="33"/>
                </a:cubicBezTo>
                <a:cubicBezTo>
                  <a:pt x="77" y="29"/>
                  <a:pt x="73" y="26"/>
                  <a:pt x="70" y="26"/>
                </a:cubicBezTo>
                <a:close/>
                <a:moveTo>
                  <a:pt x="108" y="44"/>
                </a:moveTo>
                <a:cubicBezTo>
                  <a:pt x="104" y="44"/>
                  <a:pt x="101" y="47"/>
                  <a:pt x="101" y="51"/>
                </a:cubicBezTo>
                <a:cubicBezTo>
                  <a:pt x="101" y="55"/>
                  <a:pt x="104" y="58"/>
                  <a:pt x="108" y="58"/>
                </a:cubicBezTo>
                <a:cubicBezTo>
                  <a:pt x="112" y="58"/>
                  <a:pt x="115" y="55"/>
                  <a:pt x="115" y="51"/>
                </a:cubicBezTo>
                <a:cubicBezTo>
                  <a:pt x="115" y="47"/>
                  <a:pt x="112" y="44"/>
                  <a:pt x="108" y="44"/>
                </a:cubicBezTo>
                <a:close/>
                <a:moveTo>
                  <a:pt x="146" y="0"/>
                </a:moveTo>
                <a:cubicBezTo>
                  <a:pt x="142" y="0"/>
                  <a:pt x="139" y="4"/>
                  <a:pt x="139" y="7"/>
                </a:cubicBezTo>
                <a:cubicBezTo>
                  <a:pt x="139" y="11"/>
                  <a:pt x="142" y="14"/>
                  <a:pt x="146" y="14"/>
                </a:cubicBezTo>
                <a:cubicBezTo>
                  <a:pt x="150" y="14"/>
                  <a:pt x="153" y="11"/>
                  <a:pt x="153" y="7"/>
                </a:cubicBezTo>
                <a:cubicBezTo>
                  <a:pt x="153" y="4"/>
                  <a:pt x="150" y="0"/>
                  <a:pt x="146" y="0"/>
                </a:cubicBezTo>
                <a:close/>
                <a:moveTo>
                  <a:pt x="112" y="46"/>
                </a:moveTo>
                <a:cubicBezTo>
                  <a:pt x="141" y="13"/>
                  <a:pt x="141" y="13"/>
                  <a:pt x="141" y="13"/>
                </a:cubicBezTo>
                <a:moveTo>
                  <a:pt x="76" y="36"/>
                </a:moveTo>
                <a:cubicBezTo>
                  <a:pt x="101" y="48"/>
                  <a:pt x="101" y="48"/>
                  <a:pt x="101" y="48"/>
                </a:cubicBezTo>
                <a:moveTo>
                  <a:pt x="64" y="38"/>
                </a:moveTo>
                <a:cubicBezTo>
                  <a:pt x="36" y="64"/>
                  <a:pt x="36" y="64"/>
                  <a:pt x="36" y="64"/>
                </a:cubicBezTo>
              </a:path>
            </a:pathLst>
          </a:custGeom>
          <a:noFill/>
          <a:ln w="158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Text Placeholder 16"/>
          <p:cNvSpPr>
            <a:spLocks noGrp="1"/>
          </p:cNvSpPr>
          <p:nvPr>
            <p:ph type="body" sz="quarter" idx="11"/>
          </p:nvPr>
        </p:nvSpPr>
        <p:spPr>
          <a:xfrm>
            <a:off x="840105" y="156051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27" name="Text Placeholder 17"/>
          <p:cNvSpPr>
            <a:spLocks noGrp="1"/>
          </p:cNvSpPr>
          <p:nvPr>
            <p:ph type="body" sz="quarter" idx="14"/>
          </p:nvPr>
        </p:nvSpPr>
        <p:spPr>
          <a:xfrm>
            <a:off x="840104" y="1019173"/>
            <a:ext cx="2531747" cy="541338"/>
          </a:xfrm>
        </p:spPr>
        <p:txBody>
          <a:bodyPr/>
          <a:lstStyle/>
          <a:p>
            <a:pPr lvl="0"/>
            <a:r>
              <a:rPr lang="en-US" dirty="0"/>
              <a:t>INFODATA 01</a:t>
            </a:r>
            <a:endParaRPr lang="ru-RU" dirty="0"/>
          </a:p>
        </p:txBody>
      </p:sp>
      <p:sp>
        <p:nvSpPr>
          <p:cNvPr id="28" name="Text Placeholder 18"/>
          <p:cNvSpPr>
            <a:spLocks noGrp="1"/>
          </p:cNvSpPr>
          <p:nvPr>
            <p:ph type="body" sz="quarter" idx="15"/>
          </p:nvPr>
        </p:nvSpPr>
        <p:spPr>
          <a:xfrm>
            <a:off x="840105" y="335597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29" name="Text Placeholder 19"/>
          <p:cNvSpPr>
            <a:spLocks noGrp="1"/>
          </p:cNvSpPr>
          <p:nvPr>
            <p:ph type="body" sz="quarter" idx="16"/>
          </p:nvPr>
        </p:nvSpPr>
        <p:spPr>
          <a:xfrm>
            <a:off x="840104" y="2814633"/>
            <a:ext cx="2531747" cy="541338"/>
          </a:xfrm>
        </p:spPr>
        <p:txBody>
          <a:bodyPr/>
          <a:lstStyle/>
          <a:p>
            <a:pPr lvl="0"/>
            <a:r>
              <a:rPr lang="en-US" dirty="0"/>
              <a:t>INFODATA 02</a:t>
            </a:r>
            <a:endParaRPr lang="ru-RU" dirty="0"/>
          </a:p>
        </p:txBody>
      </p:sp>
      <p:sp>
        <p:nvSpPr>
          <p:cNvPr id="30" name="Text Placeholder 20"/>
          <p:cNvSpPr>
            <a:spLocks noGrp="1"/>
          </p:cNvSpPr>
          <p:nvPr>
            <p:ph type="body" sz="quarter" idx="17"/>
          </p:nvPr>
        </p:nvSpPr>
        <p:spPr>
          <a:xfrm>
            <a:off x="840105" y="515143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31" name="Text Placeholder 21"/>
          <p:cNvSpPr>
            <a:spLocks noGrp="1"/>
          </p:cNvSpPr>
          <p:nvPr>
            <p:ph type="body" sz="quarter" idx="18"/>
          </p:nvPr>
        </p:nvSpPr>
        <p:spPr>
          <a:xfrm>
            <a:off x="840104" y="4610093"/>
            <a:ext cx="2531747" cy="541338"/>
          </a:xfrm>
        </p:spPr>
        <p:txBody>
          <a:bodyPr/>
          <a:lstStyle/>
          <a:p>
            <a:pPr lvl="0"/>
            <a:r>
              <a:rPr lang="en-US" dirty="0"/>
              <a:t>INFODATA 03</a:t>
            </a:r>
            <a:endParaRPr lang="ru-RU" dirty="0"/>
          </a:p>
        </p:txBody>
      </p:sp>
    </p:spTree>
    <p:extLst>
      <p:ext uri="{BB962C8B-B14F-4D97-AF65-F5344CB8AC3E}">
        <p14:creationId xmlns:p14="http://schemas.microsoft.com/office/powerpoint/2010/main" val="412078112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67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67000">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67000">
                                          <p:cBhvr additive="base">
                                            <p:cTn id="11"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14:presetBounceEnd="67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67000">
                                          <p:cBhvr additive="base">
                                            <p:cTn id="15" dur="1000" fill="hold"/>
                                            <p:tgtEl>
                                              <p:spTgt spid="23"/>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3"/>
                                            </p:tgtEl>
                                            <p:attrNameLst>
                                              <p:attrName>ppt_y</p:attrName>
                                            </p:attrNameLst>
                                          </p:cBhvr>
                                          <p:tavLst>
                                            <p:tav tm="0">
                                              <p:val>
                                                <p:strVal val="1+#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25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Effect transition="in" filter="fade">
                                          <p:cBhvr>
                                            <p:cTn id="61" dur="500"/>
                                            <p:tgtEl>
                                              <p:spTgt spid="20"/>
                                            </p:tgtEl>
                                          </p:cBhvr>
                                        </p:animEffect>
                                      </p:childTnLst>
                                    </p:cTn>
                                  </p:par>
                                  <p:par>
                                    <p:cTn id="62" presetID="2" presetClass="entr" presetSubtype="8" fill="hold" grpId="0" nodeType="withEffect" p14:presetBounceEnd="67000">
                                      <p:stCondLst>
                                        <p:cond delay="75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14:bounceEnd="67000">
                                          <p:cBhvr additive="base">
                                            <p:cTn id="64" dur="1000" fill="hold"/>
                                            <p:tgtEl>
                                              <p:spTgt spid="26">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5" dur="1000" fill="hold"/>
                                            <p:tgtEl>
                                              <p:spTgt spid="26">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14:presetBounceEnd="67000">
                                      <p:stCondLst>
                                        <p:cond delay="750"/>
                                      </p:stCondLst>
                                      <p:childTnLst>
                                        <p:set>
                                          <p:cBhvr>
                                            <p:cTn id="67" dur="1" fill="hold">
                                              <p:stCondLst>
                                                <p:cond delay="0"/>
                                              </p:stCondLst>
                                            </p:cTn>
                                            <p:tgtEl>
                                              <p:spTgt spid="27">
                                                <p:txEl>
                                                  <p:pRg st="0" end="0"/>
                                                </p:txEl>
                                              </p:spTgt>
                                            </p:tgtEl>
                                            <p:attrNameLst>
                                              <p:attrName>style.visibility</p:attrName>
                                            </p:attrNameLst>
                                          </p:cBhvr>
                                          <p:to>
                                            <p:strVal val="visible"/>
                                          </p:to>
                                        </p:set>
                                        <p:anim calcmode="lin" valueType="num" p14:bounceEnd="67000">
                                          <p:cBhvr additive="base">
                                            <p:cTn id="68" dur="1000" fill="hold"/>
                                            <p:tgtEl>
                                              <p:spTgt spid="27">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9" dur="1000" fill="hold"/>
                                            <p:tgtEl>
                                              <p:spTgt spid="27">
                                                <p:txEl>
                                                  <p:pRg st="0" end="0"/>
                                                </p:txEl>
                                              </p:spTgt>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14:presetBounceEnd="67000">
                                      <p:stCondLst>
                                        <p:cond delay="7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14:bounceEnd="67000">
                                          <p:cBhvr additive="base">
                                            <p:cTn id="72" dur="1000" fill="hold"/>
                                            <p:tgtEl>
                                              <p:spTgt spid="2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3" dur="1000" fill="hold"/>
                                            <p:tgtEl>
                                              <p:spTgt spid="28">
                                                <p:txEl>
                                                  <p:pRg st="0" end="0"/>
                                                </p:txEl>
                                              </p:spTgt>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14:presetBounceEnd="67000">
                                      <p:stCondLst>
                                        <p:cond delay="7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14:bounceEnd="67000">
                                          <p:cBhvr additive="base">
                                            <p:cTn id="76" dur="1000" fill="hold"/>
                                            <p:tgtEl>
                                              <p:spTgt spid="2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7" dur="1000" fill="hold"/>
                                            <p:tgtEl>
                                              <p:spTgt spid="29">
                                                <p:txEl>
                                                  <p:pRg st="0" end="0"/>
                                                </p:txEl>
                                              </p:spTgt>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14:presetBounceEnd="67000">
                                      <p:stCondLst>
                                        <p:cond delay="750"/>
                                      </p:stCondLst>
                                      <p:childTnLst>
                                        <p:set>
                                          <p:cBhvr>
                                            <p:cTn id="79" dur="1" fill="hold">
                                              <p:stCondLst>
                                                <p:cond delay="0"/>
                                              </p:stCondLst>
                                            </p:cTn>
                                            <p:tgtEl>
                                              <p:spTgt spid="30">
                                                <p:txEl>
                                                  <p:pRg st="0" end="0"/>
                                                </p:txEl>
                                              </p:spTgt>
                                            </p:tgtEl>
                                            <p:attrNameLst>
                                              <p:attrName>style.visibility</p:attrName>
                                            </p:attrNameLst>
                                          </p:cBhvr>
                                          <p:to>
                                            <p:strVal val="visible"/>
                                          </p:to>
                                        </p:set>
                                        <p:anim calcmode="lin" valueType="num" p14:bounceEnd="67000">
                                          <p:cBhvr additive="base">
                                            <p:cTn id="80" dur="1000" fill="hold"/>
                                            <p:tgtEl>
                                              <p:spTgt spid="3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1" dur="1000" fill="hold"/>
                                            <p:tgtEl>
                                              <p:spTgt spid="30">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14:presetBounceEnd="67000">
                                      <p:stCondLst>
                                        <p:cond delay="750"/>
                                      </p:stCondLst>
                                      <p:childTnLst>
                                        <p:set>
                                          <p:cBhvr>
                                            <p:cTn id="83" dur="1" fill="hold">
                                              <p:stCondLst>
                                                <p:cond delay="0"/>
                                              </p:stCondLst>
                                            </p:cTn>
                                            <p:tgtEl>
                                              <p:spTgt spid="31">
                                                <p:txEl>
                                                  <p:pRg st="0" end="0"/>
                                                </p:txEl>
                                              </p:spTgt>
                                            </p:tgtEl>
                                            <p:attrNameLst>
                                              <p:attrName>style.visibility</p:attrName>
                                            </p:attrNameLst>
                                          </p:cBhvr>
                                          <p:to>
                                            <p:strVal val="visible"/>
                                          </p:to>
                                        </p:set>
                                        <p:anim calcmode="lin" valueType="num" p14:bounceEnd="67000">
                                          <p:cBhvr additive="base">
                                            <p:cTn id="84" dur="1000" fill="hold"/>
                                            <p:tgtEl>
                                              <p:spTgt spid="3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5"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5" grpId="0"/>
          <p:bldP spid="16" grpId="0"/>
          <p:bldP spid="17" grpId="0"/>
          <p:bldP spid="18" grpId="0" animBg="1"/>
          <p:bldP spid="19" grpId="0" animBg="1"/>
          <p:bldP spid="20" grpId="0" animBg="1"/>
          <p:bldP spid="26" grpId="0" build="p"/>
          <p:bldP spid="27" grpId="0" build="p"/>
          <p:bldP spid="28" grpId="0" build="p"/>
          <p:bldP spid="29" grpId="0" build="p"/>
          <p:bldP spid="30" grpId="0" build="p"/>
          <p:bldP spid="31"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1+#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25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Effect transition="in" filter="fade">
                                          <p:cBhvr>
                                            <p:cTn id="61" dur="500"/>
                                            <p:tgtEl>
                                              <p:spTgt spid="20"/>
                                            </p:tgtEl>
                                          </p:cBhvr>
                                        </p:animEffect>
                                      </p:childTnLst>
                                    </p:cTn>
                                  </p:par>
                                  <p:par>
                                    <p:cTn id="62" presetID="2" presetClass="entr" presetSubtype="8" fill="hold" grpId="0" nodeType="withEffect">
                                      <p:stCondLst>
                                        <p:cond delay="75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cBhvr additive="base">
                                            <p:cTn id="64" dur="10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65" dur="1000" fill="hold"/>
                                            <p:tgtEl>
                                              <p:spTgt spid="26">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750"/>
                                      </p:stCondLst>
                                      <p:childTnLst>
                                        <p:set>
                                          <p:cBhvr>
                                            <p:cTn id="67" dur="1" fill="hold">
                                              <p:stCondLst>
                                                <p:cond delay="0"/>
                                              </p:stCondLst>
                                            </p:cTn>
                                            <p:tgtEl>
                                              <p:spTgt spid="27">
                                                <p:txEl>
                                                  <p:pRg st="0" end="0"/>
                                                </p:txEl>
                                              </p:spTgt>
                                            </p:tgtEl>
                                            <p:attrNameLst>
                                              <p:attrName>style.visibility</p:attrName>
                                            </p:attrNameLst>
                                          </p:cBhvr>
                                          <p:to>
                                            <p:strVal val="visible"/>
                                          </p:to>
                                        </p:set>
                                        <p:anim calcmode="lin" valueType="num">
                                          <p:cBhvr additive="base">
                                            <p:cTn id="68" dur="10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69" dur="1000" fill="hold"/>
                                            <p:tgtEl>
                                              <p:spTgt spid="27">
                                                <p:txEl>
                                                  <p:pRg st="0" end="0"/>
                                                </p:txEl>
                                              </p:spTgt>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7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cBhvr additive="base">
                                            <p:cTn id="72" dur="10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73" dur="1000" fill="hold"/>
                                            <p:tgtEl>
                                              <p:spTgt spid="28">
                                                <p:txEl>
                                                  <p:pRg st="0" end="0"/>
                                                </p:txEl>
                                              </p:spTgt>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7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cBhvr additive="base">
                                            <p:cTn id="76" dur="10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77" dur="1000" fill="hold"/>
                                            <p:tgtEl>
                                              <p:spTgt spid="29">
                                                <p:txEl>
                                                  <p:pRg st="0" end="0"/>
                                                </p:txEl>
                                              </p:spTgt>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750"/>
                                      </p:stCondLst>
                                      <p:childTnLst>
                                        <p:set>
                                          <p:cBhvr>
                                            <p:cTn id="79" dur="1" fill="hold">
                                              <p:stCondLst>
                                                <p:cond delay="0"/>
                                              </p:stCondLst>
                                            </p:cTn>
                                            <p:tgtEl>
                                              <p:spTgt spid="30">
                                                <p:txEl>
                                                  <p:pRg st="0" end="0"/>
                                                </p:txEl>
                                              </p:spTgt>
                                            </p:tgtEl>
                                            <p:attrNameLst>
                                              <p:attrName>style.visibility</p:attrName>
                                            </p:attrNameLst>
                                          </p:cBhvr>
                                          <p:to>
                                            <p:strVal val="visible"/>
                                          </p:to>
                                        </p:set>
                                        <p:anim calcmode="lin" valueType="num">
                                          <p:cBhvr additive="base">
                                            <p:cTn id="80" dur="10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81" dur="1000" fill="hold"/>
                                            <p:tgtEl>
                                              <p:spTgt spid="30">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750"/>
                                      </p:stCondLst>
                                      <p:childTnLst>
                                        <p:set>
                                          <p:cBhvr>
                                            <p:cTn id="83" dur="1" fill="hold">
                                              <p:stCondLst>
                                                <p:cond delay="0"/>
                                              </p:stCondLst>
                                            </p:cTn>
                                            <p:tgtEl>
                                              <p:spTgt spid="31">
                                                <p:txEl>
                                                  <p:pRg st="0" end="0"/>
                                                </p:txEl>
                                              </p:spTgt>
                                            </p:tgtEl>
                                            <p:attrNameLst>
                                              <p:attrName>style.visibility</p:attrName>
                                            </p:attrNameLst>
                                          </p:cBhvr>
                                          <p:to>
                                            <p:strVal val="visible"/>
                                          </p:to>
                                        </p:set>
                                        <p:anim calcmode="lin" valueType="num">
                                          <p:cBhvr additive="base">
                                            <p:cTn id="84" dur="10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85"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5" grpId="0"/>
          <p:bldP spid="16" grpId="0"/>
          <p:bldP spid="17" grpId="0"/>
          <p:bldP spid="18" grpId="0" animBg="1"/>
          <p:bldP spid="19" grpId="0" animBg="1"/>
          <p:bldP spid="20" grpId="0" animBg="1"/>
          <p:bldP spid="26" grpId="0" build="p"/>
          <p:bldP spid="27" grpId="0" build="p"/>
          <p:bldP spid="28" grpId="0" build="p"/>
          <p:bldP spid="29" grpId="0" build="p"/>
          <p:bldP spid="30" grpId="0" build="p"/>
          <p:bldP spid="31" grpId="0" build="p"/>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4335464" y="2954338"/>
            <a:ext cx="60325" cy="952500"/>
          </a:xfrm>
          <a:custGeom>
            <a:avLst/>
            <a:gdLst>
              <a:gd name="T0" fmla="*/ 16 w 16"/>
              <a:gd name="T1" fmla="*/ 250 h 250"/>
              <a:gd name="T2" fmla="*/ 0 w 16"/>
              <a:gd name="T3" fmla="*/ 124 h 250"/>
              <a:gd name="T4" fmla="*/ 16 w 16"/>
              <a:gd name="T5" fmla="*/ 0 h 250"/>
            </a:gdLst>
            <a:ahLst/>
            <a:cxnLst>
              <a:cxn ang="0">
                <a:pos x="T0" y="T1"/>
              </a:cxn>
              <a:cxn ang="0">
                <a:pos x="T2" y="T3"/>
              </a:cxn>
              <a:cxn ang="0">
                <a:pos x="T4" y="T5"/>
              </a:cxn>
            </a:cxnLst>
            <a:rect l="0" t="0" r="r" b="b"/>
            <a:pathLst>
              <a:path w="16" h="250">
                <a:moveTo>
                  <a:pt x="16" y="250"/>
                </a:moveTo>
                <a:cubicBezTo>
                  <a:pt x="5" y="210"/>
                  <a:pt x="0" y="168"/>
                  <a:pt x="0" y="124"/>
                </a:cubicBezTo>
                <a:cubicBezTo>
                  <a:pt x="0" y="81"/>
                  <a:pt x="5" y="39"/>
                  <a:pt x="16" y="0"/>
                </a:cubicBezTo>
              </a:path>
            </a:pathLst>
          </a:custGeom>
          <a:noFill/>
          <a:ln w="412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5749926" y="5254625"/>
            <a:ext cx="952500" cy="60325"/>
          </a:xfrm>
          <a:custGeom>
            <a:avLst/>
            <a:gdLst>
              <a:gd name="T0" fmla="*/ 250 w 250"/>
              <a:gd name="T1" fmla="*/ 0 h 16"/>
              <a:gd name="T2" fmla="*/ 124 w 250"/>
              <a:gd name="T3" fmla="*/ 16 h 16"/>
              <a:gd name="T4" fmla="*/ 0 w 250"/>
              <a:gd name="T5" fmla="*/ 0 h 16"/>
            </a:gdLst>
            <a:ahLst/>
            <a:cxnLst>
              <a:cxn ang="0">
                <a:pos x="T0" y="T1"/>
              </a:cxn>
              <a:cxn ang="0">
                <a:pos x="T2" y="T3"/>
              </a:cxn>
              <a:cxn ang="0">
                <a:pos x="T4" y="T5"/>
              </a:cxn>
            </a:cxnLst>
            <a:rect l="0" t="0" r="r" b="b"/>
            <a:pathLst>
              <a:path w="250" h="16">
                <a:moveTo>
                  <a:pt x="250" y="0"/>
                </a:moveTo>
                <a:cubicBezTo>
                  <a:pt x="210" y="11"/>
                  <a:pt x="168" y="16"/>
                  <a:pt x="124" y="16"/>
                </a:cubicBezTo>
                <a:cubicBezTo>
                  <a:pt x="81" y="16"/>
                  <a:pt x="39" y="11"/>
                  <a:pt x="0" y="0"/>
                </a:cubicBezTo>
              </a:path>
            </a:pathLst>
          </a:custGeom>
          <a:noFill/>
          <a:ln w="412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8048626" y="2946400"/>
            <a:ext cx="61913" cy="952500"/>
          </a:xfrm>
          <a:custGeom>
            <a:avLst/>
            <a:gdLst>
              <a:gd name="T0" fmla="*/ 0 w 16"/>
              <a:gd name="T1" fmla="*/ 0 h 250"/>
              <a:gd name="T2" fmla="*/ 16 w 16"/>
              <a:gd name="T3" fmla="*/ 126 h 250"/>
              <a:gd name="T4" fmla="*/ 0 w 16"/>
              <a:gd name="T5" fmla="*/ 250 h 250"/>
            </a:gdLst>
            <a:ahLst/>
            <a:cxnLst>
              <a:cxn ang="0">
                <a:pos x="T0" y="T1"/>
              </a:cxn>
              <a:cxn ang="0">
                <a:pos x="T2" y="T3"/>
              </a:cxn>
              <a:cxn ang="0">
                <a:pos x="T4" y="T5"/>
              </a:cxn>
            </a:cxnLst>
            <a:rect l="0" t="0" r="r" b="b"/>
            <a:pathLst>
              <a:path w="16" h="250">
                <a:moveTo>
                  <a:pt x="0" y="0"/>
                </a:moveTo>
                <a:cubicBezTo>
                  <a:pt x="11" y="40"/>
                  <a:pt x="16" y="82"/>
                  <a:pt x="16" y="126"/>
                </a:cubicBezTo>
                <a:cubicBezTo>
                  <a:pt x="16" y="169"/>
                  <a:pt x="11" y="211"/>
                  <a:pt x="0" y="250"/>
                </a:cubicBezTo>
              </a:path>
            </a:pathLst>
          </a:custGeom>
          <a:noFill/>
          <a:ln w="412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5743576" y="1538288"/>
            <a:ext cx="950913" cy="60325"/>
          </a:xfrm>
          <a:custGeom>
            <a:avLst/>
            <a:gdLst>
              <a:gd name="T0" fmla="*/ 0 w 250"/>
              <a:gd name="T1" fmla="*/ 16 h 16"/>
              <a:gd name="T2" fmla="*/ 126 w 250"/>
              <a:gd name="T3" fmla="*/ 0 h 16"/>
              <a:gd name="T4" fmla="*/ 250 w 250"/>
              <a:gd name="T5" fmla="*/ 16 h 16"/>
            </a:gdLst>
            <a:ahLst/>
            <a:cxnLst>
              <a:cxn ang="0">
                <a:pos x="T0" y="T1"/>
              </a:cxn>
              <a:cxn ang="0">
                <a:pos x="T2" y="T3"/>
              </a:cxn>
              <a:cxn ang="0">
                <a:pos x="T4" y="T5"/>
              </a:cxn>
            </a:cxnLst>
            <a:rect l="0" t="0" r="r" b="b"/>
            <a:pathLst>
              <a:path w="250" h="16">
                <a:moveTo>
                  <a:pt x="0" y="16"/>
                </a:moveTo>
                <a:cubicBezTo>
                  <a:pt x="40" y="5"/>
                  <a:pt x="82" y="0"/>
                  <a:pt x="126" y="0"/>
                </a:cubicBezTo>
                <a:cubicBezTo>
                  <a:pt x="169" y="0"/>
                  <a:pt x="211" y="5"/>
                  <a:pt x="250" y="16"/>
                </a:cubicBezTo>
              </a:path>
            </a:pathLst>
          </a:custGeom>
          <a:noFill/>
          <a:ln w="412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9" name="Group 28"/>
          <p:cNvGrpSpPr/>
          <p:nvPr/>
        </p:nvGrpSpPr>
        <p:grpSpPr>
          <a:xfrm>
            <a:off x="3638551" y="3990975"/>
            <a:ext cx="2066925" cy="2020888"/>
            <a:chOff x="3511550" y="3990975"/>
            <a:chExt cx="2066925" cy="2020888"/>
          </a:xfrm>
        </p:grpSpPr>
        <p:sp>
          <p:nvSpPr>
            <p:cNvPr id="10" name="Freeform 10"/>
            <p:cNvSpPr>
              <a:spLocks/>
            </p:cNvSpPr>
            <p:nvPr/>
          </p:nvSpPr>
          <p:spPr bwMode="auto">
            <a:xfrm>
              <a:off x="3511550" y="3990975"/>
              <a:ext cx="2066925" cy="2020888"/>
            </a:xfrm>
            <a:custGeom>
              <a:avLst/>
              <a:gdLst>
                <a:gd name="T0" fmla="*/ 455 w 543"/>
                <a:gd name="T1" fmla="*/ 294 h 531"/>
                <a:gd name="T2" fmla="*/ 328 w 543"/>
                <a:gd name="T3" fmla="*/ 203 h 531"/>
                <a:gd name="T4" fmla="*/ 212 w 543"/>
                <a:gd name="T5" fmla="*/ 20 h 531"/>
                <a:gd name="T6" fmla="*/ 446 w 543"/>
                <a:gd name="T7" fmla="*/ 85 h 531"/>
                <a:gd name="T8" fmla="*/ 446 w 543"/>
                <a:gd name="T9" fmla="*/ 435 h 531"/>
                <a:gd name="T10" fmla="*/ 96 w 543"/>
                <a:gd name="T11" fmla="*/ 435 h 531"/>
                <a:gd name="T12" fmla="*/ 96 w 543"/>
                <a:gd name="T13" fmla="*/ 85 h 531"/>
                <a:gd name="T14" fmla="*/ 158 w 543"/>
                <a:gd name="T15" fmla="*/ 40 h 5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 h="531">
                  <a:moveTo>
                    <a:pt x="455" y="294"/>
                  </a:moveTo>
                  <a:cubicBezTo>
                    <a:pt x="409" y="271"/>
                    <a:pt x="366" y="241"/>
                    <a:pt x="328" y="203"/>
                  </a:cubicBezTo>
                  <a:cubicBezTo>
                    <a:pt x="275" y="149"/>
                    <a:pt x="236" y="86"/>
                    <a:pt x="212" y="20"/>
                  </a:cubicBezTo>
                  <a:cubicBezTo>
                    <a:pt x="293" y="0"/>
                    <a:pt x="383" y="21"/>
                    <a:pt x="446" y="85"/>
                  </a:cubicBezTo>
                  <a:cubicBezTo>
                    <a:pt x="543" y="181"/>
                    <a:pt x="543" y="338"/>
                    <a:pt x="446" y="435"/>
                  </a:cubicBezTo>
                  <a:cubicBezTo>
                    <a:pt x="350" y="531"/>
                    <a:pt x="193" y="531"/>
                    <a:pt x="96" y="435"/>
                  </a:cubicBezTo>
                  <a:cubicBezTo>
                    <a:pt x="0" y="338"/>
                    <a:pt x="0" y="181"/>
                    <a:pt x="96" y="85"/>
                  </a:cubicBezTo>
                  <a:cubicBezTo>
                    <a:pt x="115" y="66"/>
                    <a:pt x="136" y="51"/>
                    <a:pt x="158" y="40"/>
                  </a:cubicBezTo>
                </a:path>
              </a:pathLst>
            </a:custGeom>
            <a:noFill/>
            <a:ln w="412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3949700" y="4143375"/>
              <a:ext cx="163513" cy="139700"/>
            </a:xfrm>
            <a:custGeom>
              <a:avLst/>
              <a:gdLst>
                <a:gd name="T0" fmla="*/ 0 w 103"/>
                <a:gd name="T1" fmla="*/ 12 h 88"/>
                <a:gd name="T2" fmla="*/ 103 w 103"/>
                <a:gd name="T3" fmla="*/ 0 h 88"/>
                <a:gd name="T4" fmla="*/ 45 w 103"/>
                <a:gd name="T5" fmla="*/ 88 h 88"/>
              </a:gdLst>
              <a:ahLst/>
              <a:cxnLst>
                <a:cxn ang="0">
                  <a:pos x="T0" y="T1"/>
                </a:cxn>
                <a:cxn ang="0">
                  <a:pos x="T2" y="T3"/>
                </a:cxn>
                <a:cxn ang="0">
                  <a:pos x="T4" y="T5"/>
                </a:cxn>
              </a:cxnLst>
              <a:rect l="0" t="0" r="r" b="b"/>
              <a:pathLst>
                <a:path w="103" h="88">
                  <a:moveTo>
                    <a:pt x="0" y="12"/>
                  </a:moveTo>
                  <a:lnTo>
                    <a:pt x="103" y="0"/>
                  </a:lnTo>
                  <a:lnTo>
                    <a:pt x="45" y="88"/>
                  </a:lnTo>
                </a:path>
              </a:pathLst>
            </a:custGeom>
            <a:noFill/>
            <a:ln w="412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6784976" y="3944938"/>
            <a:ext cx="2020888" cy="2066925"/>
            <a:chOff x="6657975" y="3944938"/>
            <a:chExt cx="2020888" cy="2066925"/>
          </a:xfrm>
        </p:grpSpPr>
        <p:sp>
          <p:nvSpPr>
            <p:cNvPr id="11" name="Freeform 11"/>
            <p:cNvSpPr>
              <a:spLocks/>
            </p:cNvSpPr>
            <p:nvPr/>
          </p:nvSpPr>
          <p:spPr bwMode="auto">
            <a:xfrm>
              <a:off x="6657975" y="3944938"/>
              <a:ext cx="2020888" cy="2066925"/>
            </a:xfrm>
            <a:custGeom>
              <a:avLst/>
              <a:gdLst>
                <a:gd name="T0" fmla="*/ 294 w 531"/>
                <a:gd name="T1" fmla="*/ 88 h 543"/>
                <a:gd name="T2" fmla="*/ 203 w 531"/>
                <a:gd name="T3" fmla="*/ 215 h 543"/>
                <a:gd name="T4" fmla="*/ 20 w 531"/>
                <a:gd name="T5" fmla="*/ 331 h 543"/>
                <a:gd name="T6" fmla="*/ 85 w 531"/>
                <a:gd name="T7" fmla="*/ 97 h 543"/>
                <a:gd name="T8" fmla="*/ 435 w 531"/>
                <a:gd name="T9" fmla="*/ 97 h 543"/>
                <a:gd name="T10" fmla="*/ 435 w 531"/>
                <a:gd name="T11" fmla="*/ 447 h 543"/>
                <a:gd name="T12" fmla="*/ 85 w 531"/>
                <a:gd name="T13" fmla="*/ 447 h 543"/>
                <a:gd name="T14" fmla="*/ 40 w 531"/>
                <a:gd name="T15" fmla="*/ 385 h 5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1" h="543">
                  <a:moveTo>
                    <a:pt x="294" y="88"/>
                  </a:moveTo>
                  <a:cubicBezTo>
                    <a:pt x="271" y="134"/>
                    <a:pt x="241" y="177"/>
                    <a:pt x="203" y="215"/>
                  </a:cubicBezTo>
                  <a:cubicBezTo>
                    <a:pt x="149" y="268"/>
                    <a:pt x="86" y="307"/>
                    <a:pt x="20" y="331"/>
                  </a:cubicBezTo>
                  <a:cubicBezTo>
                    <a:pt x="0" y="250"/>
                    <a:pt x="21" y="160"/>
                    <a:pt x="85" y="97"/>
                  </a:cubicBezTo>
                  <a:cubicBezTo>
                    <a:pt x="181" y="0"/>
                    <a:pt x="338" y="0"/>
                    <a:pt x="435" y="97"/>
                  </a:cubicBezTo>
                  <a:cubicBezTo>
                    <a:pt x="531" y="193"/>
                    <a:pt x="531" y="350"/>
                    <a:pt x="435" y="447"/>
                  </a:cubicBezTo>
                  <a:cubicBezTo>
                    <a:pt x="338" y="543"/>
                    <a:pt x="181" y="543"/>
                    <a:pt x="85" y="447"/>
                  </a:cubicBezTo>
                  <a:cubicBezTo>
                    <a:pt x="66" y="428"/>
                    <a:pt x="51" y="407"/>
                    <a:pt x="40" y="385"/>
                  </a:cubicBezTo>
                </a:path>
              </a:pathLst>
            </a:custGeom>
            <a:noFill/>
            <a:ln w="412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6810375" y="5410200"/>
              <a:ext cx="141288" cy="163513"/>
            </a:xfrm>
            <a:custGeom>
              <a:avLst/>
              <a:gdLst>
                <a:gd name="T0" fmla="*/ 12 w 89"/>
                <a:gd name="T1" fmla="*/ 103 h 103"/>
                <a:gd name="T2" fmla="*/ 0 w 89"/>
                <a:gd name="T3" fmla="*/ 0 h 103"/>
                <a:gd name="T4" fmla="*/ 89 w 89"/>
                <a:gd name="T5" fmla="*/ 58 h 103"/>
              </a:gdLst>
              <a:ahLst/>
              <a:cxnLst>
                <a:cxn ang="0">
                  <a:pos x="T0" y="T1"/>
                </a:cxn>
                <a:cxn ang="0">
                  <a:pos x="T2" y="T3"/>
                </a:cxn>
                <a:cxn ang="0">
                  <a:pos x="T4" y="T5"/>
                </a:cxn>
              </a:cxnLst>
              <a:rect l="0" t="0" r="r" b="b"/>
              <a:pathLst>
                <a:path w="89" h="103">
                  <a:moveTo>
                    <a:pt x="12" y="103"/>
                  </a:moveTo>
                  <a:lnTo>
                    <a:pt x="0" y="0"/>
                  </a:lnTo>
                  <a:lnTo>
                    <a:pt x="89" y="58"/>
                  </a:lnTo>
                </a:path>
              </a:pathLst>
            </a:custGeom>
            <a:noFill/>
            <a:ln w="412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7" name="Group 26"/>
          <p:cNvGrpSpPr/>
          <p:nvPr/>
        </p:nvGrpSpPr>
        <p:grpSpPr>
          <a:xfrm>
            <a:off x="6740526" y="841375"/>
            <a:ext cx="2065338" cy="2020888"/>
            <a:chOff x="6613525" y="841375"/>
            <a:chExt cx="2065338" cy="2020888"/>
          </a:xfrm>
        </p:grpSpPr>
        <p:sp>
          <p:nvSpPr>
            <p:cNvPr id="12" name="Freeform 12"/>
            <p:cNvSpPr>
              <a:spLocks/>
            </p:cNvSpPr>
            <p:nvPr/>
          </p:nvSpPr>
          <p:spPr bwMode="auto">
            <a:xfrm>
              <a:off x="6613525" y="841375"/>
              <a:ext cx="2065338" cy="2020888"/>
            </a:xfrm>
            <a:custGeom>
              <a:avLst/>
              <a:gdLst>
                <a:gd name="T0" fmla="*/ 88 w 543"/>
                <a:gd name="T1" fmla="*/ 237 h 531"/>
                <a:gd name="T2" fmla="*/ 215 w 543"/>
                <a:gd name="T3" fmla="*/ 328 h 531"/>
                <a:gd name="T4" fmla="*/ 331 w 543"/>
                <a:gd name="T5" fmla="*/ 511 h 531"/>
                <a:gd name="T6" fmla="*/ 97 w 543"/>
                <a:gd name="T7" fmla="*/ 446 h 531"/>
                <a:gd name="T8" fmla="*/ 97 w 543"/>
                <a:gd name="T9" fmla="*/ 96 h 531"/>
                <a:gd name="T10" fmla="*/ 447 w 543"/>
                <a:gd name="T11" fmla="*/ 96 h 531"/>
                <a:gd name="T12" fmla="*/ 447 w 543"/>
                <a:gd name="T13" fmla="*/ 446 h 531"/>
                <a:gd name="T14" fmla="*/ 385 w 543"/>
                <a:gd name="T15" fmla="*/ 491 h 5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 h="531">
                  <a:moveTo>
                    <a:pt x="88" y="237"/>
                  </a:moveTo>
                  <a:cubicBezTo>
                    <a:pt x="134" y="260"/>
                    <a:pt x="177" y="290"/>
                    <a:pt x="215" y="328"/>
                  </a:cubicBezTo>
                  <a:cubicBezTo>
                    <a:pt x="268" y="382"/>
                    <a:pt x="307" y="445"/>
                    <a:pt x="331" y="511"/>
                  </a:cubicBezTo>
                  <a:cubicBezTo>
                    <a:pt x="250" y="531"/>
                    <a:pt x="160" y="510"/>
                    <a:pt x="97" y="446"/>
                  </a:cubicBezTo>
                  <a:cubicBezTo>
                    <a:pt x="0" y="350"/>
                    <a:pt x="0" y="193"/>
                    <a:pt x="97" y="96"/>
                  </a:cubicBezTo>
                  <a:cubicBezTo>
                    <a:pt x="193" y="0"/>
                    <a:pt x="350" y="0"/>
                    <a:pt x="447" y="96"/>
                  </a:cubicBezTo>
                  <a:cubicBezTo>
                    <a:pt x="543" y="193"/>
                    <a:pt x="543" y="350"/>
                    <a:pt x="447" y="446"/>
                  </a:cubicBezTo>
                  <a:cubicBezTo>
                    <a:pt x="428" y="465"/>
                    <a:pt x="407" y="480"/>
                    <a:pt x="385" y="491"/>
                  </a:cubicBezTo>
                </a:path>
              </a:pathLst>
            </a:custGeom>
            <a:noFill/>
            <a:ln w="412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8078788" y="2570163"/>
              <a:ext cx="163513" cy="141288"/>
            </a:xfrm>
            <a:custGeom>
              <a:avLst/>
              <a:gdLst>
                <a:gd name="T0" fmla="*/ 103 w 103"/>
                <a:gd name="T1" fmla="*/ 77 h 89"/>
                <a:gd name="T2" fmla="*/ 0 w 103"/>
                <a:gd name="T3" fmla="*/ 89 h 89"/>
                <a:gd name="T4" fmla="*/ 57 w 103"/>
                <a:gd name="T5" fmla="*/ 0 h 89"/>
              </a:gdLst>
              <a:ahLst/>
              <a:cxnLst>
                <a:cxn ang="0">
                  <a:pos x="T0" y="T1"/>
                </a:cxn>
                <a:cxn ang="0">
                  <a:pos x="T2" y="T3"/>
                </a:cxn>
                <a:cxn ang="0">
                  <a:pos x="T4" y="T5"/>
                </a:cxn>
              </a:cxnLst>
              <a:rect l="0" t="0" r="r" b="b"/>
              <a:pathLst>
                <a:path w="103" h="89">
                  <a:moveTo>
                    <a:pt x="103" y="77"/>
                  </a:moveTo>
                  <a:lnTo>
                    <a:pt x="0" y="89"/>
                  </a:lnTo>
                  <a:lnTo>
                    <a:pt x="57" y="0"/>
                  </a:lnTo>
                </a:path>
              </a:pathLst>
            </a:custGeom>
            <a:noFill/>
            <a:ln w="412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6" name="Group 25"/>
          <p:cNvGrpSpPr/>
          <p:nvPr/>
        </p:nvGrpSpPr>
        <p:grpSpPr>
          <a:xfrm>
            <a:off x="3638551" y="841375"/>
            <a:ext cx="2020888" cy="2066925"/>
            <a:chOff x="3511550" y="841375"/>
            <a:chExt cx="2020888" cy="2066925"/>
          </a:xfrm>
        </p:grpSpPr>
        <p:sp>
          <p:nvSpPr>
            <p:cNvPr id="13" name="Freeform 13"/>
            <p:cNvSpPr>
              <a:spLocks/>
            </p:cNvSpPr>
            <p:nvPr/>
          </p:nvSpPr>
          <p:spPr bwMode="auto">
            <a:xfrm>
              <a:off x="3511550" y="841375"/>
              <a:ext cx="2020888" cy="2066925"/>
            </a:xfrm>
            <a:custGeom>
              <a:avLst/>
              <a:gdLst>
                <a:gd name="T0" fmla="*/ 237 w 531"/>
                <a:gd name="T1" fmla="*/ 455 h 543"/>
                <a:gd name="T2" fmla="*/ 328 w 531"/>
                <a:gd name="T3" fmla="*/ 328 h 543"/>
                <a:gd name="T4" fmla="*/ 511 w 531"/>
                <a:gd name="T5" fmla="*/ 212 h 543"/>
                <a:gd name="T6" fmla="*/ 446 w 531"/>
                <a:gd name="T7" fmla="*/ 446 h 543"/>
                <a:gd name="T8" fmla="*/ 96 w 531"/>
                <a:gd name="T9" fmla="*/ 446 h 543"/>
                <a:gd name="T10" fmla="*/ 96 w 531"/>
                <a:gd name="T11" fmla="*/ 96 h 543"/>
                <a:gd name="T12" fmla="*/ 446 w 531"/>
                <a:gd name="T13" fmla="*/ 96 h 543"/>
                <a:gd name="T14" fmla="*/ 491 w 531"/>
                <a:gd name="T15" fmla="*/ 158 h 5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1" h="543">
                  <a:moveTo>
                    <a:pt x="237" y="455"/>
                  </a:moveTo>
                  <a:cubicBezTo>
                    <a:pt x="260" y="409"/>
                    <a:pt x="290" y="366"/>
                    <a:pt x="328" y="328"/>
                  </a:cubicBezTo>
                  <a:cubicBezTo>
                    <a:pt x="382" y="275"/>
                    <a:pt x="445" y="236"/>
                    <a:pt x="511" y="212"/>
                  </a:cubicBezTo>
                  <a:cubicBezTo>
                    <a:pt x="531" y="293"/>
                    <a:pt x="510" y="383"/>
                    <a:pt x="446" y="446"/>
                  </a:cubicBezTo>
                  <a:cubicBezTo>
                    <a:pt x="350" y="543"/>
                    <a:pt x="193" y="543"/>
                    <a:pt x="96" y="446"/>
                  </a:cubicBezTo>
                  <a:cubicBezTo>
                    <a:pt x="0" y="350"/>
                    <a:pt x="0" y="193"/>
                    <a:pt x="96" y="96"/>
                  </a:cubicBezTo>
                  <a:cubicBezTo>
                    <a:pt x="193" y="0"/>
                    <a:pt x="350" y="0"/>
                    <a:pt x="446" y="96"/>
                  </a:cubicBezTo>
                  <a:cubicBezTo>
                    <a:pt x="465" y="115"/>
                    <a:pt x="480" y="136"/>
                    <a:pt x="491" y="158"/>
                  </a:cubicBezTo>
                </a:path>
              </a:pathLst>
            </a:custGeom>
            <a:noFill/>
            <a:ln w="412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5238750" y="1279525"/>
              <a:ext cx="141288" cy="163513"/>
            </a:xfrm>
            <a:custGeom>
              <a:avLst/>
              <a:gdLst>
                <a:gd name="T0" fmla="*/ 77 w 89"/>
                <a:gd name="T1" fmla="*/ 0 h 103"/>
                <a:gd name="T2" fmla="*/ 89 w 89"/>
                <a:gd name="T3" fmla="*/ 103 h 103"/>
                <a:gd name="T4" fmla="*/ 0 w 89"/>
                <a:gd name="T5" fmla="*/ 45 h 103"/>
              </a:gdLst>
              <a:ahLst/>
              <a:cxnLst>
                <a:cxn ang="0">
                  <a:pos x="T0" y="T1"/>
                </a:cxn>
                <a:cxn ang="0">
                  <a:pos x="T2" y="T3"/>
                </a:cxn>
                <a:cxn ang="0">
                  <a:pos x="T4" y="T5"/>
                </a:cxn>
              </a:cxnLst>
              <a:rect l="0" t="0" r="r" b="b"/>
              <a:pathLst>
                <a:path w="89" h="103">
                  <a:moveTo>
                    <a:pt x="77" y="0"/>
                  </a:moveTo>
                  <a:lnTo>
                    <a:pt x="89" y="103"/>
                  </a:lnTo>
                  <a:lnTo>
                    <a:pt x="0" y="45"/>
                  </a:lnTo>
                </a:path>
              </a:pathLst>
            </a:custGeom>
            <a:noFill/>
            <a:ln w="412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8" name="Rectangle 18"/>
          <p:cNvSpPr>
            <a:spLocks noChangeArrowheads="1"/>
          </p:cNvSpPr>
          <p:nvPr/>
        </p:nvSpPr>
        <p:spPr bwMode="auto">
          <a:xfrm>
            <a:off x="4922839" y="4313238"/>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4"/>
                </a:solidFill>
                <a:effectLst/>
                <a:latin typeface="Open Sans Semibold" panose="020B0706030804020204" pitchFamily="34" charset="0"/>
              </a:rPr>
              <a:t>04</a:t>
            </a:r>
            <a:endParaRPr kumimoji="0" lang="ru-RU" altLang="ru-RU" sz="1800" b="0" i="0" u="none" strike="noStrike" cap="none" normalizeH="0" baseline="0" dirty="0">
              <a:ln>
                <a:noFill/>
              </a:ln>
              <a:solidFill>
                <a:schemeClr val="accent4"/>
              </a:solidFill>
              <a:effectLst/>
            </a:endParaRPr>
          </a:p>
        </p:txBody>
      </p:sp>
      <p:sp>
        <p:nvSpPr>
          <p:cNvPr id="19" name="Rectangle 19"/>
          <p:cNvSpPr>
            <a:spLocks noChangeArrowheads="1"/>
          </p:cNvSpPr>
          <p:nvPr/>
        </p:nvSpPr>
        <p:spPr bwMode="auto">
          <a:xfrm>
            <a:off x="7138989" y="4313238"/>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3"/>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3"/>
              </a:solidFill>
              <a:effectLst/>
            </a:endParaRPr>
          </a:p>
        </p:txBody>
      </p:sp>
      <p:sp>
        <p:nvSpPr>
          <p:cNvPr id="20" name="Rectangle 20"/>
          <p:cNvSpPr>
            <a:spLocks noChangeArrowheads="1"/>
          </p:cNvSpPr>
          <p:nvPr/>
        </p:nvSpPr>
        <p:spPr bwMode="auto">
          <a:xfrm>
            <a:off x="7138989" y="2046288"/>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2"/>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2"/>
              </a:solidFill>
              <a:effectLst/>
            </a:endParaRPr>
          </a:p>
        </p:txBody>
      </p:sp>
      <p:sp>
        <p:nvSpPr>
          <p:cNvPr id="21" name="Rectangle 21"/>
          <p:cNvSpPr>
            <a:spLocks noChangeArrowheads="1"/>
          </p:cNvSpPr>
          <p:nvPr/>
        </p:nvSpPr>
        <p:spPr bwMode="auto">
          <a:xfrm>
            <a:off x="4965701" y="2046288"/>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22" name="Freeform 22"/>
          <p:cNvSpPr>
            <a:spLocks noEditPoints="1"/>
          </p:cNvSpPr>
          <p:nvPr/>
        </p:nvSpPr>
        <p:spPr bwMode="auto">
          <a:xfrm>
            <a:off x="4221164" y="1347788"/>
            <a:ext cx="506413" cy="593725"/>
          </a:xfrm>
          <a:custGeom>
            <a:avLst/>
            <a:gdLst>
              <a:gd name="T0" fmla="*/ 319 w 319"/>
              <a:gd name="T1" fmla="*/ 153 h 374"/>
              <a:gd name="T2" fmla="*/ 319 w 319"/>
              <a:gd name="T3" fmla="*/ 374 h 374"/>
              <a:gd name="T4" fmla="*/ 0 w 319"/>
              <a:gd name="T5" fmla="*/ 374 h 374"/>
              <a:gd name="T6" fmla="*/ 0 w 319"/>
              <a:gd name="T7" fmla="*/ 153 h 374"/>
              <a:gd name="T8" fmla="*/ 319 w 319"/>
              <a:gd name="T9" fmla="*/ 374 h 374"/>
              <a:gd name="T10" fmla="*/ 160 w 319"/>
              <a:gd name="T11" fmla="*/ 264 h 374"/>
              <a:gd name="T12" fmla="*/ 0 w 319"/>
              <a:gd name="T13" fmla="*/ 374 h 374"/>
              <a:gd name="T14" fmla="*/ 319 w 319"/>
              <a:gd name="T15" fmla="*/ 153 h 374"/>
              <a:gd name="T16" fmla="*/ 211 w 319"/>
              <a:gd name="T17" fmla="*/ 266 h 374"/>
              <a:gd name="T18" fmla="*/ 0 w 319"/>
              <a:gd name="T19" fmla="*/ 153 h 374"/>
              <a:gd name="T20" fmla="*/ 108 w 319"/>
              <a:gd name="T21" fmla="*/ 266 h 374"/>
              <a:gd name="T22" fmla="*/ 278 w 319"/>
              <a:gd name="T23" fmla="*/ 146 h 374"/>
              <a:gd name="T24" fmla="*/ 278 w 319"/>
              <a:gd name="T25" fmla="*/ 69 h 374"/>
              <a:gd name="T26" fmla="*/ 211 w 319"/>
              <a:gd name="T27" fmla="*/ 0 h 374"/>
              <a:gd name="T28" fmla="*/ 41 w 319"/>
              <a:gd name="T29" fmla="*/ 0 h 374"/>
              <a:gd name="T30" fmla="*/ 41 w 319"/>
              <a:gd name="T31" fmla="*/ 146 h 374"/>
              <a:gd name="T32" fmla="*/ 278 w 319"/>
              <a:gd name="T33" fmla="*/ 69 h 374"/>
              <a:gd name="T34" fmla="*/ 211 w 319"/>
              <a:gd name="T35" fmla="*/ 0 h 374"/>
              <a:gd name="T36" fmla="*/ 211 w 319"/>
              <a:gd name="T37" fmla="*/ 69 h 374"/>
              <a:gd name="T38" fmla="*/ 278 w 319"/>
              <a:gd name="T39" fmla="*/ 69 h 374"/>
              <a:gd name="T40" fmla="*/ 108 w 319"/>
              <a:gd name="T41" fmla="*/ 110 h 374"/>
              <a:gd name="T42" fmla="*/ 74 w 319"/>
              <a:gd name="T43" fmla="*/ 110 h 374"/>
              <a:gd name="T44" fmla="*/ 235 w 319"/>
              <a:gd name="T45" fmla="*/ 110 h 374"/>
              <a:gd name="T46" fmla="*/ 141 w 319"/>
              <a:gd name="T47" fmla="*/ 110 h 374"/>
              <a:gd name="T48" fmla="*/ 74 w 319"/>
              <a:gd name="T49" fmla="*/ 144 h 374"/>
              <a:gd name="T50" fmla="*/ 165 w 319"/>
              <a:gd name="T51" fmla="*/ 144 h 374"/>
              <a:gd name="T52" fmla="*/ 235 w 319"/>
              <a:gd name="T53" fmla="*/ 144 h 374"/>
              <a:gd name="T54" fmla="*/ 201 w 319"/>
              <a:gd name="T55" fmla="*/ 14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9" h="374">
                <a:moveTo>
                  <a:pt x="319" y="153"/>
                </a:moveTo>
                <a:lnTo>
                  <a:pt x="319" y="374"/>
                </a:lnTo>
                <a:lnTo>
                  <a:pt x="0" y="374"/>
                </a:lnTo>
                <a:lnTo>
                  <a:pt x="0" y="153"/>
                </a:lnTo>
                <a:moveTo>
                  <a:pt x="319" y="374"/>
                </a:moveTo>
                <a:lnTo>
                  <a:pt x="160" y="264"/>
                </a:lnTo>
                <a:lnTo>
                  <a:pt x="0" y="374"/>
                </a:lnTo>
                <a:moveTo>
                  <a:pt x="319" y="153"/>
                </a:moveTo>
                <a:lnTo>
                  <a:pt x="211" y="266"/>
                </a:lnTo>
                <a:moveTo>
                  <a:pt x="0" y="153"/>
                </a:moveTo>
                <a:lnTo>
                  <a:pt x="108" y="266"/>
                </a:lnTo>
                <a:moveTo>
                  <a:pt x="278" y="146"/>
                </a:moveTo>
                <a:lnTo>
                  <a:pt x="278" y="69"/>
                </a:lnTo>
                <a:moveTo>
                  <a:pt x="211" y="0"/>
                </a:moveTo>
                <a:lnTo>
                  <a:pt x="41" y="0"/>
                </a:lnTo>
                <a:lnTo>
                  <a:pt x="41" y="146"/>
                </a:lnTo>
                <a:moveTo>
                  <a:pt x="278" y="69"/>
                </a:moveTo>
                <a:lnTo>
                  <a:pt x="211" y="0"/>
                </a:lnTo>
                <a:lnTo>
                  <a:pt x="211" y="69"/>
                </a:lnTo>
                <a:lnTo>
                  <a:pt x="278" y="69"/>
                </a:lnTo>
                <a:moveTo>
                  <a:pt x="108" y="110"/>
                </a:moveTo>
                <a:lnTo>
                  <a:pt x="74" y="110"/>
                </a:lnTo>
                <a:moveTo>
                  <a:pt x="235" y="110"/>
                </a:moveTo>
                <a:lnTo>
                  <a:pt x="141" y="110"/>
                </a:lnTo>
                <a:moveTo>
                  <a:pt x="74" y="144"/>
                </a:moveTo>
                <a:lnTo>
                  <a:pt x="165" y="144"/>
                </a:lnTo>
                <a:moveTo>
                  <a:pt x="235" y="144"/>
                </a:moveTo>
                <a:lnTo>
                  <a:pt x="201" y="144"/>
                </a:lnTo>
              </a:path>
            </a:pathLst>
          </a:custGeom>
          <a:noFill/>
          <a:ln w="238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7669214" y="1366838"/>
            <a:ext cx="619125" cy="620713"/>
          </a:xfrm>
          <a:custGeom>
            <a:avLst/>
            <a:gdLst>
              <a:gd name="T0" fmla="*/ 139 w 163"/>
              <a:gd name="T1" fmla="*/ 45 h 163"/>
              <a:gd name="T2" fmla="*/ 152 w 163"/>
              <a:gd name="T3" fmla="*/ 87 h 163"/>
              <a:gd name="T4" fmla="*/ 76 w 163"/>
              <a:gd name="T5" fmla="*/ 163 h 163"/>
              <a:gd name="T6" fmla="*/ 0 w 163"/>
              <a:gd name="T7" fmla="*/ 87 h 163"/>
              <a:gd name="T8" fmla="*/ 76 w 163"/>
              <a:gd name="T9" fmla="*/ 10 h 163"/>
              <a:gd name="T10" fmla="*/ 118 w 163"/>
              <a:gd name="T11" fmla="*/ 23 h 163"/>
              <a:gd name="T12" fmla="*/ 105 w 163"/>
              <a:gd name="T13" fmla="*/ 37 h 163"/>
              <a:gd name="T14" fmla="*/ 76 w 163"/>
              <a:gd name="T15" fmla="*/ 29 h 163"/>
              <a:gd name="T16" fmla="*/ 19 w 163"/>
              <a:gd name="T17" fmla="*/ 87 h 163"/>
              <a:gd name="T18" fmla="*/ 76 w 163"/>
              <a:gd name="T19" fmla="*/ 144 h 163"/>
              <a:gd name="T20" fmla="*/ 133 w 163"/>
              <a:gd name="T21" fmla="*/ 87 h 163"/>
              <a:gd name="T22" fmla="*/ 125 w 163"/>
              <a:gd name="T23" fmla="*/ 57 h 163"/>
              <a:gd name="T24" fmla="*/ 90 w 163"/>
              <a:gd name="T25" fmla="*/ 52 h 163"/>
              <a:gd name="T26" fmla="*/ 76 w 163"/>
              <a:gd name="T27" fmla="*/ 49 h 163"/>
              <a:gd name="T28" fmla="*/ 38 w 163"/>
              <a:gd name="T29" fmla="*/ 87 h 163"/>
              <a:gd name="T30" fmla="*/ 76 w 163"/>
              <a:gd name="T31" fmla="*/ 124 h 163"/>
              <a:gd name="T32" fmla="*/ 113 w 163"/>
              <a:gd name="T33" fmla="*/ 87 h 163"/>
              <a:gd name="T34" fmla="*/ 110 w 163"/>
              <a:gd name="T35" fmla="*/ 70 h 163"/>
              <a:gd name="T36" fmla="*/ 76 w 163"/>
              <a:gd name="T37" fmla="*/ 87 h 163"/>
              <a:gd name="T38" fmla="*/ 158 w 163"/>
              <a:gd name="T39" fmla="*/ 4 h 163"/>
              <a:gd name="T40" fmla="*/ 139 w 163"/>
              <a:gd name="T41" fmla="*/ 0 h 163"/>
              <a:gd name="T42" fmla="*/ 139 w 163"/>
              <a:gd name="T43" fmla="*/ 24 h 163"/>
              <a:gd name="T44" fmla="*/ 163 w 163"/>
              <a:gd name="T45" fmla="*/ 24 h 163"/>
              <a:gd name="T46" fmla="*/ 13 w 163"/>
              <a:gd name="T47" fmla="*/ 163 h 163"/>
              <a:gd name="T48" fmla="*/ 28 w 163"/>
              <a:gd name="T49" fmla="*/ 146 h 163"/>
              <a:gd name="T50" fmla="*/ 124 w 163"/>
              <a:gd name="T51" fmla="*/ 146 h 163"/>
              <a:gd name="T52" fmla="*/ 139 w 163"/>
              <a:gd name="T53"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3" h="163">
                <a:moveTo>
                  <a:pt x="139" y="45"/>
                </a:moveTo>
                <a:cubicBezTo>
                  <a:pt x="147" y="57"/>
                  <a:pt x="152" y="71"/>
                  <a:pt x="152" y="87"/>
                </a:cubicBezTo>
                <a:cubicBezTo>
                  <a:pt x="152" y="129"/>
                  <a:pt x="118" y="163"/>
                  <a:pt x="76" y="163"/>
                </a:cubicBezTo>
                <a:cubicBezTo>
                  <a:pt x="34" y="163"/>
                  <a:pt x="0" y="129"/>
                  <a:pt x="0" y="87"/>
                </a:cubicBezTo>
                <a:cubicBezTo>
                  <a:pt x="0" y="44"/>
                  <a:pt x="34" y="10"/>
                  <a:pt x="76" y="10"/>
                </a:cubicBezTo>
                <a:cubicBezTo>
                  <a:pt x="91" y="10"/>
                  <a:pt x="106" y="15"/>
                  <a:pt x="118" y="23"/>
                </a:cubicBezTo>
                <a:moveTo>
                  <a:pt x="105" y="37"/>
                </a:moveTo>
                <a:cubicBezTo>
                  <a:pt x="97" y="32"/>
                  <a:pt x="87" y="29"/>
                  <a:pt x="76" y="29"/>
                </a:cubicBezTo>
                <a:cubicBezTo>
                  <a:pt x="44" y="29"/>
                  <a:pt x="19" y="55"/>
                  <a:pt x="19" y="87"/>
                </a:cubicBezTo>
                <a:cubicBezTo>
                  <a:pt x="19" y="118"/>
                  <a:pt x="44" y="144"/>
                  <a:pt x="76" y="144"/>
                </a:cubicBezTo>
                <a:cubicBezTo>
                  <a:pt x="108" y="144"/>
                  <a:pt x="133" y="118"/>
                  <a:pt x="133" y="87"/>
                </a:cubicBezTo>
                <a:cubicBezTo>
                  <a:pt x="133" y="76"/>
                  <a:pt x="130" y="66"/>
                  <a:pt x="125" y="57"/>
                </a:cubicBezTo>
                <a:moveTo>
                  <a:pt x="90" y="52"/>
                </a:moveTo>
                <a:cubicBezTo>
                  <a:pt x="86" y="50"/>
                  <a:pt x="81" y="49"/>
                  <a:pt x="76" y="49"/>
                </a:cubicBezTo>
                <a:cubicBezTo>
                  <a:pt x="55" y="49"/>
                  <a:pt x="38" y="66"/>
                  <a:pt x="38" y="87"/>
                </a:cubicBezTo>
                <a:cubicBezTo>
                  <a:pt x="38" y="107"/>
                  <a:pt x="55" y="124"/>
                  <a:pt x="76" y="124"/>
                </a:cubicBezTo>
                <a:cubicBezTo>
                  <a:pt x="97" y="124"/>
                  <a:pt x="113" y="107"/>
                  <a:pt x="113" y="87"/>
                </a:cubicBezTo>
                <a:cubicBezTo>
                  <a:pt x="113" y="81"/>
                  <a:pt x="112" y="75"/>
                  <a:pt x="110" y="70"/>
                </a:cubicBezTo>
                <a:moveTo>
                  <a:pt x="76" y="87"/>
                </a:moveTo>
                <a:cubicBezTo>
                  <a:pt x="158" y="4"/>
                  <a:pt x="158" y="4"/>
                  <a:pt x="158" y="4"/>
                </a:cubicBezTo>
                <a:moveTo>
                  <a:pt x="139" y="0"/>
                </a:moveTo>
                <a:cubicBezTo>
                  <a:pt x="139" y="24"/>
                  <a:pt x="139" y="24"/>
                  <a:pt x="139" y="24"/>
                </a:cubicBezTo>
                <a:cubicBezTo>
                  <a:pt x="163" y="24"/>
                  <a:pt x="163" y="24"/>
                  <a:pt x="163" y="24"/>
                </a:cubicBezTo>
                <a:moveTo>
                  <a:pt x="13" y="163"/>
                </a:moveTo>
                <a:cubicBezTo>
                  <a:pt x="28" y="146"/>
                  <a:pt x="28" y="146"/>
                  <a:pt x="28" y="146"/>
                </a:cubicBezTo>
                <a:moveTo>
                  <a:pt x="124" y="146"/>
                </a:moveTo>
                <a:cubicBezTo>
                  <a:pt x="139" y="163"/>
                  <a:pt x="139" y="163"/>
                  <a:pt x="139" y="163"/>
                </a:cubicBezTo>
              </a:path>
            </a:pathLst>
          </a:custGeom>
          <a:noFill/>
          <a:ln w="2381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4065589" y="4876800"/>
            <a:ext cx="661988" cy="533400"/>
          </a:xfrm>
          <a:custGeom>
            <a:avLst/>
            <a:gdLst>
              <a:gd name="T0" fmla="*/ 174 w 174"/>
              <a:gd name="T1" fmla="*/ 140 h 140"/>
              <a:gd name="T2" fmla="*/ 0 w 174"/>
              <a:gd name="T3" fmla="*/ 140 h 140"/>
              <a:gd name="T4" fmla="*/ 43 w 174"/>
              <a:gd name="T5" fmla="*/ 102 h 140"/>
              <a:gd name="T6" fmla="*/ 19 w 174"/>
              <a:gd name="T7" fmla="*/ 102 h 140"/>
              <a:gd name="T8" fmla="*/ 19 w 174"/>
              <a:gd name="T9" fmla="*/ 140 h 140"/>
              <a:gd name="T10" fmla="*/ 43 w 174"/>
              <a:gd name="T11" fmla="*/ 140 h 140"/>
              <a:gd name="T12" fmla="*/ 43 w 174"/>
              <a:gd name="T13" fmla="*/ 102 h 140"/>
              <a:gd name="T14" fmla="*/ 80 w 174"/>
              <a:gd name="T15" fmla="*/ 65 h 140"/>
              <a:gd name="T16" fmla="*/ 56 w 174"/>
              <a:gd name="T17" fmla="*/ 65 h 140"/>
              <a:gd name="T18" fmla="*/ 56 w 174"/>
              <a:gd name="T19" fmla="*/ 140 h 140"/>
              <a:gd name="T20" fmla="*/ 80 w 174"/>
              <a:gd name="T21" fmla="*/ 140 h 140"/>
              <a:gd name="T22" fmla="*/ 80 w 174"/>
              <a:gd name="T23" fmla="*/ 65 h 140"/>
              <a:gd name="T24" fmla="*/ 118 w 174"/>
              <a:gd name="T25" fmla="*/ 81 h 140"/>
              <a:gd name="T26" fmla="*/ 94 w 174"/>
              <a:gd name="T27" fmla="*/ 81 h 140"/>
              <a:gd name="T28" fmla="*/ 94 w 174"/>
              <a:gd name="T29" fmla="*/ 140 h 140"/>
              <a:gd name="T30" fmla="*/ 118 w 174"/>
              <a:gd name="T31" fmla="*/ 140 h 140"/>
              <a:gd name="T32" fmla="*/ 118 w 174"/>
              <a:gd name="T33" fmla="*/ 81 h 140"/>
              <a:gd name="T34" fmla="*/ 155 w 174"/>
              <a:gd name="T35" fmla="*/ 43 h 140"/>
              <a:gd name="T36" fmla="*/ 131 w 174"/>
              <a:gd name="T37" fmla="*/ 43 h 140"/>
              <a:gd name="T38" fmla="*/ 131 w 174"/>
              <a:gd name="T39" fmla="*/ 140 h 140"/>
              <a:gd name="T40" fmla="*/ 155 w 174"/>
              <a:gd name="T41" fmla="*/ 140 h 140"/>
              <a:gd name="T42" fmla="*/ 155 w 174"/>
              <a:gd name="T43" fmla="*/ 43 h 140"/>
              <a:gd name="T44" fmla="*/ 31 w 174"/>
              <a:gd name="T45" fmla="*/ 61 h 140"/>
              <a:gd name="T46" fmla="*/ 24 w 174"/>
              <a:gd name="T47" fmla="*/ 68 h 140"/>
              <a:gd name="T48" fmla="*/ 31 w 174"/>
              <a:gd name="T49" fmla="*/ 75 h 140"/>
              <a:gd name="T50" fmla="*/ 37 w 174"/>
              <a:gd name="T51" fmla="*/ 68 h 140"/>
              <a:gd name="T52" fmla="*/ 31 w 174"/>
              <a:gd name="T53" fmla="*/ 61 h 140"/>
              <a:gd name="T54" fmla="*/ 68 w 174"/>
              <a:gd name="T55" fmla="*/ 25 h 140"/>
              <a:gd name="T56" fmla="*/ 61 w 174"/>
              <a:gd name="T57" fmla="*/ 32 h 140"/>
              <a:gd name="T58" fmla="*/ 68 w 174"/>
              <a:gd name="T59" fmla="*/ 39 h 140"/>
              <a:gd name="T60" fmla="*/ 75 w 174"/>
              <a:gd name="T61" fmla="*/ 32 h 140"/>
              <a:gd name="T62" fmla="*/ 68 w 174"/>
              <a:gd name="T63" fmla="*/ 25 h 140"/>
              <a:gd name="T64" fmla="*/ 106 w 174"/>
              <a:gd name="T65" fmla="*/ 43 h 140"/>
              <a:gd name="T66" fmla="*/ 99 w 174"/>
              <a:gd name="T67" fmla="*/ 50 h 140"/>
              <a:gd name="T68" fmla="*/ 106 w 174"/>
              <a:gd name="T69" fmla="*/ 57 h 140"/>
              <a:gd name="T70" fmla="*/ 112 w 174"/>
              <a:gd name="T71" fmla="*/ 50 h 140"/>
              <a:gd name="T72" fmla="*/ 106 w 174"/>
              <a:gd name="T73" fmla="*/ 43 h 140"/>
              <a:gd name="T74" fmla="*/ 143 w 174"/>
              <a:gd name="T75" fmla="*/ 0 h 140"/>
              <a:gd name="T76" fmla="*/ 136 w 174"/>
              <a:gd name="T77" fmla="*/ 7 h 140"/>
              <a:gd name="T78" fmla="*/ 143 w 174"/>
              <a:gd name="T79" fmla="*/ 14 h 140"/>
              <a:gd name="T80" fmla="*/ 150 w 174"/>
              <a:gd name="T81" fmla="*/ 7 h 140"/>
              <a:gd name="T82" fmla="*/ 143 w 174"/>
              <a:gd name="T83" fmla="*/ 0 h 140"/>
              <a:gd name="T84" fmla="*/ 110 w 174"/>
              <a:gd name="T85" fmla="*/ 45 h 140"/>
              <a:gd name="T86" fmla="*/ 139 w 174"/>
              <a:gd name="T87" fmla="*/ 12 h 140"/>
              <a:gd name="T88" fmla="*/ 74 w 174"/>
              <a:gd name="T89" fmla="*/ 35 h 140"/>
              <a:gd name="T90" fmla="*/ 99 w 174"/>
              <a:gd name="T91" fmla="*/ 47 h 140"/>
              <a:gd name="T92" fmla="*/ 63 w 174"/>
              <a:gd name="T93" fmla="*/ 37 h 140"/>
              <a:gd name="T94" fmla="*/ 36 w 174"/>
              <a:gd name="T95" fmla="*/ 6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40">
                <a:moveTo>
                  <a:pt x="174" y="140"/>
                </a:moveTo>
                <a:cubicBezTo>
                  <a:pt x="0" y="140"/>
                  <a:pt x="0" y="140"/>
                  <a:pt x="0" y="140"/>
                </a:cubicBezTo>
                <a:moveTo>
                  <a:pt x="43" y="102"/>
                </a:moveTo>
                <a:cubicBezTo>
                  <a:pt x="19" y="102"/>
                  <a:pt x="19" y="102"/>
                  <a:pt x="19" y="102"/>
                </a:cubicBezTo>
                <a:cubicBezTo>
                  <a:pt x="19" y="140"/>
                  <a:pt x="19" y="140"/>
                  <a:pt x="19" y="140"/>
                </a:cubicBezTo>
                <a:cubicBezTo>
                  <a:pt x="43" y="140"/>
                  <a:pt x="43" y="140"/>
                  <a:pt x="43" y="140"/>
                </a:cubicBezTo>
                <a:lnTo>
                  <a:pt x="43" y="102"/>
                </a:lnTo>
                <a:close/>
                <a:moveTo>
                  <a:pt x="80" y="65"/>
                </a:moveTo>
                <a:cubicBezTo>
                  <a:pt x="56" y="65"/>
                  <a:pt x="56" y="65"/>
                  <a:pt x="56" y="65"/>
                </a:cubicBezTo>
                <a:cubicBezTo>
                  <a:pt x="56" y="140"/>
                  <a:pt x="56" y="140"/>
                  <a:pt x="56" y="140"/>
                </a:cubicBezTo>
                <a:cubicBezTo>
                  <a:pt x="80" y="140"/>
                  <a:pt x="80" y="140"/>
                  <a:pt x="80" y="140"/>
                </a:cubicBezTo>
                <a:lnTo>
                  <a:pt x="80" y="65"/>
                </a:lnTo>
                <a:close/>
                <a:moveTo>
                  <a:pt x="118" y="81"/>
                </a:moveTo>
                <a:cubicBezTo>
                  <a:pt x="94" y="81"/>
                  <a:pt x="94" y="81"/>
                  <a:pt x="94" y="81"/>
                </a:cubicBezTo>
                <a:cubicBezTo>
                  <a:pt x="94" y="140"/>
                  <a:pt x="94" y="140"/>
                  <a:pt x="94" y="140"/>
                </a:cubicBezTo>
                <a:cubicBezTo>
                  <a:pt x="118" y="140"/>
                  <a:pt x="118" y="140"/>
                  <a:pt x="118" y="140"/>
                </a:cubicBezTo>
                <a:lnTo>
                  <a:pt x="118" y="81"/>
                </a:lnTo>
                <a:close/>
                <a:moveTo>
                  <a:pt x="155" y="43"/>
                </a:moveTo>
                <a:cubicBezTo>
                  <a:pt x="131" y="43"/>
                  <a:pt x="131" y="43"/>
                  <a:pt x="131" y="43"/>
                </a:cubicBezTo>
                <a:cubicBezTo>
                  <a:pt x="131" y="140"/>
                  <a:pt x="131" y="140"/>
                  <a:pt x="131" y="140"/>
                </a:cubicBezTo>
                <a:cubicBezTo>
                  <a:pt x="155" y="140"/>
                  <a:pt x="155" y="140"/>
                  <a:pt x="155" y="140"/>
                </a:cubicBezTo>
                <a:lnTo>
                  <a:pt x="155" y="43"/>
                </a:lnTo>
                <a:close/>
                <a:moveTo>
                  <a:pt x="31" y="61"/>
                </a:moveTo>
                <a:cubicBezTo>
                  <a:pt x="27" y="61"/>
                  <a:pt x="24" y="64"/>
                  <a:pt x="24" y="68"/>
                </a:cubicBezTo>
                <a:cubicBezTo>
                  <a:pt x="24" y="72"/>
                  <a:pt x="27" y="75"/>
                  <a:pt x="31" y="75"/>
                </a:cubicBezTo>
                <a:cubicBezTo>
                  <a:pt x="34" y="75"/>
                  <a:pt x="37" y="72"/>
                  <a:pt x="37" y="68"/>
                </a:cubicBezTo>
                <a:cubicBezTo>
                  <a:pt x="37" y="64"/>
                  <a:pt x="34" y="61"/>
                  <a:pt x="31" y="61"/>
                </a:cubicBezTo>
                <a:close/>
                <a:moveTo>
                  <a:pt x="68" y="25"/>
                </a:moveTo>
                <a:cubicBezTo>
                  <a:pt x="64" y="25"/>
                  <a:pt x="61" y="28"/>
                  <a:pt x="61" y="32"/>
                </a:cubicBezTo>
                <a:cubicBezTo>
                  <a:pt x="61" y="36"/>
                  <a:pt x="64" y="39"/>
                  <a:pt x="68" y="39"/>
                </a:cubicBezTo>
                <a:cubicBezTo>
                  <a:pt x="72" y="39"/>
                  <a:pt x="75" y="36"/>
                  <a:pt x="75" y="32"/>
                </a:cubicBezTo>
                <a:cubicBezTo>
                  <a:pt x="75" y="28"/>
                  <a:pt x="72" y="25"/>
                  <a:pt x="68" y="25"/>
                </a:cubicBezTo>
                <a:close/>
                <a:moveTo>
                  <a:pt x="106" y="43"/>
                </a:moveTo>
                <a:cubicBezTo>
                  <a:pt x="102" y="43"/>
                  <a:pt x="99" y="46"/>
                  <a:pt x="99" y="50"/>
                </a:cubicBezTo>
                <a:cubicBezTo>
                  <a:pt x="99" y="54"/>
                  <a:pt x="102" y="57"/>
                  <a:pt x="106" y="57"/>
                </a:cubicBezTo>
                <a:cubicBezTo>
                  <a:pt x="109" y="57"/>
                  <a:pt x="112" y="54"/>
                  <a:pt x="112" y="50"/>
                </a:cubicBezTo>
                <a:cubicBezTo>
                  <a:pt x="112" y="46"/>
                  <a:pt x="109" y="43"/>
                  <a:pt x="106" y="43"/>
                </a:cubicBezTo>
                <a:close/>
                <a:moveTo>
                  <a:pt x="143" y="0"/>
                </a:moveTo>
                <a:cubicBezTo>
                  <a:pt x="139" y="0"/>
                  <a:pt x="136" y="4"/>
                  <a:pt x="136" y="7"/>
                </a:cubicBezTo>
                <a:cubicBezTo>
                  <a:pt x="136" y="11"/>
                  <a:pt x="139" y="14"/>
                  <a:pt x="143" y="14"/>
                </a:cubicBezTo>
                <a:cubicBezTo>
                  <a:pt x="147" y="14"/>
                  <a:pt x="150" y="11"/>
                  <a:pt x="150" y="7"/>
                </a:cubicBezTo>
                <a:cubicBezTo>
                  <a:pt x="150" y="4"/>
                  <a:pt x="147" y="0"/>
                  <a:pt x="143" y="0"/>
                </a:cubicBezTo>
                <a:close/>
                <a:moveTo>
                  <a:pt x="110" y="45"/>
                </a:moveTo>
                <a:cubicBezTo>
                  <a:pt x="139" y="12"/>
                  <a:pt x="139" y="12"/>
                  <a:pt x="139" y="12"/>
                </a:cubicBezTo>
                <a:moveTo>
                  <a:pt x="74" y="35"/>
                </a:moveTo>
                <a:cubicBezTo>
                  <a:pt x="99" y="47"/>
                  <a:pt x="99" y="47"/>
                  <a:pt x="99" y="47"/>
                </a:cubicBezTo>
                <a:moveTo>
                  <a:pt x="63" y="37"/>
                </a:moveTo>
                <a:cubicBezTo>
                  <a:pt x="36" y="63"/>
                  <a:pt x="36" y="63"/>
                  <a:pt x="36" y="63"/>
                </a:cubicBezTo>
              </a:path>
            </a:pathLst>
          </a:custGeom>
          <a:noFill/>
          <a:ln w="2381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7680326" y="4802188"/>
            <a:ext cx="635000" cy="661988"/>
          </a:xfrm>
          <a:custGeom>
            <a:avLst/>
            <a:gdLst>
              <a:gd name="T0" fmla="*/ 62 w 167"/>
              <a:gd name="T1" fmla="*/ 18 h 174"/>
              <a:gd name="T2" fmla="*/ 147 w 167"/>
              <a:gd name="T3" fmla="*/ 70 h 174"/>
              <a:gd name="T4" fmla="*/ 167 w 167"/>
              <a:gd name="T5" fmla="*/ 111 h 174"/>
              <a:gd name="T6" fmla="*/ 150 w 167"/>
              <a:gd name="T7" fmla="*/ 111 h 174"/>
              <a:gd name="T8" fmla="*/ 150 w 167"/>
              <a:gd name="T9" fmla="*/ 140 h 174"/>
              <a:gd name="T10" fmla="*/ 141 w 167"/>
              <a:gd name="T11" fmla="*/ 149 h 174"/>
              <a:gd name="T12" fmla="*/ 122 w 167"/>
              <a:gd name="T13" fmla="*/ 149 h 174"/>
              <a:gd name="T14" fmla="*/ 122 w 167"/>
              <a:gd name="T15" fmla="*/ 174 h 174"/>
              <a:gd name="T16" fmla="*/ 45 w 167"/>
              <a:gd name="T17" fmla="*/ 174 h 174"/>
              <a:gd name="T18" fmla="*/ 45 w 167"/>
              <a:gd name="T19" fmla="*/ 149 h 174"/>
              <a:gd name="T20" fmla="*/ 36 w 167"/>
              <a:gd name="T21" fmla="*/ 131 h 174"/>
              <a:gd name="T22" fmla="*/ 93 w 167"/>
              <a:gd name="T23" fmla="*/ 79 h 174"/>
              <a:gd name="T24" fmla="*/ 93 w 167"/>
              <a:gd name="T25" fmla="*/ 67 h 174"/>
              <a:gd name="T26" fmla="*/ 80 w 167"/>
              <a:gd name="T27" fmla="*/ 62 h 174"/>
              <a:gd name="T28" fmla="*/ 78 w 167"/>
              <a:gd name="T29" fmla="*/ 57 h 174"/>
              <a:gd name="T30" fmla="*/ 84 w 167"/>
              <a:gd name="T31" fmla="*/ 44 h 174"/>
              <a:gd name="T32" fmla="*/ 75 w 167"/>
              <a:gd name="T33" fmla="*/ 35 h 174"/>
              <a:gd name="T34" fmla="*/ 62 w 167"/>
              <a:gd name="T35" fmla="*/ 41 h 174"/>
              <a:gd name="T36" fmla="*/ 58 w 167"/>
              <a:gd name="T37" fmla="*/ 39 h 174"/>
              <a:gd name="T38" fmla="*/ 52 w 167"/>
              <a:gd name="T39" fmla="*/ 26 h 174"/>
              <a:gd name="T40" fmla="*/ 41 w 167"/>
              <a:gd name="T41" fmla="*/ 26 h 174"/>
              <a:gd name="T42" fmla="*/ 35 w 167"/>
              <a:gd name="T43" fmla="*/ 39 h 174"/>
              <a:gd name="T44" fmla="*/ 31 w 167"/>
              <a:gd name="T45" fmla="*/ 41 h 174"/>
              <a:gd name="T46" fmla="*/ 17 w 167"/>
              <a:gd name="T47" fmla="*/ 35 h 174"/>
              <a:gd name="T48" fmla="*/ 9 w 167"/>
              <a:gd name="T49" fmla="*/ 44 h 174"/>
              <a:gd name="T50" fmla="*/ 15 w 167"/>
              <a:gd name="T51" fmla="*/ 57 h 174"/>
              <a:gd name="T52" fmla="*/ 13 w 167"/>
              <a:gd name="T53" fmla="*/ 62 h 174"/>
              <a:gd name="T54" fmla="*/ 0 w 167"/>
              <a:gd name="T55" fmla="*/ 67 h 174"/>
              <a:gd name="T56" fmla="*/ 0 w 167"/>
              <a:gd name="T57" fmla="*/ 79 h 174"/>
              <a:gd name="T58" fmla="*/ 13 w 167"/>
              <a:gd name="T59" fmla="*/ 84 h 174"/>
              <a:gd name="T60" fmla="*/ 15 w 167"/>
              <a:gd name="T61" fmla="*/ 88 h 174"/>
              <a:gd name="T62" fmla="*/ 9 w 167"/>
              <a:gd name="T63" fmla="*/ 102 h 174"/>
              <a:gd name="T64" fmla="*/ 17 w 167"/>
              <a:gd name="T65" fmla="*/ 110 h 174"/>
              <a:gd name="T66" fmla="*/ 31 w 167"/>
              <a:gd name="T67" fmla="*/ 104 h 174"/>
              <a:gd name="T68" fmla="*/ 35 w 167"/>
              <a:gd name="T69" fmla="*/ 106 h 174"/>
              <a:gd name="T70" fmla="*/ 41 w 167"/>
              <a:gd name="T71" fmla="*/ 120 h 174"/>
              <a:gd name="T72" fmla="*/ 52 w 167"/>
              <a:gd name="T73" fmla="*/ 120 h 174"/>
              <a:gd name="T74" fmla="*/ 58 w 167"/>
              <a:gd name="T75" fmla="*/ 106 h 174"/>
              <a:gd name="T76" fmla="*/ 62 w 167"/>
              <a:gd name="T77" fmla="*/ 104 h 174"/>
              <a:gd name="T78" fmla="*/ 75 w 167"/>
              <a:gd name="T79" fmla="*/ 110 h 174"/>
              <a:gd name="T80" fmla="*/ 84 w 167"/>
              <a:gd name="T81" fmla="*/ 102 h 174"/>
              <a:gd name="T82" fmla="*/ 78 w 167"/>
              <a:gd name="T83" fmla="*/ 88 h 174"/>
              <a:gd name="T84" fmla="*/ 80 w 167"/>
              <a:gd name="T85" fmla="*/ 84 h 174"/>
              <a:gd name="T86" fmla="*/ 93 w 167"/>
              <a:gd name="T87" fmla="*/ 79 h 174"/>
              <a:gd name="T88" fmla="*/ 46 w 167"/>
              <a:gd name="T89" fmla="*/ 53 h 174"/>
              <a:gd name="T90" fmla="*/ 27 w 167"/>
              <a:gd name="T91" fmla="*/ 73 h 174"/>
              <a:gd name="T92" fmla="*/ 46 w 167"/>
              <a:gd name="T93" fmla="*/ 92 h 174"/>
              <a:gd name="T94" fmla="*/ 66 w 167"/>
              <a:gd name="T95" fmla="*/ 73 h 174"/>
              <a:gd name="T96" fmla="*/ 46 w 167"/>
              <a:gd name="T97" fmla="*/ 53 h 174"/>
              <a:gd name="T98" fmla="*/ 122 w 167"/>
              <a:gd name="T99" fmla="*/ 149 h 174"/>
              <a:gd name="T100" fmla="*/ 111 w 167"/>
              <a:gd name="T101" fmla="*/ 14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 h="174">
                <a:moveTo>
                  <a:pt x="62" y="18"/>
                </a:moveTo>
                <a:cubicBezTo>
                  <a:pt x="155" y="0"/>
                  <a:pt x="147" y="70"/>
                  <a:pt x="147" y="70"/>
                </a:cubicBezTo>
                <a:cubicBezTo>
                  <a:pt x="167" y="111"/>
                  <a:pt x="167" y="111"/>
                  <a:pt x="167" y="111"/>
                </a:cubicBezTo>
                <a:cubicBezTo>
                  <a:pt x="150" y="111"/>
                  <a:pt x="150" y="111"/>
                  <a:pt x="150" y="111"/>
                </a:cubicBezTo>
                <a:cubicBezTo>
                  <a:pt x="150" y="140"/>
                  <a:pt x="150" y="140"/>
                  <a:pt x="150" y="140"/>
                </a:cubicBezTo>
                <a:cubicBezTo>
                  <a:pt x="150" y="145"/>
                  <a:pt x="146" y="149"/>
                  <a:pt x="141" y="149"/>
                </a:cubicBezTo>
                <a:cubicBezTo>
                  <a:pt x="122" y="149"/>
                  <a:pt x="122" y="149"/>
                  <a:pt x="122" y="149"/>
                </a:cubicBezTo>
                <a:cubicBezTo>
                  <a:pt x="122" y="174"/>
                  <a:pt x="122" y="174"/>
                  <a:pt x="122" y="174"/>
                </a:cubicBezTo>
                <a:moveTo>
                  <a:pt x="45" y="174"/>
                </a:moveTo>
                <a:cubicBezTo>
                  <a:pt x="45" y="149"/>
                  <a:pt x="45" y="149"/>
                  <a:pt x="45" y="149"/>
                </a:cubicBezTo>
                <a:cubicBezTo>
                  <a:pt x="36" y="131"/>
                  <a:pt x="36" y="131"/>
                  <a:pt x="36" y="131"/>
                </a:cubicBezTo>
                <a:moveTo>
                  <a:pt x="93" y="79"/>
                </a:moveTo>
                <a:cubicBezTo>
                  <a:pt x="93" y="67"/>
                  <a:pt x="93" y="67"/>
                  <a:pt x="93" y="67"/>
                </a:cubicBezTo>
                <a:cubicBezTo>
                  <a:pt x="80" y="62"/>
                  <a:pt x="80" y="62"/>
                  <a:pt x="80" y="62"/>
                </a:cubicBezTo>
                <a:cubicBezTo>
                  <a:pt x="79" y="60"/>
                  <a:pt x="79" y="58"/>
                  <a:pt x="78" y="57"/>
                </a:cubicBezTo>
                <a:cubicBezTo>
                  <a:pt x="84" y="44"/>
                  <a:pt x="84" y="44"/>
                  <a:pt x="84" y="44"/>
                </a:cubicBezTo>
                <a:cubicBezTo>
                  <a:pt x="75" y="35"/>
                  <a:pt x="75" y="35"/>
                  <a:pt x="75" y="35"/>
                </a:cubicBezTo>
                <a:cubicBezTo>
                  <a:pt x="62" y="41"/>
                  <a:pt x="62" y="41"/>
                  <a:pt x="62" y="41"/>
                </a:cubicBezTo>
                <a:cubicBezTo>
                  <a:pt x="61" y="40"/>
                  <a:pt x="59" y="40"/>
                  <a:pt x="58" y="39"/>
                </a:cubicBezTo>
                <a:cubicBezTo>
                  <a:pt x="52" y="26"/>
                  <a:pt x="52" y="26"/>
                  <a:pt x="52" y="26"/>
                </a:cubicBezTo>
                <a:cubicBezTo>
                  <a:pt x="41" y="26"/>
                  <a:pt x="41" y="26"/>
                  <a:pt x="41" y="26"/>
                </a:cubicBezTo>
                <a:cubicBezTo>
                  <a:pt x="35" y="39"/>
                  <a:pt x="35" y="39"/>
                  <a:pt x="35" y="39"/>
                </a:cubicBezTo>
                <a:cubicBezTo>
                  <a:pt x="34" y="40"/>
                  <a:pt x="32" y="40"/>
                  <a:pt x="31" y="41"/>
                </a:cubicBezTo>
                <a:cubicBezTo>
                  <a:pt x="17" y="35"/>
                  <a:pt x="17" y="35"/>
                  <a:pt x="17" y="35"/>
                </a:cubicBezTo>
                <a:cubicBezTo>
                  <a:pt x="9" y="44"/>
                  <a:pt x="9" y="44"/>
                  <a:pt x="9" y="44"/>
                </a:cubicBezTo>
                <a:cubicBezTo>
                  <a:pt x="15" y="57"/>
                  <a:pt x="15" y="57"/>
                  <a:pt x="15" y="57"/>
                </a:cubicBezTo>
                <a:cubicBezTo>
                  <a:pt x="14" y="58"/>
                  <a:pt x="14" y="60"/>
                  <a:pt x="13" y="62"/>
                </a:cubicBezTo>
                <a:cubicBezTo>
                  <a:pt x="0" y="67"/>
                  <a:pt x="0" y="67"/>
                  <a:pt x="0" y="67"/>
                </a:cubicBezTo>
                <a:cubicBezTo>
                  <a:pt x="0" y="79"/>
                  <a:pt x="0" y="79"/>
                  <a:pt x="0" y="79"/>
                </a:cubicBezTo>
                <a:cubicBezTo>
                  <a:pt x="13" y="84"/>
                  <a:pt x="13" y="84"/>
                  <a:pt x="13" y="84"/>
                </a:cubicBezTo>
                <a:cubicBezTo>
                  <a:pt x="14" y="85"/>
                  <a:pt x="14" y="87"/>
                  <a:pt x="15" y="88"/>
                </a:cubicBezTo>
                <a:cubicBezTo>
                  <a:pt x="9" y="102"/>
                  <a:pt x="9" y="102"/>
                  <a:pt x="9" y="102"/>
                </a:cubicBezTo>
                <a:cubicBezTo>
                  <a:pt x="17" y="110"/>
                  <a:pt x="17" y="110"/>
                  <a:pt x="17" y="110"/>
                </a:cubicBezTo>
                <a:cubicBezTo>
                  <a:pt x="31" y="104"/>
                  <a:pt x="31" y="104"/>
                  <a:pt x="31" y="104"/>
                </a:cubicBezTo>
                <a:cubicBezTo>
                  <a:pt x="32" y="105"/>
                  <a:pt x="34" y="106"/>
                  <a:pt x="35" y="106"/>
                </a:cubicBezTo>
                <a:cubicBezTo>
                  <a:pt x="41" y="120"/>
                  <a:pt x="41" y="120"/>
                  <a:pt x="41" y="120"/>
                </a:cubicBezTo>
                <a:cubicBezTo>
                  <a:pt x="52" y="120"/>
                  <a:pt x="52" y="120"/>
                  <a:pt x="52" y="120"/>
                </a:cubicBezTo>
                <a:cubicBezTo>
                  <a:pt x="58" y="106"/>
                  <a:pt x="58" y="106"/>
                  <a:pt x="58" y="106"/>
                </a:cubicBezTo>
                <a:cubicBezTo>
                  <a:pt x="59" y="106"/>
                  <a:pt x="61" y="105"/>
                  <a:pt x="62" y="104"/>
                </a:cubicBezTo>
                <a:cubicBezTo>
                  <a:pt x="75" y="110"/>
                  <a:pt x="75" y="110"/>
                  <a:pt x="75" y="110"/>
                </a:cubicBezTo>
                <a:cubicBezTo>
                  <a:pt x="84" y="102"/>
                  <a:pt x="84" y="102"/>
                  <a:pt x="84" y="102"/>
                </a:cubicBezTo>
                <a:cubicBezTo>
                  <a:pt x="78" y="88"/>
                  <a:pt x="78" y="88"/>
                  <a:pt x="78" y="88"/>
                </a:cubicBezTo>
                <a:cubicBezTo>
                  <a:pt x="79" y="87"/>
                  <a:pt x="79" y="85"/>
                  <a:pt x="80" y="84"/>
                </a:cubicBezTo>
                <a:lnTo>
                  <a:pt x="93" y="79"/>
                </a:lnTo>
                <a:close/>
                <a:moveTo>
                  <a:pt x="46" y="53"/>
                </a:moveTo>
                <a:cubicBezTo>
                  <a:pt x="36" y="53"/>
                  <a:pt x="27" y="62"/>
                  <a:pt x="27" y="73"/>
                </a:cubicBezTo>
                <a:cubicBezTo>
                  <a:pt x="27" y="84"/>
                  <a:pt x="36" y="92"/>
                  <a:pt x="46" y="92"/>
                </a:cubicBezTo>
                <a:cubicBezTo>
                  <a:pt x="57" y="92"/>
                  <a:pt x="66" y="84"/>
                  <a:pt x="66" y="73"/>
                </a:cubicBezTo>
                <a:cubicBezTo>
                  <a:pt x="66" y="62"/>
                  <a:pt x="57" y="53"/>
                  <a:pt x="46" y="53"/>
                </a:cubicBezTo>
                <a:close/>
                <a:moveTo>
                  <a:pt x="122" y="149"/>
                </a:moveTo>
                <a:cubicBezTo>
                  <a:pt x="111" y="149"/>
                  <a:pt x="111" y="149"/>
                  <a:pt x="111" y="149"/>
                </a:cubicBezTo>
              </a:path>
            </a:pathLst>
          </a:custGeom>
          <a:noFill/>
          <a:ln w="2381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4" name="Text Placeholder 5"/>
          <p:cNvSpPr>
            <a:spLocks noGrp="1"/>
          </p:cNvSpPr>
          <p:nvPr>
            <p:ph type="body" sz="quarter" idx="11"/>
          </p:nvPr>
        </p:nvSpPr>
        <p:spPr>
          <a:xfrm>
            <a:off x="1106805" y="1762439"/>
            <a:ext cx="2531746" cy="858842"/>
          </a:xfrm>
        </p:spPr>
        <p:txBody>
          <a:bodyPr/>
          <a:lstStyle/>
          <a:p>
            <a:pPr lvl="0"/>
            <a:r>
              <a:rPr lang="en-US" dirty="0"/>
              <a:t>Lorem ipsum dolor sit amet, consectetur adipiscing elit, sed do eiusmod tempor incididunt ut labore et dolore magna aliqua. </a:t>
            </a:r>
          </a:p>
        </p:txBody>
      </p:sp>
      <p:sp>
        <p:nvSpPr>
          <p:cNvPr id="35" name="Text Placeholder 6"/>
          <p:cNvSpPr>
            <a:spLocks noGrp="1"/>
          </p:cNvSpPr>
          <p:nvPr>
            <p:ph type="body" sz="quarter" idx="12"/>
          </p:nvPr>
        </p:nvSpPr>
        <p:spPr>
          <a:xfrm>
            <a:off x="8905875" y="1221101"/>
            <a:ext cx="2489516" cy="541338"/>
          </a:xfrm>
        </p:spPr>
        <p:txBody>
          <a:bodyPr/>
          <a:lstStyle/>
          <a:p>
            <a:pPr lvl="0"/>
            <a:r>
              <a:rPr lang="en-US" dirty="0"/>
              <a:t>INFODATA 0</a:t>
            </a:r>
            <a:r>
              <a:rPr lang="ru-RU" dirty="0"/>
              <a:t>3</a:t>
            </a:r>
          </a:p>
        </p:txBody>
      </p:sp>
      <p:sp>
        <p:nvSpPr>
          <p:cNvPr id="36" name="Text Placeholder 21"/>
          <p:cNvSpPr>
            <a:spLocks noGrp="1"/>
          </p:cNvSpPr>
          <p:nvPr>
            <p:ph type="body" sz="quarter" idx="13"/>
          </p:nvPr>
        </p:nvSpPr>
        <p:spPr>
          <a:xfrm>
            <a:off x="8791575" y="1775139"/>
            <a:ext cx="2603816" cy="793752"/>
          </a:xfrm>
        </p:spPr>
        <p:txBody>
          <a:bodyPr/>
          <a:lstStyle/>
          <a:p>
            <a:pPr lvl="0"/>
            <a:r>
              <a:rPr lang="en-US" dirty="0"/>
              <a:t>Lorem ipsum dolor sit amet, consectetur adipiscing elit, sed do eiusmod tempor incididunt ut labore et dolore magna aliqua. </a:t>
            </a:r>
          </a:p>
        </p:txBody>
      </p:sp>
      <p:sp>
        <p:nvSpPr>
          <p:cNvPr id="37" name="Text Placeholder 22"/>
          <p:cNvSpPr>
            <a:spLocks noGrp="1"/>
          </p:cNvSpPr>
          <p:nvPr>
            <p:ph type="body" sz="quarter" idx="14"/>
          </p:nvPr>
        </p:nvSpPr>
        <p:spPr>
          <a:xfrm>
            <a:off x="1106804" y="1221101"/>
            <a:ext cx="2531747" cy="541338"/>
          </a:xfrm>
        </p:spPr>
        <p:txBody>
          <a:bodyPr/>
          <a:lstStyle/>
          <a:p>
            <a:pPr lvl="0"/>
            <a:r>
              <a:rPr lang="en-US" dirty="0"/>
              <a:t>INFODATA 0</a:t>
            </a:r>
            <a:r>
              <a:rPr lang="ru-RU" dirty="0"/>
              <a:t>2</a:t>
            </a:r>
          </a:p>
        </p:txBody>
      </p:sp>
      <p:sp>
        <p:nvSpPr>
          <p:cNvPr id="38" name="Text Placeholder 23"/>
          <p:cNvSpPr>
            <a:spLocks noGrp="1"/>
          </p:cNvSpPr>
          <p:nvPr>
            <p:ph type="body" sz="quarter" idx="15"/>
          </p:nvPr>
        </p:nvSpPr>
        <p:spPr>
          <a:xfrm>
            <a:off x="1106805" y="4827584"/>
            <a:ext cx="2531746" cy="858842"/>
          </a:xfrm>
        </p:spPr>
        <p:txBody>
          <a:bodyPr/>
          <a:lstStyle/>
          <a:p>
            <a:pPr lvl="0"/>
            <a:r>
              <a:rPr lang="en-US" dirty="0"/>
              <a:t>Lorem ipsum dolor sit amet, consectetur adipiscing elit, sed do eiusmod tempor incididunt ut labore et dolore magna aliqua. </a:t>
            </a:r>
          </a:p>
        </p:txBody>
      </p:sp>
      <p:sp>
        <p:nvSpPr>
          <p:cNvPr id="39" name="Text Placeholder 24"/>
          <p:cNvSpPr>
            <a:spLocks noGrp="1"/>
          </p:cNvSpPr>
          <p:nvPr>
            <p:ph type="body" sz="quarter" idx="16"/>
          </p:nvPr>
        </p:nvSpPr>
        <p:spPr>
          <a:xfrm>
            <a:off x="1106804" y="4286246"/>
            <a:ext cx="2531747" cy="541338"/>
          </a:xfrm>
        </p:spPr>
        <p:txBody>
          <a:bodyPr/>
          <a:lstStyle/>
          <a:p>
            <a:pPr lvl="0"/>
            <a:r>
              <a:rPr lang="en-US" dirty="0"/>
              <a:t>INFODATA 0</a:t>
            </a:r>
            <a:r>
              <a:rPr lang="ru-RU" dirty="0"/>
              <a:t>1</a:t>
            </a:r>
          </a:p>
        </p:txBody>
      </p:sp>
      <p:sp>
        <p:nvSpPr>
          <p:cNvPr id="40" name="Text Placeholder 25"/>
          <p:cNvSpPr>
            <a:spLocks noGrp="1"/>
          </p:cNvSpPr>
          <p:nvPr>
            <p:ph type="body" sz="quarter" idx="17"/>
          </p:nvPr>
        </p:nvSpPr>
        <p:spPr>
          <a:xfrm>
            <a:off x="8905875" y="4286246"/>
            <a:ext cx="2489516" cy="541338"/>
          </a:xfrm>
        </p:spPr>
        <p:txBody>
          <a:bodyPr/>
          <a:lstStyle/>
          <a:p>
            <a:pPr lvl="0"/>
            <a:r>
              <a:rPr lang="en-US" dirty="0"/>
              <a:t>INFODATA 0</a:t>
            </a:r>
            <a:r>
              <a:rPr lang="ru-RU" dirty="0"/>
              <a:t>4</a:t>
            </a:r>
          </a:p>
        </p:txBody>
      </p:sp>
      <p:sp>
        <p:nvSpPr>
          <p:cNvPr id="41" name="Text Placeholder 26"/>
          <p:cNvSpPr>
            <a:spLocks noGrp="1"/>
          </p:cNvSpPr>
          <p:nvPr>
            <p:ph type="body" sz="quarter" idx="18"/>
          </p:nvPr>
        </p:nvSpPr>
        <p:spPr>
          <a:xfrm>
            <a:off x="8791575" y="4840284"/>
            <a:ext cx="2603816" cy="793752"/>
          </a:xfrm>
        </p:spPr>
        <p:txBody>
          <a:bodyPr/>
          <a:lstStyle/>
          <a:p>
            <a:pPr lvl="0"/>
            <a:r>
              <a:rPr lang="en-US" dirty="0"/>
              <a:t>Lorem ipsum dolor sit amet, consectetur adipiscing elit, sed do eiusmod tempor incididunt ut labore et dolore magna aliqua. </a:t>
            </a:r>
          </a:p>
        </p:txBody>
      </p:sp>
    </p:spTree>
    <p:extLst>
      <p:ext uri="{BB962C8B-B14F-4D97-AF65-F5344CB8AC3E}">
        <p14:creationId xmlns:p14="http://schemas.microsoft.com/office/powerpoint/2010/main" val="35411712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67000">
                                          <p:cBhvr additive="base">
                                            <p:cTn id="7" dur="1000" fill="hold"/>
                                            <p:tgtEl>
                                              <p:spTgt spid="26"/>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14:presetBounceEnd="67000">
                                      <p:stCondLst>
                                        <p:cond delay="200"/>
                                      </p:stCondLst>
                                      <p:childTnLst>
                                        <p:set>
                                          <p:cBhvr>
                                            <p:cTn id="10" dur="1" fill="hold">
                                              <p:stCondLst>
                                                <p:cond delay="0"/>
                                              </p:stCondLst>
                                            </p:cTn>
                                            <p:tgtEl>
                                              <p:spTgt spid="29"/>
                                            </p:tgtEl>
                                            <p:attrNameLst>
                                              <p:attrName>style.visibility</p:attrName>
                                            </p:attrNameLst>
                                          </p:cBhvr>
                                          <p:to>
                                            <p:strVal val="visible"/>
                                          </p:to>
                                        </p:set>
                                        <p:anim calcmode="lin" valueType="num" p14:bounceEnd="67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27"/>
                                            </p:tgtEl>
                                            <p:attrNameLst>
                                              <p:attrName>style.visibility</p:attrName>
                                            </p:attrNameLst>
                                          </p:cBhvr>
                                          <p:to>
                                            <p:strVal val="visible"/>
                                          </p:to>
                                        </p:set>
                                        <p:anim calcmode="lin" valueType="num" p14:bounceEnd="67000">
                                          <p:cBhvr additive="base">
                                            <p:cTn id="15" dur="1000" fill="hold"/>
                                            <p:tgtEl>
                                              <p:spTgt spid="27"/>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67000">
                                      <p:stCondLst>
                                        <p:cond delay="600"/>
                                      </p:stCondLst>
                                      <p:childTnLst>
                                        <p:set>
                                          <p:cBhvr>
                                            <p:cTn id="18" dur="1" fill="hold">
                                              <p:stCondLst>
                                                <p:cond delay="0"/>
                                              </p:stCondLst>
                                            </p:cTn>
                                            <p:tgtEl>
                                              <p:spTgt spid="28"/>
                                            </p:tgtEl>
                                            <p:attrNameLst>
                                              <p:attrName>style.visibility</p:attrName>
                                            </p:attrNameLst>
                                          </p:cBhvr>
                                          <p:to>
                                            <p:strVal val="visible"/>
                                          </p:to>
                                        </p:set>
                                        <p:anim calcmode="lin" valueType="num" p14:bounceEnd="67000">
                                          <p:cBhvr additive="base">
                                            <p:cTn id="19" dur="1000" fill="hold"/>
                                            <p:tgtEl>
                                              <p:spTgt spid="28"/>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28"/>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10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100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par>
                                    <p:cTn id="41" presetID="53" presetClass="entr" presetSubtype="16" fill="hold" grpId="0" nodeType="withEffect">
                                      <p:stCondLst>
                                        <p:cond delay="12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125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grpId="0" nodeType="withEffect">
                                      <p:stCondLst>
                                        <p:cond delay="125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grpId="0" nodeType="withEffect">
                                      <p:stCondLst>
                                        <p:cond delay="125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par>
                                    <p:cTn id="61" presetID="53" presetClass="entr" presetSubtype="16" fill="hold" grpId="0" nodeType="withEffect">
                                      <p:stCondLst>
                                        <p:cond delay="125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par>
                                    <p:cTn id="66" presetID="53" presetClass="entr" presetSubtype="16" fill="hold" grpId="0" nodeType="withEffect">
                                      <p:stCondLst>
                                        <p:cond delay="125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par>
                                    <p:cTn id="71" presetID="53" presetClass="entr" presetSubtype="16" fill="hold" grpId="0" nodeType="withEffect">
                                      <p:stCondLst>
                                        <p:cond delay="125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Effect transition="in" filter="fade">
                                          <p:cBhvr>
                                            <p:cTn id="75" dur="500"/>
                                            <p:tgtEl>
                                              <p:spTgt spid="24"/>
                                            </p:tgtEl>
                                          </p:cBhvr>
                                        </p:animEffect>
                                      </p:childTnLst>
                                    </p:cTn>
                                  </p:par>
                                  <p:par>
                                    <p:cTn id="76" presetID="53" presetClass="entr" presetSubtype="16" fill="hold" grpId="0" nodeType="withEffect">
                                      <p:stCondLst>
                                        <p:cond delay="1250"/>
                                      </p:stCondLst>
                                      <p:childTnLst>
                                        <p:set>
                                          <p:cBhvr>
                                            <p:cTn id="77" dur="1" fill="hold">
                                              <p:stCondLst>
                                                <p:cond delay="0"/>
                                              </p:stCondLst>
                                            </p:cTn>
                                            <p:tgtEl>
                                              <p:spTgt spid="25"/>
                                            </p:tgtEl>
                                            <p:attrNameLst>
                                              <p:attrName>style.visibility</p:attrName>
                                            </p:attrNameLst>
                                          </p:cBhvr>
                                          <p:to>
                                            <p:strVal val="visible"/>
                                          </p:to>
                                        </p:set>
                                        <p:anim calcmode="lin" valueType="num">
                                          <p:cBhvr>
                                            <p:cTn id="78" dur="500" fill="hold"/>
                                            <p:tgtEl>
                                              <p:spTgt spid="25"/>
                                            </p:tgtEl>
                                            <p:attrNameLst>
                                              <p:attrName>ppt_w</p:attrName>
                                            </p:attrNameLst>
                                          </p:cBhvr>
                                          <p:tavLst>
                                            <p:tav tm="0">
                                              <p:val>
                                                <p:fltVal val="0"/>
                                              </p:val>
                                            </p:tav>
                                            <p:tav tm="100000">
                                              <p:val>
                                                <p:strVal val="#ppt_w"/>
                                              </p:val>
                                            </p:tav>
                                          </p:tavLst>
                                        </p:anim>
                                        <p:anim calcmode="lin" valueType="num">
                                          <p:cBhvr>
                                            <p:cTn id="79" dur="500" fill="hold"/>
                                            <p:tgtEl>
                                              <p:spTgt spid="25"/>
                                            </p:tgtEl>
                                            <p:attrNameLst>
                                              <p:attrName>ppt_h</p:attrName>
                                            </p:attrNameLst>
                                          </p:cBhvr>
                                          <p:tavLst>
                                            <p:tav tm="0">
                                              <p:val>
                                                <p:fltVal val="0"/>
                                              </p:val>
                                            </p:tav>
                                            <p:tav tm="100000">
                                              <p:val>
                                                <p:strVal val="#ppt_h"/>
                                              </p:val>
                                            </p:tav>
                                          </p:tavLst>
                                        </p:anim>
                                        <p:animEffect transition="in" filter="fade">
                                          <p:cBhvr>
                                            <p:cTn id="80" dur="500"/>
                                            <p:tgtEl>
                                              <p:spTgt spid="25"/>
                                            </p:tgtEl>
                                          </p:cBhvr>
                                        </p:animEffect>
                                      </p:childTnLst>
                                    </p:cTn>
                                  </p:par>
                                  <p:par>
                                    <p:cTn id="81" presetID="2" presetClass="entr" presetSubtype="8" fill="hold" grpId="0" nodeType="withEffect" p14:presetBounceEnd="67000">
                                      <p:stCondLst>
                                        <p:cond delay="1500"/>
                                      </p:stCondLst>
                                      <p:childTnLst>
                                        <p:set>
                                          <p:cBhvr>
                                            <p:cTn id="82" dur="1" fill="hold">
                                              <p:stCondLst>
                                                <p:cond delay="0"/>
                                              </p:stCondLst>
                                            </p:cTn>
                                            <p:tgtEl>
                                              <p:spTgt spid="37">
                                                <p:txEl>
                                                  <p:pRg st="0" end="0"/>
                                                </p:txEl>
                                              </p:spTgt>
                                            </p:tgtEl>
                                            <p:attrNameLst>
                                              <p:attrName>style.visibility</p:attrName>
                                            </p:attrNameLst>
                                          </p:cBhvr>
                                          <p:to>
                                            <p:strVal val="visible"/>
                                          </p:to>
                                        </p:set>
                                        <p:anim calcmode="lin" valueType="num" p14:bounceEnd="67000">
                                          <p:cBhvr additive="base">
                                            <p:cTn id="83" dur="1000" fill="hold"/>
                                            <p:tgtEl>
                                              <p:spTgt spid="37">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4"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14:presetBounceEnd="67000">
                                      <p:stCondLst>
                                        <p:cond delay="1500"/>
                                      </p:stCondLst>
                                      <p:childTnLst>
                                        <p:set>
                                          <p:cBhvr>
                                            <p:cTn id="86" dur="1" fill="hold">
                                              <p:stCondLst>
                                                <p:cond delay="0"/>
                                              </p:stCondLst>
                                            </p:cTn>
                                            <p:tgtEl>
                                              <p:spTgt spid="34">
                                                <p:txEl>
                                                  <p:pRg st="0" end="0"/>
                                                </p:txEl>
                                              </p:spTgt>
                                            </p:tgtEl>
                                            <p:attrNameLst>
                                              <p:attrName>style.visibility</p:attrName>
                                            </p:attrNameLst>
                                          </p:cBhvr>
                                          <p:to>
                                            <p:strVal val="visible"/>
                                          </p:to>
                                        </p:set>
                                        <p:anim calcmode="lin" valueType="num" p14:bounceEnd="67000">
                                          <p:cBhvr additive="base">
                                            <p:cTn id="87" dur="1000" fill="hold"/>
                                            <p:tgtEl>
                                              <p:spTgt spid="3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8" dur="1000" fill="hold"/>
                                            <p:tgtEl>
                                              <p:spTgt spid="34">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14:presetBounceEnd="67000">
                                      <p:stCondLst>
                                        <p:cond delay="1500"/>
                                      </p:stCondLst>
                                      <p:childTnLst>
                                        <p:set>
                                          <p:cBhvr>
                                            <p:cTn id="90" dur="1" fill="hold">
                                              <p:stCondLst>
                                                <p:cond delay="0"/>
                                              </p:stCondLst>
                                            </p:cTn>
                                            <p:tgtEl>
                                              <p:spTgt spid="39">
                                                <p:txEl>
                                                  <p:pRg st="0" end="0"/>
                                                </p:txEl>
                                              </p:spTgt>
                                            </p:tgtEl>
                                            <p:attrNameLst>
                                              <p:attrName>style.visibility</p:attrName>
                                            </p:attrNameLst>
                                          </p:cBhvr>
                                          <p:to>
                                            <p:strVal val="visible"/>
                                          </p:to>
                                        </p:set>
                                        <p:anim calcmode="lin" valueType="num" p14:bounceEnd="67000">
                                          <p:cBhvr additive="base">
                                            <p:cTn id="91" dur="1000" fill="hold"/>
                                            <p:tgtEl>
                                              <p:spTgt spid="3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2" dur="1000" fill="hold"/>
                                            <p:tgtEl>
                                              <p:spTgt spid="39">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14:presetBounceEnd="67000">
                                      <p:stCondLst>
                                        <p:cond delay="1500"/>
                                      </p:stCondLst>
                                      <p:childTnLst>
                                        <p:set>
                                          <p:cBhvr>
                                            <p:cTn id="94" dur="1" fill="hold">
                                              <p:stCondLst>
                                                <p:cond delay="0"/>
                                              </p:stCondLst>
                                            </p:cTn>
                                            <p:tgtEl>
                                              <p:spTgt spid="38">
                                                <p:txEl>
                                                  <p:pRg st="0" end="0"/>
                                                </p:txEl>
                                              </p:spTgt>
                                            </p:tgtEl>
                                            <p:attrNameLst>
                                              <p:attrName>style.visibility</p:attrName>
                                            </p:attrNameLst>
                                          </p:cBhvr>
                                          <p:to>
                                            <p:strVal val="visible"/>
                                          </p:to>
                                        </p:set>
                                        <p:anim calcmode="lin" valueType="num" p14:bounceEnd="67000">
                                          <p:cBhvr additive="base">
                                            <p:cTn id="95" dur="1000" fill="hold"/>
                                            <p:tgtEl>
                                              <p:spTgt spid="3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6" dur="1000" fill="hold"/>
                                            <p:tgtEl>
                                              <p:spTgt spid="38">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14:presetBounceEnd="67000">
                                      <p:stCondLst>
                                        <p:cond delay="1500"/>
                                      </p:stCondLst>
                                      <p:childTnLst>
                                        <p:set>
                                          <p:cBhvr>
                                            <p:cTn id="98" dur="1" fill="hold">
                                              <p:stCondLst>
                                                <p:cond delay="0"/>
                                              </p:stCondLst>
                                            </p:cTn>
                                            <p:tgtEl>
                                              <p:spTgt spid="41">
                                                <p:txEl>
                                                  <p:pRg st="0" end="0"/>
                                                </p:txEl>
                                              </p:spTgt>
                                            </p:tgtEl>
                                            <p:attrNameLst>
                                              <p:attrName>style.visibility</p:attrName>
                                            </p:attrNameLst>
                                          </p:cBhvr>
                                          <p:to>
                                            <p:strVal val="visible"/>
                                          </p:to>
                                        </p:set>
                                        <p:anim calcmode="lin" valueType="num" p14:bounceEnd="67000">
                                          <p:cBhvr additive="base">
                                            <p:cTn id="99" dur="1000" fill="hold"/>
                                            <p:tgtEl>
                                              <p:spTgt spid="4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0" dur="1000" fill="hold"/>
                                            <p:tgtEl>
                                              <p:spTgt spid="41">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14:presetBounceEnd="67000">
                                      <p:stCondLst>
                                        <p:cond delay="1500"/>
                                      </p:stCondLst>
                                      <p:childTnLst>
                                        <p:set>
                                          <p:cBhvr>
                                            <p:cTn id="102" dur="1" fill="hold">
                                              <p:stCondLst>
                                                <p:cond delay="0"/>
                                              </p:stCondLst>
                                            </p:cTn>
                                            <p:tgtEl>
                                              <p:spTgt spid="40">
                                                <p:txEl>
                                                  <p:pRg st="0" end="0"/>
                                                </p:txEl>
                                              </p:spTgt>
                                            </p:tgtEl>
                                            <p:attrNameLst>
                                              <p:attrName>style.visibility</p:attrName>
                                            </p:attrNameLst>
                                          </p:cBhvr>
                                          <p:to>
                                            <p:strVal val="visible"/>
                                          </p:to>
                                        </p:set>
                                        <p:anim calcmode="lin" valueType="num" p14:bounceEnd="67000">
                                          <p:cBhvr additive="base">
                                            <p:cTn id="103" dur="1000" fill="hold"/>
                                            <p:tgtEl>
                                              <p:spTgt spid="4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4" dur="1000" fill="hold"/>
                                            <p:tgtEl>
                                              <p:spTgt spid="40">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14:presetBounceEnd="67000">
                                      <p:stCondLst>
                                        <p:cond delay="1500"/>
                                      </p:stCondLst>
                                      <p:childTnLst>
                                        <p:set>
                                          <p:cBhvr>
                                            <p:cTn id="106" dur="1" fill="hold">
                                              <p:stCondLst>
                                                <p:cond delay="0"/>
                                              </p:stCondLst>
                                            </p:cTn>
                                            <p:tgtEl>
                                              <p:spTgt spid="36">
                                                <p:txEl>
                                                  <p:pRg st="0" end="0"/>
                                                </p:txEl>
                                              </p:spTgt>
                                            </p:tgtEl>
                                            <p:attrNameLst>
                                              <p:attrName>style.visibility</p:attrName>
                                            </p:attrNameLst>
                                          </p:cBhvr>
                                          <p:to>
                                            <p:strVal val="visible"/>
                                          </p:to>
                                        </p:set>
                                        <p:anim calcmode="lin" valueType="num" p14:bounceEnd="67000">
                                          <p:cBhvr additive="base">
                                            <p:cTn id="107" dur="1000" fill="hold"/>
                                            <p:tgtEl>
                                              <p:spTgt spid="3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8" dur="1000" fill="hold"/>
                                            <p:tgtEl>
                                              <p:spTgt spid="36">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14:presetBounceEnd="67000">
                                      <p:stCondLst>
                                        <p:cond delay="1500"/>
                                      </p:stCondLst>
                                      <p:childTnLst>
                                        <p:set>
                                          <p:cBhvr>
                                            <p:cTn id="110" dur="1" fill="hold">
                                              <p:stCondLst>
                                                <p:cond delay="0"/>
                                              </p:stCondLst>
                                            </p:cTn>
                                            <p:tgtEl>
                                              <p:spTgt spid="35">
                                                <p:txEl>
                                                  <p:pRg st="0" end="0"/>
                                                </p:txEl>
                                              </p:spTgt>
                                            </p:tgtEl>
                                            <p:attrNameLst>
                                              <p:attrName>style.visibility</p:attrName>
                                            </p:attrNameLst>
                                          </p:cBhvr>
                                          <p:to>
                                            <p:strVal val="visible"/>
                                          </p:to>
                                        </p:set>
                                        <p:anim calcmode="lin" valueType="num" p14:bounceEnd="67000">
                                          <p:cBhvr additive="base">
                                            <p:cTn id="111" dur="1000" fill="hold"/>
                                            <p:tgtEl>
                                              <p:spTgt spid="3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2" dur="10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8" grpId="0"/>
          <p:bldP spid="19" grpId="0"/>
          <p:bldP spid="20" grpId="0"/>
          <p:bldP spid="21" grpId="0"/>
          <p:bldP spid="22" grpId="0" animBg="1"/>
          <p:bldP spid="23" grpId="0" animBg="1"/>
          <p:bldP spid="24" grpId="0" animBg="1"/>
          <p:bldP spid="25" grpId="0" animBg="1"/>
          <p:bldP spid="34" grpId="0" build="p"/>
          <p:bldP spid="35" grpId="0" build="p"/>
          <p:bldP spid="36" grpId="0" build="p"/>
          <p:bldP spid="37" grpId="0" build="p"/>
          <p:bldP spid="38" grpId="0" build="p"/>
          <p:bldP spid="39" grpId="0" build="p"/>
          <p:bldP spid="40" grpId="0" build="p"/>
          <p:bldP spid="41"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2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1+#ppt_w/2"/>
                                              </p:val>
                                            </p:tav>
                                            <p:tav tm="100000">
                                              <p:val>
                                                <p:strVal val="#ppt_x"/>
                                              </p:val>
                                            </p:tav>
                                          </p:tavLst>
                                        </p:anim>
                                        <p:anim calcmode="lin" valueType="num">
                                          <p:cBhvr additive="base">
                                            <p:cTn id="16" dur="10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6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1+#ppt_w/2"/>
                                              </p:val>
                                            </p:tav>
                                            <p:tav tm="100000">
                                              <p:val>
                                                <p:strVal val="#ppt_x"/>
                                              </p:val>
                                            </p:tav>
                                          </p:tavLst>
                                        </p:anim>
                                        <p:anim calcmode="lin" valueType="num">
                                          <p:cBhvr additive="base">
                                            <p:cTn id="20" dur="1000" fill="hold"/>
                                            <p:tgtEl>
                                              <p:spTgt spid="28"/>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10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100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par>
                                    <p:cTn id="41" presetID="53" presetClass="entr" presetSubtype="16" fill="hold" grpId="0" nodeType="withEffect">
                                      <p:stCondLst>
                                        <p:cond delay="12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125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grpId="0" nodeType="withEffect">
                                      <p:stCondLst>
                                        <p:cond delay="125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grpId="0" nodeType="withEffect">
                                      <p:stCondLst>
                                        <p:cond delay="125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par>
                                    <p:cTn id="61" presetID="53" presetClass="entr" presetSubtype="16" fill="hold" grpId="0" nodeType="withEffect">
                                      <p:stCondLst>
                                        <p:cond delay="125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par>
                                    <p:cTn id="66" presetID="53" presetClass="entr" presetSubtype="16" fill="hold" grpId="0" nodeType="withEffect">
                                      <p:stCondLst>
                                        <p:cond delay="125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par>
                                    <p:cTn id="71" presetID="53" presetClass="entr" presetSubtype="16" fill="hold" grpId="0" nodeType="withEffect">
                                      <p:stCondLst>
                                        <p:cond delay="125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Effect transition="in" filter="fade">
                                          <p:cBhvr>
                                            <p:cTn id="75" dur="500"/>
                                            <p:tgtEl>
                                              <p:spTgt spid="24"/>
                                            </p:tgtEl>
                                          </p:cBhvr>
                                        </p:animEffect>
                                      </p:childTnLst>
                                    </p:cTn>
                                  </p:par>
                                  <p:par>
                                    <p:cTn id="76" presetID="53" presetClass="entr" presetSubtype="16" fill="hold" grpId="0" nodeType="withEffect">
                                      <p:stCondLst>
                                        <p:cond delay="1250"/>
                                      </p:stCondLst>
                                      <p:childTnLst>
                                        <p:set>
                                          <p:cBhvr>
                                            <p:cTn id="77" dur="1" fill="hold">
                                              <p:stCondLst>
                                                <p:cond delay="0"/>
                                              </p:stCondLst>
                                            </p:cTn>
                                            <p:tgtEl>
                                              <p:spTgt spid="25"/>
                                            </p:tgtEl>
                                            <p:attrNameLst>
                                              <p:attrName>style.visibility</p:attrName>
                                            </p:attrNameLst>
                                          </p:cBhvr>
                                          <p:to>
                                            <p:strVal val="visible"/>
                                          </p:to>
                                        </p:set>
                                        <p:anim calcmode="lin" valueType="num">
                                          <p:cBhvr>
                                            <p:cTn id="78" dur="500" fill="hold"/>
                                            <p:tgtEl>
                                              <p:spTgt spid="25"/>
                                            </p:tgtEl>
                                            <p:attrNameLst>
                                              <p:attrName>ppt_w</p:attrName>
                                            </p:attrNameLst>
                                          </p:cBhvr>
                                          <p:tavLst>
                                            <p:tav tm="0">
                                              <p:val>
                                                <p:fltVal val="0"/>
                                              </p:val>
                                            </p:tav>
                                            <p:tav tm="100000">
                                              <p:val>
                                                <p:strVal val="#ppt_w"/>
                                              </p:val>
                                            </p:tav>
                                          </p:tavLst>
                                        </p:anim>
                                        <p:anim calcmode="lin" valueType="num">
                                          <p:cBhvr>
                                            <p:cTn id="79" dur="500" fill="hold"/>
                                            <p:tgtEl>
                                              <p:spTgt spid="25"/>
                                            </p:tgtEl>
                                            <p:attrNameLst>
                                              <p:attrName>ppt_h</p:attrName>
                                            </p:attrNameLst>
                                          </p:cBhvr>
                                          <p:tavLst>
                                            <p:tav tm="0">
                                              <p:val>
                                                <p:fltVal val="0"/>
                                              </p:val>
                                            </p:tav>
                                            <p:tav tm="100000">
                                              <p:val>
                                                <p:strVal val="#ppt_h"/>
                                              </p:val>
                                            </p:tav>
                                          </p:tavLst>
                                        </p:anim>
                                        <p:animEffect transition="in" filter="fade">
                                          <p:cBhvr>
                                            <p:cTn id="80" dur="500"/>
                                            <p:tgtEl>
                                              <p:spTgt spid="25"/>
                                            </p:tgtEl>
                                          </p:cBhvr>
                                        </p:animEffect>
                                      </p:childTnLst>
                                    </p:cTn>
                                  </p:par>
                                  <p:par>
                                    <p:cTn id="81" presetID="2" presetClass="entr" presetSubtype="8" fill="hold" grpId="0" nodeType="withEffect">
                                      <p:stCondLst>
                                        <p:cond delay="1500"/>
                                      </p:stCondLst>
                                      <p:childTnLst>
                                        <p:set>
                                          <p:cBhvr>
                                            <p:cTn id="82" dur="1" fill="hold">
                                              <p:stCondLst>
                                                <p:cond delay="0"/>
                                              </p:stCondLst>
                                            </p:cTn>
                                            <p:tgtEl>
                                              <p:spTgt spid="37">
                                                <p:txEl>
                                                  <p:pRg st="0" end="0"/>
                                                </p:txEl>
                                              </p:spTgt>
                                            </p:tgtEl>
                                            <p:attrNameLst>
                                              <p:attrName>style.visibility</p:attrName>
                                            </p:attrNameLst>
                                          </p:cBhvr>
                                          <p:to>
                                            <p:strVal val="visible"/>
                                          </p:to>
                                        </p:set>
                                        <p:anim calcmode="lin" valueType="num">
                                          <p:cBhvr additive="base">
                                            <p:cTn id="83" dur="10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84"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34">
                                                <p:txEl>
                                                  <p:pRg st="0" end="0"/>
                                                </p:txEl>
                                              </p:spTgt>
                                            </p:tgtEl>
                                            <p:attrNameLst>
                                              <p:attrName>style.visibility</p:attrName>
                                            </p:attrNameLst>
                                          </p:cBhvr>
                                          <p:to>
                                            <p:strVal val="visible"/>
                                          </p:to>
                                        </p:set>
                                        <p:anim calcmode="lin" valueType="num">
                                          <p:cBhvr additive="base">
                                            <p:cTn id="87" dur="10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88" dur="1000" fill="hold"/>
                                            <p:tgtEl>
                                              <p:spTgt spid="34">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1500"/>
                                      </p:stCondLst>
                                      <p:childTnLst>
                                        <p:set>
                                          <p:cBhvr>
                                            <p:cTn id="90" dur="1" fill="hold">
                                              <p:stCondLst>
                                                <p:cond delay="0"/>
                                              </p:stCondLst>
                                            </p:cTn>
                                            <p:tgtEl>
                                              <p:spTgt spid="39">
                                                <p:txEl>
                                                  <p:pRg st="0" end="0"/>
                                                </p:txEl>
                                              </p:spTgt>
                                            </p:tgtEl>
                                            <p:attrNameLst>
                                              <p:attrName>style.visibility</p:attrName>
                                            </p:attrNameLst>
                                          </p:cBhvr>
                                          <p:to>
                                            <p:strVal val="visible"/>
                                          </p:to>
                                        </p:set>
                                        <p:anim calcmode="lin" valueType="num">
                                          <p:cBhvr additive="base">
                                            <p:cTn id="91" dur="10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92" dur="1000" fill="hold"/>
                                            <p:tgtEl>
                                              <p:spTgt spid="39">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500"/>
                                      </p:stCondLst>
                                      <p:childTnLst>
                                        <p:set>
                                          <p:cBhvr>
                                            <p:cTn id="94" dur="1" fill="hold">
                                              <p:stCondLst>
                                                <p:cond delay="0"/>
                                              </p:stCondLst>
                                            </p:cTn>
                                            <p:tgtEl>
                                              <p:spTgt spid="38">
                                                <p:txEl>
                                                  <p:pRg st="0" end="0"/>
                                                </p:txEl>
                                              </p:spTgt>
                                            </p:tgtEl>
                                            <p:attrNameLst>
                                              <p:attrName>style.visibility</p:attrName>
                                            </p:attrNameLst>
                                          </p:cBhvr>
                                          <p:to>
                                            <p:strVal val="visible"/>
                                          </p:to>
                                        </p:set>
                                        <p:anim calcmode="lin" valueType="num">
                                          <p:cBhvr additive="base">
                                            <p:cTn id="95" dur="10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96" dur="1000" fill="hold"/>
                                            <p:tgtEl>
                                              <p:spTgt spid="38">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1500"/>
                                      </p:stCondLst>
                                      <p:childTnLst>
                                        <p:set>
                                          <p:cBhvr>
                                            <p:cTn id="98" dur="1" fill="hold">
                                              <p:stCondLst>
                                                <p:cond delay="0"/>
                                              </p:stCondLst>
                                            </p:cTn>
                                            <p:tgtEl>
                                              <p:spTgt spid="41">
                                                <p:txEl>
                                                  <p:pRg st="0" end="0"/>
                                                </p:txEl>
                                              </p:spTgt>
                                            </p:tgtEl>
                                            <p:attrNameLst>
                                              <p:attrName>style.visibility</p:attrName>
                                            </p:attrNameLst>
                                          </p:cBhvr>
                                          <p:to>
                                            <p:strVal val="visible"/>
                                          </p:to>
                                        </p:set>
                                        <p:anim calcmode="lin" valueType="num">
                                          <p:cBhvr additive="base">
                                            <p:cTn id="99" dur="10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100" dur="1000" fill="hold"/>
                                            <p:tgtEl>
                                              <p:spTgt spid="41">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1500"/>
                                      </p:stCondLst>
                                      <p:childTnLst>
                                        <p:set>
                                          <p:cBhvr>
                                            <p:cTn id="102" dur="1" fill="hold">
                                              <p:stCondLst>
                                                <p:cond delay="0"/>
                                              </p:stCondLst>
                                            </p:cTn>
                                            <p:tgtEl>
                                              <p:spTgt spid="40">
                                                <p:txEl>
                                                  <p:pRg st="0" end="0"/>
                                                </p:txEl>
                                              </p:spTgt>
                                            </p:tgtEl>
                                            <p:attrNameLst>
                                              <p:attrName>style.visibility</p:attrName>
                                            </p:attrNameLst>
                                          </p:cBhvr>
                                          <p:to>
                                            <p:strVal val="visible"/>
                                          </p:to>
                                        </p:set>
                                        <p:anim calcmode="lin" valueType="num">
                                          <p:cBhvr additive="base">
                                            <p:cTn id="103" dur="10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104" dur="1000" fill="hold"/>
                                            <p:tgtEl>
                                              <p:spTgt spid="40">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1500"/>
                                      </p:stCondLst>
                                      <p:childTnLst>
                                        <p:set>
                                          <p:cBhvr>
                                            <p:cTn id="106" dur="1" fill="hold">
                                              <p:stCondLst>
                                                <p:cond delay="0"/>
                                              </p:stCondLst>
                                            </p:cTn>
                                            <p:tgtEl>
                                              <p:spTgt spid="36">
                                                <p:txEl>
                                                  <p:pRg st="0" end="0"/>
                                                </p:txEl>
                                              </p:spTgt>
                                            </p:tgtEl>
                                            <p:attrNameLst>
                                              <p:attrName>style.visibility</p:attrName>
                                            </p:attrNameLst>
                                          </p:cBhvr>
                                          <p:to>
                                            <p:strVal val="visible"/>
                                          </p:to>
                                        </p:set>
                                        <p:anim calcmode="lin" valueType="num">
                                          <p:cBhvr additive="base">
                                            <p:cTn id="107" dur="10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108" dur="1000" fill="hold"/>
                                            <p:tgtEl>
                                              <p:spTgt spid="36">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1500"/>
                                      </p:stCondLst>
                                      <p:childTnLst>
                                        <p:set>
                                          <p:cBhvr>
                                            <p:cTn id="110" dur="1" fill="hold">
                                              <p:stCondLst>
                                                <p:cond delay="0"/>
                                              </p:stCondLst>
                                            </p:cTn>
                                            <p:tgtEl>
                                              <p:spTgt spid="35">
                                                <p:txEl>
                                                  <p:pRg st="0" end="0"/>
                                                </p:txEl>
                                              </p:spTgt>
                                            </p:tgtEl>
                                            <p:attrNameLst>
                                              <p:attrName>style.visibility</p:attrName>
                                            </p:attrNameLst>
                                          </p:cBhvr>
                                          <p:to>
                                            <p:strVal val="visible"/>
                                          </p:to>
                                        </p:set>
                                        <p:anim calcmode="lin" valueType="num">
                                          <p:cBhvr additive="base">
                                            <p:cTn id="111" dur="10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112" dur="10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8" grpId="0"/>
          <p:bldP spid="19" grpId="0"/>
          <p:bldP spid="20" grpId="0"/>
          <p:bldP spid="21" grpId="0"/>
          <p:bldP spid="22" grpId="0" animBg="1"/>
          <p:bldP spid="23" grpId="0" animBg="1"/>
          <p:bldP spid="24" grpId="0" animBg="1"/>
          <p:bldP spid="25" grpId="0" animBg="1"/>
          <p:bldP spid="34" grpId="0" build="p"/>
          <p:bldP spid="35" grpId="0" build="p"/>
          <p:bldP spid="36" grpId="0" build="p"/>
          <p:bldP spid="37" grpId="0" build="p"/>
          <p:bldP spid="38" grpId="0" build="p"/>
          <p:bldP spid="39" grpId="0" build="p"/>
          <p:bldP spid="40" grpId="0" build="p"/>
          <p:bldP spid="41" grpId="0" build="p"/>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25"/>
          <p:cNvSpPr>
            <a:spLocks/>
          </p:cNvSpPr>
          <p:nvPr/>
        </p:nvSpPr>
        <p:spPr bwMode="auto">
          <a:xfrm>
            <a:off x="4302125" y="3924300"/>
            <a:ext cx="171450" cy="530225"/>
          </a:xfrm>
          <a:custGeom>
            <a:avLst/>
            <a:gdLst>
              <a:gd name="T0" fmla="*/ 45 w 45"/>
              <a:gd name="T1" fmla="*/ 139 h 139"/>
              <a:gd name="T2" fmla="*/ 17 w 45"/>
              <a:gd name="T3" fmla="*/ 71 h 139"/>
              <a:gd name="T4" fmla="*/ 0 w 45"/>
              <a:gd name="T5" fmla="*/ 0 h 139"/>
            </a:gdLst>
            <a:ahLst/>
            <a:cxnLst>
              <a:cxn ang="0">
                <a:pos x="T0" y="T1"/>
              </a:cxn>
              <a:cxn ang="0">
                <a:pos x="T2" y="T3"/>
              </a:cxn>
              <a:cxn ang="0">
                <a:pos x="T4" y="T5"/>
              </a:cxn>
            </a:cxnLst>
            <a:rect l="0" t="0" r="r" b="b"/>
            <a:pathLst>
              <a:path w="45" h="139">
                <a:moveTo>
                  <a:pt x="45" y="139"/>
                </a:moveTo>
                <a:cubicBezTo>
                  <a:pt x="34" y="118"/>
                  <a:pt x="25" y="95"/>
                  <a:pt x="17" y="71"/>
                </a:cubicBezTo>
                <a:cubicBezTo>
                  <a:pt x="10" y="48"/>
                  <a:pt x="4" y="24"/>
                  <a:pt x="0" y="0"/>
                </a:cubicBezTo>
              </a:path>
            </a:pathLst>
          </a:custGeom>
          <a:noFill/>
          <a:ln w="3810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6"/>
          <p:cNvSpPr>
            <a:spLocks/>
          </p:cNvSpPr>
          <p:nvPr/>
        </p:nvSpPr>
        <p:spPr bwMode="auto">
          <a:xfrm>
            <a:off x="5818188" y="5430838"/>
            <a:ext cx="557212" cy="22225"/>
          </a:xfrm>
          <a:custGeom>
            <a:avLst/>
            <a:gdLst>
              <a:gd name="T0" fmla="*/ 146 w 146"/>
              <a:gd name="T1" fmla="*/ 0 h 6"/>
              <a:gd name="T2" fmla="*/ 73 w 146"/>
              <a:gd name="T3" fmla="*/ 6 h 6"/>
              <a:gd name="T4" fmla="*/ 0 w 146"/>
              <a:gd name="T5" fmla="*/ 0 h 6"/>
            </a:gdLst>
            <a:ahLst/>
            <a:cxnLst>
              <a:cxn ang="0">
                <a:pos x="T0" y="T1"/>
              </a:cxn>
              <a:cxn ang="0">
                <a:pos x="T2" y="T3"/>
              </a:cxn>
              <a:cxn ang="0">
                <a:pos x="T4" y="T5"/>
              </a:cxn>
            </a:cxnLst>
            <a:rect l="0" t="0" r="r" b="b"/>
            <a:pathLst>
              <a:path w="146" h="6">
                <a:moveTo>
                  <a:pt x="146" y="0"/>
                </a:moveTo>
                <a:cubicBezTo>
                  <a:pt x="122" y="4"/>
                  <a:pt x="98" y="6"/>
                  <a:pt x="73" y="6"/>
                </a:cubicBezTo>
                <a:cubicBezTo>
                  <a:pt x="48" y="6"/>
                  <a:pt x="24" y="4"/>
                  <a:pt x="0" y="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7"/>
          <p:cNvSpPr>
            <a:spLocks/>
          </p:cNvSpPr>
          <p:nvPr/>
        </p:nvSpPr>
        <p:spPr bwMode="auto">
          <a:xfrm>
            <a:off x="7720013" y="3924300"/>
            <a:ext cx="171450" cy="530225"/>
          </a:xfrm>
          <a:custGeom>
            <a:avLst/>
            <a:gdLst>
              <a:gd name="T0" fmla="*/ 45 w 45"/>
              <a:gd name="T1" fmla="*/ 0 h 139"/>
              <a:gd name="T2" fmla="*/ 28 w 45"/>
              <a:gd name="T3" fmla="*/ 71 h 139"/>
              <a:gd name="T4" fmla="*/ 0 w 45"/>
              <a:gd name="T5" fmla="*/ 139 h 139"/>
            </a:gdLst>
            <a:ahLst/>
            <a:cxnLst>
              <a:cxn ang="0">
                <a:pos x="T0" y="T1"/>
              </a:cxn>
              <a:cxn ang="0">
                <a:pos x="T2" y="T3"/>
              </a:cxn>
              <a:cxn ang="0">
                <a:pos x="T4" y="T5"/>
              </a:cxn>
            </a:cxnLst>
            <a:rect l="0" t="0" r="r" b="b"/>
            <a:pathLst>
              <a:path w="45" h="139">
                <a:moveTo>
                  <a:pt x="45" y="0"/>
                </a:moveTo>
                <a:cubicBezTo>
                  <a:pt x="41" y="24"/>
                  <a:pt x="35" y="48"/>
                  <a:pt x="28" y="71"/>
                </a:cubicBezTo>
                <a:cubicBezTo>
                  <a:pt x="20" y="95"/>
                  <a:pt x="11" y="118"/>
                  <a:pt x="0" y="139"/>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8"/>
          <p:cNvSpPr>
            <a:spLocks/>
          </p:cNvSpPr>
          <p:nvPr/>
        </p:nvSpPr>
        <p:spPr bwMode="auto">
          <a:xfrm>
            <a:off x="6927850" y="2017713"/>
            <a:ext cx="449262" cy="327025"/>
          </a:xfrm>
          <a:custGeom>
            <a:avLst/>
            <a:gdLst>
              <a:gd name="T0" fmla="*/ 0 w 118"/>
              <a:gd name="T1" fmla="*/ 0 h 86"/>
              <a:gd name="T2" fmla="*/ 62 w 118"/>
              <a:gd name="T3" fmla="*/ 38 h 86"/>
              <a:gd name="T4" fmla="*/ 118 w 118"/>
              <a:gd name="T5" fmla="*/ 86 h 86"/>
            </a:gdLst>
            <a:ahLst/>
            <a:cxnLst>
              <a:cxn ang="0">
                <a:pos x="T0" y="T1"/>
              </a:cxn>
              <a:cxn ang="0">
                <a:pos x="T2" y="T3"/>
              </a:cxn>
              <a:cxn ang="0">
                <a:pos x="T4" y="T5"/>
              </a:cxn>
            </a:cxnLst>
            <a:rect l="0" t="0" r="r" b="b"/>
            <a:pathLst>
              <a:path w="118" h="86">
                <a:moveTo>
                  <a:pt x="0" y="0"/>
                </a:moveTo>
                <a:cubicBezTo>
                  <a:pt x="21" y="11"/>
                  <a:pt x="42" y="23"/>
                  <a:pt x="62" y="38"/>
                </a:cubicBezTo>
                <a:cubicBezTo>
                  <a:pt x="83" y="53"/>
                  <a:pt x="101" y="69"/>
                  <a:pt x="118" y="86"/>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29"/>
          <p:cNvSpPr>
            <a:spLocks/>
          </p:cNvSpPr>
          <p:nvPr/>
        </p:nvSpPr>
        <p:spPr bwMode="auto">
          <a:xfrm>
            <a:off x="4816475" y="2017713"/>
            <a:ext cx="449262" cy="327025"/>
          </a:xfrm>
          <a:custGeom>
            <a:avLst/>
            <a:gdLst>
              <a:gd name="T0" fmla="*/ 0 w 118"/>
              <a:gd name="T1" fmla="*/ 86 h 86"/>
              <a:gd name="T2" fmla="*/ 56 w 118"/>
              <a:gd name="T3" fmla="*/ 38 h 86"/>
              <a:gd name="T4" fmla="*/ 118 w 118"/>
              <a:gd name="T5" fmla="*/ 0 h 86"/>
            </a:gdLst>
            <a:ahLst/>
            <a:cxnLst>
              <a:cxn ang="0">
                <a:pos x="T0" y="T1"/>
              </a:cxn>
              <a:cxn ang="0">
                <a:pos x="T2" y="T3"/>
              </a:cxn>
              <a:cxn ang="0">
                <a:pos x="T4" y="T5"/>
              </a:cxn>
            </a:cxnLst>
            <a:rect l="0" t="0" r="r" b="b"/>
            <a:pathLst>
              <a:path w="118" h="86">
                <a:moveTo>
                  <a:pt x="0" y="86"/>
                </a:moveTo>
                <a:cubicBezTo>
                  <a:pt x="17" y="69"/>
                  <a:pt x="35" y="53"/>
                  <a:pt x="56" y="38"/>
                </a:cubicBezTo>
                <a:cubicBezTo>
                  <a:pt x="76" y="23"/>
                  <a:pt x="97" y="11"/>
                  <a:pt x="118" y="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54" name="Group 53"/>
          <p:cNvGrpSpPr/>
          <p:nvPr/>
        </p:nvGrpSpPr>
        <p:grpSpPr>
          <a:xfrm>
            <a:off x="3935413" y="4446588"/>
            <a:ext cx="1792287" cy="1808163"/>
            <a:chOff x="3935413" y="4446588"/>
            <a:chExt cx="1792287" cy="1808163"/>
          </a:xfrm>
        </p:grpSpPr>
        <p:sp>
          <p:nvSpPr>
            <p:cNvPr id="31" name="Freeform 30"/>
            <p:cNvSpPr>
              <a:spLocks/>
            </p:cNvSpPr>
            <p:nvPr/>
          </p:nvSpPr>
          <p:spPr bwMode="auto">
            <a:xfrm>
              <a:off x="3935413" y="4446588"/>
              <a:ext cx="1792287" cy="1808163"/>
            </a:xfrm>
            <a:custGeom>
              <a:avLst/>
              <a:gdLst>
                <a:gd name="T0" fmla="*/ 415 w 470"/>
                <a:gd name="T1" fmla="*/ 237 h 474"/>
                <a:gd name="T2" fmla="*/ 158 w 470"/>
                <a:gd name="T3" fmla="*/ 30 h 474"/>
                <a:gd name="T4" fmla="*/ 373 w 470"/>
                <a:gd name="T5" fmla="*/ 53 h 474"/>
                <a:gd name="T6" fmla="*/ 461 w 470"/>
                <a:gd name="T7" fmla="*/ 252 h 474"/>
                <a:gd name="T8" fmla="*/ 421 w 470"/>
                <a:gd name="T9" fmla="*/ 355 h 474"/>
                <a:gd name="T10" fmla="*/ 119 w 470"/>
                <a:gd name="T11" fmla="*/ 403 h 474"/>
                <a:gd name="T12" fmla="*/ 71 w 470"/>
                <a:gd name="T13" fmla="*/ 101 h 474"/>
                <a:gd name="T14" fmla="*/ 117 w 470"/>
                <a:gd name="T15" fmla="*/ 54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0" h="474">
                  <a:moveTo>
                    <a:pt x="415" y="237"/>
                  </a:moveTo>
                  <a:cubicBezTo>
                    <a:pt x="303" y="199"/>
                    <a:pt x="214" y="124"/>
                    <a:pt x="158" y="30"/>
                  </a:cubicBezTo>
                  <a:cubicBezTo>
                    <a:pt x="227" y="0"/>
                    <a:pt x="309" y="6"/>
                    <a:pt x="373" y="53"/>
                  </a:cubicBezTo>
                  <a:cubicBezTo>
                    <a:pt x="439" y="100"/>
                    <a:pt x="470" y="177"/>
                    <a:pt x="461" y="252"/>
                  </a:cubicBezTo>
                  <a:cubicBezTo>
                    <a:pt x="457" y="288"/>
                    <a:pt x="444" y="324"/>
                    <a:pt x="421" y="355"/>
                  </a:cubicBezTo>
                  <a:cubicBezTo>
                    <a:pt x="351" y="452"/>
                    <a:pt x="215" y="474"/>
                    <a:pt x="119" y="403"/>
                  </a:cubicBezTo>
                  <a:cubicBezTo>
                    <a:pt x="22" y="333"/>
                    <a:pt x="0" y="198"/>
                    <a:pt x="71" y="101"/>
                  </a:cubicBezTo>
                  <a:cubicBezTo>
                    <a:pt x="84" y="82"/>
                    <a:pt x="100" y="66"/>
                    <a:pt x="117" y="54"/>
                  </a:cubicBezTo>
                </a:path>
              </a:pathLst>
            </a:custGeom>
            <a:noFill/>
            <a:ln w="3810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6" name="Freeform 35"/>
            <p:cNvSpPr>
              <a:spLocks/>
            </p:cNvSpPr>
            <p:nvPr/>
          </p:nvSpPr>
          <p:spPr bwMode="auto">
            <a:xfrm>
              <a:off x="4232275" y="4652963"/>
              <a:ext cx="149225" cy="141288"/>
            </a:xfrm>
            <a:custGeom>
              <a:avLst/>
              <a:gdLst>
                <a:gd name="T0" fmla="*/ 0 w 94"/>
                <a:gd name="T1" fmla="*/ 26 h 89"/>
                <a:gd name="T2" fmla="*/ 94 w 94"/>
                <a:gd name="T3" fmla="*/ 0 h 89"/>
                <a:gd name="T4" fmla="*/ 56 w 94"/>
                <a:gd name="T5" fmla="*/ 89 h 89"/>
              </a:gdLst>
              <a:ahLst/>
              <a:cxnLst>
                <a:cxn ang="0">
                  <a:pos x="T0" y="T1"/>
                </a:cxn>
                <a:cxn ang="0">
                  <a:pos x="T2" y="T3"/>
                </a:cxn>
                <a:cxn ang="0">
                  <a:pos x="T4" y="T5"/>
                </a:cxn>
              </a:cxnLst>
              <a:rect l="0" t="0" r="r" b="b"/>
              <a:pathLst>
                <a:path w="94" h="89">
                  <a:moveTo>
                    <a:pt x="0" y="26"/>
                  </a:moveTo>
                  <a:lnTo>
                    <a:pt x="94" y="0"/>
                  </a:lnTo>
                  <a:lnTo>
                    <a:pt x="56" y="89"/>
                  </a:lnTo>
                </a:path>
              </a:pathLst>
            </a:custGeom>
            <a:noFill/>
            <a:ln w="3810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53" name="Group 52"/>
          <p:cNvGrpSpPr/>
          <p:nvPr/>
        </p:nvGrpSpPr>
        <p:grpSpPr>
          <a:xfrm>
            <a:off x="6470650" y="4446588"/>
            <a:ext cx="1787525" cy="1808163"/>
            <a:chOff x="6470650" y="4446588"/>
            <a:chExt cx="1787525" cy="1808163"/>
          </a:xfrm>
        </p:grpSpPr>
        <p:sp>
          <p:nvSpPr>
            <p:cNvPr id="32" name="Freeform 31"/>
            <p:cNvSpPr>
              <a:spLocks/>
            </p:cNvSpPr>
            <p:nvPr/>
          </p:nvSpPr>
          <p:spPr bwMode="auto">
            <a:xfrm>
              <a:off x="6470650" y="4446588"/>
              <a:ext cx="1787525" cy="1808163"/>
            </a:xfrm>
            <a:custGeom>
              <a:avLst/>
              <a:gdLst>
                <a:gd name="T0" fmla="*/ 284 w 469"/>
                <a:gd name="T1" fmla="*/ 70 h 474"/>
                <a:gd name="T2" fmla="*/ 8 w 469"/>
                <a:gd name="T3" fmla="*/ 250 h 474"/>
                <a:gd name="T4" fmla="*/ 96 w 469"/>
                <a:gd name="T5" fmla="*/ 53 h 474"/>
                <a:gd name="T6" fmla="*/ 313 w 469"/>
                <a:gd name="T7" fmla="*/ 31 h 474"/>
                <a:gd name="T8" fmla="*/ 398 w 469"/>
                <a:gd name="T9" fmla="*/ 101 h 474"/>
                <a:gd name="T10" fmla="*/ 350 w 469"/>
                <a:gd name="T11" fmla="*/ 403 h 474"/>
                <a:gd name="T12" fmla="*/ 48 w 469"/>
                <a:gd name="T13" fmla="*/ 355 h 474"/>
                <a:gd name="T14" fmla="*/ 17 w 469"/>
                <a:gd name="T15" fmla="*/ 296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9" h="474">
                  <a:moveTo>
                    <a:pt x="284" y="70"/>
                  </a:moveTo>
                  <a:cubicBezTo>
                    <a:pt x="213" y="165"/>
                    <a:pt x="114" y="226"/>
                    <a:pt x="8" y="250"/>
                  </a:cubicBezTo>
                  <a:cubicBezTo>
                    <a:pt x="0" y="176"/>
                    <a:pt x="31" y="100"/>
                    <a:pt x="96" y="53"/>
                  </a:cubicBezTo>
                  <a:cubicBezTo>
                    <a:pt x="161" y="5"/>
                    <a:pt x="244" y="0"/>
                    <a:pt x="313" y="31"/>
                  </a:cubicBezTo>
                  <a:cubicBezTo>
                    <a:pt x="346" y="46"/>
                    <a:pt x="375" y="69"/>
                    <a:pt x="398" y="101"/>
                  </a:cubicBezTo>
                  <a:cubicBezTo>
                    <a:pt x="469" y="198"/>
                    <a:pt x="447" y="333"/>
                    <a:pt x="350" y="403"/>
                  </a:cubicBezTo>
                  <a:cubicBezTo>
                    <a:pt x="254" y="474"/>
                    <a:pt x="118" y="452"/>
                    <a:pt x="48" y="355"/>
                  </a:cubicBezTo>
                  <a:cubicBezTo>
                    <a:pt x="34" y="337"/>
                    <a:pt x="24" y="317"/>
                    <a:pt x="17" y="296"/>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7" name="Freeform 36"/>
            <p:cNvSpPr>
              <a:spLocks/>
            </p:cNvSpPr>
            <p:nvPr/>
          </p:nvSpPr>
          <p:spPr bwMode="auto">
            <a:xfrm>
              <a:off x="6530975" y="5575300"/>
              <a:ext cx="122237" cy="157163"/>
            </a:xfrm>
            <a:custGeom>
              <a:avLst/>
              <a:gdLst>
                <a:gd name="T0" fmla="*/ 0 w 77"/>
                <a:gd name="T1" fmla="*/ 99 h 99"/>
                <a:gd name="T2" fmla="*/ 3 w 77"/>
                <a:gd name="T3" fmla="*/ 0 h 99"/>
                <a:gd name="T4" fmla="*/ 77 w 77"/>
                <a:gd name="T5" fmla="*/ 65 h 99"/>
              </a:gdLst>
              <a:ahLst/>
              <a:cxnLst>
                <a:cxn ang="0">
                  <a:pos x="T0" y="T1"/>
                </a:cxn>
                <a:cxn ang="0">
                  <a:pos x="T2" y="T3"/>
                </a:cxn>
                <a:cxn ang="0">
                  <a:pos x="T4" y="T5"/>
                </a:cxn>
              </a:cxnLst>
              <a:rect l="0" t="0" r="r" b="b"/>
              <a:pathLst>
                <a:path w="77" h="99">
                  <a:moveTo>
                    <a:pt x="0" y="99"/>
                  </a:moveTo>
                  <a:lnTo>
                    <a:pt x="3" y="0"/>
                  </a:lnTo>
                  <a:lnTo>
                    <a:pt x="77" y="65"/>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52" name="Group 51"/>
          <p:cNvGrpSpPr/>
          <p:nvPr/>
        </p:nvGrpSpPr>
        <p:grpSpPr>
          <a:xfrm>
            <a:off x="7197725" y="2058988"/>
            <a:ext cx="1808162" cy="1808162"/>
            <a:chOff x="7197725" y="2058988"/>
            <a:chExt cx="1808162" cy="1808162"/>
          </a:xfrm>
        </p:grpSpPr>
        <p:sp>
          <p:nvSpPr>
            <p:cNvPr id="33" name="Freeform 32"/>
            <p:cNvSpPr>
              <a:spLocks/>
            </p:cNvSpPr>
            <p:nvPr/>
          </p:nvSpPr>
          <p:spPr bwMode="auto">
            <a:xfrm>
              <a:off x="7197725" y="2058988"/>
              <a:ext cx="1808162" cy="1754188"/>
            </a:xfrm>
            <a:custGeom>
              <a:avLst/>
              <a:gdLst>
                <a:gd name="T0" fmla="*/ 99 w 474"/>
                <a:gd name="T1" fmla="*/ 137 h 460"/>
                <a:gd name="T2" fmla="*/ 185 w 474"/>
                <a:gd name="T3" fmla="*/ 455 h 460"/>
                <a:gd name="T4" fmla="*/ 24 w 474"/>
                <a:gd name="T5" fmla="*/ 310 h 460"/>
                <a:gd name="T6" fmla="*/ 70 w 474"/>
                <a:gd name="T7" fmla="*/ 97 h 460"/>
                <a:gd name="T8" fmla="*/ 164 w 474"/>
                <a:gd name="T9" fmla="*/ 37 h 460"/>
                <a:gd name="T10" fmla="*/ 437 w 474"/>
                <a:gd name="T11" fmla="*/ 176 h 460"/>
                <a:gd name="T12" fmla="*/ 298 w 474"/>
                <a:gd name="T13" fmla="*/ 449 h 460"/>
                <a:gd name="T14" fmla="*/ 232 w 474"/>
                <a:gd name="T15" fmla="*/ 460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60">
                  <a:moveTo>
                    <a:pt x="99" y="137"/>
                  </a:moveTo>
                  <a:cubicBezTo>
                    <a:pt x="167" y="233"/>
                    <a:pt x="195" y="346"/>
                    <a:pt x="185" y="455"/>
                  </a:cubicBezTo>
                  <a:cubicBezTo>
                    <a:pt x="112" y="439"/>
                    <a:pt x="49" y="386"/>
                    <a:pt x="24" y="310"/>
                  </a:cubicBezTo>
                  <a:cubicBezTo>
                    <a:pt x="0" y="234"/>
                    <a:pt x="20" y="153"/>
                    <a:pt x="70" y="97"/>
                  </a:cubicBezTo>
                  <a:cubicBezTo>
                    <a:pt x="95" y="70"/>
                    <a:pt x="127" y="49"/>
                    <a:pt x="164" y="37"/>
                  </a:cubicBezTo>
                  <a:cubicBezTo>
                    <a:pt x="277" y="0"/>
                    <a:pt x="400" y="63"/>
                    <a:pt x="437" y="176"/>
                  </a:cubicBezTo>
                  <a:cubicBezTo>
                    <a:pt x="474" y="290"/>
                    <a:pt x="411" y="412"/>
                    <a:pt x="298" y="449"/>
                  </a:cubicBezTo>
                  <a:cubicBezTo>
                    <a:pt x="276" y="456"/>
                    <a:pt x="254" y="460"/>
                    <a:pt x="232" y="46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8" name="Freeform 37"/>
            <p:cNvSpPr>
              <a:spLocks/>
            </p:cNvSpPr>
            <p:nvPr/>
          </p:nvSpPr>
          <p:spPr bwMode="auto">
            <a:xfrm>
              <a:off x="8083550" y="3733800"/>
              <a:ext cx="144462" cy="133350"/>
            </a:xfrm>
            <a:custGeom>
              <a:avLst/>
              <a:gdLst>
                <a:gd name="T0" fmla="*/ 91 w 91"/>
                <a:gd name="T1" fmla="*/ 84 h 84"/>
                <a:gd name="T2" fmla="*/ 0 w 91"/>
                <a:gd name="T3" fmla="*/ 50 h 84"/>
                <a:gd name="T4" fmla="*/ 84 w 91"/>
                <a:gd name="T5" fmla="*/ 0 h 84"/>
              </a:gdLst>
              <a:ahLst/>
              <a:cxnLst>
                <a:cxn ang="0">
                  <a:pos x="T0" y="T1"/>
                </a:cxn>
                <a:cxn ang="0">
                  <a:pos x="T2" y="T3"/>
                </a:cxn>
                <a:cxn ang="0">
                  <a:pos x="T4" y="T5"/>
                </a:cxn>
              </a:cxnLst>
              <a:rect l="0" t="0" r="r" b="b"/>
              <a:pathLst>
                <a:path w="91" h="84">
                  <a:moveTo>
                    <a:pt x="91" y="84"/>
                  </a:moveTo>
                  <a:lnTo>
                    <a:pt x="0" y="50"/>
                  </a:lnTo>
                  <a:lnTo>
                    <a:pt x="84" y="0"/>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51" name="Group 50"/>
          <p:cNvGrpSpPr/>
          <p:nvPr/>
        </p:nvGrpSpPr>
        <p:grpSpPr>
          <a:xfrm>
            <a:off x="5268913" y="720725"/>
            <a:ext cx="1712912" cy="1654175"/>
            <a:chOff x="5268913" y="720725"/>
            <a:chExt cx="1712912" cy="1654175"/>
          </a:xfrm>
        </p:grpSpPr>
        <p:sp>
          <p:nvSpPr>
            <p:cNvPr id="34" name="Freeform 33"/>
            <p:cNvSpPr>
              <a:spLocks/>
            </p:cNvSpPr>
            <p:nvPr/>
          </p:nvSpPr>
          <p:spPr bwMode="auto">
            <a:xfrm>
              <a:off x="5268913" y="720725"/>
              <a:ext cx="1655762" cy="1654175"/>
            </a:xfrm>
            <a:custGeom>
              <a:avLst/>
              <a:gdLst>
                <a:gd name="T0" fmla="*/ 75 w 434"/>
                <a:gd name="T1" fmla="*/ 309 h 434"/>
                <a:gd name="T2" fmla="*/ 404 w 434"/>
                <a:gd name="T3" fmla="*/ 326 h 434"/>
                <a:gd name="T4" fmla="*/ 217 w 434"/>
                <a:gd name="T5" fmla="*/ 434 h 434"/>
                <a:gd name="T6" fmla="*/ 29 w 434"/>
                <a:gd name="T7" fmla="*/ 324 h 434"/>
                <a:gd name="T8" fmla="*/ 0 w 434"/>
                <a:gd name="T9" fmla="*/ 217 h 434"/>
                <a:gd name="T10" fmla="*/ 217 w 434"/>
                <a:gd name="T11" fmla="*/ 0 h 434"/>
                <a:gd name="T12" fmla="*/ 434 w 434"/>
                <a:gd name="T13" fmla="*/ 217 h 434"/>
                <a:gd name="T14" fmla="*/ 424 w 434"/>
                <a:gd name="T15" fmla="*/ 283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4">
                  <a:moveTo>
                    <a:pt x="75" y="309"/>
                  </a:moveTo>
                  <a:cubicBezTo>
                    <a:pt x="188" y="274"/>
                    <a:pt x="304" y="283"/>
                    <a:pt x="404" y="326"/>
                  </a:cubicBezTo>
                  <a:cubicBezTo>
                    <a:pt x="367" y="390"/>
                    <a:pt x="297" y="434"/>
                    <a:pt x="217" y="434"/>
                  </a:cubicBezTo>
                  <a:cubicBezTo>
                    <a:pt x="136" y="434"/>
                    <a:pt x="66" y="389"/>
                    <a:pt x="29" y="324"/>
                  </a:cubicBezTo>
                  <a:cubicBezTo>
                    <a:pt x="11" y="292"/>
                    <a:pt x="0" y="256"/>
                    <a:pt x="0" y="217"/>
                  </a:cubicBezTo>
                  <a:cubicBezTo>
                    <a:pt x="0" y="97"/>
                    <a:pt x="97" y="0"/>
                    <a:pt x="217" y="0"/>
                  </a:cubicBezTo>
                  <a:cubicBezTo>
                    <a:pt x="337" y="0"/>
                    <a:pt x="434" y="97"/>
                    <a:pt x="434" y="217"/>
                  </a:cubicBezTo>
                  <a:cubicBezTo>
                    <a:pt x="434" y="240"/>
                    <a:pt x="430" y="262"/>
                    <a:pt x="424" y="283"/>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9" name="Freeform 38"/>
            <p:cNvSpPr>
              <a:spLocks/>
            </p:cNvSpPr>
            <p:nvPr/>
          </p:nvSpPr>
          <p:spPr bwMode="auto">
            <a:xfrm>
              <a:off x="6851650" y="1647825"/>
              <a:ext cx="130175" cy="152400"/>
            </a:xfrm>
            <a:custGeom>
              <a:avLst/>
              <a:gdLst>
                <a:gd name="T0" fmla="*/ 82 w 82"/>
                <a:gd name="T1" fmla="*/ 16 h 96"/>
                <a:gd name="T2" fmla="*/ 22 w 82"/>
                <a:gd name="T3" fmla="*/ 96 h 96"/>
                <a:gd name="T4" fmla="*/ 0 w 82"/>
                <a:gd name="T5" fmla="*/ 0 h 96"/>
              </a:gdLst>
              <a:ahLst/>
              <a:cxnLst>
                <a:cxn ang="0">
                  <a:pos x="T0" y="T1"/>
                </a:cxn>
                <a:cxn ang="0">
                  <a:pos x="T2" y="T3"/>
                </a:cxn>
                <a:cxn ang="0">
                  <a:pos x="T4" y="T5"/>
                </a:cxn>
              </a:cxnLst>
              <a:rect l="0" t="0" r="r" b="b"/>
              <a:pathLst>
                <a:path w="82" h="96">
                  <a:moveTo>
                    <a:pt x="82" y="16"/>
                  </a:moveTo>
                  <a:lnTo>
                    <a:pt x="22" y="96"/>
                  </a:lnTo>
                  <a:lnTo>
                    <a:pt x="0" y="0"/>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55" name="Group 54"/>
          <p:cNvGrpSpPr/>
          <p:nvPr/>
        </p:nvGrpSpPr>
        <p:grpSpPr>
          <a:xfrm>
            <a:off x="3187700" y="2058988"/>
            <a:ext cx="1808162" cy="1766888"/>
            <a:chOff x="3187700" y="2058988"/>
            <a:chExt cx="1808162" cy="1766888"/>
          </a:xfrm>
        </p:grpSpPr>
        <p:sp>
          <p:nvSpPr>
            <p:cNvPr id="35" name="Freeform 34"/>
            <p:cNvSpPr>
              <a:spLocks/>
            </p:cNvSpPr>
            <p:nvPr/>
          </p:nvSpPr>
          <p:spPr bwMode="auto">
            <a:xfrm>
              <a:off x="3187700" y="2058988"/>
              <a:ext cx="1808162" cy="1766888"/>
            </a:xfrm>
            <a:custGeom>
              <a:avLst/>
              <a:gdLst>
                <a:gd name="T0" fmla="*/ 287 w 474"/>
                <a:gd name="T1" fmla="*/ 407 h 463"/>
                <a:gd name="T2" fmla="*/ 405 w 474"/>
                <a:gd name="T3" fmla="*/ 99 h 463"/>
                <a:gd name="T4" fmla="*/ 450 w 474"/>
                <a:gd name="T5" fmla="*/ 310 h 463"/>
                <a:gd name="T6" fmla="*/ 287 w 474"/>
                <a:gd name="T7" fmla="*/ 456 h 463"/>
                <a:gd name="T8" fmla="*/ 176 w 474"/>
                <a:gd name="T9" fmla="*/ 449 h 463"/>
                <a:gd name="T10" fmla="*/ 37 w 474"/>
                <a:gd name="T11" fmla="*/ 176 h 463"/>
                <a:gd name="T12" fmla="*/ 310 w 474"/>
                <a:gd name="T13" fmla="*/ 37 h 463"/>
                <a:gd name="T14" fmla="*/ 370 w 474"/>
                <a:gd name="T15" fmla="*/ 67 h 4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63">
                  <a:moveTo>
                    <a:pt x="287" y="407"/>
                  </a:moveTo>
                  <a:cubicBezTo>
                    <a:pt x="288" y="289"/>
                    <a:pt x="333" y="181"/>
                    <a:pt x="405" y="99"/>
                  </a:cubicBezTo>
                  <a:cubicBezTo>
                    <a:pt x="455" y="154"/>
                    <a:pt x="474" y="234"/>
                    <a:pt x="450" y="310"/>
                  </a:cubicBezTo>
                  <a:cubicBezTo>
                    <a:pt x="425" y="387"/>
                    <a:pt x="361" y="440"/>
                    <a:pt x="287" y="456"/>
                  </a:cubicBezTo>
                  <a:cubicBezTo>
                    <a:pt x="252" y="463"/>
                    <a:pt x="214" y="461"/>
                    <a:pt x="176" y="449"/>
                  </a:cubicBezTo>
                  <a:cubicBezTo>
                    <a:pt x="63" y="412"/>
                    <a:pt x="0" y="290"/>
                    <a:pt x="37" y="176"/>
                  </a:cubicBezTo>
                  <a:cubicBezTo>
                    <a:pt x="74" y="63"/>
                    <a:pt x="197" y="0"/>
                    <a:pt x="310" y="37"/>
                  </a:cubicBezTo>
                  <a:cubicBezTo>
                    <a:pt x="332" y="44"/>
                    <a:pt x="352" y="55"/>
                    <a:pt x="370" y="67"/>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0" name="Freeform 39"/>
            <p:cNvSpPr>
              <a:spLocks/>
            </p:cNvSpPr>
            <p:nvPr/>
          </p:nvSpPr>
          <p:spPr bwMode="auto">
            <a:xfrm>
              <a:off x="4441825" y="2184400"/>
              <a:ext cx="157162" cy="130175"/>
            </a:xfrm>
            <a:custGeom>
              <a:avLst/>
              <a:gdLst>
                <a:gd name="T0" fmla="*/ 44 w 99"/>
                <a:gd name="T1" fmla="*/ 0 h 82"/>
                <a:gd name="T2" fmla="*/ 99 w 99"/>
                <a:gd name="T3" fmla="*/ 82 h 82"/>
                <a:gd name="T4" fmla="*/ 0 w 99"/>
                <a:gd name="T5" fmla="*/ 72 h 82"/>
              </a:gdLst>
              <a:ahLst/>
              <a:cxnLst>
                <a:cxn ang="0">
                  <a:pos x="T0" y="T1"/>
                </a:cxn>
                <a:cxn ang="0">
                  <a:pos x="T2" y="T3"/>
                </a:cxn>
                <a:cxn ang="0">
                  <a:pos x="T4" y="T5"/>
                </a:cxn>
              </a:cxnLst>
              <a:rect l="0" t="0" r="r" b="b"/>
              <a:pathLst>
                <a:path w="99" h="82">
                  <a:moveTo>
                    <a:pt x="44" y="0"/>
                  </a:moveTo>
                  <a:lnTo>
                    <a:pt x="99" y="82"/>
                  </a:lnTo>
                  <a:lnTo>
                    <a:pt x="0" y="72"/>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41" name="Rectangle 40"/>
          <p:cNvSpPr>
            <a:spLocks noChangeArrowheads="1"/>
          </p:cNvSpPr>
          <p:nvPr/>
        </p:nvSpPr>
        <p:spPr bwMode="auto">
          <a:xfrm>
            <a:off x="5006975" y="4667250"/>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5"/>
                </a:solidFill>
                <a:effectLst/>
                <a:latin typeface="Open Sans Semibold" panose="020B0706030804020204" pitchFamily="34" charset="0"/>
              </a:rPr>
              <a:t>05</a:t>
            </a:r>
            <a:endParaRPr kumimoji="0" lang="ru-RU" altLang="ru-RU" sz="1800" b="0" i="0" u="none" strike="noStrike" cap="none" normalizeH="0" baseline="0" dirty="0">
              <a:ln>
                <a:noFill/>
              </a:ln>
              <a:solidFill>
                <a:schemeClr val="accent5"/>
              </a:solidFill>
              <a:effectLst/>
            </a:endParaRPr>
          </a:p>
        </p:txBody>
      </p:sp>
      <p:sp>
        <p:nvSpPr>
          <p:cNvPr id="42" name="Rectangle 41"/>
          <p:cNvSpPr>
            <a:spLocks noChangeArrowheads="1"/>
          </p:cNvSpPr>
          <p:nvPr/>
        </p:nvSpPr>
        <p:spPr bwMode="auto">
          <a:xfrm>
            <a:off x="6851650" y="4667250"/>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4"/>
                </a:solidFill>
                <a:effectLst/>
                <a:latin typeface="Open Sans Semibold" panose="020B0706030804020204" pitchFamily="34" charset="0"/>
              </a:rPr>
              <a:t>04</a:t>
            </a:r>
            <a:endParaRPr kumimoji="0" lang="ru-RU" altLang="ru-RU" sz="1800" b="0" i="0" u="none" strike="noStrike" cap="none" normalizeH="0" baseline="0" dirty="0">
              <a:ln>
                <a:noFill/>
              </a:ln>
              <a:solidFill>
                <a:schemeClr val="accent4"/>
              </a:solidFill>
              <a:effectLst/>
            </a:endParaRPr>
          </a:p>
        </p:txBody>
      </p:sp>
      <p:sp>
        <p:nvSpPr>
          <p:cNvPr id="43" name="Rectangle 42"/>
          <p:cNvSpPr>
            <a:spLocks noChangeArrowheads="1"/>
          </p:cNvSpPr>
          <p:nvPr/>
        </p:nvSpPr>
        <p:spPr bwMode="auto">
          <a:xfrm>
            <a:off x="7378700" y="2949575"/>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3"/>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3"/>
              </a:solidFill>
              <a:effectLst/>
            </a:endParaRPr>
          </a:p>
        </p:txBody>
      </p:sp>
      <p:sp>
        <p:nvSpPr>
          <p:cNvPr id="44" name="Rectangle 43"/>
          <p:cNvSpPr>
            <a:spLocks noChangeArrowheads="1"/>
          </p:cNvSpPr>
          <p:nvPr/>
        </p:nvSpPr>
        <p:spPr bwMode="auto">
          <a:xfrm>
            <a:off x="5922963" y="1889125"/>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2"/>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2"/>
              </a:solidFill>
              <a:effectLst/>
            </a:endParaRPr>
          </a:p>
        </p:txBody>
      </p:sp>
      <p:sp>
        <p:nvSpPr>
          <p:cNvPr id="45" name="Rectangle 44"/>
          <p:cNvSpPr>
            <a:spLocks noChangeArrowheads="1"/>
          </p:cNvSpPr>
          <p:nvPr/>
        </p:nvSpPr>
        <p:spPr bwMode="auto">
          <a:xfrm>
            <a:off x="4479925" y="2908300"/>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46" name="Freeform 45"/>
          <p:cNvSpPr>
            <a:spLocks noEditPoints="1"/>
          </p:cNvSpPr>
          <p:nvPr/>
        </p:nvSpPr>
        <p:spPr bwMode="auto">
          <a:xfrm>
            <a:off x="4511675" y="5270500"/>
            <a:ext cx="430212" cy="508000"/>
          </a:xfrm>
          <a:custGeom>
            <a:avLst/>
            <a:gdLst>
              <a:gd name="T0" fmla="*/ 271 w 271"/>
              <a:gd name="T1" fmla="*/ 132 h 320"/>
              <a:gd name="T2" fmla="*/ 271 w 271"/>
              <a:gd name="T3" fmla="*/ 320 h 320"/>
              <a:gd name="T4" fmla="*/ 0 w 271"/>
              <a:gd name="T5" fmla="*/ 320 h 320"/>
              <a:gd name="T6" fmla="*/ 0 w 271"/>
              <a:gd name="T7" fmla="*/ 132 h 320"/>
              <a:gd name="T8" fmla="*/ 271 w 271"/>
              <a:gd name="T9" fmla="*/ 320 h 320"/>
              <a:gd name="T10" fmla="*/ 136 w 271"/>
              <a:gd name="T11" fmla="*/ 226 h 320"/>
              <a:gd name="T12" fmla="*/ 0 w 271"/>
              <a:gd name="T13" fmla="*/ 320 h 320"/>
              <a:gd name="T14" fmla="*/ 271 w 271"/>
              <a:gd name="T15" fmla="*/ 132 h 320"/>
              <a:gd name="T16" fmla="*/ 180 w 271"/>
              <a:gd name="T17" fmla="*/ 226 h 320"/>
              <a:gd name="T18" fmla="*/ 0 w 271"/>
              <a:gd name="T19" fmla="*/ 132 h 320"/>
              <a:gd name="T20" fmla="*/ 91 w 271"/>
              <a:gd name="T21" fmla="*/ 226 h 320"/>
              <a:gd name="T22" fmla="*/ 237 w 271"/>
              <a:gd name="T23" fmla="*/ 125 h 320"/>
              <a:gd name="T24" fmla="*/ 237 w 271"/>
              <a:gd name="T25" fmla="*/ 60 h 320"/>
              <a:gd name="T26" fmla="*/ 180 w 271"/>
              <a:gd name="T27" fmla="*/ 0 h 320"/>
              <a:gd name="T28" fmla="*/ 33 w 271"/>
              <a:gd name="T29" fmla="*/ 0 h 320"/>
              <a:gd name="T30" fmla="*/ 33 w 271"/>
              <a:gd name="T31" fmla="*/ 125 h 320"/>
              <a:gd name="T32" fmla="*/ 237 w 271"/>
              <a:gd name="T33" fmla="*/ 60 h 320"/>
              <a:gd name="T34" fmla="*/ 180 w 271"/>
              <a:gd name="T35" fmla="*/ 0 h 320"/>
              <a:gd name="T36" fmla="*/ 180 w 271"/>
              <a:gd name="T37" fmla="*/ 60 h 320"/>
              <a:gd name="T38" fmla="*/ 237 w 271"/>
              <a:gd name="T39" fmla="*/ 60 h 320"/>
              <a:gd name="T40" fmla="*/ 91 w 271"/>
              <a:gd name="T41" fmla="*/ 94 h 320"/>
              <a:gd name="T42" fmla="*/ 62 w 271"/>
              <a:gd name="T43" fmla="*/ 94 h 320"/>
              <a:gd name="T44" fmla="*/ 201 w 271"/>
              <a:gd name="T45" fmla="*/ 94 h 320"/>
              <a:gd name="T46" fmla="*/ 120 w 271"/>
              <a:gd name="T47" fmla="*/ 94 h 320"/>
              <a:gd name="T48" fmla="*/ 62 w 271"/>
              <a:gd name="T49" fmla="*/ 123 h 320"/>
              <a:gd name="T50" fmla="*/ 139 w 271"/>
              <a:gd name="T51" fmla="*/ 123 h 320"/>
              <a:gd name="T52" fmla="*/ 201 w 271"/>
              <a:gd name="T53" fmla="*/ 123 h 320"/>
              <a:gd name="T54" fmla="*/ 170 w 271"/>
              <a:gd name="T55" fmla="*/ 12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1" h="320">
                <a:moveTo>
                  <a:pt x="271" y="132"/>
                </a:moveTo>
                <a:lnTo>
                  <a:pt x="271" y="320"/>
                </a:lnTo>
                <a:lnTo>
                  <a:pt x="0" y="320"/>
                </a:lnTo>
                <a:lnTo>
                  <a:pt x="0" y="132"/>
                </a:lnTo>
                <a:moveTo>
                  <a:pt x="271" y="320"/>
                </a:moveTo>
                <a:lnTo>
                  <a:pt x="136" y="226"/>
                </a:lnTo>
                <a:lnTo>
                  <a:pt x="0" y="320"/>
                </a:lnTo>
                <a:moveTo>
                  <a:pt x="271" y="132"/>
                </a:moveTo>
                <a:lnTo>
                  <a:pt x="180" y="226"/>
                </a:lnTo>
                <a:moveTo>
                  <a:pt x="0" y="132"/>
                </a:moveTo>
                <a:lnTo>
                  <a:pt x="91" y="226"/>
                </a:lnTo>
                <a:moveTo>
                  <a:pt x="237" y="125"/>
                </a:moveTo>
                <a:lnTo>
                  <a:pt x="237" y="60"/>
                </a:lnTo>
                <a:moveTo>
                  <a:pt x="180" y="0"/>
                </a:moveTo>
                <a:lnTo>
                  <a:pt x="33" y="0"/>
                </a:lnTo>
                <a:lnTo>
                  <a:pt x="33" y="125"/>
                </a:lnTo>
                <a:moveTo>
                  <a:pt x="237" y="60"/>
                </a:moveTo>
                <a:lnTo>
                  <a:pt x="180" y="0"/>
                </a:lnTo>
                <a:lnTo>
                  <a:pt x="180" y="60"/>
                </a:lnTo>
                <a:lnTo>
                  <a:pt x="237" y="60"/>
                </a:lnTo>
                <a:moveTo>
                  <a:pt x="91" y="94"/>
                </a:moveTo>
                <a:lnTo>
                  <a:pt x="62" y="94"/>
                </a:lnTo>
                <a:moveTo>
                  <a:pt x="201" y="94"/>
                </a:moveTo>
                <a:lnTo>
                  <a:pt x="120" y="94"/>
                </a:lnTo>
                <a:moveTo>
                  <a:pt x="62" y="123"/>
                </a:moveTo>
                <a:lnTo>
                  <a:pt x="139" y="123"/>
                </a:lnTo>
                <a:moveTo>
                  <a:pt x="201" y="123"/>
                </a:moveTo>
                <a:lnTo>
                  <a:pt x="170" y="123"/>
                </a:lnTo>
              </a:path>
            </a:pathLst>
          </a:custGeom>
          <a:noFill/>
          <a:ln w="14288"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7" name="Freeform 46"/>
          <p:cNvSpPr>
            <a:spLocks noEditPoints="1"/>
          </p:cNvSpPr>
          <p:nvPr/>
        </p:nvSpPr>
        <p:spPr bwMode="auto">
          <a:xfrm>
            <a:off x="8048625" y="2673350"/>
            <a:ext cx="536575" cy="609600"/>
          </a:xfrm>
          <a:custGeom>
            <a:avLst/>
            <a:gdLst>
              <a:gd name="T0" fmla="*/ 45 w 141"/>
              <a:gd name="T1" fmla="*/ 124 h 160"/>
              <a:gd name="T2" fmla="*/ 34 w 141"/>
              <a:gd name="T3" fmla="*/ 96 h 160"/>
              <a:gd name="T4" fmla="*/ 27 w 141"/>
              <a:gd name="T5" fmla="*/ 72 h 160"/>
              <a:gd name="T6" fmla="*/ 71 w 141"/>
              <a:gd name="T7" fmla="*/ 27 h 160"/>
              <a:gd name="T8" fmla="*/ 115 w 141"/>
              <a:gd name="T9" fmla="*/ 72 h 160"/>
              <a:gd name="T10" fmla="*/ 108 w 141"/>
              <a:gd name="T11" fmla="*/ 96 h 160"/>
              <a:gd name="T12" fmla="*/ 96 w 141"/>
              <a:gd name="T13" fmla="*/ 120 h 160"/>
              <a:gd name="T14" fmla="*/ 71 w 141"/>
              <a:gd name="T15" fmla="*/ 44 h 160"/>
              <a:gd name="T16" fmla="*/ 44 w 141"/>
              <a:gd name="T17" fmla="*/ 71 h 160"/>
              <a:gd name="T18" fmla="*/ 71 w 141"/>
              <a:gd name="T19" fmla="*/ 97 h 160"/>
              <a:gd name="T20" fmla="*/ 97 w 141"/>
              <a:gd name="T21" fmla="*/ 71 h 160"/>
              <a:gd name="T22" fmla="*/ 71 w 141"/>
              <a:gd name="T23" fmla="*/ 44 h 160"/>
              <a:gd name="T24" fmla="*/ 61 w 141"/>
              <a:gd name="T25" fmla="*/ 75 h 160"/>
              <a:gd name="T26" fmla="*/ 68 w 141"/>
              <a:gd name="T27" fmla="*/ 84 h 160"/>
              <a:gd name="T28" fmla="*/ 81 w 141"/>
              <a:gd name="T29" fmla="*/ 63 h 160"/>
              <a:gd name="T30" fmla="*/ 71 w 141"/>
              <a:gd name="T31" fmla="*/ 14 h 160"/>
              <a:gd name="T32" fmla="*/ 71 w 141"/>
              <a:gd name="T33" fmla="*/ 0 h 160"/>
              <a:gd name="T34" fmla="*/ 42 w 141"/>
              <a:gd name="T35" fmla="*/ 21 h 160"/>
              <a:gd name="T36" fmla="*/ 35 w 141"/>
              <a:gd name="T37" fmla="*/ 9 h 160"/>
              <a:gd name="T38" fmla="*/ 10 w 141"/>
              <a:gd name="T39" fmla="*/ 35 h 160"/>
              <a:gd name="T40" fmla="*/ 22 w 141"/>
              <a:gd name="T41" fmla="*/ 42 h 160"/>
              <a:gd name="T42" fmla="*/ 0 w 141"/>
              <a:gd name="T43" fmla="*/ 71 h 160"/>
              <a:gd name="T44" fmla="*/ 14 w 141"/>
              <a:gd name="T45" fmla="*/ 71 h 160"/>
              <a:gd name="T46" fmla="*/ 106 w 141"/>
              <a:gd name="T47" fmla="*/ 9 h 160"/>
              <a:gd name="T48" fmla="*/ 99 w 141"/>
              <a:gd name="T49" fmla="*/ 21 h 160"/>
              <a:gd name="T50" fmla="*/ 132 w 141"/>
              <a:gd name="T51" fmla="*/ 35 h 160"/>
              <a:gd name="T52" fmla="*/ 120 w 141"/>
              <a:gd name="T53" fmla="*/ 42 h 160"/>
              <a:gd name="T54" fmla="*/ 127 w 141"/>
              <a:gd name="T55" fmla="*/ 71 h 160"/>
              <a:gd name="T56" fmla="*/ 141 w 141"/>
              <a:gd name="T57" fmla="*/ 71 h 160"/>
              <a:gd name="T58" fmla="*/ 86 w 141"/>
              <a:gd name="T59" fmla="*/ 128 h 160"/>
              <a:gd name="T60" fmla="*/ 52 w 141"/>
              <a:gd name="T61" fmla="*/ 138 h 160"/>
              <a:gd name="T62" fmla="*/ 48 w 141"/>
              <a:gd name="T63" fmla="*/ 143 h 160"/>
              <a:gd name="T64" fmla="*/ 54 w 141"/>
              <a:gd name="T65" fmla="*/ 149 h 160"/>
              <a:gd name="T66" fmla="*/ 56 w 141"/>
              <a:gd name="T67" fmla="*/ 149 h 160"/>
              <a:gd name="T68" fmla="*/ 86 w 141"/>
              <a:gd name="T69" fmla="*/ 140 h 160"/>
              <a:gd name="T70" fmla="*/ 87 w 141"/>
              <a:gd name="T71" fmla="*/ 140 h 160"/>
              <a:gd name="T72" fmla="*/ 88 w 141"/>
              <a:gd name="T73" fmla="*/ 140 h 160"/>
              <a:gd name="T74" fmla="*/ 94 w 141"/>
              <a:gd name="T75" fmla="*/ 146 h 160"/>
              <a:gd name="T76" fmla="*/ 90 w 141"/>
              <a:gd name="T77" fmla="*/ 151 h 160"/>
              <a:gd name="T78" fmla="*/ 60 w 141"/>
              <a:gd name="T79"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60">
                <a:moveTo>
                  <a:pt x="45" y="124"/>
                </a:moveTo>
                <a:cubicBezTo>
                  <a:pt x="46" y="117"/>
                  <a:pt x="43" y="110"/>
                  <a:pt x="34" y="96"/>
                </a:cubicBezTo>
                <a:cubicBezTo>
                  <a:pt x="29" y="88"/>
                  <a:pt x="27" y="80"/>
                  <a:pt x="27" y="72"/>
                </a:cubicBezTo>
                <a:cubicBezTo>
                  <a:pt x="27" y="47"/>
                  <a:pt x="46" y="27"/>
                  <a:pt x="71" y="27"/>
                </a:cubicBezTo>
                <a:cubicBezTo>
                  <a:pt x="95" y="27"/>
                  <a:pt x="115" y="47"/>
                  <a:pt x="115" y="72"/>
                </a:cubicBezTo>
                <a:cubicBezTo>
                  <a:pt x="115" y="80"/>
                  <a:pt x="112" y="88"/>
                  <a:pt x="108" y="96"/>
                </a:cubicBezTo>
                <a:cubicBezTo>
                  <a:pt x="100" y="107"/>
                  <a:pt x="97" y="114"/>
                  <a:pt x="96" y="120"/>
                </a:cubicBezTo>
                <a:moveTo>
                  <a:pt x="71" y="44"/>
                </a:moveTo>
                <a:cubicBezTo>
                  <a:pt x="56" y="44"/>
                  <a:pt x="44" y="56"/>
                  <a:pt x="44" y="71"/>
                </a:cubicBezTo>
                <a:cubicBezTo>
                  <a:pt x="44" y="85"/>
                  <a:pt x="56" y="97"/>
                  <a:pt x="71" y="97"/>
                </a:cubicBezTo>
                <a:cubicBezTo>
                  <a:pt x="85" y="97"/>
                  <a:pt x="97" y="85"/>
                  <a:pt x="97" y="71"/>
                </a:cubicBezTo>
                <a:cubicBezTo>
                  <a:pt x="97" y="56"/>
                  <a:pt x="85" y="44"/>
                  <a:pt x="71" y="44"/>
                </a:cubicBezTo>
                <a:close/>
                <a:moveTo>
                  <a:pt x="61" y="75"/>
                </a:moveTo>
                <a:cubicBezTo>
                  <a:pt x="68" y="84"/>
                  <a:pt x="68" y="84"/>
                  <a:pt x="68" y="84"/>
                </a:cubicBezTo>
                <a:cubicBezTo>
                  <a:pt x="81" y="63"/>
                  <a:pt x="81" y="63"/>
                  <a:pt x="81" y="63"/>
                </a:cubicBezTo>
                <a:moveTo>
                  <a:pt x="71" y="14"/>
                </a:moveTo>
                <a:cubicBezTo>
                  <a:pt x="71" y="0"/>
                  <a:pt x="71" y="0"/>
                  <a:pt x="71" y="0"/>
                </a:cubicBezTo>
                <a:moveTo>
                  <a:pt x="42" y="21"/>
                </a:moveTo>
                <a:cubicBezTo>
                  <a:pt x="35" y="9"/>
                  <a:pt x="35" y="9"/>
                  <a:pt x="35" y="9"/>
                </a:cubicBezTo>
                <a:moveTo>
                  <a:pt x="10" y="35"/>
                </a:moveTo>
                <a:cubicBezTo>
                  <a:pt x="22" y="42"/>
                  <a:pt x="22" y="42"/>
                  <a:pt x="22" y="42"/>
                </a:cubicBezTo>
                <a:moveTo>
                  <a:pt x="0" y="71"/>
                </a:moveTo>
                <a:cubicBezTo>
                  <a:pt x="14" y="71"/>
                  <a:pt x="14" y="71"/>
                  <a:pt x="14" y="71"/>
                </a:cubicBezTo>
                <a:moveTo>
                  <a:pt x="106" y="9"/>
                </a:moveTo>
                <a:cubicBezTo>
                  <a:pt x="99" y="21"/>
                  <a:pt x="99" y="21"/>
                  <a:pt x="99" y="21"/>
                </a:cubicBezTo>
                <a:moveTo>
                  <a:pt x="132" y="35"/>
                </a:moveTo>
                <a:cubicBezTo>
                  <a:pt x="120" y="42"/>
                  <a:pt x="120" y="42"/>
                  <a:pt x="120" y="42"/>
                </a:cubicBezTo>
                <a:moveTo>
                  <a:pt x="127" y="71"/>
                </a:moveTo>
                <a:cubicBezTo>
                  <a:pt x="141" y="71"/>
                  <a:pt x="141" y="71"/>
                  <a:pt x="141" y="71"/>
                </a:cubicBezTo>
                <a:moveTo>
                  <a:pt x="86" y="128"/>
                </a:moveTo>
                <a:cubicBezTo>
                  <a:pt x="86" y="128"/>
                  <a:pt x="52" y="138"/>
                  <a:pt x="52" y="138"/>
                </a:cubicBezTo>
                <a:cubicBezTo>
                  <a:pt x="49" y="139"/>
                  <a:pt x="48" y="141"/>
                  <a:pt x="48" y="143"/>
                </a:cubicBezTo>
                <a:cubicBezTo>
                  <a:pt x="48" y="147"/>
                  <a:pt x="50" y="149"/>
                  <a:pt x="54" y="149"/>
                </a:cubicBezTo>
                <a:cubicBezTo>
                  <a:pt x="54" y="149"/>
                  <a:pt x="56" y="149"/>
                  <a:pt x="56" y="149"/>
                </a:cubicBezTo>
                <a:cubicBezTo>
                  <a:pt x="86" y="140"/>
                  <a:pt x="86" y="140"/>
                  <a:pt x="86" y="140"/>
                </a:cubicBezTo>
                <a:cubicBezTo>
                  <a:pt x="87" y="140"/>
                  <a:pt x="87" y="140"/>
                  <a:pt x="87" y="140"/>
                </a:cubicBezTo>
                <a:cubicBezTo>
                  <a:pt x="87" y="140"/>
                  <a:pt x="87" y="140"/>
                  <a:pt x="88" y="140"/>
                </a:cubicBezTo>
                <a:cubicBezTo>
                  <a:pt x="91" y="140"/>
                  <a:pt x="94" y="143"/>
                  <a:pt x="94" y="146"/>
                </a:cubicBezTo>
                <a:cubicBezTo>
                  <a:pt x="94" y="148"/>
                  <a:pt x="92" y="151"/>
                  <a:pt x="90" y="151"/>
                </a:cubicBezTo>
                <a:cubicBezTo>
                  <a:pt x="60" y="160"/>
                  <a:pt x="60" y="160"/>
                  <a:pt x="60" y="160"/>
                </a:cubicBezTo>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8" name="Freeform 47"/>
          <p:cNvSpPr>
            <a:spLocks noEditPoints="1"/>
          </p:cNvSpPr>
          <p:nvPr/>
        </p:nvSpPr>
        <p:spPr bwMode="auto">
          <a:xfrm>
            <a:off x="3625850" y="2627313"/>
            <a:ext cx="508000" cy="508000"/>
          </a:xfrm>
          <a:custGeom>
            <a:avLst/>
            <a:gdLst>
              <a:gd name="T0" fmla="*/ 114 w 133"/>
              <a:gd name="T1" fmla="*/ 36 h 133"/>
              <a:gd name="T2" fmla="*/ 124 w 133"/>
              <a:gd name="T3" fmla="*/ 70 h 133"/>
              <a:gd name="T4" fmla="*/ 62 w 133"/>
              <a:gd name="T5" fmla="*/ 133 h 133"/>
              <a:gd name="T6" fmla="*/ 0 w 133"/>
              <a:gd name="T7" fmla="*/ 70 h 133"/>
              <a:gd name="T8" fmla="*/ 62 w 133"/>
              <a:gd name="T9" fmla="*/ 8 h 133"/>
              <a:gd name="T10" fmla="*/ 96 w 133"/>
              <a:gd name="T11" fmla="*/ 18 h 133"/>
              <a:gd name="T12" fmla="*/ 86 w 133"/>
              <a:gd name="T13" fmla="*/ 30 h 133"/>
              <a:gd name="T14" fmla="*/ 62 w 133"/>
              <a:gd name="T15" fmla="*/ 24 h 133"/>
              <a:gd name="T16" fmla="*/ 16 w 133"/>
              <a:gd name="T17" fmla="*/ 70 h 133"/>
              <a:gd name="T18" fmla="*/ 62 w 133"/>
              <a:gd name="T19" fmla="*/ 117 h 133"/>
              <a:gd name="T20" fmla="*/ 109 w 133"/>
              <a:gd name="T21" fmla="*/ 70 h 133"/>
              <a:gd name="T22" fmla="*/ 102 w 133"/>
              <a:gd name="T23" fmla="*/ 47 h 133"/>
              <a:gd name="T24" fmla="*/ 74 w 133"/>
              <a:gd name="T25" fmla="*/ 42 h 133"/>
              <a:gd name="T26" fmla="*/ 62 w 133"/>
              <a:gd name="T27" fmla="*/ 40 h 133"/>
              <a:gd name="T28" fmla="*/ 32 w 133"/>
              <a:gd name="T29" fmla="*/ 70 h 133"/>
              <a:gd name="T30" fmla="*/ 62 w 133"/>
              <a:gd name="T31" fmla="*/ 101 h 133"/>
              <a:gd name="T32" fmla="*/ 93 w 133"/>
              <a:gd name="T33" fmla="*/ 70 h 133"/>
              <a:gd name="T34" fmla="*/ 90 w 133"/>
              <a:gd name="T35" fmla="*/ 57 h 133"/>
              <a:gd name="T36" fmla="*/ 62 w 133"/>
              <a:gd name="T37" fmla="*/ 70 h 133"/>
              <a:gd name="T38" fmla="*/ 129 w 133"/>
              <a:gd name="T39" fmla="*/ 3 h 133"/>
              <a:gd name="T40" fmla="*/ 113 w 133"/>
              <a:gd name="T41" fmla="*/ 0 h 133"/>
              <a:gd name="T42" fmla="*/ 113 w 133"/>
              <a:gd name="T43" fmla="*/ 20 h 133"/>
              <a:gd name="T44" fmla="*/ 133 w 133"/>
              <a:gd name="T45" fmla="*/ 20 h 133"/>
              <a:gd name="T46" fmla="*/ 11 w 133"/>
              <a:gd name="T47" fmla="*/ 133 h 133"/>
              <a:gd name="T48" fmla="*/ 23 w 133"/>
              <a:gd name="T49" fmla="*/ 119 h 133"/>
              <a:gd name="T50" fmla="*/ 101 w 133"/>
              <a:gd name="T51" fmla="*/ 119 h 133"/>
              <a:gd name="T52" fmla="*/ 114 w 133"/>
              <a:gd name="T53"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33">
                <a:moveTo>
                  <a:pt x="114" y="36"/>
                </a:moveTo>
                <a:cubicBezTo>
                  <a:pt x="120" y="46"/>
                  <a:pt x="124" y="58"/>
                  <a:pt x="124" y="70"/>
                </a:cubicBezTo>
                <a:cubicBezTo>
                  <a:pt x="124" y="105"/>
                  <a:pt x="96" y="133"/>
                  <a:pt x="62" y="133"/>
                </a:cubicBezTo>
                <a:cubicBezTo>
                  <a:pt x="28" y="133"/>
                  <a:pt x="0" y="105"/>
                  <a:pt x="0" y="70"/>
                </a:cubicBezTo>
                <a:cubicBezTo>
                  <a:pt x="0" y="36"/>
                  <a:pt x="28" y="8"/>
                  <a:pt x="62" y="8"/>
                </a:cubicBezTo>
                <a:cubicBezTo>
                  <a:pt x="75" y="8"/>
                  <a:pt x="86" y="12"/>
                  <a:pt x="96" y="18"/>
                </a:cubicBezTo>
                <a:moveTo>
                  <a:pt x="86" y="30"/>
                </a:moveTo>
                <a:cubicBezTo>
                  <a:pt x="79" y="26"/>
                  <a:pt x="71" y="24"/>
                  <a:pt x="62" y="24"/>
                </a:cubicBezTo>
                <a:cubicBezTo>
                  <a:pt x="36" y="24"/>
                  <a:pt x="16" y="45"/>
                  <a:pt x="16" y="70"/>
                </a:cubicBezTo>
                <a:cubicBezTo>
                  <a:pt x="16" y="96"/>
                  <a:pt x="36" y="117"/>
                  <a:pt x="62" y="117"/>
                </a:cubicBezTo>
                <a:cubicBezTo>
                  <a:pt x="88" y="117"/>
                  <a:pt x="109" y="96"/>
                  <a:pt x="109" y="70"/>
                </a:cubicBezTo>
                <a:cubicBezTo>
                  <a:pt x="109" y="62"/>
                  <a:pt x="107" y="54"/>
                  <a:pt x="102" y="47"/>
                </a:cubicBezTo>
                <a:moveTo>
                  <a:pt x="74" y="42"/>
                </a:moveTo>
                <a:cubicBezTo>
                  <a:pt x="70" y="41"/>
                  <a:pt x="66" y="40"/>
                  <a:pt x="62" y="40"/>
                </a:cubicBezTo>
                <a:cubicBezTo>
                  <a:pt x="45" y="40"/>
                  <a:pt x="32" y="54"/>
                  <a:pt x="32" y="70"/>
                </a:cubicBezTo>
                <a:cubicBezTo>
                  <a:pt x="32" y="87"/>
                  <a:pt x="45" y="101"/>
                  <a:pt x="62" y="101"/>
                </a:cubicBezTo>
                <a:cubicBezTo>
                  <a:pt x="79" y="101"/>
                  <a:pt x="93" y="87"/>
                  <a:pt x="93" y="70"/>
                </a:cubicBezTo>
                <a:cubicBezTo>
                  <a:pt x="93" y="66"/>
                  <a:pt x="92" y="61"/>
                  <a:pt x="90" y="57"/>
                </a:cubicBezTo>
                <a:moveTo>
                  <a:pt x="62" y="70"/>
                </a:moveTo>
                <a:cubicBezTo>
                  <a:pt x="129" y="3"/>
                  <a:pt x="129" y="3"/>
                  <a:pt x="129" y="3"/>
                </a:cubicBezTo>
                <a:moveTo>
                  <a:pt x="113" y="0"/>
                </a:moveTo>
                <a:cubicBezTo>
                  <a:pt x="113" y="20"/>
                  <a:pt x="113" y="20"/>
                  <a:pt x="113" y="20"/>
                </a:cubicBezTo>
                <a:cubicBezTo>
                  <a:pt x="133" y="20"/>
                  <a:pt x="133" y="20"/>
                  <a:pt x="133" y="20"/>
                </a:cubicBezTo>
                <a:moveTo>
                  <a:pt x="11" y="133"/>
                </a:moveTo>
                <a:cubicBezTo>
                  <a:pt x="23" y="119"/>
                  <a:pt x="23" y="119"/>
                  <a:pt x="23" y="119"/>
                </a:cubicBezTo>
                <a:moveTo>
                  <a:pt x="101" y="119"/>
                </a:moveTo>
                <a:cubicBezTo>
                  <a:pt x="114" y="133"/>
                  <a:pt x="114" y="133"/>
                  <a:pt x="114" y="133"/>
                </a:cubicBezTo>
              </a:path>
            </a:pathLst>
          </a:custGeom>
          <a:noFill/>
          <a:ln w="1428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9" name="Freeform 48"/>
          <p:cNvSpPr>
            <a:spLocks noEditPoints="1"/>
          </p:cNvSpPr>
          <p:nvPr/>
        </p:nvSpPr>
        <p:spPr bwMode="auto">
          <a:xfrm>
            <a:off x="5722938" y="1143000"/>
            <a:ext cx="777875" cy="439738"/>
          </a:xfrm>
          <a:custGeom>
            <a:avLst/>
            <a:gdLst>
              <a:gd name="T0" fmla="*/ 48 w 204"/>
              <a:gd name="T1" fmla="*/ 93 h 115"/>
              <a:gd name="T2" fmla="*/ 48 w 204"/>
              <a:gd name="T3" fmla="*/ 85 h 115"/>
              <a:gd name="T4" fmla="*/ 59 w 204"/>
              <a:gd name="T5" fmla="*/ 74 h 115"/>
              <a:gd name="T6" fmla="*/ 66 w 204"/>
              <a:gd name="T7" fmla="*/ 80 h 115"/>
              <a:gd name="T8" fmla="*/ 57 w 204"/>
              <a:gd name="T9" fmla="*/ 93 h 115"/>
              <a:gd name="T10" fmla="*/ 124 w 204"/>
              <a:gd name="T11" fmla="*/ 83 h 115"/>
              <a:gd name="T12" fmla="*/ 149 w 204"/>
              <a:gd name="T13" fmla="*/ 94 h 115"/>
              <a:gd name="T14" fmla="*/ 150 w 204"/>
              <a:gd name="T15" fmla="*/ 83 h 115"/>
              <a:gd name="T16" fmla="*/ 125 w 204"/>
              <a:gd name="T17" fmla="*/ 102 h 115"/>
              <a:gd name="T18" fmla="*/ 136 w 204"/>
              <a:gd name="T19" fmla="*/ 103 h 115"/>
              <a:gd name="T20" fmla="*/ 138 w 204"/>
              <a:gd name="T21" fmla="*/ 94 h 115"/>
              <a:gd name="T22" fmla="*/ 111 w 204"/>
              <a:gd name="T23" fmla="*/ 110 h 115"/>
              <a:gd name="T24" fmla="*/ 123 w 204"/>
              <a:gd name="T25" fmla="*/ 111 h 115"/>
              <a:gd name="T26" fmla="*/ 125 w 204"/>
              <a:gd name="T27" fmla="*/ 102 h 115"/>
              <a:gd name="T28" fmla="*/ 96 w 204"/>
              <a:gd name="T29" fmla="*/ 112 h 115"/>
              <a:gd name="T30" fmla="*/ 109 w 204"/>
              <a:gd name="T31" fmla="*/ 111 h 115"/>
              <a:gd name="T32" fmla="*/ 65 w 204"/>
              <a:gd name="T33" fmla="*/ 102 h 115"/>
              <a:gd name="T34" fmla="*/ 79 w 204"/>
              <a:gd name="T35" fmla="*/ 78 h 115"/>
              <a:gd name="T36" fmla="*/ 70 w 204"/>
              <a:gd name="T37" fmla="*/ 78 h 115"/>
              <a:gd name="T38" fmla="*/ 56 w 204"/>
              <a:gd name="T39" fmla="*/ 103 h 115"/>
              <a:gd name="T40" fmla="*/ 65 w 204"/>
              <a:gd name="T41" fmla="*/ 102 h 115"/>
              <a:gd name="T42" fmla="*/ 89 w 204"/>
              <a:gd name="T43" fmla="*/ 93 h 115"/>
              <a:gd name="T44" fmla="*/ 84 w 204"/>
              <a:gd name="T45" fmla="*/ 83 h 115"/>
              <a:gd name="T46" fmla="*/ 68 w 204"/>
              <a:gd name="T47" fmla="*/ 99 h 115"/>
              <a:gd name="T48" fmla="*/ 73 w 204"/>
              <a:gd name="T49" fmla="*/ 110 h 115"/>
              <a:gd name="T50" fmla="*/ 94 w 204"/>
              <a:gd name="T51" fmla="*/ 106 h 115"/>
              <a:gd name="T52" fmla="*/ 96 w 204"/>
              <a:gd name="T53" fmla="*/ 96 h 115"/>
              <a:gd name="T54" fmla="*/ 87 w 204"/>
              <a:gd name="T55" fmla="*/ 96 h 115"/>
              <a:gd name="T56" fmla="*/ 80 w 204"/>
              <a:gd name="T57" fmla="*/ 113 h 115"/>
              <a:gd name="T58" fmla="*/ 89 w 204"/>
              <a:gd name="T59" fmla="*/ 112 h 115"/>
              <a:gd name="T60" fmla="*/ 175 w 204"/>
              <a:gd name="T61" fmla="*/ 0 h 115"/>
              <a:gd name="T62" fmla="*/ 170 w 204"/>
              <a:gd name="T63" fmla="*/ 68 h 115"/>
              <a:gd name="T64" fmla="*/ 204 w 204"/>
              <a:gd name="T65" fmla="*/ 54 h 115"/>
              <a:gd name="T66" fmla="*/ 110 w 204"/>
              <a:gd name="T67" fmla="*/ 29 h 115"/>
              <a:gd name="T68" fmla="*/ 101 w 204"/>
              <a:gd name="T69" fmla="*/ 30 h 115"/>
              <a:gd name="T70" fmla="*/ 70 w 204"/>
              <a:gd name="T71" fmla="*/ 44 h 115"/>
              <a:gd name="T72" fmla="*/ 97 w 204"/>
              <a:gd name="T73" fmla="*/ 51 h 115"/>
              <a:gd name="T74" fmla="*/ 150 w 204"/>
              <a:gd name="T75" fmla="*/ 83 h 115"/>
              <a:gd name="T76" fmla="*/ 159 w 204"/>
              <a:gd name="T77" fmla="*/ 72 h 115"/>
              <a:gd name="T78" fmla="*/ 150 w 204"/>
              <a:gd name="T79" fmla="*/ 83 h 115"/>
              <a:gd name="T80" fmla="*/ 52 w 204"/>
              <a:gd name="T81" fmla="*/ 81 h 115"/>
              <a:gd name="T82" fmla="*/ 30 w 204"/>
              <a:gd name="T83" fmla="*/ 76 h 115"/>
              <a:gd name="T84" fmla="*/ 42 w 204"/>
              <a:gd name="T85" fmla="*/ 0 h 115"/>
              <a:gd name="T86" fmla="*/ 49 w 204"/>
              <a:gd name="T87" fmla="*/ 83 h 115"/>
              <a:gd name="T88" fmla="*/ 68 w 204"/>
              <a:gd name="T89" fmla="*/ 2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4" h="115">
                <a:moveTo>
                  <a:pt x="53" y="95"/>
                </a:moveTo>
                <a:cubicBezTo>
                  <a:pt x="51" y="95"/>
                  <a:pt x="50" y="95"/>
                  <a:pt x="48" y="93"/>
                </a:cubicBezTo>
                <a:cubicBezTo>
                  <a:pt x="47" y="92"/>
                  <a:pt x="46" y="91"/>
                  <a:pt x="46" y="89"/>
                </a:cubicBezTo>
                <a:cubicBezTo>
                  <a:pt x="46" y="88"/>
                  <a:pt x="47" y="86"/>
                  <a:pt x="48" y="85"/>
                </a:cubicBezTo>
                <a:cubicBezTo>
                  <a:pt x="56" y="76"/>
                  <a:pt x="56" y="76"/>
                  <a:pt x="56" y="76"/>
                </a:cubicBezTo>
                <a:cubicBezTo>
                  <a:pt x="57" y="75"/>
                  <a:pt x="58" y="74"/>
                  <a:pt x="59" y="74"/>
                </a:cubicBezTo>
                <a:cubicBezTo>
                  <a:pt x="61" y="74"/>
                  <a:pt x="63" y="74"/>
                  <a:pt x="64" y="76"/>
                </a:cubicBezTo>
                <a:cubicBezTo>
                  <a:pt x="66" y="77"/>
                  <a:pt x="66" y="78"/>
                  <a:pt x="66" y="80"/>
                </a:cubicBezTo>
                <a:cubicBezTo>
                  <a:pt x="66" y="81"/>
                  <a:pt x="66" y="83"/>
                  <a:pt x="65" y="84"/>
                </a:cubicBezTo>
                <a:cubicBezTo>
                  <a:pt x="57" y="93"/>
                  <a:pt x="57" y="93"/>
                  <a:pt x="57" y="93"/>
                </a:cubicBezTo>
                <a:cubicBezTo>
                  <a:pt x="56" y="94"/>
                  <a:pt x="55" y="95"/>
                  <a:pt x="53" y="95"/>
                </a:cubicBezTo>
                <a:close/>
                <a:moveTo>
                  <a:pt x="124" y="83"/>
                </a:moveTo>
                <a:cubicBezTo>
                  <a:pt x="124" y="83"/>
                  <a:pt x="139" y="95"/>
                  <a:pt x="143" y="96"/>
                </a:cubicBezTo>
                <a:cubicBezTo>
                  <a:pt x="146" y="96"/>
                  <a:pt x="147" y="95"/>
                  <a:pt x="149" y="94"/>
                </a:cubicBezTo>
                <a:cubicBezTo>
                  <a:pt x="151" y="92"/>
                  <a:pt x="152" y="90"/>
                  <a:pt x="151" y="87"/>
                </a:cubicBezTo>
                <a:cubicBezTo>
                  <a:pt x="151" y="86"/>
                  <a:pt x="151" y="84"/>
                  <a:pt x="150" y="83"/>
                </a:cubicBezTo>
                <a:moveTo>
                  <a:pt x="112" y="91"/>
                </a:moveTo>
                <a:cubicBezTo>
                  <a:pt x="125" y="102"/>
                  <a:pt x="125" y="102"/>
                  <a:pt x="125" y="102"/>
                </a:cubicBezTo>
                <a:cubicBezTo>
                  <a:pt x="126" y="103"/>
                  <a:pt x="128" y="104"/>
                  <a:pt x="130" y="105"/>
                </a:cubicBezTo>
                <a:cubicBezTo>
                  <a:pt x="133" y="105"/>
                  <a:pt x="135" y="104"/>
                  <a:pt x="136" y="103"/>
                </a:cubicBezTo>
                <a:cubicBezTo>
                  <a:pt x="138" y="101"/>
                  <a:pt x="139" y="99"/>
                  <a:pt x="139" y="96"/>
                </a:cubicBezTo>
                <a:cubicBezTo>
                  <a:pt x="139" y="95"/>
                  <a:pt x="139" y="94"/>
                  <a:pt x="138" y="94"/>
                </a:cubicBezTo>
                <a:moveTo>
                  <a:pt x="105" y="104"/>
                </a:moveTo>
                <a:cubicBezTo>
                  <a:pt x="111" y="110"/>
                  <a:pt x="111" y="110"/>
                  <a:pt x="111" y="110"/>
                </a:cubicBezTo>
                <a:cubicBezTo>
                  <a:pt x="113" y="111"/>
                  <a:pt x="115" y="112"/>
                  <a:pt x="117" y="113"/>
                </a:cubicBezTo>
                <a:cubicBezTo>
                  <a:pt x="119" y="113"/>
                  <a:pt x="121" y="112"/>
                  <a:pt x="123" y="111"/>
                </a:cubicBezTo>
                <a:cubicBezTo>
                  <a:pt x="124" y="109"/>
                  <a:pt x="125" y="107"/>
                  <a:pt x="125" y="104"/>
                </a:cubicBezTo>
                <a:cubicBezTo>
                  <a:pt x="125" y="103"/>
                  <a:pt x="125" y="103"/>
                  <a:pt x="125" y="102"/>
                </a:cubicBezTo>
                <a:moveTo>
                  <a:pt x="91" y="110"/>
                </a:moveTo>
                <a:cubicBezTo>
                  <a:pt x="96" y="112"/>
                  <a:pt x="96" y="112"/>
                  <a:pt x="96" y="112"/>
                </a:cubicBezTo>
                <a:cubicBezTo>
                  <a:pt x="97" y="113"/>
                  <a:pt x="99" y="113"/>
                  <a:pt x="103" y="113"/>
                </a:cubicBezTo>
                <a:cubicBezTo>
                  <a:pt x="105" y="113"/>
                  <a:pt x="107" y="112"/>
                  <a:pt x="109" y="111"/>
                </a:cubicBezTo>
                <a:cubicBezTo>
                  <a:pt x="109" y="110"/>
                  <a:pt x="110" y="110"/>
                  <a:pt x="110" y="109"/>
                </a:cubicBezTo>
                <a:moveTo>
                  <a:pt x="65" y="102"/>
                </a:moveTo>
                <a:cubicBezTo>
                  <a:pt x="79" y="87"/>
                  <a:pt x="79" y="87"/>
                  <a:pt x="79" y="87"/>
                </a:cubicBezTo>
                <a:cubicBezTo>
                  <a:pt x="81" y="84"/>
                  <a:pt x="81" y="80"/>
                  <a:pt x="79" y="78"/>
                </a:cubicBezTo>
                <a:cubicBezTo>
                  <a:pt x="77" y="77"/>
                  <a:pt x="75" y="76"/>
                  <a:pt x="74" y="76"/>
                </a:cubicBezTo>
                <a:cubicBezTo>
                  <a:pt x="72" y="77"/>
                  <a:pt x="71" y="77"/>
                  <a:pt x="70" y="78"/>
                </a:cubicBezTo>
                <a:cubicBezTo>
                  <a:pt x="56" y="94"/>
                  <a:pt x="56" y="94"/>
                  <a:pt x="56" y="94"/>
                </a:cubicBezTo>
                <a:cubicBezTo>
                  <a:pt x="54" y="96"/>
                  <a:pt x="54" y="100"/>
                  <a:pt x="56" y="103"/>
                </a:cubicBezTo>
                <a:cubicBezTo>
                  <a:pt x="58" y="104"/>
                  <a:pt x="60" y="104"/>
                  <a:pt x="61" y="104"/>
                </a:cubicBezTo>
                <a:cubicBezTo>
                  <a:pt x="63" y="104"/>
                  <a:pt x="64" y="103"/>
                  <a:pt x="65" y="102"/>
                </a:cubicBezTo>
                <a:close/>
                <a:moveTo>
                  <a:pt x="77" y="108"/>
                </a:moveTo>
                <a:cubicBezTo>
                  <a:pt x="89" y="93"/>
                  <a:pt x="89" y="93"/>
                  <a:pt x="89" y="93"/>
                </a:cubicBezTo>
                <a:cubicBezTo>
                  <a:pt x="92" y="91"/>
                  <a:pt x="91" y="87"/>
                  <a:pt x="89" y="85"/>
                </a:cubicBezTo>
                <a:cubicBezTo>
                  <a:pt x="88" y="84"/>
                  <a:pt x="86" y="83"/>
                  <a:pt x="84" y="83"/>
                </a:cubicBezTo>
                <a:cubicBezTo>
                  <a:pt x="83" y="83"/>
                  <a:pt x="81" y="84"/>
                  <a:pt x="80" y="85"/>
                </a:cubicBezTo>
                <a:cubicBezTo>
                  <a:pt x="68" y="99"/>
                  <a:pt x="68" y="99"/>
                  <a:pt x="68" y="99"/>
                </a:cubicBezTo>
                <a:cubicBezTo>
                  <a:pt x="65" y="102"/>
                  <a:pt x="66" y="106"/>
                  <a:pt x="68" y="108"/>
                </a:cubicBezTo>
                <a:cubicBezTo>
                  <a:pt x="69" y="109"/>
                  <a:pt x="71" y="110"/>
                  <a:pt x="73" y="110"/>
                </a:cubicBezTo>
                <a:cubicBezTo>
                  <a:pt x="74" y="109"/>
                  <a:pt x="76" y="109"/>
                  <a:pt x="77" y="108"/>
                </a:cubicBezTo>
                <a:close/>
                <a:moveTo>
                  <a:pt x="94" y="106"/>
                </a:moveTo>
                <a:cubicBezTo>
                  <a:pt x="96" y="104"/>
                  <a:pt x="96" y="104"/>
                  <a:pt x="96" y="104"/>
                </a:cubicBezTo>
                <a:cubicBezTo>
                  <a:pt x="98" y="102"/>
                  <a:pt x="98" y="98"/>
                  <a:pt x="96" y="96"/>
                </a:cubicBezTo>
                <a:cubicBezTo>
                  <a:pt x="94" y="94"/>
                  <a:pt x="92" y="94"/>
                  <a:pt x="91" y="94"/>
                </a:cubicBezTo>
                <a:cubicBezTo>
                  <a:pt x="89" y="94"/>
                  <a:pt x="88" y="95"/>
                  <a:pt x="87" y="96"/>
                </a:cubicBezTo>
                <a:cubicBezTo>
                  <a:pt x="80" y="104"/>
                  <a:pt x="80" y="104"/>
                  <a:pt x="80" y="104"/>
                </a:cubicBezTo>
                <a:cubicBezTo>
                  <a:pt x="77" y="107"/>
                  <a:pt x="78" y="111"/>
                  <a:pt x="80" y="113"/>
                </a:cubicBezTo>
                <a:cubicBezTo>
                  <a:pt x="81" y="114"/>
                  <a:pt x="83" y="115"/>
                  <a:pt x="85" y="114"/>
                </a:cubicBezTo>
                <a:cubicBezTo>
                  <a:pt x="86" y="114"/>
                  <a:pt x="88" y="114"/>
                  <a:pt x="89" y="112"/>
                </a:cubicBezTo>
                <a:lnTo>
                  <a:pt x="94" y="106"/>
                </a:lnTo>
                <a:close/>
                <a:moveTo>
                  <a:pt x="175" y="0"/>
                </a:moveTo>
                <a:cubicBezTo>
                  <a:pt x="162" y="7"/>
                  <a:pt x="144" y="17"/>
                  <a:pt x="140" y="19"/>
                </a:cubicBezTo>
                <a:cubicBezTo>
                  <a:pt x="143" y="23"/>
                  <a:pt x="155" y="43"/>
                  <a:pt x="170" y="68"/>
                </a:cubicBezTo>
                <a:cubicBezTo>
                  <a:pt x="171" y="72"/>
                  <a:pt x="171" y="72"/>
                  <a:pt x="171" y="72"/>
                </a:cubicBezTo>
                <a:cubicBezTo>
                  <a:pt x="204" y="54"/>
                  <a:pt x="204" y="54"/>
                  <a:pt x="204" y="54"/>
                </a:cubicBezTo>
                <a:moveTo>
                  <a:pt x="145" y="26"/>
                </a:moveTo>
                <a:cubicBezTo>
                  <a:pt x="128" y="20"/>
                  <a:pt x="120" y="29"/>
                  <a:pt x="110" y="29"/>
                </a:cubicBezTo>
                <a:cubicBezTo>
                  <a:pt x="106" y="29"/>
                  <a:pt x="103" y="30"/>
                  <a:pt x="101" y="30"/>
                </a:cubicBezTo>
                <a:cubicBezTo>
                  <a:pt x="101" y="30"/>
                  <a:pt x="101" y="30"/>
                  <a:pt x="101" y="30"/>
                </a:cubicBezTo>
                <a:cubicBezTo>
                  <a:pt x="100" y="30"/>
                  <a:pt x="99" y="30"/>
                  <a:pt x="98" y="30"/>
                </a:cubicBezTo>
                <a:cubicBezTo>
                  <a:pt x="70" y="44"/>
                  <a:pt x="70" y="44"/>
                  <a:pt x="70" y="44"/>
                </a:cubicBezTo>
                <a:cubicBezTo>
                  <a:pt x="58" y="51"/>
                  <a:pt x="70" y="61"/>
                  <a:pt x="74" y="60"/>
                </a:cubicBezTo>
                <a:cubicBezTo>
                  <a:pt x="79" y="59"/>
                  <a:pt x="90" y="54"/>
                  <a:pt x="97" y="51"/>
                </a:cubicBezTo>
                <a:cubicBezTo>
                  <a:pt x="101" y="50"/>
                  <a:pt x="106" y="50"/>
                  <a:pt x="110" y="53"/>
                </a:cubicBezTo>
                <a:cubicBezTo>
                  <a:pt x="122" y="62"/>
                  <a:pt x="148" y="81"/>
                  <a:pt x="150" y="83"/>
                </a:cubicBezTo>
                <a:moveTo>
                  <a:pt x="168" y="66"/>
                </a:moveTo>
                <a:cubicBezTo>
                  <a:pt x="166" y="67"/>
                  <a:pt x="160" y="70"/>
                  <a:pt x="159" y="72"/>
                </a:cubicBezTo>
                <a:cubicBezTo>
                  <a:pt x="158" y="72"/>
                  <a:pt x="157" y="74"/>
                  <a:pt x="156" y="75"/>
                </a:cubicBezTo>
                <a:cubicBezTo>
                  <a:pt x="154" y="78"/>
                  <a:pt x="152" y="82"/>
                  <a:pt x="150" y="83"/>
                </a:cubicBezTo>
                <a:moveTo>
                  <a:pt x="52" y="81"/>
                </a:moveTo>
                <a:cubicBezTo>
                  <a:pt x="52" y="81"/>
                  <a:pt x="52" y="81"/>
                  <a:pt x="52" y="81"/>
                </a:cubicBezTo>
                <a:moveTo>
                  <a:pt x="0" y="52"/>
                </a:moveTo>
                <a:cubicBezTo>
                  <a:pt x="30" y="76"/>
                  <a:pt x="30" y="76"/>
                  <a:pt x="30" y="76"/>
                </a:cubicBezTo>
                <a:cubicBezTo>
                  <a:pt x="71" y="24"/>
                  <a:pt x="71" y="24"/>
                  <a:pt x="71" y="24"/>
                </a:cubicBezTo>
                <a:cubicBezTo>
                  <a:pt x="42" y="0"/>
                  <a:pt x="42" y="0"/>
                  <a:pt x="42" y="0"/>
                </a:cubicBezTo>
                <a:moveTo>
                  <a:pt x="33" y="72"/>
                </a:moveTo>
                <a:cubicBezTo>
                  <a:pt x="41" y="78"/>
                  <a:pt x="49" y="83"/>
                  <a:pt x="49" y="83"/>
                </a:cubicBezTo>
                <a:moveTo>
                  <a:pt x="88" y="36"/>
                </a:moveTo>
                <a:cubicBezTo>
                  <a:pt x="84" y="34"/>
                  <a:pt x="75" y="30"/>
                  <a:pt x="68" y="28"/>
                </a:cubicBezTo>
              </a:path>
            </a:pathLst>
          </a:custGeom>
          <a:noFill/>
          <a:ln w="1428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0" name="Freeform 49"/>
          <p:cNvSpPr>
            <a:spLocks noEditPoints="1"/>
          </p:cNvSpPr>
          <p:nvPr/>
        </p:nvSpPr>
        <p:spPr bwMode="auto">
          <a:xfrm>
            <a:off x="7156450" y="5224463"/>
            <a:ext cx="595312" cy="477838"/>
          </a:xfrm>
          <a:custGeom>
            <a:avLst/>
            <a:gdLst>
              <a:gd name="T0" fmla="*/ 156 w 156"/>
              <a:gd name="T1" fmla="*/ 125 h 125"/>
              <a:gd name="T2" fmla="*/ 0 w 156"/>
              <a:gd name="T3" fmla="*/ 125 h 125"/>
              <a:gd name="T4" fmla="*/ 38 w 156"/>
              <a:gd name="T5" fmla="*/ 92 h 125"/>
              <a:gd name="T6" fmla="*/ 16 w 156"/>
              <a:gd name="T7" fmla="*/ 92 h 125"/>
              <a:gd name="T8" fmla="*/ 16 w 156"/>
              <a:gd name="T9" fmla="*/ 125 h 125"/>
              <a:gd name="T10" fmla="*/ 38 w 156"/>
              <a:gd name="T11" fmla="*/ 125 h 125"/>
              <a:gd name="T12" fmla="*/ 38 w 156"/>
              <a:gd name="T13" fmla="*/ 92 h 125"/>
              <a:gd name="T14" fmla="*/ 71 w 156"/>
              <a:gd name="T15" fmla="*/ 59 h 125"/>
              <a:gd name="T16" fmla="*/ 50 w 156"/>
              <a:gd name="T17" fmla="*/ 59 h 125"/>
              <a:gd name="T18" fmla="*/ 50 w 156"/>
              <a:gd name="T19" fmla="*/ 125 h 125"/>
              <a:gd name="T20" fmla="*/ 71 w 156"/>
              <a:gd name="T21" fmla="*/ 125 h 125"/>
              <a:gd name="T22" fmla="*/ 71 w 156"/>
              <a:gd name="T23" fmla="*/ 59 h 125"/>
              <a:gd name="T24" fmla="*/ 105 w 156"/>
              <a:gd name="T25" fmla="*/ 73 h 125"/>
              <a:gd name="T26" fmla="*/ 84 w 156"/>
              <a:gd name="T27" fmla="*/ 73 h 125"/>
              <a:gd name="T28" fmla="*/ 84 w 156"/>
              <a:gd name="T29" fmla="*/ 125 h 125"/>
              <a:gd name="T30" fmla="*/ 105 w 156"/>
              <a:gd name="T31" fmla="*/ 125 h 125"/>
              <a:gd name="T32" fmla="*/ 105 w 156"/>
              <a:gd name="T33" fmla="*/ 73 h 125"/>
              <a:gd name="T34" fmla="*/ 139 w 156"/>
              <a:gd name="T35" fmla="*/ 39 h 125"/>
              <a:gd name="T36" fmla="*/ 117 w 156"/>
              <a:gd name="T37" fmla="*/ 39 h 125"/>
              <a:gd name="T38" fmla="*/ 117 w 156"/>
              <a:gd name="T39" fmla="*/ 125 h 125"/>
              <a:gd name="T40" fmla="*/ 139 w 156"/>
              <a:gd name="T41" fmla="*/ 125 h 125"/>
              <a:gd name="T42" fmla="*/ 139 w 156"/>
              <a:gd name="T43" fmla="*/ 39 h 125"/>
              <a:gd name="T44" fmla="*/ 27 w 156"/>
              <a:gd name="T45" fmla="*/ 55 h 125"/>
              <a:gd name="T46" fmla="*/ 21 w 156"/>
              <a:gd name="T47" fmla="*/ 61 h 125"/>
              <a:gd name="T48" fmla="*/ 27 w 156"/>
              <a:gd name="T49" fmla="*/ 67 h 125"/>
              <a:gd name="T50" fmla="*/ 33 w 156"/>
              <a:gd name="T51" fmla="*/ 61 h 125"/>
              <a:gd name="T52" fmla="*/ 27 w 156"/>
              <a:gd name="T53" fmla="*/ 55 h 125"/>
              <a:gd name="T54" fmla="*/ 61 w 156"/>
              <a:gd name="T55" fmla="*/ 23 h 125"/>
              <a:gd name="T56" fmla="*/ 54 w 156"/>
              <a:gd name="T57" fmla="*/ 29 h 125"/>
              <a:gd name="T58" fmla="*/ 61 w 156"/>
              <a:gd name="T59" fmla="*/ 35 h 125"/>
              <a:gd name="T60" fmla="*/ 67 w 156"/>
              <a:gd name="T61" fmla="*/ 29 h 125"/>
              <a:gd name="T62" fmla="*/ 61 w 156"/>
              <a:gd name="T63" fmla="*/ 23 h 125"/>
              <a:gd name="T64" fmla="*/ 94 w 156"/>
              <a:gd name="T65" fmla="*/ 39 h 125"/>
              <a:gd name="T66" fmla="*/ 88 w 156"/>
              <a:gd name="T67" fmla="*/ 45 h 125"/>
              <a:gd name="T68" fmla="*/ 94 w 156"/>
              <a:gd name="T69" fmla="*/ 51 h 125"/>
              <a:gd name="T70" fmla="*/ 100 w 156"/>
              <a:gd name="T71" fmla="*/ 45 h 125"/>
              <a:gd name="T72" fmla="*/ 94 w 156"/>
              <a:gd name="T73" fmla="*/ 39 h 125"/>
              <a:gd name="T74" fmla="*/ 128 w 156"/>
              <a:gd name="T75" fmla="*/ 0 h 125"/>
              <a:gd name="T76" fmla="*/ 122 w 156"/>
              <a:gd name="T77" fmla="*/ 7 h 125"/>
              <a:gd name="T78" fmla="*/ 128 w 156"/>
              <a:gd name="T79" fmla="*/ 13 h 125"/>
              <a:gd name="T80" fmla="*/ 134 w 156"/>
              <a:gd name="T81" fmla="*/ 7 h 125"/>
              <a:gd name="T82" fmla="*/ 128 w 156"/>
              <a:gd name="T83" fmla="*/ 0 h 125"/>
              <a:gd name="T84" fmla="*/ 98 w 156"/>
              <a:gd name="T85" fmla="*/ 40 h 125"/>
              <a:gd name="T86" fmla="*/ 124 w 156"/>
              <a:gd name="T87" fmla="*/ 11 h 125"/>
              <a:gd name="T88" fmla="*/ 66 w 156"/>
              <a:gd name="T89" fmla="*/ 32 h 125"/>
              <a:gd name="T90" fmla="*/ 89 w 156"/>
              <a:gd name="T91" fmla="*/ 42 h 125"/>
              <a:gd name="T92" fmla="*/ 56 w 156"/>
              <a:gd name="T93" fmla="*/ 33 h 125"/>
              <a:gd name="T94" fmla="*/ 31 w 156"/>
              <a:gd name="T95" fmla="*/ 5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6" h="125">
                <a:moveTo>
                  <a:pt x="156" y="125"/>
                </a:moveTo>
                <a:cubicBezTo>
                  <a:pt x="0" y="125"/>
                  <a:pt x="0" y="125"/>
                  <a:pt x="0" y="125"/>
                </a:cubicBezTo>
                <a:moveTo>
                  <a:pt x="38" y="92"/>
                </a:moveTo>
                <a:cubicBezTo>
                  <a:pt x="16" y="92"/>
                  <a:pt x="16" y="92"/>
                  <a:pt x="16" y="92"/>
                </a:cubicBezTo>
                <a:cubicBezTo>
                  <a:pt x="16" y="125"/>
                  <a:pt x="16" y="125"/>
                  <a:pt x="16" y="125"/>
                </a:cubicBezTo>
                <a:cubicBezTo>
                  <a:pt x="38" y="125"/>
                  <a:pt x="38" y="125"/>
                  <a:pt x="38" y="125"/>
                </a:cubicBezTo>
                <a:lnTo>
                  <a:pt x="38" y="92"/>
                </a:lnTo>
                <a:close/>
                <a:moveTo>
                  <a:pt x="71" y="59"/>
                </a:moveTo>
                <a:cubicBezTo>
                  <a:pt x="50" y="59"/>
                  <a:pt x="50" y="59"/>
                  <a:pt x="50" y="59"/>
                </a:cubicBezTo>
                <a:cubicBezTo>
                  <a:pt x="50" y="125"/>
                  <a:pt x="50" y="125"/>
                  <a:pt x="50" y="125"/>
                </a:cubicBezTo>
                <a:cubicBezTo>
                  <a:pt x="71" y="125"/>
                  <a:pt x="71" y="125"/>
                  <a:pt x="71" y="125"/>
                </a:cubicBezTo>
                <a:lnTo>
                  <a:pt x="71" y="59"/>
                </a:lnTo>
                <a:close/>
                <a:moveTo>
                  <a:pt x="105" y="73"/>
                </a:moveTo>
                <a:cubicBezTo>
                  <a:pt x="84" y="73"/>
                  <a:pt x="84" y="73"/>
                  <a:pt x="84" y="73"/>
                </a:cubicBezTo>
                <a:cubicBezTo>
                  <a:pt x="84" y="125"/>
                  <a:pt x="84" y="125"/>
                  <a:pt x="84" y="125"/>
                </a:cubicBezTo>
                <a:cubicBezTo>
                  <a:pt x="105" y="125"/>
                  <a:pt x="105" y="125"/>
                  <a:pt x="105" y="125"/>
                </a:cubicBezTo>
                <a:lnTo>
                  <a:pt x="105" y="73"/>
                </a:lnTo>
                <a:close/>
                <a:moveTo>
                  <a:pt x="139" y="39"/>
                </a:moveTo>
                <a:cubicBezTo>
                  <a:pt x="117" y="39"/>
                  <a:pt x="117" y="39"/>
                  <a:pt x="117" y="39"/>
                </a:cubicBezTo>
                <a:cubicBezTo>
                  <a:pt x="117" y="125"/>
                  <a:pt x="117" y="125"/>
                  <a:pt x="117" y="125"/>
                </a:cubicBezTo>
                <a:cubicBezTo>
                  <a:pt x="139" y="125"/>
                  <a:pt x="139" y="125"/>
                  <a:pt x="139" y="125"/>
                </a:cubicBezTo>
                <a:lnTo>
                  <a:pt x="139" y="39"/>
                </a:lnTo>
                <a:close/>
                <a:moveTo>
                  <a:pt x="27" y="55"/>
                </a:moveTo>
                <a:cubicBezTo>
                  <a:pt x="24" y="55"/>
                  <a:pt x="21" y="58"/>
                  <a:pt x="21" y="61"/>
                </a:cubicBezTo>
                <a:cubicBezTo>
                  <a:pt x="21" y="64"/>
                  <a:pt x="24" y="67"/>
                  <a:pt x="27" y="67"/>
                </a:cubicBezTo>
                <a:cubicBezTo>
                  <a:pt x="30" y="67"/>
                  <a:pt x="33" y="64"/>
                  <a:pt x="33" y="61"/>
                </a:cubicBezTo>
                <a:cubicBezTo>
                  <a:pt x="33" y="58"/>
                  <a:pt x="30" y="55"/>
                  <a:pt x="27" y="55"/>
                </a:cubicBezTo>
                <a:close/>
                <a:moveTo>
                  <a:pt x="61" y="23"/>
                </a:moveTo>
                <a:cubicBezTo>
                  <a:pt x="57" y="23"/>
                  <a:pt x="54" y="25"/>
                  <a:pt x="54" y="29"/>
                </a:cubicBezTo>
                <a:cubicBezTo>
                  <a:pt x="54" y="32"/>
                  <a:pt x="57" y="35"/>
                  <a:pt x="61" y="35"/>
                </a:cubicBezTo>
                <a:cubicBezTo>
                  <a:pt x="64" y="35"/>
                  <a:pt x="67" y="32"/>
                  <a:pt x="67" y="29"/>
                </a:cubicBezTo>
                <a:cubicBezTo>
                  <a:pt x="67" y="25"/>
                  <a:pt x="64" y="23"/>
                  <a:pt x="61" y="23"/>
                </a:cubicBezTo>
                <a:close/>
                <a:moveTo>
                  <a:pt x="94" y="39"/>
                </a:moveTo>
                <a:cubicBezTo>
                  <a:pt x="91" y="39"/>
                  <a:pt x="88" y="42"/>
                  <a:pt x="88" y="45"/>
                </a:cubicBezTo>
                <a:cubicBezTo>
                  <a:pt x="88" y="48"/>
                  <a:pt x="91" y="51"/>
                  <a:pt x="94" y="51"/>
                </a:cubicBezTo>
                <a:cubicBezTo>
                  <a:pt x="98" y="51"/>
                  <a:pt x="100" y="48"/>
                  <a:pt x="100" y="45"/>
                </a:cubicBezTo>
                <a:cubicBezTo>
                  <a:pt x="100" y="42"/>
                  <a:pt x="98" y="39"/>
                  <a:pt x="94" y="39"/>
                </a:cubicBezTo>
                <a:close/>
                <a:moveTo>
                  <a:pt x="128" y="0"/>
                </a:moveTo>
                <a:cubicBezTo>
                  <a:pt x="125" y="0"/>
                  <a:pt x="122" y="3"/>
                  <a:pt x="122" y="7"/>
                </a:cubicBezTo>
                <a:cubicBezTo>
                  <a:pt x="122" y="10"/>
                  <a:pt x="125" y="13"/>
                  <a:pt x="128" y="13"/>
                </a:cubicBezTo>
                <a:cubicBezTo>
                  <a:pt x="131" y="13"/>
                  <a:pt x="134" y="10"/>
                  <a:pt x="134" y="7"/>
                </a:cubicBezTo>
                <a:cubicBezTo>
                  <a:pt x="134" y="3"/>
                  <a:pt x="131" y="0"/>
                  <a:pt x="128" y="0"/>
                </a:cubicBezTo>
                <a:close/>
                <a:moveTo>
                  <a:pt x="98" y="40"/>
                </a:moveTo>
                <a:cubicBezTo>
                  <a:pt x="124" y="11"/>
                  <a:pt x="124" y="11"/>
                  <a:pt x="124" y="11"/>
                </a:cubicBezTo>
                <a:moveTo>
                  <a:pt x="66" y="32"/>
                </a:moveTo>
                <a:cubicBezTo>
                  <a:pt x="89" y="42"/>
                  <a:pt x="89" y="42"/>
                  <a:pt x="89" y="42"/>
                </a:cubicBezTo>
                <a:moveTo>
                  <a:pt x="56" y="33"/>
                </a:moveTo>
                <a:cubicBezTo>
                  <a:pt x="31" y="57"/>
                  <a:pt x="31" y="57"/>
                  <a:pt x="31" y="57"/>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6" name="Text Placeholder 43"/>
          <p:cNvSpPr>
            <a:spLocks noGrp="1"/>
          </p:cNvSpPr>
          <p:nvPr>
            <p:ph type="body" sz="quarter" idx="15"/>
          </p:nvPr>
        </p:nvSpPr>
        <p:spPr>
          <a:xfrm>
            <a:off x="1106803" y="5418134"/>
            <a:ext cx="2074545" cy="858842"/>
          </a:xfrm>
        </p:spPr>
        <p:txBody>
          <a:bodyPr/>
          <a:lstStyle/>
          <a:p>
            <a:pPr lvl="0"/>
            <a:r>
              <a:rPr lang="en-US" dirty="0"/>
              <a:t>Lorem ipsum dolor sit amet, consectetur adipiscing elit, sed do eiusmod tempor</a:t>
            </a:r>
          </a:p>
        </p:txBody>
      </p:sp>
      <p:sp>
        <p:nvSpPr>
          <p:cNvPr id="57" name="Text Placeholder 44"/>
          <p:cNvSpPr>
            <a:spLocks noGrp="1"/>
          </p:cNvSpPr>
          <p:nvPr>
            <p:ph type="body" sz="quarter" idx="16"/>
          </p:nvPr>
        </p:nvSpPr>
        <p:spPr>
          <a:xfrm>
            <a:off x="1106803" y="5035548"/>
            <a:ext cx="2226947" cy="541338"/>
          </a:xfrm>
        </p:spPr>
        <p:txBody>
          <a:bodyPr/>
          <a:lstStyle/>
          <a:p>
            <a:r>
              <a:rPr lang="en-US" dirty="0"/>
              <a:t>INFODATA 01</a:t>
            </a:r>
            <a:endParaRPr lang="ru-RU" dirty="0"/>
          </a:p>
        </p:txBody>
      </p:sp>
      <p:sp>
        <p:nvSpPr>
          <p:cNvPr id="58" name="Text Placeholder 45"/>
          <p:cNvSpPr>
            <a:spLocks noGrp="1"/>
          </p:cNvSpPr>
          <p:nvPr>
            <p:ph type="body" sz="quarter" idx="19"/>
          </p:nvPr>
        </p:nvSpPr>
        <p:spPr>
          <a:xfrm>
            <a:off x="1011553" y="3433362"/>
            <a:ext cx="2074545" cy="858842"/>
          </a:xfrm>
        </p:spPr>
        <p:txBody>
          <a:bodyPr/>
          <a:lstStyle/>
          <a:p>
            <a:pPr lvl="0"/>
            <a:r>
              <a:rPr lang="en-US" dirty="0"/>
              <a:t>Lorem ipsum dolor sit amet, consectetur adipiscing elit, sed do eiusmod tempor</a:t>
            </a:r>
          </a:p>
          <a:p>
            <a:endParaRPr lang="ru-RU" dirty="0"/>
          </a:p>
        </p:txBody>
      </p:sp>
      <p:sp>
        <p:nvSpPr>
          <p:cNvPr id="59" name="Text Placeholder 46"/>
          <p:cNvSpPr>
            <a:spLocks noGrp="1"/>
          </p:cNvSpPr>
          <p:nvPr>
            <p:ph type="body" sz="quarter" idx="20"/>
          </p:nvPr>
        </p:nvSpPr>
        <p:spPr>
          <a:xfrm>
            <a:off x="1011553" y="3050776"/>
            <a:ext cx="2322197" cy="541338"/>
          </a:xfrm>
        </p:spPr>
        <p:txBody>
          <a:bodyPr/>
          <a:lstStyle/>
          <a:p>
            <a:r>
              <a:rPr lang="en-US" dirty="0"/>
              <a:t>INFODATA 02</a:t>
            </a:r>
            <a:endParaRPr lang="ru-RU" dirty="0"/>
          </a:p>
        </p:txBody>
      </p:sp>
      <p:sp>
        <p:nvSpPr>
          <p:cNvPr id="60" name="Text Placeholder 47"/>
          <p:cNvSpPr>
            <a:spLocks noGrp="1"/>
          </p:cNvSpPr>
          <p:nvPr>
            <p:ph type="body" sz="quarter" idx="21"/>
          </p:nvPr>
        </p:nvSpPr>
        <p:spPr>
          <a:xfrm>
            <a:off x="1478278" y="1405336"/>
            <a:ext cx="2074545" cy="858842"/>
          </a:xfrm>
        </p:spPr>
        <p:txBody>
          <a:bodyPr/>
          <a:lstStyle/>
          <a:p>
            <a:pPr lvl="0"/>
            <a:r>
              <a:rPr lang="en-US" dirty="0"/>
              <a:t>Lorem ipsum dolor sit amet, consectetur adipiscing elit, sed do eiusmod tempor</a:t>
            </a:r>
          </a:p>
          <a:p>
            <a:endParaRPr lang="ru-RU" dirty="0"/>
          </a:p>
        </p:txBody>
      </p:sp>
      <p:sp>
        <p:nvSpPr>
          <p:cNvPr id="61" name="Text Placeholder 48"/>
          <p:cNvSpPr>
            <a:spLocks noGrp="1"/>
          </p:cNvSpPr>
          <p:nvPr>
            <p:ph type="body" sz="quarter" idx="22"/>
          </p:nvPr>
        </p:nvSpPr>
        <p:spPr>
          <a:xfrm>
            <a:off x="1478278" y="1022750"/>
            <a:ext cx="2322197" cy="541338"/>
          </a:xfrm>
        </p:spPr>
        <p:txBody>
          <a:bodyPr/>
          <a:lstStyle/>
          <a:p>
            <a:r>
              <a:rPr lang="en-US" dirty="0"/>
              <a:t>INFODATA 03</a:t>
            </a:r>
            <a:endParaRPr lang="ru-RU" dirty="0"/>
          </a:p>
        </p:txBody>
      </p:sp>
      <p:sp>
        <p:nvSpPr>
          <p:cNvPr id="62" name="Text Placeholder 49"/>
          <p:cNvSpPr>
            <a:spLocks noGrp="1"/>
          </p:cNvSpPr>
          <p:nvPr>
            <p:ph type="body" sz="quarter" idx="23"/>
          </p:nvPr>
        </p:nvSpPr>
        <p:spPr>
          <a:xfrm>
            <a:off x="9258299" y="3112687"/>
            <a:ext cx="1889441" cy="541338"/>
          </a:xfrm>
        </p:spPr>
        <p:txBody>
          <a:bodyPr/>
          <a:lstStyle/>
          <a:p>
            <a:r>
              <a:rPr lang="en-US" dirty="0"/>
              <a:t>INFODATA 05</a:t>
            </a:r>
            <a:endParaRPr lang="ru-RU" dirty="0"/>
          </a:p>
        </p:txBody>
      </p:sp>
      <p:sp>
        <p:nvSpPr>
          <p:cNvPr id="63" name="Text Placeholder 50"/>
          <p:cNvSpPr>
            <a:spLocks noGrp="1"/>
          </p:cNvSpPr>
          <p:nvPr>
            <p:ph type="body" sz="quarter" idx="24"/>
          </p:nvPr>
        </p:nvSpPr>
        <p:spPr>
          <a:xfrm>
            <a:off x="9382125" y="3507973"/>
            <a:ext cx="1765616" cy="793752"/>
          </a:xfrm>
        </p:spPr>
        <p:txBody>
          <a:bodyPr/>
          <a:lstStyle/>
          <a:p>
            <a:pPr lvl="0"/>
            <a:r>
              <a:rPr lang="en-US" dirty="0"/>
              <a:t>Lorem ipsum dolor sit amet, consectetur adipiscing elit, sed do eiusmod</a:t>
            </a:r>
          </a:p>
          <a:p>
            <a:endParaRPr lang="ru-RU" dirty="0"/>
          </a:p>
        </p:txBody>
      </p:sp>
      <p:sp>
        <p:nvSpPr>
          <p:cNvPr id="64" name="Text Placeholder 51"/>
          <p:cNvSpPr>
            <a:spLocks noGrp="1"/>
          </p:cNvSpPr>
          <p:nvPr>
            <p:ph type="body" sz="quarter" idx="25"/>
          </p:nvPr>
        </p:nvSpPr>
        <p:spPr>
          <a:xfrm>
            <a:off x="8848724" y="1022750"/>
            <a:ext cx="1889441" cy="541338"/>
          </a:xfrm>
        </p:spPr>
        <p:txBody>
          <a:bodyPr/>
          <a:lstStyle/>
          <a:p>
            <a:r>
              <a:rPr lang="en-US" dirty="0"/>
              <a:t>INFODATA 04</a:t>
            </a:r>
            <a:endParaRPr lang="ru-RU" dirty="0"/>
          </a:p>
        </p:txBody>
      </p:sp>
      <p:sp>
        <p:nvSpPr>
          <p:cNvPr id="65" name="Text Placeholder 52"/>
          <p:cNvSpPr>
            <a:spLocks noGrp="1"/>
          </p:cNvSpPr>
          <p:nvPr>
            <p:ph type="body" sz="quarter" idx="26"/>
          </p:nvPr>
        </p:nvSpPr>
        <p:spPr>
          <a:xfrm>
            <a:off x="8972550" y="1418036"/>
            <a:ext cx="1765616" cy="793752"/>
          </a:xfrm>
        </p:spPr>
        <p:txBody>
          <a:bodyPr/>
          <a:lstStyle/>
          <a:p>
            <a:pPr lvl="0"/>
            <a:r>
              <a:rPr lang="en-US" dirty="0"/>
              <a:t>Lorem ipsum dolor sit amet, consectetur adipiscing elit, sed do eiusmod</a:t>
            </a:r>
          </a:p>
          <a:p>
            <a:endParaRPr lang="ru-RU" dirty="0"/>
          </a:p>
        </p:txBody>
      </p:sp>
    </p:spTree>
    <p:extLst>
      <p:ext uri="{BB962C8B-B14F-4D97-AF65-F5344CB8AC3E}">
        <p14:creationId xmlns:p14="http://schemas.microsoft.com/office/powerpoint/2010/main" val="348640274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14:bounceEnd="67000">
                                          <p:cBhvr additive="base">
                                            <p:cTn id="7" dur="1000" fill="hold"/>
                                            <p:tgtEl>
                                              <p:spTgt spid="55"/>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51"/>
                                            </p:tgtEl>
                                            <p:attrNameLst>
                                              <p:attrName>style.visibility</p:attrName>
                                            </p:attrNameLst>
                                          </p:cBhvr>
                                          <p:to>
                                            <p:strVal val="visible"/>
                                          </p:to>
                                        </p:set>
                                        <p:anim calcmode="lin" valueType="num" p14:bounceEnd="67000">
                                          <p:cBhvr additive="base">
                                            <p:cTn id="11" dur="1000" fill="hold"/>
                                            <p:tgtEl>
                                              <p:spTgt spid="5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67000">
                                      <p:stCondLst>
                                        <p:cond delay="400"/>
                                      </p:stCondLst>
                                      <p:childTnLst>
                                        <p:set>
                                          <p:cBhvr>
                                            <p:cTn id="14" dur="1" fill="hold">
                                              <p:stCondLst>
                                                <p:cond delay="0"/>
                                              </p:stCondLst>
                                            </p:cTn>
                                            <p:tgtEl>
                                              <p:spTgt spid="52"/>
                                            </p:tgtEl>
                                            <p:attrNameLst>
                                              <p:attrName>style.visibility</p:attrName>
                                            </p:attrNameLst>
                                          </p:cBhvr>
                                          <p:to>
                                            <p:strVal val="visible"/>
                                          </p:to>
                                        </p:set>
                                        <p:anim calcmode="lin" valueType="num" p14:bounceEnd="67000">
                                          <p:cBhvr additive="base">
                                            <p:cTn id="15" dur="1000" fill="hold"/>
                                            <p:tgtEl>
                                              <p:spTgt spid="52"/>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52"/>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14:presetBounceEnd="67000">
                                      <p:stCondLst>
                                        <p:cond delay="600"/>
                                      </p:stCondLst>
                                      <p:childTnLst>
                                        <p:set>
                                          <p:cBhvr>
                                            <p:cTn id="18" dur="1" fill="hold">
                                              <p:stCondLst>
                                                <p:cond delay="0"/>
                                              </p:stCondLst>
                                            </p:cTn>
                                            <p:tgtEl>
                                              <p:spTgt spid="53"/>
                                            </p:tgtEl>
                                            <p:attrNameLst>
                                              <p:attrName>style.visibility</p:attrName>
                                            </p:attrNameLst>
                                          </p:cBhvr>
                                          <p:to>
                                            <p:strVal val="visible"/>
                                          </p:to>
                                        </p:set>
                                        <p:anim calcmode="lin" valueType="num" p14:bounceEnd="67000">
                                          <p:cBhvr additive="base">
                                            <p:cTn id="19" dur="1000" fill="hold"/>
                                            <p:tgtEl>
                                              <p:spTgt spid="53"/>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5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7000">
                                      <p:stCondLst>
                                        <p:cond delay="800"/>
                                      </p:stCondLst>
                                      <p:childTnLst>
                                        <p:set>
                                          <p:cBhvr>
                                            <p:cTn id="22" dur="1" fill="hold">
                                              <p:stCondLst>
                                                <p:cond delay="0"/>
                                              </p:stCondLst>
                                            </p:cTn>
                                            <p:tgtEl>
                                              <p:spTgt spid="54"/>
                                            </p:tgtEl>
                                            <p:attrNameLst>
                                              <p:attrName>style.visibility</p:attrName>
                                            </p:attrNameLst>
                                          </p:cBhvr>
                                          <p:to>
                                            <p:strVal val="visible"/>
                                          </p:to>
                                        </p:set>
                                        <p:anim calcmode="lin" valueType="num" p14:bounceEnd="67000">
                                          <p:cBhvr additive="base">
                                            <p:cTn id="23" dur="1000" fill="hold"/>
                                            <p:tgtEl>
                                              <p:spTgt spid="54"/>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54"/>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25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44"/>
                                            </p:tgtEl>
                                            <p:attrNameLst>
                                              <p:attrName>style.visibility</p:attrName>
                                            </p:attrNameLst>
                                          </p:cBhvr>
                                          <p:to>
                                            <p:strVal val="visible"/>
                                          </p:to>
                                        </p:set>
                                        <p:anim calcmode="lin" valueType="num">
                                          <p:cBhvr>
                                            <p:cTn id="57" dur="500" fill="hold"/>
                                            <p:tgtEl>
                                              <p:spTgt spid="44"/>
                                            </p:tgtEl>
                                            <p:attrNameLst>
                                              <p:attrName>ppt_w</p:attrName>
                                            </p:attrNameLst>
                                          </p:cBhvr>
                                          <p:tavLst>
                                            <p:tav tm="0">
                                              <p:val>
                                                <p:fltVal val="0"/>
                                              </p:val>
                                            </p:tav>
                                            <p:tav tm="100000">
                                              <p:val>
                                                <p:strVal val="#ppt_w"/>
                                              </p:val>
                                            </p:tav>
                                          </p:tavLst>
                                        </p:anim>
                                        <p:anim calcmode="lin" valueType="num">
                                          <p:cBhvr>
                                            <p:cTn id="58" dur="500" fill="hold"/>
                                            <p:tgtEl>
                                              <p:spTgt spid="44"/>
                                            </p:tgtEl>
                                            <p:attrNameLst>
                                              <p:attrName>ppt_h</p:attrName>
                                            </p:attrNameLst>
                                          </p:cBhvr>
                                          <p:tavLst>
                                            <p:tav tm="0">
                                              <p:val>
                                                <p:fltVal val="0"/>
                                              </p:val>
                                            </p:tav>
                                            <p:tav tm="100000">
                                              <p:val>
                                                <p:strVal val="#ppt_h"/>
                                              </p:val>
                                            </p:tav>
                                          </p:tavLst>
                                        </p:anim>
                                        <p:animEffect transition="in" filter="fade">
                                          <p:cBhvr>
                                            <p:cTn id="59" dur="500"/>
                                            <p:tgtEl>
                                              <p:spTgt spid="44"/>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Effect transition="in" filter="fade">
                                          <p:cBhvr>
                                            <p:cTn id="64" dur="500"/>
                                            <p:tgtEl>
                                              <p:spTgt spid="43"/>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ppt_w</p:attrName>
                                            </p:attrNameLst>
                                          </p:cBhvr>
                                          <p:tavLst>
                                            <p:tav tm="0">
                                              <p:val>
                                                <p:fltVal val="0"/>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animEffect transition="in" filter="fade">
                                          <p:cBhvr>
                                            <p:cTn id="69" dur="500"/>
                                            <p:tgtEl>
                                              <p:spTgt spid="42"/>
                                            </p:tgtEl>
                                          </p:cBhvr>
                                        </p:animEffect>
                                      </p:childTnLst>
                                    </p:cTn>
                                  </p:par>
                                  <p:par>
                                    <p:cTn id="70" presetID="53" presetClass="entr" presetSubtype="16" fill="hold" grpId="0" nodeType="withEffect">
                                      <p:stCondLst>
                                        <p:cond delay="150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Effect transition="in" filter="fade">
                                          <p:cBhvr>
                                            <p:cTn id="74" dur="500"/>
                                            <p:tgtEl>
                                              <p:spTgt spid="41"/>
                                            </p:tgtEl>
                                          </p:cBhvr>
                                        </p:animEffect>
                                      </p:childTnLst>
                                    </p:cTn>
                                  </p:par>
                                  <p:par>
                                    <p:cTn id="75" presetID="53" presetClass="entr" presetSubtype="16" fill="hold" grpId="0" nodeType="withEffect">
                                      <p:stCondLst>
                                        <p:cond delay="15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par>
                                    <p:cTn id="80" presetID="53" presetClass="entr" presetSubtype="16" fill="hold" grpId="0" nodeType="withEffect">
                                      <p:stCondLst>
                                        <p:cond delay="1500"/>
                                      </p:stCondLst>
                                      <p:childTnLst>
                                        <p:set>
                                          <p:cBhvr>
                                            <p:cTn id="81" dur="1" fill="hold">
                                              <p:stCondLst>
                                                <p:cond delay="0"/>
                                              </p:stCondLst>
                                            </p:cTn>
                                            <p:tgtEl>
                                              <p:spTgt spid="49"/>
                                            </p:tgtEl>
                                            <p:attrNameLst>
                                              <p:attrName>style.visibility</p:attrName>
                                            </p:attrNameLst>
                                          </p:cBhvr>
                                          <p:to>
                                            <p:strVal val="visible"/>
                                          </p:to>
                                        </p:set>
                                        <p:anim calcmode="lin" valueType="num">
                                          <p:cBhvr>
                                            <p:cTn id="82" dur="500" fill="hold"/>
                                            <p:tgtEl>
                                              <p:spTgt spid="49"/>
                                            </p:tgtEl>
                                            <p:attrNameLst>
                                              <p:attrName>ppt_w</p:attrName>
                                            </p:attrNameLst>
                                          </p:cBhvr>
                                          <p:tavLst>
                                            <p:tav tm="0">
                                              <p:val>
                                                <p:fltVal val="0"/>
                                              </p:val>
                                            </p:tav>
                                            <p:tav tm="100000">
                                              <p:val>
                                                <p:strVal val="#ppt_w"/>
                                              </p:val>
                                            </p:tav>
                                          </p:tavLst>
                                        </p:anim>
                                        <p:anim calcmode="lin" valueType="num">
                                          <p:cBhvr>
                                            <p:cTn id="83" dur="500" fill="hold"/>
                                            <p:tgtEl>
                                              <p:spTgt spid="49"/>
                                            </p:tgtEl>
                                            <p:attrNameLst>
                                              <p:attrName>ppt_h</p:attrName>
                                            </p:attrNameLst>
                                          </p:cBhvr>
                                          <p:tavLst>
                                            <p:tav tm="0">
                                              <p:val>
                                                <p:fltVal val="0"/>
                                              </p:val>
                                            </p:tav>
                                            <p:tav tm="100000">
                                              <p:val>
                                                <p:strVal val="#ppt_h"/>
                                              </p:val>
                                            </p:tav>
                                          </p:tavLst>
                                        </p:anim>
                                        <p:animEffect transition="in" filter="fade">
                                          <p:cBhvr>
                                            <p:cTn id="84" dur="500"/>
                                            <p:tgtEl>
                                              <p:spTgt spid="49"/>
                                            </p:tgtEl>
                                          </p:cBhvr>
                                        </p:animEffect>
                                      </p:childTnLst>
                                    </p:cTn>
                                  </p:par>
                                  <p:par>
                                    <p:cTn id="85" presetID="53" presetClass="entr" presetSubtype="16" fill="hold" grpId="0" nodeType="withEffect">
                                      <p:stCondLst>
                                        <p:cond delay="1500"/>
                                      </p:stCondLst>
                                      <p:childTnLst>
                                        <p:set>
                                          <p:cBhvr>
                                            <p:cTn id="86" dur="1" fill="hold">
                                              <p:stCondLst>
                                                <p:cond delay="0"/>
                                              </p:stCondLst>
                                            </p:cTn>
                                            <p:tgtEl>
                                              <p:spTgt spid="47"/>
                                            </p:tgtEl>
                                            <p:attrNameLst>
                                              <p:attrName>style.visibility</p:attrName>
                                            </p:attrNameLst>
                                          </p:cBhvr>
                                          <p:to>
                                            <p:strVal val="visible"/>
                                          </p:to>
                                        </p:set>
                                        <p:anim calcmode="lin" valueType="num">
                                          <p:cBhvr>
                                            <p:cTn id="87" dur="500" fill="hold"/>
                                            <p:tgtEl>
                                              <p:spTgt spid="47"/>
                                            </p:tgtEl>
                                            <p:attrNameLst>
                                              <p:attrName>ppt_w</p:attrName>
                                            </p:attrNameLst>
                                          </p:cBhvr>
                                          <p:tavLst>
                                            <p:tav tm="0">
                                              <p:val>
                                                <p:fltVal val="0"/>
                                              </p:val>
                                            </p:tav>
                                            <p:tav tm="100000">
                                              <p:val>
                                                <p:strVal val="#ppt_w"/>
                                              </p:val>
                                            </p:tav>
                                          </p:tavLst>
                                        </p:anim>
                                        <p:anim calcmode="lin" valueType="num">
                                          <p:cBhvr>
                                            <p:cTn id="88" dur="500" fill="hold"/>
                                            <p:tgtEl>
                                              <p:spTgt spid="47"/>
                                            </p:tgtEl>
                                            <p:attrNameLst>
                                              <p:attrName>ppt_h</p:attrName>
                                            </p:attrNameLst>
                                          </p:cBhvr>
                                          <p:tavLst>
                                            <p:tav tm="0">
                                              <p:val>
                                                <p:fltVal val="0"/>
                                              </p:val>
                                            </p:tav>
                                            <p:tav tm="100000">
                                              <p:val>
                                                <p:strVal val="#ppt_h"/>
                                              </p:val>
                                            </p:tav>
                                          </p:tavLst>
                                        </p:anim>
                                        <p:animEffect transition="in" filter="fade">
                                          <p:cBhvr>
                                            <p:cTn id="89" dur="500"/>
                                            <p:tgtEl>
                                              <p:spTgt spid="47"/>
                                            </p:tgtEl>
                                          </p:cBhvr>
                                        </p:animEffect>
                                      </p:childTnLst>
                                    </p:cTn>
                                  </p:par>
                                  <p:par>
                                    <p:cTn id="90" presetID="53" presetClass="entr" presetSubtype="16" fill="hold" grpId="0" nodeType="withEffect">
                                      <p:stCondLst>
                                        <p:cond delay="1500"/>
                                      </p:stCondLst>
                                      <p:childTnLst>
                                        <p:set>
                                          <p:cBhvr>
                                            <p:cTn id="91" dur="1" fill="hold">
                                              <p:stCondLst>
                                                <p:cond delay="0"/>
                                              </p:stCondLst>
                                            </p:cTn>
                                            <p:tgtEl>
                                              <p:spTgt spid="50"/>
                                            </p:tgtEl>
                                            <p:attrNameLst>
                                              <p:attrName>style.visibility</p:attrName>
                                            </p:attrNameLst>
                                          </p:cBhvr>
                                          <p:to>
                                            <p:strVal val="visible"/>
                                          </p:to>
                                        </p:set>
                                        <p:anim calcmode="lin" valueType="num">
                                          <p:cBhvr>
                                            <p:cTn id="92" dur="500" fill="hold"/>
                                            <p:tgtEl>
                                              <p:spTgt spid="50"/>
                                            </p:tgtEl>
                                            <p:attrNameLst>
                                              <p:attrName>ppt_w</p:attrName>
                                            </p:attrNameLst>
                                          </p:cBhvr>
                                          <p:tavLst>
                                            <p:tav tm="0">
                                              <p:val>
                                                <p:fltVal val="0"/>
                                              </p:val>
                                            </p:tav>
                                            <p:tav tm="100000">
                                              <p:val>
                                                <p:strVal val="#ppt_w"/>
                                              </p:val>
                                            </p:tav>
                                          </p:tavLst>
                                        </p:anim>
                                        <p:anim calcmode="lin" valueType="num">
                                          <p:cBhvr>
                                            <p:cTn id="93" dur="500" fill="hold"/>
                                            <p:tgtEl>
                                              <p:spTgt spid="50"/>
                                            </p:tgtEl>
                                            <p:attrNameLst>
                                              <p:attrName>ppt_h</p:attrName>
                                            </p:attrNameLst>
                                          </p:cBhvr>
                                          <p:tavLst>
                                            <p:tav tm="0">
                                              <p:val>
                                                <p:fltVal val="0"/>
                                              </p:val>
                                            </p:tav>
                                            <p:tav tm="100000">
                                              <p:val>
                                                <p:strVal val="#ppt_h"/>
                                              </p:val>
                                            </p:tav>
                                          </p:tavLst>
                                        </p:anim>
                                        <p:animEffect transition="in" filter="fade">
                                          <p:cBhvr>
                                            <p:cTn id="94" dur="500"/>
                                            <p:tgtEl>
                                              <p:spTgt spid="50"/>
                                            </p:tgtEl>
                                          </p:cBhvr>
                                        </p:animEffect>
                                      </p:childTnLst>
                                    </p:cTn>
                                  </p:par>
                                  <p:par>
                                    <p:cTn id="95" presetID="53" presetClass="entr" presetSubtype="16" fill="hold" grpId="0" nodeType="withEffect">
                                      <p:stCondLst>
                                        <p:cond delay="1500"/>
                                      </p:stCondLst>
                                      <p:childTnLst>
                                        <p:set>
                                          <p:cBhvr>
                                            <p:cTn id="96" dur="1" fill="hold">
                                              <p:stCondLst>
                                                <p:cond delay="0"/>
                                              </p:stCondLst>
                                            </p:cTn>
                                            <p:tgtEl>
                                              <p:spTgt spid="46"/>
                                            </p:tgtEl>
                                            <p:attrNameLst>
                                              <p:attrName>style.visibility</p:attrName>
                                            </p:attrNameLst>
                                          </p:cBhvr>
                                          <p:to>
                                            <p:strVal val="visible"/>
                                          </p:to>
                                        </p:set>
                                        <p:anim calcmode="lin" valueType="num">
                                          <p:cBhvr>
                                            <p:cTn id="97" dur="500" fill="hold"/>
                                            <p:tgtEl>
                                              <p:spTgt spid="46"/>
                                            </p:tgtEl>
                                            <p:attrNameLst>
                                              <p:attrName>ppt_w</p:attrName>
                                            </p:attrNameLst>
                                          </p:cBhvr>
                                          <p:tavLst>
                                            <p:tav tm="0">
                                              <p:val>
                                                <p:fltVal val="0"/>
                                              </p:val>
                                            </p:tav>
                                            <p:tav tm="100000">
                                              <p:val>
                                                <p:strVal val="#ppt_w"/>
                                              </p:val>
                                            </p:tav>
                                          </p:tavLst>
                                        </p:anim>
                                        <p:anim calcmode="lin" valueType="num">
                                          <p:cBhvr>
                                            <p:cTn id="98" dur="500" fill="hold"/>
                                            <p:tgtEl>
                                              <p:spTgt spid="46"/>
                                            </p:tgtEl>
                                            <p:attrNameLst>
                                              <p:attrName>ppt_h</p:attrName>
                                            </p:attrNameLst>
                                          </p:cBhvr>
                                          <p:tavLst>
                                            <p:tav tm="0">
                                              <p:val>
                                                <p:fltVal val="0"/>
                                              </p:val>
                                            </p:tav>
                                            <p:tav tm="100000">
                                              <p:val>
                                                <p:strVal val="#ppt_h"/>
                                              </p:val>
                                            </p:tav>
                                          </p:tavLst>
                                        </p:anim>
                                        <p:animEffect transition="in" filter="fade">
                                          <p:cBhvr>
                                            <p:cTn id="99" dur="500"/>
                                            <p:tgtEl>
                                              <p:spTgt spid="46"/>
                                            </p:tgtEl>
                                          </p:cBhvr>
                                        </p:animEffect>
                                      </p:childTnLst>
                                    </p:cTn>
                                  </p:par>
                                  <p:par>
                                    <p:cTn id="100" presetID="53" presetClass="entr" presetSubtype="16" fill="hold" grpId="0" nodeType="withEffect">
                                      <p:stCondLst>
                                        <p:cond delay="1750"/>
                                      </p:stCondLst>
                                      <p:childTnLst>
                                        <p:set>
                                          <p:cBhvr>
                                            <p:cTn id="101" dur="1" fill="hold">
                                              <p:stCondLst>
                                                <p:cond delay="0"/>
                                              </p:stCondLst>
                                            </p:cTn>
                                            <p:tgtEl>
                                              <p:spTgt spid="57">
                                                <p:txEl>
                                                  <p:pRg st="0" end="0"/>
                                                </p:txEl>
                                              </p:spTgt>
                                            </p:tgtEl>
                                            <p:attrNameLst>
                                              <p:attrName>style.visibility</p:attrName>
                                            </p:attrNameLst>
                                          </p:cBhvr>
                                          <p:to>
                                            <p:strVal val="visible"/>
                                          </p:to>
                                        </p:set>
                                        <p:anim calcmode="lin" valueType="num">
                                          <p:cBhvr>
                                            <p:cTn id="10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0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4" dur="500"/>
                                            <p:tgtEl>
                                              <p:spTgt spid="57">
                                                <p:txEl>
                                                  <p:pRg st="0" end="0"/>
                                                </p:txEl>
                                              </p:spTgt>
                                            </p:tgtEl>
                                          </p:cBhvr>
                                        </p:animEffect>
                                      </p:childTnLst>
                                    </p:cTn>
                                  </p:par>
                                  <p:par>
                                    <p:cTn id="105" presetID="53" presetClass="entr" presetSubtype="16" fill="hold" grpId="0" nodeType="withEffect">
                                      <p:stCondLst>
                                        <p:cond delay="1750"/>
                                      </p:stCondLst>
                                      <p:childTnLst>
                                        <p:set>
                                          <p:cBhvr>
                                            <p:cTn id="106" dur="1" fill="hold">
                                              <p:stCondLst>
                                                <p:cond delay="0"/>
                                              </p:stCondLst>
                                            </p:cTn>
                                            <p:tgtEl>
                                              <p:spTgt spid="59">
                                                <p:txEl>
                                                  <p:pRg st="0" end="0"/>
                                                </p:txEl>
                                              </p:spTgt>
                                            </p:tgtEl>
                                            <p:attrNameLst>
                                              <p:attrName>style.visibility</p:attrName>
                                            </p:attrNameLst>
                                          </p:cBhvr>
                                          <p:to>
                                            <p:strVal val="visible"/>
                                          </p:to>
                                        </p:set>
                                        <p:anim calcmode="lin" valueType="num">
                                          <p:cBhvr>
                                            <p:cTn id="107"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59">
                                                <p:txEl>
                                                  <p:pRg st="0" end="0"/>
                                                </p:txEl>
                                              </p:spTgt>
                                            </p:tgtEl>
                                          </p:cBhvr>
                                        </p:animEffect>
                                      </p:childTnLst>
                                    </p:cTn>
                                  </p:par>
                                  <p:par>
                                    <p:cTn id="110" presetID="53" presetClass="entr" presetSubtype="16" fill="hold" grpId="0" nodeType="withEffect">
                                      <p:stCondLst>
                                        <p:cond delay="1750"/>
                                      </p:stCondLst>
                                      <p:childTnLst>
                                        <p:set>
                                          <p:cBhvr>
                                            <p:cTn id="111" dur="1" fill="hold">
                                              <p:stCondLst>
                                                <p:cond delay="0"/>
                                              </p:stCondLst>
                                            </p:cTn>
                                            <p:tgtEl>
                                              <p:spTgt spid="61">
                                                <p:txEl>
                                                  <p:pRg st="0" end="0"/>
                                                </p:txEl>
                                              </p:spTgt>
                                            </p:tgtEl>
                                            <p:attrNameLst>
                                              <p:attrName>style.visibility</p:attrName>
                                            </p:attrNameLst>
                                          </p:cBhvr>
                                          <p:to>
                                            <p:strVal val="visible"/>
                                          </p:to>
                                        </p:set>
                                        <p:anim calcmode="lin" valueType="num">
                                          <p:cBhvr>
                                            <p:cTn id="112"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13" dur="500" fill="hold"/>
                                            <p:tgtEl>
                                              <p:spTgt spid="61">
                                                <p:txEl>
                                                  <p:pRg st="0" end="0"/>
                                                </p:txEl>
                                              </p:spTgt>
                                            </p:tgtEl>
                                            <p:attrNameLst>
                                              <p:attrName>ppt_h</p:attrName>
                                            </p:attrNameLst>
                                          </p:cBhvr>
                                          <p:tavLst>
                                            <p:tav tm="0">
                                              <p:val>
                                                <p:fltVal val="0"/>
                                              </p:val>
                                            </p:tav>
                                            <p:tav tm="100000">
                                              <p:val>
                                                <p:strVal val="#ppt_h"/>
                                              </p:val>
                                            </p:tav>
                                          </p:tavLst>
                                        </p:anim>
                                        <p:animEffect transition="in" filter="fade">
                                          <p:cBhvr>
                                            <p:cTn id="114" dur="500"/>
                                            <p:tgtEl>
                                              <p:spTgt spid="61">
                                                <p:txEl>
                                                  <p:pRg st="0" end="0"/>
                                                </p:txEl>
                                              </p:spTgt>
                                            </p:tgtEl>
                                          </p:cBhvr>
                                        </p:animEffect>
                                      </p:childTnLst>
                                    </p:cTn>
                                  </p:par>
                                  <p:par>
                                    <p:cTn id="115" presetID="53" presetClass="entr" presetSubtype="16" fill="hold" grpId="0" nodeType="withEffect">
                                      <p:stCondLst>
                                        <p:cond delay="1750"/>
                                      </p:stCondLst>
                                      <p:childTnLst>
                                        <p:set>
                                          <p:cBhvr>
                                            <p:cTn id="116" dur="1" fill="hold">
                                              <p:stCondLst>
                                                <p:cond delay="0"/>
                                              </p:stCondLst>
                                            </p:cTn>
                                            <p:tgtEl>
                                              <p:spTgt spid="64">
                                                <p:txEl>
                                                  <p:pRg st="0" end="0"/>
                                                </p:txEl>
                                              </p:spTgt>
                                            </p:tgtEl>
                                            <p:attrNameLst>
                                              <p:attrName>style.visibility</p:attrName>
                                            </p:attrNameLst>
                                          </p:cBhvr>
                                          <p:to>
                                            <p:strVal val="visible"/>
                                          </p:to>
                                        </p:set>
                                        <p:anim calcmode="lin" valueType="num">
                                          <p:cBhvr>
                                            <p:cTn id="117" dur="5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64">
                                                <p:txEl>
                                                  <p:pRg st="0" end="0"/>
                                                </p:txEl>
                                              </p:spTgt>
                                            </p:tgtEl>
                                          </p:cBhvr>
                                        </p:animEffect>
                                      </p:childTnLst>
                                    </p:cTn>
                                  </p:par>
                                  <p:par>
                                    <p:cTn id="120" presetID="53" presetClass="entr" presetSubtype="16" fill="hold" grpId="0" nodeType="withEffect">
                                      <p:stCondLst>
                                        <p:cond delay="1750"/>
                                      </p:stCondLst>
                                      <p:childTnLst>
                                        <p:set>
                                          <p:cBhvr>
                                            <p:cTn id="121" dur="1" fill="hold">
                                              <p:stCondLst>
                                                <p:cond delay="0"/>
                                              </p:stCondLst>
                                            </p:cTn>
                                            <p:tgtEl>
                                              <p:spTgt spid="62">
                                                <p:txEl>
                                                  <p:pRg st="0" end="0"/>
                                                </p:txEl>
                                              </p:spTgt>
                                            </p:tgtEl>
                                            <p:attrNameLst>
                                              <p:attrName>style.visibility</p:attrName>
                                            </p:attrNameLst>
                                          </p:cBhvr>
                                          <p:to>
                                            <p:strVal val="visible"/>
                                          </p:to>
                                        </p:set>
                                        <p:anim calcmode="lin" valueType="num">
                                          <p:cBhvr>
                                            <p:cTn id="122"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123" dur="5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124" dur="500"/>
                                            <p:tgtEl>
                                              <p:spTgt spid="62">
                                                <p:txEl>
                                                  <p:pRg st="0" end="0"/>
                                                </p:txEl>
                                              </p:spTgt>
                                            </p:tgtEl>
                                          </p:cBhvr>
                                        </p:animEffect>
                                      </p:childTnLst>
                                    </p:cTn>
                                  </p:par>
                                  <p:par>
                                    <p:cTn id="125" presetID="53" presetClass="entr" presetSubtype="16" fill="hold" grpId="0" nodeType="withEffect">
                                      <p:stCondLst>
                                        <p:cond delay="2000"/>
                                      </p:stCondLst>
                                      <p:childTnLst>
                                        <p:set>
                                          <p:cBhvr>
                                            <p:cTn id="126" dur="1" fill="hold">
                                              <p:stCondLst>
                                                <p:cond delay="0"/>
                                              </p:stCondLst>
                                            </p:cTn>
                                            <p:tgtEl>
                                              <p:spTgt spid="56">
                                                <p:txEl>
                                                  <p:pRg st="0" end="0"/>
                                                </p:txEl>
                                              </p:spTgt>
                                            </p:tgtEl>
                                            <p:attrNameLst>
                                              <p:attrName>style.visibility</p:attrName>
                                            </p:attrNameLst>
                                          </p:cBhvr>
                                          <p:to>
                                            <p:strVal val="visible"/>
                                          </p:to>
                                        </p:set>
                                        <p:anim calcmode="lin" valueType="num">
                                          <p:cBhvr>
                                            <p:cTn id="127"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56">
                                                <p:txEl>
                                                  <p:pRg st="0" end="0"/>
                                                </p:txEl>
                                              </p:spTgt>
                                            </p:tgtEl>
                                          </p:cBhvr>
                                        </p:animEffect>
                                      </p:childTnLst>
                                    </p:cTn>
                                  </p:par>
                                  <p:par>
                                    <p:cTn id="130" presetID="53" presetClass="entr" presetSubtype="16" fill="hold" grpId="0" nodeType="withEffect">
                                      <p:stCondLst>
                                        <p:cond delay="2000"/>
                                      </p:stCondLst>
                                      <p:childTnLst>
                                        <p:set>
                                          <p:cBhvr>
                                            <p:cTn id="131" dur="1" fill="hold">
                                              <p:stCondLst>
                                                <p:cond delay="0"/>
                                              </p:stCondLst>
                                            </p:cTn>
                                            <p:tgtEl>
                                              <p:spTgt spid="58">
                                                <p:txEl>
                                                  <p:pRg st="0" end="0"/>
                                                </p:txEl>
                                              </p:spTgt>
                                            </p:tgtEl>
                                            <p:attrNameLst>
                                              <p:attrName>style.visibility</p:attrName>
                                            </p:attrNameLst>
                                          </p:cBhvr>
                                          <p:to>
                                            <p:strVal val="visible"/>
                                          </p:to>
                                        </p:set>
                                        <p:anim calcmode="lin" valueType="num">
                                          <p:cBhvr>
                                            <p:cTn id="132"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58">
                                                <p:txEl>
                                                  <p:pRg st="0" end="0"/>
                                                </p:txEl>
                                              </p:spTgt>
                                            </p:tgtEl>
                                          </p:cBhvr>
                                        </p:animEffect>
                                      </p:childTnLst>
                                    </p:cTn>
                                  </p:par>
                                  <p:par>
                                    <p:cTn id="135" presetID="53" presetClass="entr" presetSubtype="16" fill="hold" grpId="0" nodeType="withEffect">
                                      <p:stCondLst>
                                        <p:cond delay="2000"/>
                                      </p:stCondLst>
                                      <p:childTnLst>
                                        <p:set>
                                          <p:cBhvr>
                                            <p:cTn id="136" dur="1" fill="hold">
                                              <p:stCondLst>
                                                <p:cond delay="0"/>
                                              </p:stCondLst>
                                            </p:cTn>
                                            <p:tgtEl>
                                              <p:spTgt spid="60">
                                                <p:txEl>
                                                  <p:pRg st="0" end="0"/>
                                                </p:txEl>
                                              </p:spTgt>
                                            </p:tgtEl>
                                            <p:attrNameLst>
                                              <p:attrName>style.visibility</p:attrName>
                                            </p:attrNameLst>
                                          </p:cBhvr>
                                          <p:to>
                                            <p:strVal val="visible"/>
                                          </p:to>
                                        </p:set>
                                        <p:anim calcmode="lin" valueType="num">
                                          <p:cBhvr>
                                            <p:cTn id="137" dur="5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60">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60">
                                                <p:txEl>
                                                  <p:pRg st="0" end="0"/>
                                                </p:txEl>
                                              </p:spTgt>
                                            </p:tgtEl>
                                          </p:cBhvr>
                                        </p:animEffect>
                                      </p:childTnLst>
                                    </p:cTn>
                                  </p:par>
                                  <p:par>
                                    <p:cTn id="140" presetID="53" presetClass="entr" presetSubtype="16" fill="hold" grpId="0" nodeType="withEffect">
                                      <p:stCondLst>
                                        <p:cond delay="2000"/>
                                      </p:stCondLst>
                                      <p:childTnLst>
                                        <p:set>
                                          <p:cBhvr>
                                            <p:cTn id="141" dur="1" fill="hold">
                                              <p:stCondLst>
                                                <p:cond delay="0"/>
                                              </p:stCondLst>
                                            </p:cTn>
                                            <p:tgtEl>
                                              <p:spTgt spid="63">
                                                <p:txEl>
                                                  <p:pRg st="0" end="0"/>
                                                </p:txEl>
                                              </p:spTgt>
                                            </p:tgtEl>
                                            <p:attrNameLst>
                                              <p:attrName>style.visibility</p:attrName>
                                            </p:attrNameLst>
                                          </p:cBhvr>
                                          <p:to>
                                            <p:strVal val="visible"/>
                                          </p:to>
                                        </p:set>
                                        <p:anim calcmode="lin" valueType="num">
                                          <p:cBhvr>
                                            <p:cTn id="142" dur="5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43" dur="5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44" dur="500"/>
                                            <p:tgtEl>
                                              <p:spTgt spid="63">
                                                <p:txEl>
                                                  <p:pRg st="0" end="0"/>
                                                </p:txEl>
                                              </p:spTgt>
                                            </p:tgtEl>
                                          </p:cBhvr>
                                        </p:animEffect>
                                      </p:childTnLst>
                                    </p:cTn>
                                  </p:par>
                                  <p:par>
                                    <p:cTn id="145" presetID="53" presetClass="entr" presetSubtype="16" fill="hold" grpId="0" nodeType="withEffect">
                                      <p:stCondLst>
                                        <p:cond delay="2000"/>
                                      </p:stCondLst>
                                      <p:childTnLst>
                                        <p:set>
                                          <p:cBhvr>
                                            <p:cTn id="146" dur="1" fill="hold">
                                              <p:stCondLst>
                                                <p:cond delay="0"/>
                                              </p:stCondLst>
                                            </p:cTn>
                                            <p:tgtEl>
                                              <p:spTgt spid="65">
                                                <p:txEl>
                                                  <p:pRg st="0" end="0"/>
                                                </p:txEl>
                                              </p:spTgt>
                                            </p:tgtEl>
                                            <p:attrNameLst>
                                              <p:attrName>style.visibility</p:attrName>
                                            </p:attrNameLst>
                                          </p:cBhvr>
                                          <p:to>
                                            <p:strVal val="visible"/>
                                          </p:to>
                                        </p:set>
                                        <p:anim calcmode="lin" valueType="num">
                                          <p:cBhvr>
                                            <p:cTn id="147"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148" dur="500" fill="hold"/>
                                            <p:tgtEl>
                                              <p:spTgt spid="65">
                                                <p:txEl>
                                                  <p:pRg st="0" end="0"/>
                                                </p:txEl>
                                              </p:spTgt>
                                            </p:tgtEl>
                                            <p:attrNameLst>
                                              <p:attrName>ppt_h</p:attrName>
                                            </p:attrNameLst>
                                          </p:cBhvr>
                                          <p:tavLst>
                                            <p:tav tm="0">
                                              <p:val>
                                                <p:fltVal val="0"/>
                                              </p:val>
                                            </p:tav>
                                            <p:tav tm="100000">
                                              <p:val>
                                                <p:strVal val="#ppt_h"/>
                                              </p:val>
                                            </p:tav>
                                          </p:tavLst>
                                        </p:anim>
                                        <p:animEffect transition="in" filter="fade">
                                          <p:cBhvr>
                                            <p:cTn id="149" dur="500"/>
                                            <p:tgtEl>
                                              <p:spTgt spid="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41" grpId="0"/>
          <p:bldP spid="42" grpId="0"/>
          <p:bldP spid="43" grpId="0"/>
          <p:bldP spid="44" grpId="0"/>
          <p:bldP spid="45" grpId="0"/>
          <p:bldP spid="46" grpId="0" animBg="1"/>
          <p:bldP spid="47" grpId="0" animBg="1"/>
          <p:bldP spid="48" grpId="0" animBg="1"/>
          <p:bldP spid="49" grpId="0" animBg="1"/>
          <p:bldP spid="50" grpId="0" animBg="1"/>
          <p:bldP spid="56" grpId="0" build="p"/>
          <p:bldP spid="57" grpId="0" build="p"/>
          <p:bldP spid="58" grpId="0" build="p"/>
          <p:bldP spid="59" grpId="0" build="p"/>
          <p:bldP spid="60" grpId="0" build="p"/>
          <p:bldP spid="61" grpId="0" build="p"/>
          <p:bldP spid="62" grpId="0" build="p"/>
          <p:bldP spid="63" grpId="0" build="p"/>
          <p:bldP spid="64" grpId="0" build="p"/>
          <p:bldP spid="65"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1000" fill="hold"/>
                                            <p:tgtEl>
                                              <p:spTgt spid="55"/>
                                            </p:tgtEl>
                                            <p:attrNameLst>
                                              <p:attrName>ppt_x</p:attrName>
                                            </p:attrNameLst>
                                          </p:cBhvr>
                                          <p:tavLst>
                                            <p:tav tm="0">
                                              <p:val>
                                                <p:strVal val="0-#ppt_w/2"/>
                                              </p:val>
                                            </p:tav>
                                            <p:tav tm="100000">
                                              <p:val>
                                                <p:strVal val="#ppt_x"/>
                                              </p:val>
                                            </p:tav>
                                          </p:tavLst>
                                        </p:anim>
                                        <p:anim calcmode="lin" valueType="num">
                                          <p:cBhvr additive="base">
                                            <p:cTn id="8" dur="10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1000" fill="hold"/>
                                            <p:tgtEl>
                                              <p:spTgt spid="51"/>
                                            </p:tgtEl>
                                            <p:attrNameLst>
                                              <p:attrName>ppt_x</p:attrName>
                                            </p:attrNameLst>
                                          </p:cBhvr>
                                          <p:tavLst>
                                            <p:tav tm="0">
                                              <p:val>
                                                <p:strVal val="#ppt_x"/>
                                              </p:val>
                                            </p:tav>
                                            <p:tav tm="100000">
                                              <p:val>
                                                <p:strVal val="#ppt_x"/>
                                              </p:val>
                                            </p:tav>
                                          </p:tavLst>
                                        </p:anim>
                                        <p:anim calcmode="lin" valueType="num">
                                          <p:cBhvr additive="base">
                                            <p:cTn id="12" dur="10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40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1000" fill="hold"/>
                                            <p:tgtEl>
                                              <p:spTgt spid="52"/>
                                            </p:tgtEl>
                                            <p:attrNameLst>
                                              <p:attrName>ppt_x</p:attrName>
                                            </p:attrNameLst>
                                          </p:cBhvr>
                                          <p:tavLst>
                                            <p:tav tm="0">
                                              <p:val>
                                                <p:strVal val="1+#ppt_w/2"/>
                                              </p:val>
                                            </p:tav>
                                            <p:tav tm="100000">
                                              <p:val>
                                                <p:strVal val="#ppt_x"/>
                                              </p:val>
                                            </p:tav>
                                          </p:tavLst>
                                        </p:anim>
                                        <p:anim calcmode="lin" valueType="num">
                                          <p:cBhvr additive="base">
                                            <p:cTn id="16" dur="1000" fill="hold"/>
                                            <p:tgtEl>
                                              <p:spTgt spid="52"/>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1000" fill="hold"/>
                                            <p:tgtEl>
                                              <p:spTgt spid="53"/>
                                            </p:tgtEl>
                                            <p:attrNameLst>
                                              <p:attrName>ppt_x</p:attrName>
                                            </p:attrNameLst>
                                          </p:cBhvr>
                                          <p:tavLst>
                                            <p:tav tm="0">
                                              <p:val>
                                                <p:strVal val="#ppt_x"/>
                                              </p:val>
                                            </p:tav>
                                            <p:tav tm="100000">
                                              <p:val>
                                                <p:strVal val="#ppt_x"/>
                                              </p:val>
                                            </p:tav>
                                          </p:tavLst>
                                        </p:anim>
                                        <p:anim calcmode="lin" valueType="num">
                                          <p:cBhvr additive="base">
                                            <p:cTn id="20" dur="1000" fill="hold"/>
                                            <p:tgtEl>
                                              <p:spTgt spid="5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80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1000" fill="hold"/>
                                            <p:tgtEl>
                                              <p:spTgt spid="54"/>
                                            </p:tgtEl>
                                            <p:attrNameLst>
                                              <p:attrName>ppt_x</p:attrName>
                                            </p:attrNameLst>
                                          </p:cBhvr>
                                          <p:tavLst>
                                            <p:tav tm="0">
                                              <p:val>
                                                <p:strVal val="#ppt_x"/>
                                              </p:val>
                                            </p:tav>
                                            <p:tav tm="100000">
                                              <p:val>
                                                <p:strVal val="#ppt_x"/>
                                              </p:val>
                                            </p:tav>
                                          </p:tavLst>
                                        </p:anim>
                                        <p:anim calcmode="lin" valueType="num">
                                          <p:cBhvr additive="base">
                                            <p:cTn id="24" dur="1000" fill="hold"/>
                                            <p:tgtEl>
                                              <p:spTgt spid="54"/>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25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44"/>
                                            </p:tgtEl>
                                            <p:attrNameLst>
                                              <p:attrName>style.visibility</p:attrName>
                                            </p:attrNameLst>
                                          </p:cBhvr>
                                          <p:to>
                                            <p:strVal val="visible"/>
                                          </p:to>
                                        </p:set>
                                        <p:anim calcmode="lin" valueType="num">
                                          <p:cBhvr>
                                            <p:cTn id="57" dur="500" fill="hold"/>
                                            <p:tgtEl>
                                              <p:spTgt spid="44"/>
                                            </p:tgtEl>
                                            <p:attrNameLst>
                                              <p:attrName>ppt_w</p:attrName>
                                            </p:attrNameLst>
                                          </p:cBhvr>
                                          <p:tavLst>
                                            <p:tav tm="0">
                                              <p:val>
                                                <p:fltVal val="0"/>
                                              </p:val>
                                            </p:tav>
                                            <p:tav tm="100000">
                                              <p:val>
                                                <p:strVal val="#ppt_w"/>
                                              </p:val>
                                            </p:tav>
                                          </p:tavLst>
                                        </p:anim>
                                        <p:anim calcmode="lin" valueType="num">
                                          <p:cBhvr>
                                            <p:cTn id="58" dur="500" fill="hold"/>
                                            <p:tgtEl>
                                              <p:spTgt spid="44"/>
                                            </p:tgtEl>
                                            <p:attrNameLst>
                                              <p:attrName>ppt_h</p:attrName>
                                            </p:attrNameLst>
                                          </p:cBhvr>
                                          <p:tavLst>
                                            <p:tav tm="0">
                                              <p:val>
                                                <p:fltVal val="0"/>
                                              </p:val>
                                            </p:tav>
                                            <p:tav tm="100000">
                                              <p:val>
                                                <p:strVal val="#ppt_h"/>
                                              </p:val>
                                            </p:tav>
                                          </p:tavLst>
                                        </p:anim>
                                        <p:animEffect transition="in" filter="fade">
                                          <p:cBhvr>
                                            <p:cTn id="59" dur="500"/>
                                            <p:tgtEl>
                                              <p:spTgt spid="44"/>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Effect transition="in" filter="fade">
                                          <p:cBhvr>
                                            <p:cTn id="64" dur="500"/>
                                            <p:tgtEl>
                                              <p:spTgt spid="43"/>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ppt_w</p:attrName>
                                            </p:attrNameLst>
                                          </p:cBhvr>
                                          <p:tavLst>
                                            <p:tav tm="0">
                                              <p:val>
                                                <p:fltVal val="0"/>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animEffect transition="in" filter="fade">
                                          <p:cBhvr>
                                            <p:cTn id="69" dur="500"/>
                                            <p:tgtEl>
                                              <p:spTgt spid="42"/>
                                            </p:tgtEl>
                                          </p:cBhvr>
                                        </p:animEffect>
                                      </p:childTnLst>
                                    </p:cTn>
                                  </p:par>
                                  <p:par>
                                    <p:cTn id="70" presetID="53" presetClass="entr" presetSubtype="16" fill="hold" grpId="0" nodeType="withEffect">
                                      <p:stCondLst>
                                        <p:cond delay="150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Effect transition="in" filter="fade">
                                          <p:cBhvr>
                                            <p:cTn id="74" dur="500"/>
                                            <p:tgtEl>
                                              <p:spTgt spid="41"/>
                                            </p:tgtEl>
                                          </p:cBhvr>
                                        </p:animEffect>
                                      </p:childTnLst>
                                    </p:cTn>
                                  </p:par>
                                  <p:par>
                                    <p:cTn id="75" presetID="53" presetClass="entr" presetSubtype="16" fill="hold" grpId="0" nodeType="withEffect">
                                      <p:stCondLst>
                                        <p:cond delay="15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par>
                                    <p:cTn id="80" presetID="53" presetClass="entr" presetSubtype="16" fill="hold" grpId="0" nodeType="withEffect">
                                      <p:stCondLst>
                                        <p:cond delay="1500"/>
                                      </p:stCondLst>
                                      <p:childTnLst>
                                        <p:set>
                                          <p:cBhvr>
                                            <p:cTn id="81" dur="1" fill="hold">
                                              <p:stCondLst>
                                                <p:cond delay="0"/>
                                              </p:stCondLst>
                                            </p:cTn>
                                            <p:tgtEl>
                                              <p:spTgt spid="49"/>
                                            </p:tgtEl>
                                            <p:attrNameLst>
                                              <p:attrName>style.visibility</p:attrName>
                                            </p:attrNameLst>
                                          </p:cBhvr>
                                          <p:to>
                                            <p:strVal val="visible"/>
                                          </p:to>
                                        </p:set>
                                        <p:anim calcmode="lin" valueType="num">
                                          <p:cBhvr>
                                            <p:cTn id="82" dur="500" fill="hold"/>
                                            <p:tgtEl>
                                              <p:spTgt spid="49"/>
                                            </p:tgtEl>
                                            <p:attrNameLst>
                                              <p:attrName>ppt_w</p:attrName>
                                            </p:attrNameLst>
                                          </p:cBhvr>
                                          <p:tavLst>
                                            <p:tav tm="0">
                                              <p:val>
                                                <p:fltVal val="0"/>
                                              </p:val>
                                            </p:tav>
                                            <p:tav tm="100000">
                                              <p:val>
                                                <p:strVal val="#ppt_w"/>
                                              </p:val>
                                            </p:tav>
                                          </p:tavLst>
                                        </p:anim>
                                        <p:anim calcmode="lin" valueType="num">
                                          <p:cBhvr>
                                            <p:cTn id="83" dur="500" fill="hold"/>
                                            <p:tgtEl>
                                              <p:spTgt spid="49"/>
                                            </p:tgtEl>
                                            <p:attrNameLst>
                                              <p:attrName>ppt_h</p:attrName>
                                            </p:attrNameLst>
                                          </p:cBhvr>
                                          <p:tavLst>
                                            <p:tav tm="0">
                                              <p:val>
                                                <p:fltVal val="0"/>
                                              </p:val>
                                            </p:tav>
                                            <p:tav tm="100000">
                                              <p:val>
                                                <p:strVal val="#ppt_h"/>
                                              </p:val>
                                            </p:tav>
                                          </p:tavLst>
                                        </p:anim>
                                        <p:animEffect transition="in" filter="fade">
                                          <p:cBhvr>
                                            <p:cTn id="84" dur="500"/>
                                            <p:tgtEl>
                                              <p:spTgt spid="49"/>
                                            </p:tgtEl>
                                          </p:cBhvr>
                                        </p:animEffect>
                                      </p:childTnLst>
                                    </p:cTn>
                                  </p:par>
                                  <p:par>
                                    <p:cTn id="85" presetID="53" presetClass="entr" presetSubtype="16" fill="hold" grpId="0" nodeType="withEffect">
                                      <p:stCondLst>
                                        <p:cond delay="1500"/>
                                      </p:stCondLst>
                                      <p:childTnLst>
                                        <p:set>
                                          <p:cBhvr>
                                            <p:cTn id="86" dur="1" fill="hold">
                                              <p:stCondLst>
                                                <p:cond delay="0"/>
                                              </p:stCondLst>
                                            </p:cTn>
                                            <p:tgtEl>
                                              <p:spTgt spid="47"/>
                                            </p:tgtEl>
                                            <p:attrNameLst>
                                              <p:attrName>style.visibility</p:attrName>
                                            </p:attrNameLst>
                                          </p:cBhvr>
                                          <p:to>
                                            <p:strVal val="visible"/>
                                          </p:to>
                                        </p:set>
                                        <p:anim calcmode="lin" valueType="num">
                                          <p:cBhvr>
                                            <p:cTn id="87" dur="500" fill="hold"/>
                                            <p:tgtEl>
                                              <p:spTgt spid="47"/>
                                            </p:tgtEl>
                                            <p:attrNameLst>
                                              <p:attrName>ppt_w</p:attrName>
                                            </p:attrNameLst>
                                          </p:cBhvr>
                                          <p:tavLst>
                                            <p:tav tm="0">
                                              <p:val>
                                                <p:fltVal val="0"/>
                                              </p:val>
                                            </p:tav>
                                            <p:tav tm="100000">
                                              <p:val>
                                                <p:strVal val="#ppt_w"/>
                                              </p:val>
                                            </p:tav>
                                          </p:tavLst>
                                        </p:anim>
                                        <p:anim calcmode="lin" valueType="num">
                                          <p:cBhvr>
                                            <p:cTn id="88" dur="500" fill="hold"/>
                                            <p:tgtEl>
                                              <p:spTgt spid="47"/>
                                            </p:tgtEl>
                                            <p:attrNameLst>
                                              <p:attrName>ppt_h</p:attrName>
                                            </p:attrNameLst>
                                          </p:cBhvr>
                                          <p:tavLst>
                                            <p:tav tm="0">
                                              <p:val>
                                                <p:fltVal val="0"/>
                                              </p:val>
                                            </p:tav>
                                            <p:tav tm="100000">
                                              <p:val>
                                                <p:strVal val="#ppt_h"/>
                                              </p:val>
                                            </p:tav>
                                          </p:tavLst>
                                        </p:anim>
                                        <p:animEffect transition="in" filter="fade">
                                          <p:cBhvr>
                                            <p:cTn id="89" dur="500"/>
                                            <p:tgtEl>
                                              <p:spTgt spid="47"/>
                                            </p:tgtEl>
                                          </p:cBhvr>
                                        </p:animEffect>
                                      </p:childTnLst>
                                    </p:cTn>
                                  </p:par>
                                  <p:par>
                                    <p:cTn id="90" presetID="53" presetClass="entr" presetSubtype="16" fill="hold" grpId="0" nodeType="withEffect">
                                      <p:stCondLst>
                                        <p:cond delay="1500"/>
                                      </p:stCondLst>
                                      <p:childTnLst>
                                        <p:set>
                                          <p:cBhvr>
                                            <p:cTn id="91" dur="1" fill="hold">
                                              <p:stCondLst>
                                                <p:cond delay="0"/>
                                              </p:stCondLst>
                                            </p:cTn>
                                            <p:tgtEl>
                                              <p:spTgt spid="50"/>
                                            </p:tgtEl>
                                            <p:attrNameLst>
                                              <p:attrName>style.visibility</p:attrName>
                                            </p:attrNameLst>
                                          </p:cBhvr>
                                          <p:to>
                                            <p:strVal val="visible"/>
                                          </p:to>
                                        </p:set>
                                        <p:anim calcmode="lin" valueType="num">
                                          <p:cBhvr>
                                            <p:cTn id="92" dur="500" fill="hold"/>
                                            <p:tgtEl>
                                              <p:spTgt spid="50"/>
                                            </p:tgtEl>
                                            <p:attrNameLst>
                                              <p:attrName>ppt_w</p:attrName>
                                            </p:attrNameLst>
                                          </p:cBhvr>
                                          <p:tavLst>
                                            <p:tav tm="0">
                                              <p:val>
                                                <p:fltVal val="0"/>
                                              </p:val>
                                            </p:tav>
                                            <p:tav tm="100000">
                                              <p:val>
                                                <p:strVal val="#ppt_w"/>
                                              </p:val>
                                            </p:tav>
                                          </p:tavLst>
                                        </p:anim>
                                        <p:anim calcmode="lin" valueType="num">
                                          <p:cBhvr>
                                            <p:cTn id="93" dur="500" fill="hold"/>
                                            <p:tgtEl>
                                              <p:spTgt spid="50"/>
                                            </p:tgtEl>
                                            <p:attrNameLst>
                                              <p:attrName>ppt_h</p:attrName>
                                            </p:attrNameLst>
                                          </p:cBhvr>
                                          <p:tavLst>
                                            <p:tav tm="0">
                                              <p:val>
                                                <p:fltVal val="0"/>
                                              </p:val>
                                            </p:tav>
                                            <p:tav tm="100000">
                                              <p:val>
                                                <p:strVal val="#ppt_h"/>
                                              </p:val>
                                            </p:tav>
                                          </p:tavLst>
                                        </p:anim>
                                        <p:animEffect transition="in" filter="fade">
                                          <p:cBhvr>
                                            <p:cTn id="94" dur="500"/>
                                            <p:tgtEl>
                                              <p:spTgt spid="50"/>
                                            </p:tgtEl>
                                          </p:cBhvr>
                                        </p:animEffect>
                                      </p:childTnLst>
                                    </p:cTn>
                                  </p:par>
                                  <p:par>
                                    <p:cTn id="95" presetID="53" presetClass="entr" presetSubtype="16" fill="hold" grpId="0" nodeType="withEffect">
                                      <p:stCondLst>
                                        <p:cond delay="1500"/>
                                      </p:stCondLst>
                                      <p:childTnLst>
                                        <p:set>
                                          <p:cBhvr>
                                            <p:cTn id="96" dur="1" fill="hold">
                                              <p:stCondLst>
                                                <p:cond delay="0"/>
                                              </p:stCondLst>
                                            </p:cTn>
                                            <p:tgtEl>
                                              <p:spTgt spid="46"/>
                                            </p:tgtEl>
                                            <p:attrNameLst>
                                              <p:attrName>style.visibility</p:attrName>
                                            </p:attrNameLst>
                                          </p:cBhvr>
                                          <p:to>
                                            <p:strVal val="visible"/>
                                          </p:to>
                                        </p:set>
                                        <p:anim calcmode="lin" valueType="num">
                                          <p:cBhvr>
                                            <p:cTn id="97" dur="500" fill="hold"/>
                                            <p:tgtEl>
                                              <p:spTgt spid="46"/>
                                            </p:tgtEl>
                                            <p:attrNameLst>
                                              <p:attrName>ppt_w</p:attrName>
                                            </p:attrNameLst>
                                          </p:cBhvr>
                                          <p:tavLst>
                                            <p:tav tm="0">
                                              <p:val>
                                                <p:fltVal val="0"/>
                                              </p:val>
                                            </p:tav>
                                            <p:tav tm="100000">
                                              <p:val>
                                                <p:strVal val="#ppt_w"/>
                                              </p:val>
                                            </p:tav>
                                          </p:tavLst>
                                        </p:anim>
                                        <p:anim calcmode="lin" valueType="num">
                                          <p:cBhvr>
                                            <p:cTn id="98" dur="500" fill="hold"/>
                                            <p:tgtEl>
                                              <p:spTgt spid="46"/>
                                            </p:tgtEl>
                                            <p:attrNameLst>
                                              <p:attrName>ppt_h</p:attrName>
                                            </p:attrNameLst>
                                          </p:cBhvr>
                                          <p:tavLst>
                                            <p:tav tm="0">
                                              <p:val>
                                                <p:fltVal val="0"/>
                                              </p:val>
                                            </p:tav>
                                            <p:tav tm="100000">
                                              <p:val>
                                                <p:strVal val="#ppt_h"/>
                                              </p:val>
                                            </p:tav>
                                          </p:tavLst>
                                        </p:anim>
                                        <p:animEffect transition="in" filter="fade">
                                          <p:cBhvr>
                                            <p:cTn id="99" dur="500"/>
                                            <p:tgtEl>
                                              <p:spTgt spid="46"/>
                                            </p:tgtEl>
                                          </p:cBhvr>
                                        </p:animEffect>
                                      </p:childTnLst>
                                    </p:cTn>
                                  </p:par>
                                  <p:par>
                                    <p:cTn id="100" presetID="53" presetClass="entr" presetSubtype="16" fill="hold" grpId="0" nodeType="withEffect">
                                      <p:stCondLst>
                                        <p:cond delay="1750"/>
                                      </p:stCondLst>
                                      <p:childTnLst>
                                        <p:set>
                                          <p:cBhvr>
                                            <p:cTn id="101" dur="1" fill="hold">
                                              <p:stCondLst>
                                                <p:cond delay="0"/>
                                              </p:stCondLst>
                                            </p:cTn>
                                            <p:tgtEl>
                                              <p:spTgt spid="57">
                                                <p:txEl>
                                                  <p:pRg st="0" end="0"/>
                                                </p:txEl>
                                              </p:spTgt>
                                            </p:tgtEl>
                                            <p:attrNameLst>
                                              <p:attrName>style.visibility</p:attrName>
                                            </p:attrNameLst>
                                          </p:cBhvr>
                                          <p:to>
                                            <p:strVal val="visible"/>
                                          </p:to>
                                        </p:set>
                                        <p:anim calcmode="lin" valueType="num">
                                          <p:cBhvr>
                                            <p:cTn id="10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0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4" dur="500"/>
                                            <p:tgtEl>
                                              <p:spTgt spid="57">
                                                <p:txEl>
                                                  <p:pRg st="0" end="0"/>
                                                </p:txEl>
                                              </p:spTgt>
                                            </p:tgtEl>
                                          </p:cBhvr>
                                        </p:animEffect>
                                      </p:childTnLst>
                                    </p:cTn>
                                  </p:par>
                                  <p:par>
                                    <p:cTn id="105" presetID="53" presetClass="entr" presetSubtype="16" fill="hold" grpId="0" nodeType="withEffect">
                                      <p:stCondLst>
                                        <p:cond delay="1750"/>
                                      </p:stCondLst>
                                      <p:childTnLst>
                                        <p:set>
                                          <p:cBhvr>
                                            <p:cTn id="106" dur="1" fill="hold">
                                              <p:stCondLst>
                                                <p:cond delay="0"/>
                                              </p:stCondLst>
                                            </p:cTn>
                                            <p:tgtEl>
                                              <p:spTgt spid="59">
                                                <p:txEl>
                                                  <p:pRg st="0" end="0"/>
                                                </p:txEl>
                                              </p:spTgt>
                                            </p:tgtEl>
                                            <p:attrNameLst>
                                              <p:attrName>style.visibility</p:attrName>
                                            </p:attrNameLst>
                                          </p:cBhvr>
                                          <p:to>
                                            <p:strVal val="visible"/>
                                          </p:to>
                                        </p:set>
                                        <p:anim calcmode="lin" valueType="num">
                                          <p:cBhvr>
                                            <p:cTn id="107"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59">
                                                <p:txEl>
                                                  <p:pRg st="0" end="0"/>
                                                </p:txEl>
                                              </p:spTgt>
                                            </p:tgtEl>
                                          </p:cBhvr>
                                        </p:animEffect>
                                      </p:childTnLst>
                                    </p:cTn>
                                  </p:par>
                                  <p:par>
                                    <p:cTn id="110" presetID="53" presetClass="entr" presetSubtype="16" fill="hold" grpId="0" nodeType="withEffect">
                                      <p:stCondLst>
                                        <p:cond delay="1750"/>
                                      </p:stCondLst>
                                      <p:childTnLst>
                                        <p:set>
                                          <p:cBhvr>
                                            <p:cTn id="111" dur="1" fill="hold">
                                              <p:stCondLst>
                                                <p:cond delay="0"/>
                                              </p:stCondLst>
                                            </p:cTn>
                                            <p:tgtEl>
                                              <p:spTgt spid="61">
                                                <p:txEl>
                                                  <p:pRg st="0" end="0"/>
                                                </p:txEl>
                                              </p:spTgt>
                                            </p:tgtEl>
                                            <p:attrNameLst>
                                              <p:attrName>style.visibility</p:attrName>
                                            </p:attrNameLst>
                                          </p:cBhvr>
                                          <p:to>
                                            <p:strVal val="visible"/>
                                          </p:to>
                                        </p:set>
                                        <p:anim calcmode="lin" valueType="num">
                                          <p:cBhvr>
                                            <p:cTn id="112"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13" dur="500" fill="hold"/>
                                            <p:tgtEl>
                                              <p:spTgt spid="61">
                                                <p:txEl>
                                                  <p:pRg st="0" end="0"/>
                                                </p:txEl>
                                              </p:spTgt>
                                            </p:tgtEl>
                                            <p:attrNameLst>
                                              <p:attrName>ppt_h</p:attrName>
                                            </p:attrNameLst>
                                          </p:cBhvr>
                                          <p:tavLst>
                                            <p:tav tm="0">
                                              <p:val>
                                                <p:fltVal val="0"/>
                                              </p:val>
                                            </p:tav>
                                            <p:tav tm="100000">
                                              <p:val>
                                                <p:strVal val="#ppt_h"/>
                                              </p:val>
                                            </p:tav>
                                          </p:tavLst>
                                        </p:anim>
                                        <p:animEffect transition="in" filter="fade">
                                          <p:cBhvr>
                                            <p:cTn id="114" dur="500"/>
                                            <p:tgtEl>
                                              <p:spTgt spid="61">
                                                <p:txEl>
                                                  <p:pRg st="0" end="0"/>
                                                </p:txEl>
                                              </p:spTgt>
                                            </p:tgtEl>
                                          </p:cBhvr>
                                        </p:animEffect>
                                      </p:childTnLst>
                                    </p:cTn>
                                  </p:par>
                                  <p:par>
                                    <p:cTn id="115" presetID="53" presetClass="entr" presetSubtype="16" fill="hold" grpId="0" nodeType="withEffect">
                                      <p:stCondLst>
                                        <p:cond delay="1750"/>
                                      </p:stCondLst>
                                      <p:childTnLst>
                                        <p:set>
                                          <p:cBhvr>
                                            <p:cTn id="116" dur="1" fill="hold">
                                              <p:stCondLst>
                                                <p:cond delay="0"/>
                                              </p:stCondLst>
                                            </p:cTn>
                                            <p:tgtEl>
                                              <p:spTgt spid="64">
                                                <p:txEl>
                                                  <p:pRg st="0" end="0"/>
                                                </p:txEl>
                                              </p:spTgt>
                                            </p:tgtEl>
                                            <p:attrNameLst>
                                              <p:attrName>style.visibility</p:attrName>
                                            </p:attrNameLst>
                                          </p:cBhvr>
                                          <p:to>
                                            <p:strVal val="visible"/>
                                          </p:to>
                                        </p:set>
                                        <p:anim calcmode="lin" valueType="num">
                                          <p:cBhvr>
                                            <p:cTn id="117" dur="5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64">
                                                <p:txEl>
                                                  <p:pRg st="0" end="0"/>
                                                </p:txEl>
                                              </p:spTgt>
                                            </p:tgtEl>
                                          </p:cBhvr>
                                        </p:animEffect>
                                      </p:childTnLst>
                                    </p:cTn>
                                  </p:par>
                                  <p:par>
                                    <p:cTn id="120" presetID="53" presetClass="entr" presetSubtype="16" fill="hold" grpId="0" nodeType="withEffect">
                                      <p:stCondLst>
                                        <p:cond delay="1750"/>
                                      </p:stCondLst>
                                      <p:childTnLst>
                                        <p:set>
                                          <p:cBhvr>
                                            <p:cTn id="121" dur="1" fill="hold">
                                              <p:stCondLst>
                                                <p:cond delay="0"/>
                                              </p:stCondLst>
                                            </p:cTn>
                                            <p:tgtEl>
                                              <p:spTgt spid="62">
                                                <p:txEl>
                                                  <p:pRg st="0" end="0"/>
                                                </p:txEl>
                                              </p:spTgt>
                                            </p:tgtEl>
                                            <p:attrNameLst>
                                              <p:attrName>style.visibility</p:attrName>
                                            </p:attrNameLst>
                                          </p:cBhvr>
                                          <p:to>
                                            <p:strVal val="visible"/>
                                          </p:to>
                                        </p:set>
                                        <p:anim calcmode="lin" valueType="num">
                                          <p:cBhvr>
                                            <p:cTn id="122"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123" dur="5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124" dur="500"/>
                                            <p:tgtEl>
                                              <p:spTgt spid="62">
                                                <p:txEl>
                                                  <p:pRg st="0" end="0"/>
                                                </p:txEl>
                                              </p:spTgt>
                                            </p:tgtEl>
                                          </p:cBhvr>
                                        </p:animEffect>
                                      </p:childTnLst>
                                    </p:cTn>
                                  </p:par>
                                  <p:par>
                                    <p:cTn id="125" presetID="53" presetClass="entr" presetSubtype="16" fill="hold" grpId="0" nodeType="withEffect">
                                      <p:stCondLst>
                                        <p:cond delay="2000"/>
                                      </p:stCondLst>
                                      <p:childTnLst>
                                        <p:set>
                                          <p:cBhvr>
                                            <p:cTn id="126" dur="1" fill="hold">
                                              <p:stCondLst>
                                                <p:cond delay="0"/>
                                              </p:stCondLst>
                                            </p:cTn>
                                            <p:tgtEl>
                                              <p:spTgt spid="56">
                                                <p:txEl>
                                                  <p:pRg st="0" end="0"/>
                                                </p:txEl>
                                              </p:spTgt>
                                            </p:tgtEl>
                                            <p:attrNameLst>
                                              <p:attrName>style.visibility</p:attrName>
                                            </p:attrNameLst>
                                          </p:cBhvr>
                                          <p:to>
                                            <p:strVal val="visible"/>
                                          </p:to>
                                        </p:set>
                                        <p:anim calcmode="lin" valueType="num">
                                          <p:cBhvr>
                                            <p:cTn id="127"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56">
                                                <p:txEl>
                                                  <p:pRg st="0" end="0"/>
                                                </p:txEl>
                                              </p:spTgt>
                                            </p:tgtEl>
                                          </p:cBhvr>
                                        </p:animEffect>
                                      </p:childTnLst>
                                    </p:cTn>
                                  </p:par>
                                  <p:par>
                                    <p:cTn id="130" presetID="53" presetClass="entr" presetSubtype="16" fill="hold" grpId="0" nodeType="withEffect">
                                      <p:stCondLst>
                                        <p:cond delay="2000"/>
                                      </p:stCondLst>
                                      <p:childTnLst>
                                        <p:set>
                                          <p:cBhvr>
                                            <p:cTn id="131" dur="1" fill="hold">
                                              <p:stCondLst>
                                                <p:cond delay="0"/>
                                              </p:stCondLst>
                                            </p:cTn>
                                            <p:tgtEl>
                                              <p:spTgt spid="58">
                                                <p:txEl>
                                                  <p:pRg st="0" end="0"/>
                                                </p:txEl>
                                              </p:spTgt>
                                            </p:tgtEl>
                                            <p:attrNameLst>
                                              <p:attrName>style.visibility</p:attrName>
                                            </p:attrNameLst>
                                          </p:cBhvr>
                                          <p:to>
                                            <p:strVal val="visible"/>
                                          </p:to>
                                        </p:set>
                                        <p:anim calcmode="lin" valueType="num">
                                          <p:cBhvr>
                                            <p:cTn id="132"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58">
                                                <p:txEl>
                                                  <p:pRg st="0" end="0"/>
                                                </p:txEl>
                                              </p:spTgt>
                                            </p:tgtEl>
                                          </p:cBhvr>
                                        </p:animEffect>
                                      </p:childTnLst>
                                    </p:cTn>
                                  </p:par>
                                  <p:par>
                                    <p:cTn id="135" presetID="53" presetClass="entr" presetSubtype="16" fill="hold" grpId="0" nodeType="withEffect">
                                      <p:stCondLst>
                                        <p:cond delay="2000"/>
                                      </p:stCondLst>
                                      <p:childTnLst>
                                        <p:set>
                                          <p:cBhvr>
                                            <p:cTn id="136" dur="1" fill="hold">
                                              <p:stCondLst>
                                                <p:cond delay="0"/>
                                              </p:stCondLst>
                                            </p:cTn>
                                            <p:tgtEl>
                                              <p:spTgt spid="60">
                                                <p:txEl>
                                                  <p:pRg st="0" end="0"/>
                                                </p:txEl>
                                              </p:spTgt>
                                            </p:tgtEl>
                                            <p:attrNameLst>
                                              <p:attrName>style.visibility</p:attrName>
                                            </p:attrNameLst>
                                          </p:cBhvr>
                                          <p:to>
                                            <p:strVal val="visible"/>
                                          </p:to>
                                        </p:set>
                                        <p:anim calcmode="lin" valueType="num">
                                          <p:cBhvr>
                                            <p:cTn id="137" dur="5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60">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60">
                                                <p:txEl>
                                                  <p:pRg st="0" end="0"/>
                                                </p:txEl>
                                              </p:spTgt>
                                            </p:tgtEl>
                                          </p:cBhvr>
                                        </p:animEffect>
                                      </p:childTnLst>
                                    </p:cTn>
                                  </p:par>
                                  <p:par>
                                    <p:cTn id="140" presetID="53" presetClass="entr" presetSubtype="16" fill="hold" grpId="0" nodeType="withEffect">
                                      <p:stCondLst>
                                        <p:cond delay="2000"/>
                                      </p:stCondLst>
                                      <p:childTnLst>
                                        <p:set>
                                          <p:cBhvr>
                                            <p:cTn id="141" dur="1" fill="hold">
                                              <p:stCondLst>
                                                <p:cond delay="0"/>
                                              </p:stCondLst>
                                            </p:cTn>
                                            <p:tgtEl>
                                              <p:spTgt spid="63">
                                                <p:txEl>
                                                  <p:pRg st="0" end="0"/>
                                                </p:txEl>
                                              </p:spTgt>
                                            </p:tgtEl>
                                            <p:attrNameLst>
                                              <p:attrName>style.visibility</p:attrName>
                                            </p:attrNameLst>
                                          </p:cBhvr>
                                          <p:to>
                                            <p:strVal val="visible"/>
                                          </p:to>
                                        </p:set>
                                        <p:anim calcmode="lin" valueType="num">
                                          <p:cBhvr>
                                            <p:cTn id="142" dur="5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43" dur="5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44" dur="500"/>
                                            <p:tgtEl>
                                              <p:spTgt spid="63">
                                                <p:txEl>
                                                  <p:pRg st="0" end="0"/>
                                                </p:txEl>
                                              </p:spTgt>
                                            </p:tgtEl>
                                          </p:cBhvr>
                                        </p:animEffect>
                                      </p:childTnLst>
                                    </p:cTn>
                                  </p:par>
                                  <p:par>
                                    <p:cTn id="145" presetID="53" presetClass="entr" presetSubtype="16" fill="hold" grpId="0" nodeType="withEffect">
                                      <p:stCondLst>
                                        <p:cond delay="2000"/>
                                      </p:stCondLst>
                                      <p:childTnLst>
                                        <p:set>
                                          <p:cBhvr>
                                            <p:cTn id="146" dur="1" fill="hold">
                                              <p:stCondLst>
                                                <p:cond delay="0"/>
                                              </p:stCondLst>
                                            </p:cTn>
                                            <p:tgtEl>
                                              <p:spTgt spid="65">
                                                <p:txEl>
                                                  <p:pRg st="0" end="0"/>
                                                </p:txEl>
                                              </p:spTgt>
                                            </p:tgtEl>
                                            <p:attrNameLst>
                                              <p:attrName>style.visibility</p:attrName>
                                            </p:attrNameLst>
                                          </p:cBhvr>
                                          <p:to>
                                            <p:strVal val="visible"/>
                                          </p:to>
                                        </p:set>
                                        <p:anim calcmode="lin" valueType="num">
                                          <p:cBhvr>
                                            <p:cTn id="147"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148" dur="500" fill="hold"/>
                                            <p:tgtEl>
                                              <p:spTgt spid="65">
                                                <p:txEl>
                                                  <p:pRg st="0" end="0"/>
                                                </p:txEl>
                                              </p:spTgt>
                                            </p:tgtEl>
                                            <p:attrNameLst>
                                              <p:attrName>ppt_h</p:attrName>
                                            </p:attrNameLst>
                                          </p:cBhvr>
                                          <p:tavLst>
                                            <p:tav tm="0">
                                              <p:val>
                                                <p:fltVal val="0"/>
                                              </p:val>
                                            </p:tav>
                                            <p:tav tm="100000">
                                              <p:val>
                                                <p:strVal val="#ppt_h"/>
                                              </p:val>
                                            </p:tav>
                                          </p:tavLst>
                                        </p:anim>
                                        <p:animEffect transition="in" filter="fade">
                                          <p:cBhvr>
                                            <p:cTn id="149" dur="500"/>
                                            <p:tgtEl>
                                              <p:spTgt spid="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41" grpId="0"/>
          <p:bldP spid="42" grpId="0"/>
          <p:bldP spid="43" grpId="0"/>
          <p:bldP spid="44" grpId="0"/>
          <p:bldP spid="45" grpId="0"/>
          <p:bldP spid="46" grpId="0" animBg="1"/>
          <p:bldP spid="47" grpId="0" animBg="1"/>
          <p:bldP spid="48" grpId="0" animBg="1"/>
          <p:bldP spid="49" grpId="0" animBg="1"/>
          <p:bldP spid="50" grpId="0" animBg="1"/>
          <p:bldP spid="56" grpId="0" build="p"/>
          <p:bldP spid="57" grpId="0" build="p"/>
          <p:bldP spid="58" grpId="0" build="p"/>
          <p:bldP spid="59" grpId="0" build="p"/>
          <p:bldP spid="60" grpId="0" build="p"/>
          <p:bldP spid="61" grpId="0" build="p"/>
          <p:bldP spid="62" grpId="0" build="p"/>
          <p:bldP spid="63" grpId="0" build="p"/>
          <p:bldP spid="64" grpId="0" build="p"/>
          <p:bldP spid="65" grpId="0" build="p"/>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3490913" y="3681413"/>
            <a:ext cx="1725613" cy="1627188"/>
            <a:chOff x="3490913" y="3681413"/>
            <a:chExt cx="1725613" cy="1627188"/>
          </a:xfrm>
        </p:grpSpPr>
        <p:sp>
          <p:nvSpPr>
            <p:cNvPr id="6" name="Freeform 6"/>
            <p:cNvSpPr>
              <a:spLocks/>
            </p:cNvSpPr>
            <p:nvPr/>
          </p:nvSpPr>
          <p:spPr bwMode="auto">
            <a:xfrm>
              <a:off x="3490913" y="3681413"/>
              <a:ext cx="1725613" cy="1627188"/>
            </a:xfrm>
            <a:custGeom>
              <a:avLst/>
              <a:gdLst>
                <a:gd name="T0" fmla="*/ 354 w 453"/>
                <a:gd name="T1" fmla="*/ 266 h 427"/>
                <a:gd name="T2" fmla="*/ 222 w 453"/>
                <a:gd name="T3" fmla="*/ 2 h 427"/>
                <a:gd name="T4" fmla="*/ 398 w 453"/>
                <a:gd name="T5" fmla="*/ 101 h 427"/>
                <a:gd name="T6" fmla="*/ 326 w 453"/>
                <a:gd name="T7" fmla="*/ 372 h 427"/>
                <a:gd name="T8" fmla="*/ 55 w 453"/>
                <a:gd name="T9" fmla="*/ 299 h 427"/>
                <a:gd name="T10" fmla="*/ 127 w 453"/>
                <a:gd name="T11" fmla="*/ 28 h 427"/>
                <a:gd name="T12" fmla="*/ 170 w 453"/>
                <a:gd name="T13" fmla="*/ 10 h 427"/>
              </a:gdLst>
              <a:ahLst/>
              <a:cxnLst>
                <a:cxn ang="0">
                  <a:pos x="T0" y="T1"/>
                </a:cxn>
                <a:cxn ang="0">
                  <a:pos x="T2" y="T3"/>
                </a:cxn>
                <a:cxn ang="0">
                  <a:pos x="T4" y="T5"/>
                </a:cxn>
                <a:cxn ang="0">
                  <a:pos x="T6" y="T7"/>
                </a:cxn>
                <a:cxn ang="0">
                  <a:pos x="T8" y="T9"/>
                </a:cxn>
                <a:cxn ang="0">
                  <a:pos x="T10" y="T11"/>
                </a:cxn>
                <a:cxn ang="0">
                  <a:pos x="T12" y="T13"/>
                </a:cxn>
              </a:cxnLst>
              <a:rect l="0" t="0" r="r" b="b"/>
              <a:pathLst>
                <a:path w="453" h="427">
                  <a:moveTo>
                    <a:pt x="354" y="266"/>
                  </a:moveTo>
                  <a:cubicBezTo>
                    <a:pt x="282" y="194"/>
                    <a:pt x="236" y="100"/>
                    <a:pt x="222" y="2"/>
                  </a:cubicBezTo>
                  <a:cubicBezTo>
                    <a:pt x="292" y="0"/>
                    <a:pt x="361" y="36"/>
                    <a:pt x="398" y="101"/>
                  </a:cubicBezTo>
                  <a:cubicBezTo>
                    <a:pt x="453" y="196"/>
                    <a:pt x="421" y="317"/>
                    <a:pt x="326" y="372"/>
                  </a:cubicBezTo>
                  <a:cubicBezTo>
                    <a:pt x="231" y="427"/>
                    <a:pt x="110" y="394"/>
                    <a:pt x="55" y="299"/>
                  </a:cubicBezTo>
                  <a:cubicBezTo>
                    <a:pt x="0" y="204"/>
                    <a:pt x="33" y="83"/>
                    <a:pt x="127" y="28"/>
                  </a:cubicBezTo>
                  <a:cubicBezTo>
                    <a:pt x="141" y="21"/>
                    <a:pt x="155" y="14"/>
                    <a:pt x="170" y="1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3994150" y="3711575"/>
              <a:ext cx="144463" cy="114300"/>
            </a:xfrm>
            <a:custGeom>
              <a:avLst/>
              <a:gdLst>
                <a:gd name="T0" fmla="*/ 0 w 91"/>
                <a:gd name="T1" fmla="*/ 0 h 72"/>
                <a:gd name="T2" fmla="*/ 91 w 91"/>
                <a:gd name="T3" fmla="*/ 5 h 72"/>
                <a:gd name="T4" fmla="*/ 29 w 91"/>
                <a:gd name="T5" fmla="*/ 72 h 72"/>
              </a:gdLst>
              <a:ahLst/>
              <a:cxnLst>
                <a:cxn ang="0">
                  <a:pos x="T0" y="T1"/>
                </a:cxn>
                <a:cxn ang="0">
                  <a:pos x="T2" y="T3"/>
                </a:cxn>
                <a:cxn ang="0">
                  <a:pos x="T4" y="T5"/>
                </a:cxn>
              </a:cxnLst>
              <a:rect l="0" t="0" r="r" b="b"/>
              <a:pathLst>
                <a:path w="91" h="72">
                  <a:moveTo>
                    <a:pt x="0" y="0"/>
                  </a:moveTo>
                  <a:lnTo>
                    <a:pt x="91" y="5"/>
                  </a:lnTo>
                  <a:lnTo>
                    <a:pt x="29" y="72"/>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3" name="Group 32"/>
          <p:cNvGrpSpPr/>
          <p:nvPr/>
        </p:nvGrpSpPr>
        <p:grpSpPr>
          <a:xfrm>
            <a:off x="5280025" y="4694238"/>
            <a:ext cx="1570038" cy="1512888"/>
            <a:chOff x="5280025" y="4694238"/>
            <a:chExt cx="1570038" cy="1512888"/>
          </a:xfrm>
        </p:grpSpPr>
        <p:sp>
          <p:nvSpPr>
            <p:cNvPr id="7" name="Freeform 7"/>
            <p:cNvSpPr>
              <a:spLocks/>
            </p:cNvSpPr>
            <p:nvPr/>
          </p:nvSpPr>
          <p:spPr bwMode="auto">
            <a:xfrm>
              <a:off x="5341938" y="4694238"/>
              <a:ext cx="1508125" cy="1512888"/>
            </a:xfrm>
            <a:custGeom>
              <a:avLst/>
              <a:gdLst>
                <a:gd name="T0" fmla="*/ 319 w 396"/>
                <a:gd name="T1" fmla="*/ 121 h 397"/>
                <a:gd name="T2" fmla="*/ 24 w 396"/>
                <a:gd name="T3" fmla="*/ 103 h 397"/>
                <a:gd name="T4" fmla="*/ 198 w 396"/>
                <a:gd name="T5" fmla="*/ 0 h 397"/>
                <a:gd name="T6" fmla="*/ 396 w 396"/>
                <a:gd name="T7" fmla="*/ 198 h 397"/>
                <a:gd name="T8" fmla="*/ 198 w 396"/>
                <a:gd name="T9" fmla="*/ 397 h 397"/>
                <a:gd name="T10" fmla="*/ 0 w 396"/>
                <a:gd name="T11" fmla="*/ 198 h 397"/>
                <a:gd name="T12" fmla="*/ 5 w 396"/>
                <a:gd name="T13" fmla="*/ 153 h 397"/>
              </a:gdLst>
              <a:ahLst/>
              <a:cxnLst>
                <a:cxn ang="0">
                  <a:pos x="T0" y="T1"/>
                </a:cxn>
                <a:cxn ang="0">
                  <a:pos x="T2" y="T3"/>
                </a:cxn>
                <a:cxn ang="0">
                  <a:pos x="T4" y="T5"/>
                </a:cxn>
                <a:cxn ang="0">
                  <a:pos x="T6" y="T7"/>
                </a:cxn>
                <a:cxn ang="0">
                  <a:pos x="T8" y="T9"/>
                </a:cxn>
                <a:cxn ang="0">
                  <a:pos x="T10" y="T11"/>
                </a:cxn>
                <a:cxn ang="0">
                  <a:pos x="T12" y="T13"/>
                </a:cxn>
              </a:cxnLst>
              <a:rect l="0" t="0" r="r" b="b"/>
              <a:pathLst>
                <a:path w="396" h="397">
                  <a:moveTo>
                    <a:pt x="319" y="121"/>
                  </a:moveTo>
                  <a:cubicBezTo>
                    <a:pt x="220" y="147"/>
                    <a:pt x="116" y="140"/>
                    <a:pt x="24" y="103"/>
                  </a:cubicBezTo>
                  <a:cubicBezTo>
                    <a:pt x="58" y="41"/>
                    <a:pt x="123" y="0"/>
                    <a:pt x="198" y="0"/>
                  </a:cubicBezTo>
                  <a:cubicBezTo>
                    <a:pt x="308" y="0"/>
                    <a:pt x="396" y="89"/>
                    <a:pt x="396" y="198"/>
                  </a:cubicBezTo>
                  <a:cubicBezTo>
                    <a:pt x="396" y="308"/>
                    <a:pt x="308" y="397"/>
                    <a:pt x="198" y="397"/>
                  </a:cubicBezTo>
                  <a:cubicBezTo>
                    <a:pt x="88" y="397"/>
                    <a:pt x="0" y="308"/>
                    <a:pt x="0" y="198"/>
                  </a:cubicBezTo>
                  <a:cubicBezTo>
                    <a:pt x="0" y="183"/>
                    <a:pt x="1" y="167"/>
                    <a:pt x="5" y="153"/>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5280025" y="5276850"/>
              <a:ext cx="122238" cy="138113"/>
            </a:xfrm>
            <a:custGeom>
              <a:avLst/>
              <a:gdLst>
                <a:gd name="T0" fmla="*/ 0 w 77"/>
                <a:gd name="T1" fmla="*/ 75 h 87"/>
                <a:gd name="T2" fmla="*/ 51 w 77"/>
                <a:gd name="T3" fmla="*/ 0 h 87"/>
                <a:gd name="T4" fmla="*/ 77 w 77"/>
                <a:gd name="T5" fmla="*/ 87 h 87"/>
              </a:gdLst>
              <a:ahLst/>
              <a:cxnLst>
                <a:cxn ang="0">
                  <a:pos x="T0" y="T1"/>
                </a:cxn>
                <a:cxn ang="0">
                  <a:pos x="T2" y="T3"/>
                </a:cxn>
                <a:cxn ang="0">
                  <a:pos x="T4" y="T5"/>
                </a:cxn>
              </a:cxnLst>
              <a:rect l="0" t="0" r="r" b="b"/>
              <a:pathLst>
                <a:path w="77" h="87">
                  <a:moveTo>
                    <a:pt x="0" y="75"/>
                  </a:moveTo>
                  <a:lnTo>
                    <a:pt x="51" y="0"/>
                  </a:lnTo>
                  <a:lnTo>
                    <a:pt x="77" y="87"/>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Group 31"/>
          <p:cNvGrpSpPr/>
          <p:nvPr/>
        </p:nvGrpSpPr>
        <p:grpSpPr>
          <a:xfrm>
            <a:off x="7040563" y="3581400"/>
            <a:ext cx="1658938" cy="1727200"/>
            <a:chOff x="7040563" y="3581400"/>
            <a:chExt cx="1658938" cy="1727200"/>
          </a:xfrm>
        </p:grpSpPr>
        <p:sp>
          <p:nvSpPr>
            <p:cNvPr id="8" name="Freeform 8"/>
            <p:cNvSpPr>
              <a:spLocks/>
            </p:cNvSpPr>
            <p:nvPr/>
          </p:nvSpPr>
          <p:spPr bwMode="auto">
            <a:xfrm>
              <a:off x="7040563" y="3581400"/>
              <a:ext cx="1658938" cy="1727200"/>
            </a:xfrm>
            <a:custGeom>
              <a:avLst/>
              <a:gdLst>
                <a:gd name="T0" fmla="*/ 203 w 436"/>
                <a:gd name="T1" fmla="*/ 83 h 453"/>
                <a:gd name="T2" fmla="*/ 40 w 436"/>
                <a:gd name="T3" fmla="*/ 329 h 453"/>
                <a:gd name="T4" fmla="*/ 38 w 436"/>
                <a:gd name="T5" fmla="*/ 127 h 453"/>
                <a:gd name="T6" fmla="*/ 309 w 436"/>
                <a:gd name="T7" fmla="*/ 54 h 453"/>
                <a:gd name="T8" fmla="*/ 381 w 436"/>
                <a:gd name="T9" fmla="*/ 325 h 453"/>
                <a:gd name="T10" fmla="*/ 110 w 436"/>
                <a:gd name="T11" fmla="*/ 398 h 453"/>
                <a:gd name="T12" fmla="*/ 73 w 436"/>
                <a:gd name="T13" fmla="*/ 370 h 453"/>
              </a:gdLst>
              <a:ahLst/>
              <a:cxnLst>
                <a:cxn ang="0">
                  <a:pos x="T0" y="T1"/>
                </a:cxn>
                <a:cxn ang="0">
                  <a:pos x="T2" y="T3"/>
                </a:cxn>
                <a:cxn ang="0">
                  <a:pos x="T4" y="T5"/>
                </a:cxn>
                <a:cxn ang="0">
                  <a:pos x="T6" y="T7"/>
                </a:cxn>
                <a:cxn ang="0">
                  <a:pos x="T8" y="T9"/>
                </a:cxn>
                <a:cxn ang="0">
                  <a:pos x="T10" y="T11"/>
                </a:cxn>
                <a:cxn ang="0">
                  <a:pos x="T12" y="T13"/>
                </a:cxn>
              </a:cxnLst>
              <a:rect l="0" t="0" r="r" b="b"/>
              <a:pathLst>
                <a:path w="436" h="453">
                  <a:moveTo>
                    <a:pt x="203" y="83"/>
                  </a:moveTo>
                  <a:cubicBezTo>
                    <a:pt x="176" y="182"/>
                    <a:pt x="118" y="268"/>
                    <a:pt x="40" y="329"/>
                  </a:cubicBezTo>
                  <a:cubicBezTo>
                    <a:pt x="4" y="269"/>
                    <a:pt x="0" y="192"/>
                    <a:pt x="38" y="127"/>
                  </a:cubicBezTo>
                  <a:cubicBezTo>
                    <a:pt x="92" y="32"/>
                    <a:pt x="214" y="0"/>
                    <a:pt x="309" y="54"/>
                  </a:cubicBezTo>
                  <a:cubicBezTo>
                    <a:pt x="403" y="109"/>
                    <a:pt x="436" y="230"/>
                    <a:pt x="381" y="325"/>
                  </a:cubicBezTo>
                  <a:cubicBezTo>
                    <a:pt x="326" y="420"/>
                    <a:pt x="205" y="453"/>
                    <a:pt x="110" y="398"/>
                  </a:cubicBezTo>
                  <a:cubicBezTo>
                    <a:pt x="97" y="390"/>
                    <a:pt x="84" y="381"/>
                    <a:pt x="73" y="37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7318375" y="4991100"/>
              <a:ext cx="139700" cy="130175"/>
            </a:xfrm>
            <a:custGeom>
              <a:avLst/>
              <a:gdLst>
                <a:gd name="T0" fmla="*/ 41 w 88"/>
                <a:gd name="T1" fmla="*/ 82 h 82"/>
                <a:gd name="T2" fmla="*/ 0 w 88"/>
                <a:gd name="T3" fmla="*/ 0 h 82"/>
                <a:gd name="T4" fmla="*/ 88 w 88"/>
                <a:gd name="T5" fmla="*/ 22 h 82"/>
              </a:gdLst>
              <a:ahLst/>
              <a:cxnLst>
                <a:cxn ang="0">
                  <a:pos x="T0" y="T1"/>
                </a:cxn>
                <a:cxn ang="0">
                  <a:pos x="T2" y="T3"/>
                </a:cxn>
                <a:cxn ang="0">
                  <a:pos x="T4" y="T5"/>
                </a:cxn>
              </a:cxnLst>
              <a:rect l="0" t="0" r="r" b="b"/>
              <a:pathLst>
                <a:path w="88" h="82">
                  <a:moveTo>
                    <a:pt x="41" y="82"/>
                  </a:moveTo>
                  <a:lnTo>
                    <a:pt x="0" y="0"/>
                  </a:lnTo>
                  <a:lnTo>
                    <a:pt x="88" y="22"/>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1" name="Group 30"/>
          <p:cNvGrpSpPr/>
          <p:nvPr/>
        </p:nvGrpSpPr>
        <p:grpSpPr>
          <a:xfrm>
            <a:off x="6975475" y="1565275"/>
            <a:ext cx="1724025" cy="1627188"/>
            <a:chOff x="6975475" y="1565275"/>
            <a:chExt cx="1724025" cy="1627188"/>
          </a:xfrm>
        </p:grpSpPr>
        <p:sp>
          <p:nvSpPr>
            <p:cNvPr id="9" name="Freeform 9"/>
            <p:cNvSpPr>
              <a:spLocks/>
            </p:cNvSpPr>
            <p:nvPr/>
          </p:nvSpPr>
          <p:spPr bwMode="auto">
            <a:xfrm>
              <a:off x="6975475" y="1565275"/>
              <a:ext cx="1724025" cy="1627188"/>
            </a:xfrm>
            <a:custGeom>
              <a:avLst/>
              <a:gdLst>
                <a:gd name="T0" fmla="*/ 99 w 453"/>
                <a:gd name="T1" fmla="*/ 161 h 427"/>
                <a:gd name="T2" fmla="*/ 231 w 453"/>
                <a:gd name="T3" fmla="*/ 425 h 427"/>
                <a:gd name="T4" fmla="*/ 55 w 453"/>
                <a:gd name="T5" fmla="*/ 326 h 427"/>
                <a:gd name="T6" fmla="*/ 127 w 453"/>
                <a:gd name="T7" fmla="*/ 55 h 427"/>
                <a:gd name="T8" fmla="*/ 398 w 453"/>
                <a:gd name="T9" fmla="*/ 128 h 427"/>
                <a:gd name="T10" fmla="*/ 326 w 453"/>
                <a:gd name="T11" fmla="*/ 399 h 427"/>
                <a:gd name="T12" fmla="*/ 283 w 453"/>
                <a:gd name="T13" fmla="*/ 417 h 427"/>
              </a:gdLst>
              <a:ahLst/>
              <a:cxnLst>
                <a:cxn ang="0">
                  <a:pos x="T0" y="T1"/>
                </a:cxn>
                <a:cxn ang="0">
                  <a:pos x="T2" y="T3"/>
                </a:cxn>
                <a:cxn ang="0">
                  <a:pos x="T4" y="T5"/>
                </a:cxn>
                <a:cxn ang="0">
                  <a:pos x="T6" y="T7"/>
                </a:cxn>
                <a:cxn ang="0">
                  <a:pos x="T8" y="T9"/>
                </a:cxn>
                <a:cxn ang="0">
                  <a:pos x="T10" y="T11"/>
                </a:cxn>
                <a:cxn ang="0">
                  <a:pos x="T12" y="T13"/>
                </a:cxn>
              </a:cxnLst>
              <a:rect l="0" t="0" r="r" b="b"/>
              <a:pathLst>
                <a:path w="453" h="427">
                  <a:moveTo>
                    <a:pt x="99" y="161"/>
                  </a:moveTo>
                  <a:cubicBezTo>
                    <a:pt x="171" y="233"/>
                    <a:pt x="217" y="327"/>
                    <a:pt x="231" y="425"/>
                  </a:cubicBezTo>
                  <a:cubicBezTo>
                    <a:pt x="161" y="427"/>
                    <a:pt x="92" y="391"/>
                    <a:pt x="55" y="326"/>
                  </a:cubicBezTo>
                  <a:cubicBezTo>
                    <a:pt x="0" y="231"/>
                    <a:pt x="32" y="110"/>
                    <a:pt x="127" y="55"/>
                  </a:cubicBezTo>
                  <a:cubicBezTo>
                    <a:pt x="222" y="0"/>
                    <a:pt x="343" y="33"/>
                    <a:pt x="398" y="128"/>
                  </a:cubicBezTo>
                  <a:cubicBezTo>
                    <a:pt x="453" y="223"/>
                    <a:pt x="420" y="344"/>
                    <a:pt x="326" y="399"/>
                  </a:cubicBezTo>
                  <a:cubicBezTo>
                    <a:pt x="312" y="407"/>
                    <a:pt x="298" y="413"/>
                    <a:pt x="283" y="417"/>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8053388" y="3048000"/>
              <a:ext cx="144463" cy="114300"/>
            </a:xfrm>
            <a:custGeom>
              <a:avLst/>
              <a:gdLst>
                <a:gd name="T0" fmla="*/ 91 w 91"/>
                <a:gd name="T1" fmla="*/ 72 h 72"/>
                <a:gd name="T2" fmla="*/ 0 w 91"/>
                <a:gd name="T3" fmla="*/ 67 h 72"/>
                <a:gd name="T4" fmla="*/ 62 w 91"/>
                <a:gd name="T5" fmla="*/ 0 h 72"/>
              </a:gdLst>
              <a:ahLst/>
              <a:cxnLst>
                <a:cxn ang="0">
                  <a:pos x="T0" y="T1"/>
                </a:cxn>
                <a:cxn ang="0">
                  <a:pos x="T2" y="T3"/>
                </a:cxn>
                <a:cxn ang="0">
                  <a:pos x="T4" y="T5"/>
                </a:cxn>
              </a:cxnLst>
              <a:rect l="0" t="0" r="r" b="b"/>
              <a:pathLst>
                <a:path w="91" h="72">
                  <a:moveTo>
                    <a:pt x="91" y="72"/>
                  </a:moveTo>
                  <a:lnTo>
                    <a:pt x="0" y="67"/>
                  </a:lnTo>
                  <a:lnTo>
                    <a:pt x="62"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0" name="Group 29"/>
          <p:cNvGrpSpPr/>
          <p:nvPr/>
        </p:nvGrpSpPr>
        <p:grpSpPr>
          <a:xfrm>
            <a:off x="5341938" y="666750"/>
            <a:ext cx="1568450" cy="1512888"/>
            <a:chOff x="5341938" y="666750"/>
            <a:chExt cx="1568450" cy="1512888"/>
          </a:xfrm>
        </p:grpSpPr>
        <p:sp>
          <p:nvSpPr>
            <p:cNvPr id="10" name="Freeform 10"/>
            <p:cNvSpPr>
              <a:spLocks/>
            </p:cNvSpPr>
            <p:nvPr/>
          </p:nvSpPr>
          <p:spPr bwMode="auto">
            <a:xfrm>
              <a:off x="5341938" y="666750"/>
              <a:ext cx="1508125" cy="1512888"/>
            </a:xfrm>
            <a:custGeom>
              <a:avLst/>
              <a:gdLst>
                <a:gd name="T0" fmla="*/ 77 w 396"/>
                <a:gd name="T1" fmla="*/ 276 h 397"/>
                <a:gd name="T2" fmla="*/ 372 w 396"/>
                <a:gd name="T3" fmla="*/ 294 h 397"/>
                <a:gd name="T4" fmla="*/ 198 w 396"/>
                <a:gd name="T5" fmla="*/ 397 h 397"/>
                <a:gd name="T6" fmla="*/ 0 w 396"/>
                <a:gd name="T7" fmla="*/ 199 h 397"/>
                <a:gd name="T8" fmla="*/ 198 w 396"/>
                <a:gd name="T9" fmla="*/ 0 h 397"/>
                <a:gd name="T10" fmla="*/ 396 w 396"/>
                <a:gd name="T11" fmla="*/ 199 h 397"/>
                <a:gd name="T12" fmla="*/ 391 w 396"/>
                <a:gd name="T13" fmla="*/ 244 h 397"/>
              </a:gdLst>
              <a:ahLst/>
              <a:cxnLst>
                <a:cxn ang="0">
                  <a:pos x="T0" y="T1"/>
                </a:cxn>
                <a:cxn ang="0">
                  <a:pos x="T2" y="T3"/>
                </a:cxn>
                <a:cxn ang="0">
                  <a:pos x="T4" y="T5"/>
                </a:cxn>
                <a:cxn ang="0">
                  <a:pos x="T6" y="T7"/>
                </a:cxn>
                <a:cxn ang="0">
                  <a:pos x="T8" y="T9"/>
                </a:cxn>
                <a:cxn ang="0">
                  <a:pos x="T10" y="T11"/>
                </a:cxn>
                <a:cxn ang="0">
                  <a:pos x="T12" y="T13"/>
                </a:cxn>
              </a:cxnLst>
              <a:rect l="0" t="0" r="r" b="b"/>
              <a:pathLst>
                <a:path w="396" h="397">
                  <a:moveTo>
                    <a:pt x="77" y="276"/>
                  </a:moveTo>
                  <a:cubicBezTo>
                    <a:pt x="176" y="250"/>
                    <a:pt x="280" y="257"/>
                    <a:pt x="372" y="294"/>
                  </a:cubicBezTo>
                  <a:cubicBezTo>
                    <a:pt x="338" y="356"/>
                    <a:pt x="273" y="397"/>
                    <a:pt x="198" y="397"/>
                  </a:cubicBezTo>
                  <a:cubicBezTo>
                    <a:pt x="88" y="397"/>
                    <a:pt x="0" y="308"/>
                    <a:pt x="0" y="199"/>
                  </a:cubicBezTo>
                  <a:cubicBezTo>
                    <a:pt x="0" y="89"/>
                    <a:pt x="88" y="0"/>
                    <a:pt x="198" y="0"/>
                  </a:cubicBezTo>
                  <a:cubicBezTo>
                    <a:pt x="308" y="0"/>
                    <a:pt x="396" y="89"/>
                    <a:pt x="396" y="199"/>
                  </a:cubicBezTo>
                  <a:cubicBezTo>
                    <a:pt x="396" y="214"/>
                    <a:pt x="395" y="230"/>
                    <a:pt x="391" y="244"/>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6788150" y="1458913"/>
              <a:ext cx="122238" cy="138113"/>
            </a:xfrm>
            <a:custGeom>
              <a:avLst/>
              <a:gdLst>
                <a:gd name="T0" fmla="*/ 77 w 77"/>
                <a:gd name="T1" fmla="*/ 12 h 87"/>
                <a:gd name="T2" fmla="*/ 27 w 77"/>
                <a:gd name="T3" fmla="*/ 87 h 87"/>
                <a:gd name="T4" fmla="*/ 0 w 77"/>
                <a:gd name="T5" fmla="*/ 0 h 87"/>
              </a:gdLst>
              <a:ahLst/>
              <a:cxnLst>
                <a:cxn ang="0">
                  <a:pos x="T0" y="T1"/>
                </a:cxn>
                <a:cxn ang="0">
                  <a:pos x="T2" y="T3"/>
                </a:cxn>
                <a:cxn ang="0">
                  <a:pos x="T4" y="T5"/>
                </a:cxn>
              </a:cxnLst>
              <a:rect l="0" t="0" r="r" b="b"/>
              <a:pathLst>
                <a:path w="77" h="87">
                  <a:moveTo>
                    <a:pt x="77" y="12"/>
                  </a:moveTo>
                  <a:lnTo>
                    <a:pt x="27" y="87"/>
                  </a:lnTo>
                  <a:lnTo>
                    <a:pt x="0" y="0"/>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Group 34"/>
          <p:cNvGrpSpPr/>
          <p:nvPr/>
        </p:nvGrpSpPr>
        <p:grpSpPr>
          <a:xfrm>
            <a:off x="3490913" y="1565275"/>
            <a:ext cx="1660525" cy="1727200"/>
            <a:chOff x="3490913" y="1565275"/>
            <a:chExt cx="1660525" cy="1727200"/>
          </a:xfrm>
        </p:grpSpPr>
        <p:sp>
          <p:nvSpPr>
            <p:cNvPr id="11" name="Freeform 11"/>
            <p:cNvSpPr>
              <a:spLocks/>
            </p:cNvSpPr>
            <p:nvPr/>
          </p:nvSpPr>
          <p:spPr bwMode="auto">
            <a:xfrm>
              <a:off x="3490913" y="1565275"/>
              <a:ext cx="1660525" cy="1727200"/>
            </a:xfrm>
            <a:custGeom>
              <a:avLst/>
              <a:gdLst>
                <a:gd name="T0" fmla="*/ 233 w 436"/>
                <a:gd name="T1" fmla="*/ 370 h 453"/>
                <a:gd name="T2" fmla="*/ 396 w 436"/>
                <a:gd name="T3" fmla="*/ 124 h 453"/>
                <a:gd name="T4" fmla="*/ 398 w 436"/>
                <a:gd name="T5" fmla="*/ 326 h 453"/>
                <a:gd name="T6" fmla="*/ 127 w 436"/>
                <a:gd name="T7" fmla="*/ 399 h 453"/>
                <a:gd name="T8" fmla="*/ 55 w 436"/>
                <a:gd name="T9" fmla="*/ 128 h 453"/>
                <a:gd name="T10" fmla="*/ 326 w 436"/>
                <a:gd name="T11" fmla="*/ 55 h 453"/>
                <a:gd name="T12" fmla="*/ 363 w 436"/>
                <a:gd name="T13" fmla="*/ 83 h 453"/>
              </a:gdLst>
              <a:ahLst/>
              <a:cxnLst>
                <a:cxn ang="0">
                  <a:pos x="T0" y="T1"/>
                </a:cxn>
                <a:cxn ang="0">
                  <a:pos x="T2" y="T3"/>
                </a:cxn>
                <a:cxn ang="0">
                  <a:pos x="T4" y="T5"/>
                </a:cxn>
                <a:cxn ang="0">
                  <a:pos x="T6" y="T7"/>
                </a:cxn>
                <a:cxn ang="0">
                  <a:pos x="T8" y="T9"/>
                </a:cxn>
                <a:cxn ang="0">
                  <a:pos x="T10" y="T11"/>
                </a:cxn>
                <a:cxn ang="0">
                  <a:pos x="T12" y="T13"/>
                </a:cxn>
              </a:cxnLst>
              <a:rect l="0" t="0" r="r" b="b"/>
              <a:pathLst>
                <a:path w="436" h="453">
                  <a:moveTo>
                    <a:pt x="233" y="370"/>
                  </a:moveTo>
                  <a:cubicBezTo>
                    <a:pt x="260" y="271"/>
                    <a:pt x="318" y="185"/>
                    <a:pt x="396" y="124"/>
                  </a:cubicBezTo>
                  <a:cubicBezTo>
                    <a:pt x="432" y="184"/>
                    <a:pt x="436" y="261"/>
                    <a:pt x="398" y="326"/>
                  </a:cubicBezTo>
                  <a:cubicBezTo>
                    <a:pt x="344" y="421"/>
                    <a:pt x="222" y="453"/>
                    <a:pt x="127" y="399"/>
                  </a:cubicBezTo>
                  <a:cubicBezTo>
                    <a:pt x="33" y="344"/>
                    <a:pt x="0" y="223"/>
                    <a:pt x="55" y="128"/>
                  </a:cubicBezTo>
                  <a:cubicBezTo>
                    <a:pt x="110" y="33"/>
                    <a:pt x="231" y="0"/>
                    <a:pt x="326" y="55"/>
                  </a:cubicBezTo>
                  <a:cubicBezTo>
                    <a:pt x="339" y="63"/>
                    <a:pt x="352" y="72"/>
                    <a:pt x="363" y="83"/>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4732338" y="1752600"/>
              <a:ext cx="141288" cy="130175"/>
            </a:xfrm>
            <a:custGeom>
              <a:avLst/>
              <a:gdLst>
                <a:gd name="T0" fmla="*/ 48 w 89"/>
                <a:gd name="T1" fmla="*/ 0 h 82"/>
                <a:gd name="T2" fmla="*/ 89 w 89"/>
                <a:gd name="T3" fmla="*/ 82 h 82"/>
                <a:gd name="T4" fmla="*/ 0 w 89"/>
                <a:gd name="T5" fmla="*/ 60 h 82"/>
              </a:gdLst>
              <a:ahLst/>
              <a:cxnLst>
                <a:cxn ang="0">
                  <a:pos x="T0" y="T1"/>
                </a:cxn>
                <a:cxn ang="0">
                  <a:pos x="T2" y="T3"/>
                </a:cxn>
                <a:cxn ang="0">
                  <a:pos x="T4" y="T5"/>
                </a:cxn>
              </a:cxnLst>
              <a:rect l="0" t="0" r="r" b="b"/>
              <a:pathLst>
                <a:path w="89" h="82">
                  <a:moveTo>
                    <a:pt x="48" y="0"/>
                  </a:moveTo>
                  <a:lnTo>
                    <a:pt x="89" y="82"/>
                  </a:lnTo>
                  <a:lnTo>
                    <a:pt x="0" y="60"/>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8" name="Rectangle 18"/>
          <p:cNvSpPr>
            <a:spLocks noChangeArrowheads="1"/>
          </p:cNvSpPr>
          <p:nvPr/>
        </p:nvSpPr>
        <p:spPr bwMode="auto">
          <a:xfrm>
            <a:off x="4595813" y="3970338"/>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4"/>
                </a:solidFill>
                <a:effectLst/>
                <a:latin typeface="Open Sans Semibold" panose="020B0706030804020204" pitchFamily="34" charset="0"/>
              </a:rPr>
              <a:t>06</a:t>
            </a:r>
            <a:endParaRPr kumimoji="0" lang="ru-RU" altLang="ru-RU" sz="1800" b="0" i="0" u="none" strike="noStrike" cap="none" normalizeH="0" baseline="0" dirty="0">
              <a:ln>
                <a:noFill/>
              </a:ln>
              <a:solidFill>
                <a:schemeClr val="accent4"/>
              </a:solidFill>
              <a:effectLst/>
            </a:endParaRPr>
          </a:p>
        </p:txBody>
      </p:sp>
      <p:sp>
        <p:nvSpPr>
          <p:cNvPr id="19" name="Rectangle 19"/>
          <p:cNvSpPr>
            <a:spLocks noChangeArrowheads="1"/>
          </p:cNvSpPr>
          <p:nvPr/>
        </p:nvSpPr>
        <p:spPr bwMode="auto">
          <a:xfrm>
            <a:off x="5921375" y="4748213"/>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a:ln>
                  <a:noFill/>
                </a:ln>
                <a:solidFill>
                  <a:schemeClr val="accent3"/>
                </a:solidFill>
                <a:effectLst/>
                <a:latin typeface="Open Sans Semibold" panose="020B0706030804020204" pitchFamily="34" charset="0"/>
              </a:rPr>
              <a:t>05</a:t>
            </a:r>
            <a:endParaRPr kumimoji="0" lang="ru-RU" altLang="ru-RU" sz="1800" b="0" i="0" u="none" strike="noStrike" cap="none" normalizeH="0" baseline="0">
              <a:ln>
                <a:noFill/>
              </a:ln>
              <a:solidFill>
                <a:schemeClr val="accent3"/>
              </a:solidFill>
              <a:effectLst/>
            </a:endParaRPr>
          </a:p>
        </p:txBody>
      </p:sp>
      <p:sp>
        <p:nvSpPr>
          <p:cNvPr id="20" name="Rectangle 20"/>
          <p:cNvSpPr>
            <a:spLocks noChangeArrowheads="1"/>
          </p:cNvSpPr>
          <p:nvPr/>
        </p:nvSpPr>
        <p:spPr bwMode="auto">
          <a:xfrm>
            <a:off x="7242175" y="3970338"/>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a:ln>
                  <a:noFill/>
                </a:ln>
                <a:solidFill>
                  <a:schemeClr val="accent1"/>
                </a:solidFill>
                <a:effectLst/>
                <a:latin typeface="Open Sans Semibold" panose="020B0706030804020204" pitchFamily="34" charset="0"/>
              </a:rPr>
              <a:t>04</a:t>
            </a:r>
            <a:endParaRPr kumimoji="0" lang="ru-RU" altLang="ru-RU" sz="1800" b="0" i="0" u="none" strike="noStrike" cap="none" normalizeH="0" baseline="0">
              <a:ln>
                <a:noFill/>
              </a:ln>
              <a:solidFill>
                <a:schemeClr val="accent1"/>
              </a:solidFill>
              <a:effectLst/>
            </a:endParaRPr>
          </a:p>
        </p:txBody>
      </p:sp>
      <p:sp>
        <p:nvSpPr>
          <p:cNvPr id="21" name="Rectangle 21"/>
          <p:cNvSpPr>
            <a:spLocks noChangeArrowheads="1"/>
          </p:cNvSpPr>
          <p:nvPr/>
        </p:nvSpPr>
        <p:spPr bwMode="auto">
          <a:xfrm>
            <a:off x="7232650" y="2446338"/>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a:ln>
                  <a:noFill/>
                </a:ln>
                <a:solidFill>
                  <a:schemeClr val="accent4"/>
                </a:solidFill>
                <a:effectLst/>
                <a:latin typeface="Open Sans Semibold" panose="020B0706030804020204" pitchFamily="34" charset="0"/>
              </a:rPr>
              <a:t>03</a:t>
            </a:r>
            <a:endParaRPr kumimoji="0" lang="ru-RU" altLang="ru-RU" sz="1800" b="0" i="0" u="none" strike="noStrike" cap="none" normalizeH="0" baseline="0">
              <a:ln>
                <a:noFill/>
              </a:ln>
              <a:solidFill>
                <a:schemeClr val="accent4"/>
              </a:solidFill>
              <a:effectLst/>
            </a:endParaRPr>
          </a:p>
        </p:txBody>
      </p:sp>
      <p:sp>
        <p:nvSpPr>
          <p:cNvPr id="22" name="Rectangle 22"/>
          <p:cNvSpPr>
            <a:spLocks noChangeArrowheads="1"/>
          </p:cNvSpPr>
          <p:nvPr/>
        </p:nvSpPr>
        <p:spPr bwMode="auto">
          <a:xfrm>
            <a:off x="5937250" y="1700213"/>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3"/>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3"/>
              </a:solidFill>
              <a:effectLst/>
            </a:endParaRPr>
          </a:p>
        </p:txBody>
      </p:sp>
      <p:sp>
        <p:nvSpPr>
          <p:cNvPr id="23" name="Rectangle 23"/>
          <p:cNvSpPr>
            <a:spLocks noChangeArrowheads="1"/>
          </p:cNvSpPr>
          <p:nvPr/>
        </p:nvSpPr>
        <p:spPr bwMode="auto">
          <a:xfrm>
            <a:off x="4619625" y="2446338"/>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24" name="Freeform 24"/>
          <p:cNvSpPr>
            <a:spLocks noEditPoints="1"/>
          </p:cNvSpPr>
          <p:nvPr/>
        </p:nvSpPr>
        <p:spPr bwMode="auto">
          <a:xfrm>
            <a:off x="3975100" y="4286250"/>
            <a:ext cx="430213" cy="508000"/>
          </a:xfrm>
          <a:custGeom>
            <a:avLst/>
            <a:gdLst>
              <a:gd name="T0" fmla="*/ 271 w 271"/>
              <a:gd name="T1" fmla="*/ 132 h 320"/>
              <a:gd name="T2" fmla="*/ 271 w 271"/>
              <a:gd name="T3" fmla="*/ 320 h 320"/>
              <a:gd name="T4" fmla="*/ 0 w 271"/>
              <a:gd name="T5" fmla="*/ 320 h 320"/>
              <a:gd name="T6" fmla="*/ 0 w 271"/>
              <a:gd name="T7" fmla="*/ 132 h 320"/>
              <a:gd name="T8" fmla="*/ 271 w 271"/>
              <a:gd name="T9" fmla="*/ 320 h 320"/>
              <a:gd name="T10" fmla="*/ 134 w 271"/>
              <a:gd name="T11" fmla="*/ 226 h 320"/>
              <a:gd name="T12" fmla="*/ 0 w 271"/>
              <a:gd name="T13" fmla="*/ 320 h 320"/>
              <a:gd name="T14" fmla="*/ 271 w 271"/>
              <a:gd name="T15" fmla="*/ 132 h 320"/>
              <a:gd name="T16" fmla="*/ 180 w 271"/>
              <a:gd name="T17" fmla="*/ 226 h 320"/>
              <a:gd name="T18" fmla="*/ 0 w 271"/>
              <a:gd name="T19" fmla="*/ 132 h 320"/>
              <a:gd name="T20" fmla="*/ 91 w 271"/>
              <a:gd name="T21" fmla="*/ 226 h 320"/>
              <a:gd name="T22" fmla="*/ 237 w 271"/>
              <a:gd name="T23" fmla="*/ 125 h 320"/>
              <a:gd name="T24" fmla="*/ 237 w 271"/>
              <a:gd name="T25" fmla="*/ 60 h 320"/>
              <a:gd name="T26" fmla="*/ 177 w 271"/>
              <a:gd name="T27" fmla="*/ 0 h 320"/>
              <a:gd name="T28" fmla="*/ 33 w 271"/>
              <a:gd name="T29" fmla="*/ 0 h 320"/>
              <a:gd name="T30" fmla="*/ 33 w 271"/>
              <a:gd name="T31" fmla="*/ 125 h 320"/>
              <a:gd name="T32" fmla="*/ 237 w 271"/>
              <a:gd name="T33" fmla="*/ 60 h 320"/>
              <a:gd name="T34" fmla="*/ 177 w 271"/>
              <a:gd name="T35" fmla="*/ 0 h 320"/>
              <a:gd name="T36" fmla="*/ 177 w 271"/>
              <a:gd name="T37" fmla="*/ 60 h 320"/>
              <a:gd name="T38" fmla="*/ 237 w 271"/>
              <a:gd name="T39" fmla="*/ 60 h 320"/>
              <a:gd name="T40" fmla="*/ 91 w 271"/>
              <a:gd name="T41" fmla="*/ 94 h 320"/>
              <a:gd name="T42" fmla="*/ 62 w 271"/>
              <a:gd name="T43" fmla="*/ 94 h 320"/>
              <a:gd name="T44" fmla="*/ 201 w 271"/>
              <a:gd name="T45" fmla="*/ 94 h 320"/>
              <a:gd name="T46" fmla="*/ 120 w 271"/>
              <a:gd name="T47" fmla="*/ 94 h 320"/>
              <a:gd name="T48" fmla="*/ 62 w 271"/>
              <a:gd name="T49" fmla="*/ 123 h 320"/>
              <a:gd name="T50" fmla="*/ 139 w 271"/>
              <a:gd name="T51" fmla="*/ 123 h 320"/>
              <a:gd name="T52" fmla="*/ 201 w 271"/>
              <a:gd name="T53" fmla="*/ 123 h 320"/>
              <a:gd name="T54" fmla="*/ 170 w 271"/>
              <a:gd name="T55" fmla="*/ 12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1" h="320">
                <a:moveTo>
                  <a:pt x="271" y="132"/>
                </a:moveTo>
                <a:lnTo>
                  <a:pt x="271" y="320"/>
                </a:lnTo>
                <a:lnTo>
                  <a:pt x="0" y="320"/>
                </a:lnTo>
                <a:lnTo>
                  <a:pt x="0" y="132"/>
                </a:lnTo>
                <a:moveTo>
                  <a:pt x="271" y="320"/>
                </a:moveTo>
                <a:lnTo>
                  <a:pt x="134" y="226"/>
                </a:lnTo>
                <a:lnTo>
                  <a:pt x="0" y="320"/>
                </a:lnTo>
                <a:moveTo>
                  <a:pt x="271" y="132"/>
                </a:moveTo>
                <a:lnTo>
                  <a:pt x="180" y="226"/>
                </a:lnTo>
                <a:moveTo>
                  <a:pt x="0" y="132"/>
                </a:moveTo>
                <a:lnTo>
                  <a:pt x="91" y="226"/>
                </a:lnTo>
                <a:moveTo>
                  <a:pt x="237" y="125"/>
                </a:moveTo>
                <a:lnTo>
                  <a:pt x="237" y="60"/>
                </a:lnTo>
                <a:moveTo>
                  <a:pt x="177" y="0"/>
                </a:moveTo>
                <a:lnTo>
                  <a:pt x="33" y="0"/>
                </a:lnTo>
                <a:lnTo>
                  <a:pt x="33" y="125"/>
                </a:lnTo>
                <a:moveTo>
                  <a:pt x="237" y="60"/>
                </a:moveTo>
                <a:lnTo>
                  <a:pt x="177" y="0"/>
                </a:lnTo>
                <a:lnTo>
                  <a:pt x="177" y="60"/>
                </a:lnTo>
                <a:lnTo>
                  <a:pt x="237" y="60"/>
                </a:lnTo>
                <a:moveTo>
                  <a:pt x="91" y="94"/>
                </a:moveTo>
                <a:lnTo>
                  <a:pt x="62" y="94"/>
                </a:lnTo>
                <a:moveTo>
                  <a:pt x="201" y="94"/>
                </a:moveTo>
                <a:lnTo>
                  <a:pt x="120" y="94"/>
                </a:lnTo>
                <a:moveTo>
                  <a:pt x="62" y="123"/>
                </a:moveTo>
                <a:lnTo>
                  <a:pt x="139" y="123"/>
                </a:lnTo>
                <a:moveTo>
                  <a:pt x="201" y="123"/>
                </a:moveTo>
                <a:lnTo>
                  <a:pt x="170" y="123"/>
                </a:lnTo>
              </a:path>
            </a:pathLst>
          </a:custGeom>
          <a:noFill/>
          <a:ln w="158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7786688" y="2073275"/>
            <a:ext cx="536575" cy="609600"/>
          </a:xfrm>
          <a:custGeom>
            <a:avLst/>
            <a:gdLst>
              <a:gd name="T0" fmla="*/ 45 w 141"/>
              <a:gd name="T1" fmla="*/ 124 h 160"/>
              <a:gd name="T2" fmla="*/ 34 w 141"/>
              <a:gd name="T3" fmla="*/ 96 h 160"/>
              <a:gd name="T4" fmla="*/ 27 w 141"/>
              <a:gd name="T5" fmla="*/ 71 h 160"/>
              <a:gd name="T6" fmla="*/ 71 w 141"/>
              <a:gd name="T7" fmla="*/ 27 h 160"/>
              <a:gd name="T8" fmla="*/ 115 w 141"/>
              <a:gd name="T9" fmla="*/ 71 h 160"/>
              <a:gd name="T10" fmla="*/ 108 w 141"/>
              <a:gd name="T11" fmla="*/ 96 h 160"/>
              <a:gd name="T12" fmla="*/ 96 w 141"/>
              <a:gd name="T13" fmla="*/ 119 h 160"/>
              <a:gd name="T14" fmla="*/ 71 w 141"/>
              <a:gd name="T15" fmla="*/ 44 h 160"/>
              <a:gd name="T16" fmla="*/ 44 w 141"/>
              <a:gd name="T17" fmla="*/ 71 h 160"/>
              <a:gd name="T18" fmla="*/ 71 w 141"/>
              <a:gd name="T19" fmla="*/ 97 h 160"/>
              <a:gd name="T20" fmla="*/ 97 w 141"/>
              <a:gd name="T21" fmla="*/ 71 h 160"/>
              <a:gd name="T22" fmla="*/ 71 w 141"/>
              <a:gd name="T23" fmla="*/ 44 h 160"/>
              <a:gd name="T24" fmla="*/ 61 w 141"/>
              <a:gd name="T25" fmla="*/ 75 h 160"/>
              <a:gd name="T26" fmla="*/ 68 w 141"/>
              <a:gd name="T27" fmla="*/ 84 h 160"/>
              <a:gd name="T28" fmla="*/ 81 w 141"/>
              <a:gd name="T29" fmla="*/ 62 h 160"/>
              <a:gd name="T30" fmla="*/ 71 w 141"/>
              <a:gd name="T31" fmla="*/ 14 h 160"/>
              <a:gd name="T32" fmla="*/ 71 w 141"/>
              <a:gd name="T33" fmla="*/ 0 h 160"/>
              <a:gd name="T34" fmla="*/ 42 w 141"/>
              <a:gd name="T35" fmla="*/ 21 h 160"/>
              <a:gd name="T36" fmla="*/ 35 w 141"/>
              <a:gd name="T37" fmla="*/ 9 h 160"/>
              <a:gd name="T38" fmla="*/ 10 w 141"/>
              <a:gd name="T39" fmla="*/ 35 h 160"/>
              <a:gd name="T40" fmla="*/ 22 w 141"/>
              <a:gd name="T41" fmla="*/ 42 h 160"/>
              <a:gd name="T42" fmla="*/ 0 w 141"/>
              <a:gd name="T43" fmla="*/ 71 h 160"/>
              <a:gd name="T44" fmla="*/ 14 w 141"/>
              <a:gd name="T45" fmla="*/ 71 h 160"/>
              <a:gd name="T46" fmla="*/ 106 w 141"/>
              <a:gd name="T47" fmla="*/ 9 h 160"/>
              <a:gd name="T48" fmla="*/ 99 w 141"/>
              <a:gd name="T49" fmla="*/ 21 h 160"/>
              <a:gd name="T50" fmla="*/ 132 w 141"/>
              <a:gd name="T51" fmla="*/ 35 h 160"/>
              <a:gd name="T52" fmla="*/ 120 w 141"/>
              <a:gd name="T53" fmla="*/ 42 h 160"/>
              <a:gd name="T54" fmla="*/ 127 w 141"/>
              <a:gd name="T55" fmla="*/ 71 h 160"/>
              <a:gd name="T56" fmla="*/ 141 w 141"/>
              <a:gd name="T57" fmla="*/ 71 h 160"/>
              <a:gd name="T58" fmla="*/ 86 w 141"/>
              <a:gd name="T59" fmla="*/ 128 h 160"/>
              <a:gd name="T60" fmla="*/ 52 w 141"/>
              <a:gd name="T61" fmla="*/ 138 h 160"/>
              <a:gd name="T62" fmla="*/ 48 w 141"/>
              <a:gd name="T63" fmla="*/ 143 h 160"/>
              <a:gd name="T64" fmla="*/ 54 w 141"/>
              <a:gd name="T65" fmla="*/ 149 h 160"/>
              <a:gd name="T66" fmla="*/ 56 w 141"/>
              <a:gd name="T67" fmla="*/ 149 h 160"/>
              <a:gd name="T68" fmla="*/ 86 w 141"/>
              <a:gd name="T69" fmla="*/ 140 h 160"/>
              <a:gd name="T70" fmla="*/ 87 w 141"/>
              <a:gd name="T71" fmla="*/ 140 h 160"/>
              <a:gd name="T72" fmla="*/ 88 w 141"/>
              <a:gd name="T73" fmla="*/ 140 h 160"/>
              <a:gd name="T74" fmla="*/ 94 w 141"/>
              <a:gd name="T75" fmla="*/ 146 h 160"/>
              <a:gd name="T76" fmla="*/ 90 w 141"/>
              <a:gd name="T77" fmla="*/ 151 h 160"/>
              <a:gd name="T78" fmla="*/ 60 w 141"/>
              <a:gd name="T79"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60">
                <a:moveTo>
                  <a:pt x="45" y="124"/>
                </a:moveTo>
                <a:cubicBezTo>
                  <a:pt x="46" y="117"/>
                  <a:pt x="43" y="110"/>
                  <a:pt x="34" y="96"/>
                </a:cubicBezTo>
                <a:cubicBezTo>
                  <a:pt x="29" y="88"/>
                  <a:pt x="27" y="80"/>
                  <a:pt x="27" y="71"/>
                </a:cubicBezTo>
                <a:cubicBezTo>
                  <a:pt x="27" y="47"/>
                  <a:pt x="46" y="27"/>
                  <a:pt x="71" y="27"/>
                </a:cubicBezTo>
                <a:cubicBezTo>
                  <a:pt x="95" y="27"/>
                  <a:pt x="115" y="47"/>
                  <a:pt x="115" y="71"/>
                </a:cubicBezTo>
                <a:cubicBezTo>
                  <a:pt x="115" y="80"/>
                  <a:pt x="112" y="88"/>
                  <a:pt x="108" y="96"/>
                </a:cubicBezTo>
                <a:cubicBezTo>
                  <a:pt x="100" y="107"/>
                  <a:pt x="97" y="114"/>
                  <a:pt x="96" y="119"/>
                </a:cubicBezTo>
                <a:moveTo>
                  <a:pt x="71" y="44"/>
                </a:moveTo>
                <a:cubicBezTo>
                  <a:pt x="56" y="44"/>
                  <a:pt x="44" y="56"/>
                  <a:pt x="44" y="71"/>
                </a:cubicBezTo>
                <a:cubicBezTo>
                  <a:pt x="44" y="85"/>
                  <a:pt x="56" y="97"/>
                  <a:pt x="71" y="97"/>
                </a:cubicBezTo>
                <a:cubicBezTo>
                  <a:pt x="85" y="97"/>
                  <a:pt x="97" y="85"/>
                  <a:pt x="97" y="71"/>
                </a:cubicBezTo>
                <a:cubicBezTo>
                  <a:pt x="97" y="56"/>
                  <a:pt x="85" y="44"/>
                  <a:pt x="71" y="44"/>
                </a:cubicBezTo>
                <a:close/>
                <a:moveTo>
                  <a:pt x="61" y="75"/>
                </a:moveTo>
                <a:cubicBezTo>
                  <a:pt x="68" y="84"/>
                  <a:pt x="68" y="84"/>
                  <a:pt x="68" y="84"/>
                </a:cubicBezTo>
                <a:cubicBezTo>
                  <a:pt x="81" y="62"/>
                  <a:pt x="81" y="62"/>
                  <a:pt x="81" y="62"/>
                </a:cubicBezTo>
                <a:moveTo>
                  <a:pt x="71" y="14"/>
                </a:moveTo>
                <a:cubicBezTo>
                  <a:pt x="71" y="0"/>
                  <a:pt x="71" y="0"/>
                  <a:pt x="71" y="0"/>
                </a:cubicBezTo>
                <a:moveTo>
                  <a:pt x="42" y="21"/>
                </a:moveTo>
                <a:cubicBezTo>
                  <a:pt x="35" y="9"/>
                  <a:pt x="35" y="9"/>
                  <a:pt x="35" y="9"/>
                </a:cubicBezTo>
                <a:moveTo>
                  <a:pt x="10" y="35"/>
                </a:moveTo>
                <a:cubicBezTo>
                  <a:pt x="22" y="42"/>
                  <a:pt x="22" y="42"/>
                  <a:pt x="22" y="42"/>
                </a:cubicBezTo>
                <a:moveTo>
                  <a:pt x="0" y="71"/>
                </a:moveTo>
                <a:cubicBezTo>
                  <a:pt x="14" y="71"/>
                  <a:pt x="14" y="71"/>
                  <a:pt x="14" y="71"/>
                </a:cubicBezTo>
                <a:moveTo>
                  <a:pt x="106" y="9"/>
                </a:moveTo>
                <a:cubicBezTo>
                  <a:pt x="99" y="21"/>
                  <a:pt x="99" y="21"/>
                  <a:pt x="99" y="21"/>
                </a:cubicBezTo>
                <a:moveTo>
                  <a:pt x="132" y="35"/>
                </a:moveTo>
                <a:cubicBezTo>
                  <a:pt x="120" y="42"/>
                  <a:pt x="120" y="42"/>
                  <a:pt x="120" y="42"/>
                </a:cubicBezTo>
                <a:moveTo>
                  <a:pt x="127" y="71"/>
                </a:moveTo>
                <a:cubicBezTo>
                  <a:pt x="141" y="71"/>
                  <a:pt x="141" y="71"/>
                  <a:pt x="141" y="71"/>
                </a:cubicBezTo>
                <a:moveTo>
                  <a:pt x="86" y="128"/>
                </a:moveTo>
                <a:cubicBezTo>
                  <a:pt x="86" y="128"/>
                  <a:pt x="52" y="138"/>
                  <a:pt x="52" y="138"/>
                </a:cubicBezTo>
                <a:cubicBezTo>
                  <a:pt x="49" y="138"/>
                  <a:pt x="48" y="141"/>
                  <a:pt x="48" y="143"/>
                </a:cubicBezTo>
                <a:cubicBezTo>
                  <a:pt x="48" y="147"/>
                  <a:pt x="50" y="149"/>
                  <a:pt x="54" y="149"/>
                </a:cubicBezTo>
                <a:cubicBezTo>
                  <a:pt x="54" y="149"/>
                  <a:pt x="56" y="149"/>
                  <a:pt x="56" y="149"/>
                </a:cubicBezTo>
                <a:cubicBezTo>
                  <a:pt x="86" y="140"/>
                  <a:pt x="86" y="140"/>
                  <a:pt x="86" y="140"/>
                </a:cubicBezTo>
                <a:cubicBezTo>
                  <a:pt x="87" y="140"/>
                  <a:pt x="87" y="140"/>
                  <a:pt x="87" y="140"/>
                </a:cubicBezTo>
                <a:cubicBezTo>
                  <a:pt x="87" y="140"/>
                  <a:pt x="87" y="140"/>
                  <a:pt x="88" y="140"/>
                </a:cubicBezTo>
                <a:cubicBezTo>
                  <a:pt x="91" y="140"/>
                  <a:pt x="94" y="143"/>
                  <a:pt x="94" y="146"/>
                </a:cubicBezTo>
                <a:cubicBezTo>
                  <a:pt x="94" y="148"/>
                  <a:pt x="92" y="150"/>
                  <a:pt x="90" y="151"/>
                </a:cubicBezTo>
                <a:cubicBezTo>
                  <a:pt x="60" y="160"/>
                  <a:pt x="60" y="160"/>
                  <a:pt x="60" y="160"/>
                </a:cubicBezTo>
              </a:path>
            </a:pathLst>
          </a:custGeom>
          <a:noFill/>
          <a:ln w="158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noEditPoints="1"/>
          </p:cNvSpPr>
          <p:nvPr/>
        </p:nvSpPr>
        <p:spPr bwMode="auto">
          <a:xfrm>
            <a:off x="3959225" y="2011363"/>
            <a:ext cx="503238" cy="503238"/>
          </a:xfrm>
          <a:custGeom>
            <a:avLst/>
            <a:gdLst>
              <a:gd name="T0" fmla="*/ 114 w 132"/>
              <a:gd name="T1" fmla="*/ 36 h 132"/>
              <a:gd name="T2" fmla="*/ 124 w 132"/>
              <a:gd name="T3" fmla="*/ 70 h 132"/>
              <a:gd name="T4" fmla="*/ 62 w 132"/>
              <a:gd name="T5" fmla="*/ 132 h 132"/>
              <a:gd name="T6" fmla="*/ 0 w 132"/>
              <a:gd name="T7" fmla="*/ 70 h 132"/>
              <a:gd name="T8" fmla="*/ 62 w 132"/>
              <a:gd name="T9" fmla="*/ 8 h 132"/>
              <a:gd name="T10" fmla="*/ 96 w 132"/>
              <a:gd name="T11" fmla="*/ 18 h 132"/>
              <a:gd name="T12" fmla="*/ 86 w 132"/>
              <a:gd name="T13" fmla="*/ 30 h 132"/>
              <a:gd name="T14" fmla="*/ 62 w 132"/>
              <a:gd name="T15" fmla="*/ 23 h 132"/>
              <a:gd name="T16" fmla="*/ 15 w 132"/>
              <a:gd name="T17" fmla="*/ 70 h 132"/>
              <a:gd name="T18" fmla="*/ 62 w 132"/>
              <a:gd name="T19" fmla="*/ 117 h 132"/>
              <a:gd name="T20" fmla="*/ 109 w 132"/>
              <a:gd name="T21" fmla="*/ 70 h 132"/>
              <a:gd name="T22" fmla="*/ 102 w 132"/>
              <a:gd name="T23" fmla="*/ 46 h 132"/>
              <a:gd name="T24" fmla="*/ 73 w 132"/>
              <a:gd name="T25" fmla="*/ 42 h 132"/>
              <a:gd name="T26" fmla="*/ 62 w 132"/>
              <a:gd name="T27" fmla="*/ 40 h 132"/>
              <a:gd name="T28" fmla="*/ 31 w 132"/>
              <a:gd name="T29" fmla="*/ 70 h 132"/>
              <a:gd name="T30" fmla="*/ 62 w 132"/>
              <a:gd name="T31" fmla="*/ 101 h 132"/>
              <a:gd name="T32" fmla="*/ 92 w 132"/>
              <a:gd name="T33" fmla="*/ 70 h 132"/>
              <a:gd name="T34" fmla="*/ 89 w 132"/>
              <a:gd name="T35" fmla="*/ 57 h 132"/>
              <a:gd name="T36" fmla="*/ 62 w 132"/>
              <a:gd name="T37" fmla="*/ 70 h 132"/>
              <a:gd name="T38" fmla="*/ 129 w 132"/>
              <a:gd name="T39" fmla="*/ 3 h 132"/>
              <a:gd name="T40" fmla="*/ 113 w 132"/>
              <a:gd name="T41" fmla="*/ 0 h 132"/>
              <a:gd name="T42" fmla="*/ 113 w 132"/>
              <a:gd name="T43" fmla="*/ 19 h 132"/>
              <a:gd name="T44" fmla="*/ 132 w 132"/>
              <a:gd name="T45" fmla="*/ 19 h 132"/>
              <a:gd name="T46" fmla="*/ 10 w 132"/>
              <a:gd name="T47" fmla="*/ 132 h 132"/>
              <a:gd name="T48" fmla="*/ 23 w 132"/>
              <a:gd name="T49" fmla="*/ 118 h 132"/>
              <a:gd name="T50" fmla="*/ 101 w 132"/>
              <a:gd name="T51" fmla="*/ 118 h 132"/>
              <a:gd name="T52" fmla="*/ 113 w 132"/>
              <a:gd name="T5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2" h="132">
                <a:moveTo>
                  <a:pt x="114" y="36"/>
                </a:moveTo>
                <a:cubicBezTo>
                  <a:pt x="120" y="46"/>
                  <a:pt x="124" y="58"/>
                  <a:pt x="124" y="70"/>
                </a:cubicBezTo>
                <a:cubicBezTo>
                  <a:pt x="124" y="105"/>
                  <a:pt x="96" y="132"/>
                  <a:pt x="62" y="132"/>
                </a:cubicBezTo>
                <a:cubicBezTo>
                  <a:pt x="28" y="132"/>
                  <a:pt x="0" y="105"/>
                  <a:pt x="0" y="70"/>
                </a:cubicBezTo>
                <a:cubicBezTo>
                  <a:pt x="0" y="36"/>
                  <a:pt x="28" y="8"/>
                  <a:pt x="62" y="8"/>
                </a:cubicBezTo>
                <a:cubicBezTo>
                  <a:pt x="74" y="8"/>
                  <a:pt x="86" y="12"/>
                  <a:pt x="96" y="18"/>
                </a:cubicBezTo>
                <a:moveTo>
                  <a:pt x="86" y="30"/>
                </a:moveTo>
                <a:cubicBezTo>
                  <a:pt x="79" y="26"/>
                  <a:pt x="71" y="23"/>
                  <a:pt x="62" y="23"/>
                </a:cubicBezTo>
                <a:cubicBezTo>
                  <a:pt x="36" y="23"/>
                  <a:pt x="15" y="44"/>
                  <a:pt x="15" y="70"/>
                </a:cubicBezTo>
                <a:cubicBezTo>
                  <a:pt x="15" y="96"/>
                  <a:pt x="36" y="117"/>
                  <a:pt x="62" y="117"/>
                </a:cubicBezTo>
                <a:cubicBezTo>
                  <a:pt x="88" y="117"/>
                  <a:pt x="109" y="96"/>
                  <a:pt x="109" y="70"/>
                </a:cubicBezTo>
                <a:cubicBezTo>
                  <a:pt x="109" y="62"/>
                  <a:pt x="106" y="53"/>
                  <a:pt x="102" y="46"/>
                </a:cubicBezTo>
                <a:moveTo>
                  <a:pt x="73" y="42"/>
                </a:moveTo>
                <a:cubicBezTo>
                  <a:pt x="70" y="40"/>
                  <a:pt x="66" y="40"/>
                  <a:pt x="62" y="40"/>
                </a:cubicBezTo>
                <a:cubicBezTo>
                  <a:pt x="45" y="40"/>
                  <a:pt x="31" y="53"/>
                  <a:pt x="31" y="70"/>
                </a:cubicBezTo>
                <a:cubicBezTo>
                  <a:pt x="31" y="87"/>
                  <a:pt x="45" y="101"/>
                  <a:pt x="62" y="101"/>
                </a:cubicBezTo>
                <a:cubicBezTo>
                  <a:pt x="79" y="101"/>
                  <a:pt x="92" y="87"/>
                  <a:pt x="92" y="70"/>
                </a:cubicBezTo>
                <a:cubicBezTo>
                  <a:pt x="92" y="65"/>
                  <a:pt x="91" y="61"/>
                  <a:pt x="89" y="57"/>
                </a:cubicBezTo>
                <a:moveTo>
                  <a:pt x="62" y="70"/>
                </a:moveTo>
                <a:cubicBezTo>
                  <a:pt x="129" y="3"/>
                  <a:pt x="129" y="3"/>
                  <a:pt x="129" y="3"/>
                </a:cubicBezTo>
                <a:moveTo>
                  <a:pt x="113" y="0"/>
                </a:moveTo>
                <a:cubicBezTo>
                  <a:pt x="113" y="19"/>
                  <a:pt x="113" y="19"/>
                  <a:pt x="113" y="19"/>
                </a:cubicBezTo>
                <a:cubicBezTo>
                  <a:pt x="132" y="19"/>
                  <a:pt x="132" y="19"/>
                  <a:pt x="132" y="19"/>
                </a:cubicBezTo>
                <a:moveTo>
                  <a:pt x="10" y="132"/>
                </a:moveTo>
                <a:cubicBezTo>
                  <a:pt x="23" y="118"/>
                  <a:pt x="23" y="118"/>
                  <a:pt x="23" y="118"/>
                </a:cubicBezTo>
                <a:moveTo>
                  <a:pt x="101" y="118"/>
                </a:moveTo>
                <a:cubicBezTo>
                  <a:pt x="113" y="132"/>
                  <a:pt x="113" y="132"/>
                  <a:pt x="113" y="132"/>
                </a:cubicBezTo>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noEditPoints="1"/>
          </p:cNvSpPr>
          <p:nvPr/>
        </p:nvSpPr>
        <p:spPr bwMode="auto">
          <a:xfrm>
            <a:off x="7794625" y="4240213"/>
            <a:ext cx="525463" cy="546100"/>
          </a:xfrm>
          <a:custGeom>
            <a:avLst/>
            <a:gdLst>
              <a:gd name="T0" fmla="*/ 51 w 138"/>
              <a:gd name="T1" fmla="*/ 15 h 143"/>
              <a:gd name="T2" fmla="*/ 121 w 138"/>
              <a:gd name="T3" fmla="*/ 57 h 143"/>
              <a:gd name="T4" fmla="*/ 138 w 138"/>
              <a:gd name="T5" fmla="*/ 92 h 143"/>
              <a:gd name="T6" fmla="*/ 123 w 138"/>
              <a:gd name="T7" fmla="*/ 92 h 143"/>
              <a:gd name="T8" fmla="*/ 123 w 138"/>
              <a:gd name="T9" fmla="*/ 115 h 143"/>
              <a:gd name="T10" fmla="*/ 116 w 138"/>
              <a:gd name="T11" fmla="*/ 123 h 143"/>
              <a:gd name="T12" fmla="*/ 100 w 138"/>
              <a:gd name="T13" fmla="*/ 123 h 143"/>
              <a:gd name="T14" fmla="*/ 100 w 138"/>
              <a:gd name="T15" fmla="*/ 143 h 143"/>
              <a:gd name="T16" fmla="*/ 37 w 138"/>
              <a:gd name="T17" fmla="*/ 143 h 143"/>
              <a:gd name="T18" fmla="*/ 37 w 138"/>
              <a:gd name="T19" fmla="*/ 122 h 143"/>
              <a:gd name="T20" fmla="*/ 30 w 138"/>
              <a:gd name="T21" fmla="*/ 108 h 143"/>
              <a:gd name="T22" fmla="*/ 77 w 138"/>
              <a:gd name="T23" fmla="*/ 65 h 143"/>
              <a:gd name="T24" fmla="*/ 77 w 138"/>
              <a:gd name="T25" fmla="*/ 55 h 143"/>
              <a:gd name="T26" fmla="*/ 66 w 138"/>
              <a:gd name="T27" fmla="*/ 51 h 143"/>
              <a:gd name="T28" fmla="*/ 64 w 138"/>
              <a:gd name="T29" fmla="*/ 47 h 143"/>
              <a:gd name="T30" fmla="*/ 69 w 138"/>
              <a:gd name="T31" fmla="*/ 36 h 143"/>
              <a:gd name="T32" fmla="*/ 62 w 138"/>
              <a:gd name="T33" fmla="*/ 29 h 143"/>
              <a:gd name="T34" fmla="*/ 51 w 138"/>
              <a:gd name="T35" fmla="*/ 34 h 143"/>
              <a:gd name="T36" fmla="*/ 47 w 138"/>
              <a:gd name="T37" fmla="*/ 32 h 143"/>
              <a:gd name="T38" fmla="*/ 43 w 138"/>
              <a:gd name="T39" fmla="*/ 21 h 143"/>
              <a:gd name="T40" fmla="*/ 33 w 138"/>
              <a:gd name="T41" fmla="*/ 21 h 143"/>
              <a:gd name="T42" fmla="*/ 29 w 138"/>
              <a:gd name="T43" fmla="*/ 32 h 143"/>
              <a:gd name="T44" fmla="*/ 25 w 138"/>
              <a:gd name="T45" fmla="*/ 34 h 143"/>
              <a:gd name="T46" fmla="*/ 14 w 138"/>
              <a:gd name="T47" fmla="*/ 29 h 143"/>
              <a:gd name="T48" fmla="*/ 8 w 138"/>
              <a:gd name="T49" fmla="*/ 36 h 143"/>
              <a:gd name="T50" fmla="*/ 12 w 138"/>
              <a:gd name="T51" fmla="*/ 47 h 143"/>
              <a:gd name="T52" fmla="*/ 11 w 138"/>
              <a:gd name="T53" fmla="*/ 51 h 143"/>
              <a:gd name="T54" fmla="*/ 0 w 138"/>
              <a:gd name="T55" fmla="*/ 55 h 143"/>
              <a:gd name="T56" fmla="*/ 0 w 138"/>
              <a:gd name="T57" fmla="*/ 65 h 143"/>
              <a:gd name="T58" fmla="*/ 11 w 138"/>
              <a:gd name="T59" fmla="*/ 69 h 143"/>
              <a:gd name="T60" fmla="*/ 12 w 138"/>
              <a:gd name="T61" fmla="*/ 73 h 143"/>
              <a:gd name="T62" fmla="*/ 8 w 138"/>
              <a:gd name="T63" fmla="*/ 84 h 143"/>
              <a:gd name="T64" fmla="*/ 14 w 138"/>
              <a:gd name="T65" fmla="*/ 90 h 143"/>
              <a:gd name="T66" fmla="*/ 25 w 138"/>
              <a:gd name="T67" fmla="*/ 86 h 143"/>
              <a:gd name="T68" fmla="*/ 29 w 138"/>
              <a:gd name="T69" fmla="*/ 87 h 143"/>
              <a:gd name="T70" fmla="*/ 33 w 138"/>
              <a:gd name="T71" fmla="*/ 98 h 143"/>
              <a:gd name="T72" fmla="*/ 43 w 138"/>
              <a:gd name="T73" fmla="*/ 98 h 143"/>
              <a:gd name="T74" fmla="*/ 47 w 138"/>
              <a:gd name="T75" fmla="*/ 87 h 143"/>
              <a:gd name="T76" fmla="*/ 51 w 138"/>
              <a:gd name="T77" fmla="*/ 86 h 143"/>
              <a:gd name="T78" fmla="*/ 62 w 138"/>
              <a:gd name="T79" fmla="*/ 90 h 143"/>
              <a:gd name="T80" fmla="*/ 69 w 138"/>
              <a:gd name="T81" fmla="*/ 84 h 143"/>
              <a:gd name="T82" fmla="*/ 64 w 138"/>
              <a:gd name="T83" fmla="*/ 73 h 143"/>
              <a:gd name="T84" fmla="*/ 66 w 138"/>
              <a:gd name="T85" fmla="*/ 69 h 143"/>
              <a:gd name="T86" fmla="*/ 77 w 138"/>
              <a:gd name="T87" fmla="*/ 65 h 143"/>
              <a:gd name="T88" fmla="*/ 38 w 138"/>
              <a:gd name="T89" fmla="*/ 44 h 143"/>
              <a:gd name="T90" fmla="*/ 22 w 138"/>
              <a:gd name="T91" fmla="*/ 60 h 143"/>
              <a:gd name="T92" fmla="*/ 38 w 138"/>
              <a:gd name="T93" fmla="*/ 76 h 143"/>
              <a:gd name="T94" fmla="*/ 55 w 138"/>
              <a:gd name="T95" fmla="*/ 60 h 143"/>
              <a:gd name="T96" fmla="*/ 38 w 138"/>
              <a:gd name="T97" fmla="*/ 44 h 143"/>
              <a:gd name="T98" fmla="*/ 100 w 138"/>
              <a:gd name="T99" fmla="*/ 123 h 143"/>
              <a:gd name="T100" fmla="*/ 91 w 138"/>
              <a:gd name="T101" fmla="*/ 12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8" h="143">
                <a:moveTo>
                  <a:pt x="51" y="15"/>
                </a:moveTo>
                <a:cubicBezTo>
                  <a:pt x="128" y="0"/>
                  <a:pt x="121" y="57"/>
                  <a:pt x="121" y="57"/>
                </a:cubicBezTo>
                <a:cubicBezTo>
                  <a:pt x="138" y="92"/>
                  <a:pt x="138" y="92"/>
                  <a:pt x="138" y="92"/>
                </a:cubicBezTo>
                <a:cubicBezTo>
                  <a:pt x="123" y="92"/>
                  <a:pt x="123" y="92"/>
                  <a:pt x="123" y="92"/>
                </a:cubicBezTo>
                <a:cubicBezTo>
                  <a:pt x="123" y="115"/>
                  <a:pt x="123" y="115"/>
                  <a:pt x="123" y="115"/>
                </a:cubicBezTo>
                <a:cubicBezTo>
                  <a:pt x="123" y="120"/>
                  <a:pt x="120" y="123"/>
                  <a:pt x="116" y="123"/>
                </a:cubicBezTo>
                <a:cubicBezTo>
                  <a:pt x="100" y="123"/>
                  <a:pt x="100" y="123"/>
                  <a:pt x="100" y="123"/>
                </a:cubicBezTo>
                <a:cubicBezTo>
                  <a:pt x="100" y="143"/>
                  <a:pt x="100" y="143"/>
                  <a:pt x="100" y="143"/>
                </a:cubicBezTo>
                <a:moveTo>
                  <a:pt x="37" y="143"/>
                </a:moveTo>
                <a:cubicBezTo>
                  <a:pt x="37" y="122"/>
                  <a:pt x="37" y="122"/>
                  <a:pt x="37" y="122"/>
                </a:cubicBezTo>
                <a:cubicBezTo>
                  <a:pt x="30" y="108"/>
                  <a:pt x="30" y="108"/>
                  <a:pt x="30" y="108"/>
                </a:cubicBezTo>
                <a:moveTo>
                  <a:pt x="77" y="65"/>
                </a:moveTo>
                <a:cubicBezTo>
                  <a:pt x="77" y="55"/>
                  <a:pt x="77" y="55"/>
                  <a:pt x="77" y="55"/>
                </a:cubicBezTo>
                <a:cubicBezTo>
                  <a:pt x="66" y="51"/>
                  <a:pt x="66" y="51"/>
                  <a:pt x="66" y="51"/>
                </a:cubicBezTo>
                <a:cubicBezTo>
                  <a:pt x="65" y="49"/>
                  <a:pt x="65" y="48"/>
                  <a:pt x="64" y="47"/>
                </a:cubicBezTo>
                <a:cubicBezTo>
                  <a:pt x="69" y="36"/>
                  <a:pt x="69" y="36"/>
                  <a:pt x="69" y="36"/>
                </a:cubicBezTo>
                <a:cubicBezTo>
                  <a:pt x="62" y="29"/>
                  <a:pt x="62" y="29"/>
                  <a:pt x="62" y="29"/>
                </a:cubicBezTo>
                <a:cubicBezTo>
                  <a:pt x="51" y="34"/>
                  <a:pt x="51" y="34"/>
                  <a:pt x="51" y="34"/>
                </a:cubicBezTo>
                <a:cubicBezTo>
                  <a:pt x="50" y="33"/>
                  <a:pt x="49" y="33"/>
                  <a:pt x="47" y="32"/>
                </a:cubicBezTo>
                <a:cubicBezTo>
                  <a:pt x="43" y="21"/>
                  <a:pt x="43" y="21"/>
                  <a:pt x="43" y="21"/>
                </a:cubicBezTo>
                <a:cubicBezTo>
                  <a:pt x="33" y="21"/>
                  <a:pt x="33" y="21"/>
                  <a:pt x="33" y="21"/>
                </a:cubicBezTo>
                <a:cubicBezTo>
                  <a:pt x="29" y="32"/>
                  <a:pt x="29" y="32"/>
                  <a:pt x="29" y="32"/>
                </a:cubicBezTo>
                <a:cubicBezTo>
                  <a:pt x="28" y="33"/>
                  <a:pt x="26" y="33"/>
                  <a:pt x="25" y="34"/>
                </a:cubicBezTo>
                <a:cubicBezTo>
                  <a:pt x="14" y="29"/>
                  <a:pt x="14" y="29"/>
                  <a:pt x="14" y="29"/>
                </a:cubicBezTo>
                <a:cubicBezTo>
                  <a:pt x="8" y="36"/>
                  <a:pt x="8" y="36"/>
                  <a:pt x="8" y="36"/>
                </a:cubicBezTo>
                <a:cubicBezTo>
                  <a:pt x="12" y="47"/>
                  <a:pt x="12" y="47"/>
                  <a:pt x="12" y="47"/>
                </a:cubicBezTo>
                <a:cubicBezTo>
                  <a:pt x="12" y="48"/>
                  <a:pt x="11" y="49"/>
                  <a:pt x="11" y="51"/>
                </a:cubicBezTo>
                <a:cubicBezTo>
                  <a:pt x="0" y="55"/>
                  <a:pt x="0" y="55"/>
                  <a:pt x="0" y="55"/>
                </a:cubicBezTo>
                <a:cubicBezTo>
                  <a:pt x="0" y="65"/>
                  <a:pt x="0" y="65"/>
                  <a:pt x="0" y="65"/>
                </a:cubicBezTo>
                <a:cubicBezTo>
                  <a:pt x="11" y="69"/>
                  <a:pt x="11" y="69"/>
                  <a:pt x="11" y="69"/>
                </a:cubicBezTo>
                <a:cubicBezTo>
                  <a:pt x="11" y="70"/>
                  <a:pt x="12" y="72"/>
                  <a:pt x="12" y="73"/>
                </a:cubicBezTo>
                <a:cubicBezTo>
                  <a:pt x="8" y="84"/>
                  <a:pt x="8" y="84"/>
                  <a:pt x="8" y="84"/>
                </a:cubicBezTo>
                <a:cubicBezTo>
                  <a:pt x="14" y="90"/>
                  <a:pt x="14" y="90"/>
                  <a:pt x="14" y="90"/>
                </a:cubicBezTo>
                <a:cubicBezTo>
                  <a:pt x="25" y="86"/>
                  <a:pt x="25" y="86"/>
                  <a:pt x="25" y="86"/>
                </a:cubicBezTo>
                <a:cubicBezTo>
                  <a:pt x="26" y="86"/>
                  <a:pt x="28" y="87"/>
                  <a:pt x="29" y="87"/>
                </a:cubicBezTo>
                <a:cubicBezTo>
                  <a:pt x="33" y="98"/>
                  <a:pt x="33" y="98"/>
                  <a:pt x="33" y="98"/>
                </a:cubicBezTo>
                <a:cubicBezTo>
                  <a:pt x="43" y="98"/>
                  <a:pt x="43" y="98"/>
                  <a:pt x="43" y="98"/>
                </a:cubicBezTo>
                <a:cubicBezTo>
                  <a:pt x="47" y="87"/>
                  <a:pt x="47" y="87"/>
                  <a:pt x="47" y="87"/>
                </a:cubicBezTo>
                <a:cubicBezTo>
                  <a:pt x="49" y="87"/>
                  <a:pt x="50" y="86"/>
                  <a:pt x="51" y="86"/>
                </a:cubicBezTo>
                <a:cubicBezTo>
                  <a:pt x="62" y="90"/>
                  <a:pt x="62" y="90"/>
                  <a:pt x="62" y="90"/>
                </a:cubicBezTo>
                <a:cubicBezTo>
                  <a:pt x="69" y="84"/>
                  <a:pt x="69" y="84"/>
                  <a:pt x="69" y="84"/>
                </a:cubicBezTo>
                <a:cubicBezTo>
                  <a:pt x="64" y="73"/>
                  <a:pt x="64" y="73"/>
                  <a:pt x="64" y="73"/>
                </a:cubicBezTo>
                <a:cubicBezTo>
                  <a:pt x="65" y="72"/>
                  <a:pt x="65" y="70"/>
                  <a:pt x="66" y="69"/>
                </a:cubicBezTo>
                <a:lnTo>
                  <a:pt x="77" y="65"/>
                </a:lnTo>
                <a:close/>
                <a:moveTo>
                  <a:pt x="38" y="44"/>
                </a:moveTo>
                <a:cubicBezTo>
                  <a:pt x="29" y="44"/>
                  <a:pt x="22" y="51"/>
                  <a:pt x="22" y="60"/>
                </a:cubicBezTo>
                <a:cubicBezTo>
                  <a:pt x="22" y="69"/>
                  <a:pt x="29" y="76"/>
                  <a:pt x="38" y="76"/>
                </a:cubicBezTo>
                <a:cubicBezTo>
                  <a:pt x="47" y="76"/>
                  <a:pt x="55" y="69"/>
                  <a:pt x="55" y="60"/>
                </a:cubicBezTo>
                <a:cubicBezTo>
                  <a:pt x="55" y="51"/>
                  <a:pt x="47" y="44"/>
                  <a:pt x="38" y="44"/>
                </a:cubicBezTo>
                <a:close/>
                <a:moveTo>
                  <a:pt x="100" y="123"/>
                </a:moveTo>
                <a:cubicBezTo>
                  <a:pt x="91" y="123"/>
                  <a:pt x="91" y="123"/>
                  <a:pt x="91" y="123"/>
                </a:cubicBezTo>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5775325" y="1058863"/>
            <a:ext cx="688975" cy="388938"/>
          </a:xfrm>
          <a:custGeom>
            <a:avLst/>
            <a:gdLst>
              <a:gd name="T0" fmla="*/ 43 w 181"/>
              <a:gd name="T1" fmla="*/ 83 h 102"/>
              <a:gd name="T2" fmla="*/ 42 w 181"/>
              <a:gd name="T3" fmla="*/ 76 h 102"/>
              <a:gd name="T4" fmla="*/ 53 w 181"/>
              <a:gd name="T5" fmla="*/ 66 h 102"/>
              <a:gd name="T6" fmla="*/ 59 w 181"/>
              <a:gd name="T7" fmla="*/ 71 h 102"/>
              <a:gd name="T8" fmla="*/ 50 w 181"/>
              <a:gd name="T9" fmla="*/ 83 h 102"/>
              <a:gd name="T10" fmla="*/ 110 w 181"/>
              <a:gd name="T11" fmla="*/ 74 h 102"/>
              <a:gd name="T12" fmla="*/ 132 w 181"/>
              <a:gd name="T13" fmla="*/ 83 h 102"/>
              <a:gd name="T14" fmla="*/ 133 w 181"/>
              <a:gd name="T15" fmla="*/ 74 h 102"/>
              <a:gd name="T16" fmla="*/ 111 w 181"/>
              <a:gd name="T17" fmla="*/ 91 h 102"/>
              <a:gd name="T18" fmla="*/ 121 w 181"/>
              <a:gd name="T19" fmla="*/ 91 h 102"/>
              <a:gd name="T20" fmla="*/ 123 w 181"/>
              <a:gd name="T21" fmla="*/ 83 h 102"/>
              <a:gd name="T22" fmla="*/ 99 w 181"/>
              <a:gd name="T23" fmla="*/ 98 h 102"/>
              <a:gd name="T24" fmla="*/ 109 w 181"/>
              <a:gd name="T25" fmla="*/ 98 h 102"/>
              <a:gd name="T26" fmla="*/ 111 w 181"/>
              <a:gd name="T27" fmla="*/ 91 h 102"/>
              <a:gd name="T28" fmla="*/ 85 w 181"/>
              <a:gd name="T29" fmla="*/ 100 h 102"/>
              <a:gd name="T30" fmla="*/ 96 w 181"/>
              <a:gd name="T31" fmla="*/ 99 h 102"/>
              <a:gd name="T32" fmla="*/ 58 w 181"/>
              <a:gd name="T33" fmla="*/ 91 h 102"/>
              <a:gd name="T34" fmla="*/ 70 w 181"/>
              <a:gd name="T35" fmla="*/ 69 h 102"/>
              <a:gd name="T36" fmla="*/ 62 w 181"/>
              <a:gd name="T37" fmla="*/ 70 h 102"/>
              <a:gd name="T38" fmla="*/ 50 w 181"/>
              <a:gd name="T39" fmla="*/ 91 h 102"/>
              <a:gd name="T40" fmla="*/ 58 w 181"/>
              <a:gd name="T41" fmla="*/ 91 h 102"/>
              <a:gd name="T42" fmla="*/ 79 w 181"/>
              <a:gd name="T43" fmla="*/ 83 h 102"/>
              <a:gd name="T44" fmla="*/ 74 w 181"/>
              <a:gd name="T45" fmla="*/ 74 h 102"/>
              <a:gd name="T46" fmla="*/ 60 w 181"/>
              <a:gd name="T47" fmla="*/ 89 h 102"/>
              <a:gd name="T48" fmla="*/ 65 w 181"/>
              <a:gd name="T49" fmla="*/ 98 h 102"/>
              <a:gd name="T50" fmla="*/ 84 w 181"/>
              <a:gd name="T51" fmla="*/ 94 h 102"/>
              <a:gd name="T52" fmla="*/ 85 w 181"/>
              <a:gd name="T53" fmla="*/ 85 h 102"/>
              <a:gd name="T54" fmla="*/ 77 w 181"/>
              <a:gd name="T55" fmla="*/ 85 h 102"/>
              <a:gd name="T56" fmla="*/ 71 w 181"/>
              <a:gd name="T57" fmla="*/ 100 h 102"/>
              <a:gd name="T58" fmla="*/ 79 w 181"/>
              <a:gd name="T59" fmla="*/ 100 h 102"/>
              <a:gd name="T60" fmla="*/ 155 w 181"/>
              <a:gd name="T61" fmla="*/ 1 h 102"/>
              <a:gd name="T62" fmla="*/ 150 w 181"/>
              <a:gd name="T63" fmla="*/ 61 h 102"/>
              <a:gd name="T64" fmla="*/ 181 w 181"/>
              <a:gd name="T65" fmla="*/ 48 h 102"/>
              <a:gd name="T66" fmla="*/ 98 w 181"/>
              <a:gd name="T67" fmla="*/ 26 h 102"/>
              <a:gd name="T68" fmla="*/ 89 w 181"/>
              <a:gd name="T69" fmla="*/ 27 h 102"/>
              <a:gd name="T70" fmla="*/ 62 w 181"/>
              <a:gd name="T71" fmla="*/ 40 h 102"/>
              <a:gd name="T72" fmla="*/ 86 w 181"/>
              <a:gd name="T73" fmla="*/ 46 h 102"/>
              <a:gd name="T74" fmla="*/ 133 w 181"/>
              <a:gd name="T75" fmla="*/ 74 h 102"/>
              <a:gd name="T76" fmla="*/ 141 w 181"/>
              <a:gd name="T77" fmla="*/ 64 h 102"/>
              <a:gd name="T78" fmla="*/ 133 w 181"/>
              <a:gd name="T79" fmla="*/ 74 h 102"/>
              <a:gd name="T80" fmla="*/ 46 w 181"/>
              <a:gd name="T81" fmla="*/ 73 h 102"/>
              <a:gd name="T82" fmla="*/ 26 w 181"/>
              <a:gd name="T83" fmla="*/ 68 h 102"/>
              <a:gd name="T84" fmla="*/ 37 w 181"/>
              <a:gd name="T85" fmla="*/ 0 h 102"/>
              <a:gd name="T86" fmla="*/ 44 w 181"/>
              <a:gd name="T87" fmla="*/ 74 h 102"/>
              <a:gd name="T88" fmla="*/ 60 w 181"/>
              <a:gd name="T89" fmla="*/ 2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1" h="102">
                <a:moveTo>
                  <a:pt x="47" y="85"/>
                </a:moveTo>
                <a:cubicBezTo>
                  <a:pt x="46" y="85"/>
                  <a:pt x="44" y="84"/>
                  <a:pt x="43" y="83"/>
                </a:cubicBezTo>
                <a:cubicBezTo>
                  <a:pt x="42" y="82"/>
                  <a:pt x="41" y="81"/>
                  <a:pt x="41" y="79"/>
                </a:cubicBezTo>
                <a:cubicBezTo>
                  <a:pt x="41" y="78"/>
                  <a:pt x="41" y="77"/>
                  <a:pt x="42" y="76"/>
                </a:cubicBezTo>
                <a:cubicBezTo>
                  <a:pt x="49" y="68"/>
                  <a:pt x="49" y="68"/>
                  <a:pt x="49" y="68"/>
                </a:cubicBezTo>
                <a:cubicBezTo>
                  <a:pt x="50" y="67"/>
                  <a:pt x="51" y="66"/>
                  <a:pt x="53" y="66"/>
                </a:cubicBezTo>
                <a:cubicBezTo>
                  <a:pt x="54" y="66"/>
                  <a:pt x="56" y="66"/>
                  <a:pt x="57" y="67"/>
                </a:cubicBezTo>
                <a:cubicBezTo>
                  <a:pt x="58" y="68"/>
                  <a:pt x="59" y="70"/>
                  <a:pt x="59" y="71"/>
                </a:cubicBezTo>
                <a:cubicBezTo>
                  <a:pt x="59" y="73"/>
                  <a:pt x="58" y="74"/>
                  <a:pt x="57" y="75"/>
                </a:cubicBezTo>
                <a:cubicBezTo>
                  <a:pt x="50" y="83"/>
                  <a:pt x="50" y="83"/>
                  <a:pt x="50" y="83"/>
                </a:cubicBezTo>
                <a:cubicBezTo>
                  <a:pt x="50" y="84"/>
                  <a:pt x="48" y="84"/>
                  <a:pt x="47" y="85"/>
                </a:cubicBezTo>
                <a:close/>
                <a:moveTo>
                  <a:pt x="110" y="74"/>
                </a:moveTo>
                <a:cubicBezTo>
                  <a:pt x="110" y="74"/>
                  <a:pt x="123" y="85"/>
                  <a:pt x="127" y="85"/>
                </a:cubicBezTo>
                <a:cubicBezTo>
                  <a:pt x="129" y="86"/>
                  <a:pt x="130" y="85"/>
                  <a:pt x="132" y="83"/>
                </a:cubicBezTo>
                <a:cubicBezTo>
                  <a:pt x="133" y="82"/>
                  <a:pt x="134" y="80"/>
                  <a:pt x="134" y="78"/>
                </a:cubicBezTo>
                <a:cubicBezTo>
                  <a:pt x="134" y="76"/>
                  <a:pt x="134" y="75"/>
                  <a:pt x="133" y="74"/>
                </a:cubicBezTo>
                <a:moveTo>
                  <a:pt x="99" y="81"/>
                </a:moveTo>
                <a:cubicBezTo>
                  <a:pt x="111" y="91"/>
                  <a:pt x="111" y="91"/>
                  <a:pt x="111" y="91"/>
                </a:cubicBezTo>
                <a:cubicBezTo>
                  <a:pt x="112" y="92"/>
                  <a:pt x="114" y="93"/>
                  <a:pt x="116" y="93"/>
                </a:cubicBezTo>
                <a:cubicBezTo>
                  <a:pt x="117" y="93"/>
                  <a:pt x="119" y="93"/>
                  <a:pt x="121" y="91"/>
                </a:cubicBezTo>
                <a:cubicBezTo>
                  <a:pt x="122" y="90"/>
                  <a:pt x="123" y="88"/>
                  <a:pt x="123" y="86"/>
                </a:cubicBezTo>
                <a:cubicBezTo>
                  <a:pt x="123" y="85"/>
                  <a:pt x="123" y="84"/>
                  <a:pt x="123" y="83"/>
                </a:cubicBezTo>
                <a:moveTo>
                  <a:pt x="93" y="93"/>
                </a:moveTo>
                <a:cubicBezTo>
                  <a:pt x="99" y="98"/>
                  <a:pt x="99" y="98"/>
                  <a:pt x="99" y="98"/>
                </a:cubicBezTo>
                <a:cubicBezTo>
                  <a:pt x="100" y="99"/>
                  <a:pt x="102" y="100"/>
                  <a:pt x="103" y="100"/>
                </a:cubicBezTo>
                <a:cubicBezTo>
                  <a:pt x="105" y="100"/>
                  <a:pt x="107" y="100"/>
                  <a:pt x="109" y="98"/>
                </a:cubicBezTo>
                <a:cubicBezTo>
                  <a:pt x="110" y="97"/>
                  <a:pt x="111" y="95"/>
                  <a:pt x="111" y="93"/>
                </a:cubicBezTo>
                <a:cubicBezTo>
                  <a:pt x="111" y="92"/>
                  <a:pt x="111" y="91"/>
                  <a:pt x="111" y="91"/>
                </a:cubicBezTo>
                <a:moveTo>
                  <a:pt x="81" y="98"/>
                </a:moveTo>
                <a:cubicBezTo>
                  <a:pt x="85" y="100"/>
                  <a:pt x="85" y="100"/>
                  <a:pt x="85" y="100"/>
                </a:cubicBezTo>
                <a:cubicBezTo>
                  <a:pt x="86" y="100"/>
                  <a:pt x="88" y="101"/>
                  <a:pt x="91" y="101"/>
                </a:cubicBezTo>
                <a:cubicBezTo>
                  <a:pt x="93" y="100"/>
                  <a:pt x="95" y="100"/>
                  <a:pt x="96" y="99"/>
                </a:cubicBezTo>
                <a:cubicBezTo>
                  <a:pt x="97" y="98"/>
                  <a:pt x="97" y="98"/>
                  <a:pt x="98" y="97"/>
                </a:cubicBezTo>
                <a:moveTo>
                  <a:pt x="58" y="91"/>
                </a:moveTo>
                <a:cubicBezTo>
                  <a:pt x="70" y="77"/>
                  <a:pt x="70" y="77"/>
                  <a:pt x="70" y="77"/>
                </a:cubicBezTo>
                <a:cubicBezTo>
                  <a:pt x="72" y="75"/>
                  <a:pt x="72" y="72"/>
                  <a:pt x="70" y="69"/>
                </a:cubicBezTo>
                <a:cubicBezTo>
                  <a:pt x="68" y="68"/>
                  <a:pt x="67" y="68"/>
                  <a:pt x="65" y="68"/>
                </a:cubicBezTo>
                <a:cubicBezTo>
                  <a:pt x="64" y="68"/>
                  <a:pt x="63" y="69"/>
                  <a:pt x="62" y="70"/>
                </a:cubicBezTo>
                <a:cubicBezTo>
                  <a:pt x="50" y="84"/>
                  <a:pt x="50" y="84"/>
                  <a:pt x="50" y="84"/>
                </a:cubicBezTo>
                <a:cubicBezTo>
                  <a:pt x="48" y="86"/>
                  <a:pt x="48" y="89"/>
                  <a:pt x="50" y="91"/>
                </a:cubicBezTo>
                <a:cubicBezTo>
                  <a:pt x="51" y="92"/>
                  <a:pt x="53" y="93"/>
                  <a:pt x="54" y="93"/>
                </a:cubicBezTo>
                <a:cubicBezTo>
                  <a:pt x="56" y="93"/>
                  <a:pt x="57" y="92"/>
                  <a:pt x="58" y="91"/>
                </a:cubicBezTo>
                <a:close/>
                <a:moveTo>
                  <a:pt x="68" y="96"/>
                </a:moveTo>
                <a:cubicBezTo>
                  <a:pt x="79" y="83"/>
                  <a:pt x="79" y="83"/>
                  <a:pt x="79" y="83"/>
                </a:cubicBezTo>
                <a:cubicBezTo>
                  <a:pt x="81" y="81"/>
                  <a:pt x="81" y="77"/>
                  <a:pt x="79" y="75"/>
                </a:cubicBezTo>
                <a:cubicBezTo>
                  <a:pt x="78" y="74"/>
                  <a:pt x="76" y="74"/>
                  <a:pt x="74" y="74"/>
                </a:cubicBezTo>
                <a:cubicBezTo>
                  <a:pt x="73" y="74"/>
                  <a:pt x="72" y="75"/>
                  <a:pt x="71" y="76"/>
                </a:cubicBezTo>
                <a:cubicBezTo>
                  <a:pt x="60" y="89"/>
                  <a:pt x="60" y="89"/>
                  <a:pt x="60" y="89"/>
                </a:cubicBezTo>
                <a:cubicBezTo>
                  <a:pt x="58" y="91"/>
                  <a:pt x="58" y="94"/>
                  <a:pt x="60" y="96"/>
                </a:cubicBezTo>
                <a:cubicBezTo>
                  <a:pt x="61" y="97"/>
                  <a:pt x="63" y="98"/>
                  <a:pt x="65" y="98"/>
                </a:cubicBezTo>
                <a:cubicBezTo>
                  <a:pt x="66" y="97"/>
                  <a:pt x="67" y="97"/>
                  <a:pt x="68" y="96"/>
                </a:cubicBezTo>
                <a:close/>
                <a:moveTo>
                  <a:pt x="84" y="94"/>
                </a:moveTo>
                <a:cubicBezTo>
                  <a:pt x="85" y="93"/>
                  <a:pt x="85" y="93"/>
                  <a:pt x="85" y="93"/>
                </a:cubicBezTo>
                <a:cubicBezTo>
                  <a:pt x="87" y="91"/>
                  <a:pt x="87" y="87"/>
                  <a:pt x="85" y="85"/>
                </a:cubicBezTo>
                <a:cubicBezTo>
                  <a:pt x="84" y="84"/>
                  <a:pt x="82" y="84"/>
                  <a:pt x="80" y="84"/>
                </a:cubicBezTo>
                <a:cubicBezTo>
                  <a:pt x="79" y="84"/>
                  <a:pt x="78" y="85"/>
                  <a:pt x="77" y="85"/>
                </a:cubicBezTo>
                <a:cubicBezTo>
                  <a:pt x="71" y="93"/>
                  <a:pt x="71" y="93"/>
                  <a:pt x="71" y="93"/>
                </a:cubicBezTo>
                <a:cubicBezTo>
                  <a:pt x="69" y="95"/>
                  <a:pt x="69" y="98"/>
                  <a:pt x="71" y="100"/>
                </a:cubicBezTo>
                <a:cubicBezTo>
                  <a:pt x="72" y="102"/>
                  <a:pt x="74" y="102"/>
                  <a:pt x="75" y="102"/>
                </a:cubicBezTo>
                <a:cubicBezTo>
                  <a:pt x="77" y="102"/>
                  <a:pt x="78" y="101"/>
                  <a:pt x="79" y="100"/>
                </a:cubicBezTo>
                <a:lnTo>
                  <a:pt x="84" y="94"/>
                </a:lnTo>
                <a:close/>
                <a:moveTo>
                  <a:pt x="155" y="1"/>
                </a:moveTo>
                <a:cubicBezTo>
                  <a:pt x="144" y="7"/>
                  <a:pt x="127" y="15"/>
                  <a:pt x="124" y="17"/>
                </a:cubicBezTo>
                <a:cubicBezTo>
                  <a:pt x="127" y="21"/>
                  <a:pt x="137" y="39"/>
                  <a:pt x="150" y="61"/>
                </a:cubicBezTo>
                <a:cubicBezTo>
                  <a:pt x="152" y="64"/>
                  <a:pt x="152" y="64"/>
                  <a:pt x="152" y="64"/>
                </a:cubicBezTo>
                <a:cubicBezTo>
                  <a:pt x="181" y="48"/>
                  <a:pt x="181" y="48"/>
                  <a:pt x="181" y="48"/>
                </a:cubicBezTo>
                <a:moveTo>
                  <a:pt x="128" y="23"/>
                </a:moveTo>
                <a:cubicBezTo>
                  <a:pt x="114" y="18"/>
                  <a:pt x="106" y="26"/>
                  <a:pt x="98" y="26"/>
                </a:cubicBezTo>
                <a:cubicBezTo>
                  <a:pt x="94" y="26"/>
                  <a:pt x="91" y="27"/>
                  <a:pt x="90" y="27"/>
                </a:cubicBezTo>
                <a:cubicBezTo>
                  <a:pt x="89" y="27"/>
                  <a:pt x="89" y="27"/>
                  <a:pt x="89" y="27"/>
                </a:cubicBezTo>
                <a:cubicBezTo>
                  <a:pt x="88" y="27"/>
                  <a:pt x="87" y="27"/>
                  <a:pt x="87" y="27"/>
                </a:cubicBezTo>
                <a:cubicBezTo>
                  <a:pt x="62" y="40"/>
                  <a:pt x="62" y="40"/>
                  <a:pt x="62" y="40"/>
                </a:cubicBezTo>
                <a:cubicBezTo>
                  <a:pt x="51" y="46"/>
                  <a:pt x="62" y="54"/>
                  <a:pt x="66" y="53"/>
                </a:cubicBezTo>
                <a:cubicBezTo>
                  <a:pt x="70" y="52"/>
                  <a:pt x="80" y="48"/>
                  <a:pt x="86" y="46"/>
                </a:cubicBezTo>
                <a:cubicBezTo>
                  <a:pt x="90" y="44"/>
                  <a:pt x="94" y="45"/>
                  <a:pt x="98" y="47"/>
                </a:cubicBezTo>
                <a:cubicBezTo>
                  <a:pt x="109" y="55"/>
                  <a:pt x="131" y="72"/>
                  <a:pt x="133" y="74"/>
                </a:cubicBezTo>
                <a:moveTo>
                  <a:pt x="149" y="59"/>
                </a:moveTo>
                <a:cubicBezTo>
                  <a:pt x="147" y="60"/>
                  <a:pt x="142" y="63"/>
                  <a:pt x="141" y="64"/>
                </a:cubicBezTo>
                <a:cubicBezTo>
                  <a:pt x="140" y="64"/>
                  <a:pt x="139" y="66"/>
                  <a:pt x="138" y="67"/>
                </a:cubicBezTo>
                <a:cubicBezTo>
                  <a:pt x="137" y="70"/>
                  <a:pt x="135" y="73"/>
                  <a:pt x="133" y="74"/>
                </a:cubicBezTo>
                <a:moveTo>
                  <a:pt x="46" y="73"/>
                </a:moveTo>
                <a:cubicBezTo>
                  <a:pt x="46" y="73"/>
                  <a:pt x="46" y="73"/>
                  <a:pt x="46" y="73"/>
                </a:cubicBezTo>
                <a:moveTo>
                  <a:pt x="0" y="46"/>
                </a:moveTo>
                <a:cubicBezTo>
                  <a:pt x="26" y="68"/>
                  <a:pt x="26" y="68"/>
                  <a:pt x="26" y="68"/>
                </a:cubicBezTo>
                <a:cubicBezTo>
                  <a:pt x="63" y="21"/>
                  <a:pt x="63" y="21"/>
                  <a:pt x="63" y="21"/>
                </a:cubicBezTo>
                <a:cubicBezTo>
                  <a:pt x="37" y="0"/>
                  <a:pt x="37" y="0"/>
                  <a:pt x="37" y="0"/>
                </a:cubicBezTo>
                <a:moveTo>
                  <a:pt x="29" y="64"/>
                </a:moveTo>
                <a:cubicBezTo>
                  <a:pt x="36" y="70"/>
                  <a:pt x="44" y="74"/>
                  <a:pt x="44" y="74"/>
                </a:cubicBezTo>
                <a:moveTo>
                  <a:pt x="78" y="32"/>
                </a:moveTo>
                <a:cubicBezTo>
                  <a:pt x="75" y="30"/>
                  <a:pt x="67" y="27"/>
                  <a:pt x="60" y="25"/>
                </a:cubicBez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5824538" y="5410200"/>
            <a:ext cx="525463" cy="420688"/>
          </a:xfrm>
          <a:custGeom>
            <a:avLst/>
            <a:gdLst>
              <a:gd name="T0" fmla="*/ 138 w 138"/>
              <a:gd name="T1" fmla="*/ 110 h 110"/>
              <a:gd name="T2" fmla="*/ 0 w 138"/>
              <a:gd name="T3" fmla="*/ 110 h 110"/>
              <a:gd name="T4" fmla="*/ 34 w 138"/>
              <a:gd name="T5" fmla="*/ 80 h 110"/>
              <a:gd name="T6" fmla="*/ 15 w 138"/>
              <a:gd name="T7" fmla="*/ 80 h 110"/>
              <a:gd name="T8" fmla="*/ 15 w 138"/>
              <a:gd name="T9" fmla="*/ 110 h 110"/>
              <a:gd name="T10" fmla="*/ 34 w 138"/>
              <a:gd name="T11" fmla="*/ 110 h 110"/>
              <a:gd name="T12" fmla="*/ 34 w 138"/>
              <a:gd name="T13" fmla="*/ 80 h 110"/>
              <a:gd name="T14" fmla="*/ 63 w 138"/>
              <a:gd name="T15" fmla="*/ 51 h 110"/>
              <a:gd name="T16" fmla="*/ 44 w 138"/>
              <a:gd name="T17" fmla="*/ 51 h 110"/>
              <a:gd name="T18" fmla="*/ 44 w 138"/>
              <a:gd name="T19" fmla="*/ 110 h 110"/>
              <a:gd name="T20" fmla="*/ 63 w 138"/>
              <a:gd name="T21" fmla="*/ 110 h 110"/>
              <a:gd name="T22" fmla="*/ 63 w 138"/>
              <a:gd name="T23" fmla="*/ 51 h 110"/>
              <a:gd name="T24" fmla="*/ 93 w 138"/>
              <a:gd name="T25" fmla="*/ 64 h 110"/>
              <a:gd name="T26" fmla="*/ 74 w 138"/>
              <a:gd name="T27" fmla="*/ 64 h 110"/>
              <a:gd name="T28" fmla="*/ 74 w 138"/>
              <a:gd name="T29" fmla="*/ 110 h 110"/>
              <a:gd name="T30" fmla="*/ 93 w 138"/>
              <a:gd name="T31" fmla="*/ 110 h 110"/>
              <a:gd name="T32" fmla="*/ 93 w 138"/>
              <a:gd name="T33" fmla="*/ 64 h 110"/>
              <a:gd name="T34" fmla="*/ 123 w 138"/>
              <a:gd name="T35" fmla="*/ 33 h 110"/>
              <a:gd name="T36" fmla="*/ 104 w 138"/>
              <a:gd name="T37" fmla="*/ 33 h 110"/>
              <a:gd name="T38" fmla="*/ 104 w 138"/>
              <a:gd name="T39" fmla="*/ 110 h 110"/>
              <a:gd name="T40" fmla="*/ 123 w 138"/>
              <a:gd name="T41" fmla="*/ 110 h 110"/>
              <a:gd name="T42" fmla="*/ 123 w 138"/>
              <a:gd name="T43" fmla="*/ 33 h 110"/>
              <a:gd name="T44" fmla="*/ 24 w 138"/>
              <a:gd name="T45" fmla="*/ 48 h 110"/>
              <a:gd name="T46" fmla="*/ 19 w 138"/>
              <a:gd name="T47" fmla="*/ 53 h 110"/>
              <a:gd name="T48" fmla="*/ 24 w 138"/>
              <a:gd name="T49" fmla="*/ 58 h 110"/>
              <a:gd name="T50" fmla="*/ 30 w 138"/>
              <a:gd name="T51" fmla="*/ 53 h 110"/>
              <a:gd name="T52" fmla="*/ 24 w 138"/>
              <a:gd name="T53" fmla="*/ 48 h 110"/>
              <a:gd name="T54" fmla="*/ 54 w 138"/>
              <a:gd name="T55" fmla="*/ 19 h 110"/>
              <a:gd name="T56" fmla="*/ 49 w 138"/>
              <a:gd name="T57" fmla="*/ 25 h 110"/>
              <a:gd name="T58" fmla="*/ 54 w 138"/>
              <a:gd name="T59" fmla="*/ 30 h 110"/>
              <a:gd name="T60" fmla="*/ 59 w 138"/>
              <a:gd name="T61" fmla="*/ 25 h 110"/>
              <a:gd name="T62" fmla="*/ 54 w 138"/>
              <a:gd name="T63" fmla="*/ 19 h 110"/>
              <a:gd name="T64" fmla="*/ 84 w 138"/>
              <a:gd name="T65" fmla="*/ 33 h 110"/>
              <a:gd name="T66" fmla="*/ 78 w 138"/>
              <a:gd name="T67" fmla="*/ 39 h 110"/>
              <a:gd name="T68" fmla="*/ 84 w 138"/>
              <a:gd name="T69" fmla="*/ 44 h 110"/>
              <a:gd name="T70" fmla="*/ 89 w 138"/>
              <a:gd name="T71" fmla="*/ 39 h 110"/>
              <a:gd name="T72" fmla="*/ 84 w 138"/>
              <a:gd name="T73" fmla="*/ 33 h 110"/>
              <a:gd name="T74" fmla="*/ 114 w 138"/>
              <a:gd name="T75" fmla="*/ 0 h 110"/>
              <a:gd name="T76" fmla="*/ 108 w 138"/>
              <a:gd name="T77" fmla="*/ 5 h 110"/>
              <a:gd name="T78" fmla="*/ 114 w 138"/>
              <a:gd name="T79" fmla="*/ 10 h 110"/>
              <a:gd name="T80" fmla="*/ 119 w 138"/>
              <a:gd name="T81" fmla="*/ 5 h 110"/>
              <a:gd name="T82" fmla="*/ 114 w 138"/>
              <a:gd name="T83" fmla="*/ 0 h 110"/>
              <a:gd name="T84" fmla="*/ 87 w 138"/>
              <a:gd name="T85" fmla="*/ 35 h 110"/>
              <a:gd name="T86" fmla="*/ 110 w 138"/>
              <a:gd name="T87" fmla="*/ 9 h 110"/>
              <a:gd name="T88" fmla="*/ 59 w 138"/>
              <a:gd name="T89" fmla="*/ 27 h 110"/>
              <a:gd name="T90" fmla="*/ 79 w 138"/>
              <a:gd name="T91" fmla="*/ 37 h 110"/>
              <a:gd name="T92" fmla="*/ 50 w 138"/>
              <a:gd name="T93" fmla="*/ 28 h 110"/>
              <a:gd name="T94" fmla="*/ 28 w 138"/>
              <a:gd name="T95" fmla="*/ 4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110">
                <a:moveTo>
                  <a:pt x="138" y="110"/>
                </a:moveTo>
                <a:cubicBezTo>
                  <a:pt x="0" y="110"/>
                  <a:pt x="0" y="110"/>
                  <a:pt x="0" y="110"/>
                </a:cubicBezTo>
                <a:moveTo>
                  <a:pt x="34" y="80"/>
                </a:moveTo>
                <a:cubicBezTo>
                  <a:pt x="15" y="80"/>
                  <a:pt x="15" y="80"/>
                  <a:pt x="15" y="80"/>
                </a:cubicBezTo>
                <a:cubicBezTo>
                  <a:pt x="15" y="110"/>
                  <a:pt x="15" y="110"/>
                  <a:pt x="15" y="110"/>
                </a:cubicBezTo>
                <a:cubicBezTo>
                  <a:pt x="34" y="110"/>
                  <a:pt x="34" y="110"/>
                  <a:pt x="34" y="110"/>
                </a:cubicBezTo>
                <a:lnTo>
                  <a:pt x="34" y="80"/>
                </a:lnTo>
                <a:close/>
                <a:moveTo>
                  <a:pt x="63" y="51"/>
                </a:moveTo>
                <a:cubicBezTo>
                  <a:pt x="44" y="51"/>
                  <a:pt x="44" y="51"/>
                  <a:pt x="44" y="51"/>
                </a:cubicBezTo>
                <a:cubicBezTo>
                  <a:pt x="44" y="110"/>
                  <a:pt x="44" y="110"/>
                  <a:pt x="44" y="110"/>
                </a:cubicBezTo>
                <a:cubicBezTo>
                  <a:pt x="63" y="110"/>
                  <a:pt x="63" y="110"/>
                  <a:pt x="63" y="110"/>
                </a:cubicBezTo>
                <a:lnTo>
                  <a:pt x="63" y="51"/>
                </a:lnTo>
                <a:close/>
                <a:moveTo>
                  <a:pt x="93" y="64"/>
                </a:moveTo>
                <a:cubicBezTo>
                  <a:pt x="74" y="64"/>
                  <a:pt x="74" y="64"/>
                  <a:pt x="74" y="64"/>
                </a:cubicBezTo>
                <a:cubicBezTo>
                  <a:pt x="74" y="110"/>
                  <a:pt x="74" y="110"/>
                  <a:pt x="74" y="110"/>
                </a:cubicBezTo>
                <a:cubicBezTo>
                  <a:pt x="93" y="110"/>
                  <a:pt x="93" y="110"/>
                  <a:pt x="93" y="110"/>
                </a:cubicBezTo>
                <a:lnTo>
                  <a:pt x="93" y="64"/>
                </a:lnTo>
                <a:close/>
                <a:moveTo>
                  <a:pt x="123" y="33"/>
                </a:moveTo>
                <a:cubicBezTo>
                  <a:pt x="104" y="33"/>
                  <a:pt x="104" y="33"/>
                  <a:pt x="104" y="33"/>
                </a:cubicBezTo>
                <a:cubicBezTo>
                  <a:pt x="104" y="110"/>
                  <a:pt x="104" y="110"/>
                  <a:pt x="104" y="110"/>
                </a:cubicBezTo>
                <a:cubicBezTo>
                  <a:pt x="123" y="110"/>
                  <a:pt x="123" y="110"/>
                  <a:pt x="123" y="110"/>
                </a:cubicBezTo>
                <a:lnTo>
                  <a:pt x="123" y="33"/>
                </a:lnTo>
                <a:close/>
                <a:moveTo>
                  <a:pt x="24" y="48"/>
                </a:moveTo>
                <a:cubicBezTo>
                  <a:pt x="21" y="48"/>
                  <a:pt x="19" y="50"/>
                  <a:pt x="19" y="53"/>
                </a:cubicBezTo>
                <a:cubicBezTo>
                  <a:pt x="19" y="56"/>
                  <a:pt x="21" y="58"/>
                  <a:pt x="24" y="58"/>
                </a:cubicBezTo>
                <a:cubicBezTo>
                  <a:pt x="27" y="58"/>
                  <a:pt x="30" y="56"/>
                  <a:pt x="30" y="53"/>
                </a:cubicBezTo>
                <a:cubicBezTo>
                  <a:pt x="30" y="50"/>
                  <a:pt x="27" y="48"/>
                  <a:pt x="24" y="48"/>
                </a:cubicBezTo>
                <a:close/>
                <a:moveTo>
                  <a:pt x="54" y="19"/>
                </a:moveTo>
                <a:cubicBezTo>
                  <a:pt x="51" y="19"/>
                  <a:pt x="49" y="22"/>
                  <a:pt x="49" y="25"/>
                </a:cubicBezTo>
                <a:cubicBezTo>
                  <a:pt x="49" y="28"/>
                  <a:pt x="51" y="30"/>
                  <a:pt x="54" y="30"/>
                </a:cubicBezTo>
                <a:cubicBezTo>
                  <a:pt x="57" y="30"/>
                  <a:pt x="59" y="28"/>
                  <a:pt x="59" y="25"/>
                </a:cubicBezTo>
                <a:cubicBezTo>
                  <a:pt x="59" y="22"/>
                  <a:pt x="57" y="19"/>
                  <a:pt x="54" y="19"/>
                </a:cubicBezTo>
                <a:close/>
                <a:moveTo>
                  <a:pt x="84" y="33"/>
                </a:moveTo>
                <a:cubicBezTo>
                  <a:pt x="81" y="33"/>
                  <a:pt x="78" y="36"/>
                  <a:pt x="78" y="39"/>
                </a:cubicBezTo>
                <a:cubicBezTo>
                  <a:pt x="78" y="42"/>
                  <a:pt x="81" y="44"/>
                  <a:pt x="84" y="44"/>
                </a:cubicBezTo>
                <a:cubicBezTo>
                  <a:pt x="87" y="44"/>
                  <a:pt x="89" y="42"/>
                  <a:pt x="89" y="39"/>
                </a:cubicBezTo>
                <a:cubicBezTo>
                  <a:pt x="89" y="36"/>
                  <a:pt x="87" y="33"/>
                  <a:pt x="84" y="33"/>
                </a:cubicBezTo>
                <a:close/>
                <a:moveTo>
                  <a:pt x="114" y="0"/>
                </a:moveTo>
                <a:cubicBezTo>
                  <a:pt x="111" y="0"/>
                  <a:pt x="108" y="2"/>
                  <a:pt x="108" y="5"/>
                </a:cubicBezTo>
                <a:cubicBezTo>
                  <a:pt x="108" y="8"/>
                  <a:pt x="111" y="10"/>
                  <a:pt x="114" y="10"/>
                </a:cubicBezTo>
                <a:cubicBezTo>
                  <a:pt x="117" y="10"/>
                  <a:pt x="119" y="8"/>
                  <a:pt x="119" y="5"/>
                </a:cubicBezTo>
                <a:cubicBezTo>
                  <a:pt x="119" y="2"/>
                  <a:pt x="117" y="0"/>
                  <a:pt x="114" y="0"/>
                </a:cubicBezTo>
                <a:close/>
                <a:moveTo>
                  <a:pt x="87" y="35"/>
                </a:moveTo>
                <a:cubicBezTo>
                  <a:pt x="110" y="9"/>
                  <a:pt x="110" y="9"/>
                  <a:pt x="110" y="9"/>
                </a:cubicBezTo>
                <a:moveTo>
                  <a:pt x="59" y="27"/>
                </a:moveTo>
                <a:cubicBezTo>
                  <a:pt x="79" y="37"/>
                  <a:pt x="79" y="37"/>
                  <a:pt x="79" y="37"/>
                </a:cubicBezTo>
                <a:moveTo>
                  <a:pt x="50" y="28"/>
                </a:moveTo>
                <a:cubicBezTo>
                  <a:pt x="28" y="49"/>
                  <a:pt x="28" y="49"/>
                  <a:pt x="28" y="49"/>
                </a:cubicBez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4" name="Text Placeholder 19"/>
          <p:cNvSpPr>
            <a:spLocks noGrp="1"/>
          </p:cNvSpPr>
          <p:nvPr>
            <p:ph type="body" sz="quarter" idx="15"/>
          </p:nvPr>
        </p:nvSpPr>
        <p:spPr>
          <a:xfrm>
            <a:off x="1478278" y="5402894"/>
            <a:ext cx="2074545" cy="858842"/>
          </a:xfrm>
        </p:spPr>
        <p:txBody>
          <a:bodyPr/>
          <a:lstStyle/>
          <a:p>
            <a:pPr lvl="0"/>
            <a:r>
              <a:rPr lang="en-US" dirty="0"/>
              <a:t>Lorem ipsum dolor sit amet, consectetur adipiscing elit, sed do eiusmod tempor</a:t>
            </a:r>
          </a:p>
        </p:txBody>
      </p:sp>
      <p:sp>
        <p:nvSpPr>
          <p:cNvPr id="45" name="Text Placeholder 20"/>
          <p:cNvSpPr>
            <a:spLocks noGrp="1"/>
          </p:cNvSpPr>
          <p:nvPr>
            <p:ph type="body" sz="quarter" idx="16"/>
          </p:nvPr>
        </p:nvSpPr>
        <p:spPr>
          <a:xfrm>
            <a:off x="1478278" y="5020308"/>
            <a:ext cx="2226947" cy="541338"/>
          </a:xfrm>
        </p:spPr>
        <p:txBody>
          <a:bodyPr/>
          <a:lstStyle/>
          <a:p>
            <a:r>
              <a:rPr lang="en-US" dirty="0"/>
              <a:t>INFODATA 03</a:t>
            </a:r>
            <a:endParaRPr lang="ru-RU" dirty="0"/>
          </a:p>
        </p:txBody>
      </p:sp>
      <p:sp>
        <p:nvSpPr>
          <p:cNvPr id="46" name="Text Placeholder 21"/>
          <p:cNvSpPr>
            <a:spLocks noGrp="1"/>
          </p:cNvSpPr>
          <p:nvPr>
            <p:ph type="body" sz="quarter" idx="19"/>
          </p:nvPr>
        </p:nvSpPr>
        <p:spPr>
          <a:xfrm>
            <a:off x="1011553" y="3433362"/>
            <a:ext cx="2074545" cy="858842"/>
          </a:xfrm>
        </p:spPr>
        <p:txBody>
          <a:bodyPr/>
          <a:lstStyle/>
          <a:p>
            <a:pPr lvl="0"/>
            <a:r>
              <a:rPr lang="en-US" dirty="0"/>
              <a:t>Lorem ipsum dolor sit amet, consectetur adipiscing elit, sed do eiusmod tempor</a:t>
            </a:r>
          </a:p>
        </p:txBody>
      </p:sp>
      <p:sp>
        <p:nvSpPr>
          <p:cNvPr id="47" name="Text Placeholder 22"/>
          <p:cNvSpPr>
            <a:spLocks noGrp="1"/>
          </p:cNvSpPr>
          <p:nvPr>
            <p:ph type="body" sz="quarter" idx="20"/>
          </p:nvPr>
        </p:nvSpPr>
        <p:spPr>
          <a:xfrm>
            <a:off x="1011553" y="3050776"/>
            <a:ext cx="2322197" cy="541338"/>
          </a:xfrm>
        </p:spPr>
        <p:txBody>
          <a:bodyPr/>
          <a:lstStyle/>
          <a:p>
            <a:r>
              <a:rPr lang="en-US" dirty="0"/>
              <a:t>INFODATA 02</a:t>
            </a:r>
            <a:endParaRPr lang="ru-RU" dirty="0"/>
          </a:p>
        </p:txBody>
      </p:sp>
      <p:sp>
        <p:nvSpPr>
          <p:cNvPr id="48" name="Text Placeholder 23"/>
          <p:cNvSpPr>
            <a:spLocks noGrp="1"/>
          </p:cNvSpPr>
          <p:nvPr>
            <p:ph type="body" sz="quarter" idx="21"/>
          </p:nvPr>
        </p:nvSpPr>
        <p:spPr>
          <a:xfrm>
            <a:off x="1478278" y="1405336"/>
            <a:ext cx="2074545" cy="858842"/>
          </a:xfrm>
        </p:spPr>
        <p:txBody>
          <a:bodyPr/>
          <a:lstStyle/>
          <a:p>
            <a:pPr lvl="0"/>
            <a:r>
              <a:rPr lang="en-US" dirty="0"/>
              <a:t>Lorem ipsum dolor sit amet, consectetur adipiscing elit, sed do eiusmod tempor</a:t>
            </a:r>
          </a:p>
        </p:txBody>
      </p:sp>
      <p:sp>
        <p:nvSpPr>
          <p:cNvPr id="49" name="Text Placeholder 24"/>
          <p:cNvSpPr>
            <a:spLocks noGrp="1"/>
          </p:cNvSpPr>
          <p:nvPr>
            <p:ph type="body" sz="quarter" idx="22"/>
          </p:nvPr>
        </p:nvSpPr>
        <p:spPr>
          <a:xfrm>
            <a:off x="1478278" y="1022750"/>
            <a:ext cx="2322197" cy="541338"/>
          </a:xfrm>
        </p:spPr>
        <p:txBody>
          <a:bodyPr/>
          <a:lstStyle/>
          <a:p>
            <a:r>
              <a:rPr lang="en-US" dirty="0"/>
              <a:t>INFODATA 01</a:t>
            </a:r>
            <a:endParaRPr lang="ru-RU" dirty="0"/>
          </a:p>
        </p:txBody>
      </p:sp>
      <p:sp>
        <p:nvSpPr>
          <p:cNvPr id="50" name="Text Placeholder 25"/>
          <p:cNvSpPr>
            <a:spLocks noGrp="1"/>
          </p:cNvSpPr>
          <p:nvPr>
            <p:ph type="body" sz="quarter" idx="23"/>
          </p:nvPr>
        </p:nvSpPr>
        <p:spPr>
          <a:xfrm>
            <a:off x="9258299" y="3112687"/>
            <a:ext cx="1889441" cy="541338"/>
          </a:xfrm>
        </p:spPr>
        <p:txBody>
          <a:bodyPr/>
          <a:lstStyle/>
          <a:p>
            <a:r>
              <a:rPr lang="en-US" dirty="0"/>
              <a:t>INFODATA 05</a:t>
            </a:r>
            <a:endParaRPr lang="ru-RU" dirty="0"/>
          </a:p>
        </p:txBody>
      </p:sp>
      <p:sp>
        <p:nvSpPr>
          <p:cNvPr id="51" name="Text Placeholder 26"/>
          <p:cNvSpPr>
            <a:spLocks noGrp="1"/>
          </p:cNvSpPr>
          <p:nvPr>
            <p:ph type="body" sz="quarter" idx="24"/>
          </p:nvPr>
        </p:nvSpPr>
        <p:spPr>
          <a:xfrm>
            <a:off x="9382125" y="3507973"/>
            <a:ext cx="1765616" cy="793752"/>
          </a:xfrm>
        </p:spPr>
        <p:txBody>
          <a:bodyPr/>
          <a:lstStyle/>
          <a:p>
            <a:pPr lvl="0"/>
            <a:r>
              <a:rPr lang="en-US" dirty="0"/>
              <a:t>Lorem ipsum dolor sit amet, consectetur adipiscing elit, sed do eiusmod</a:t>
            </a:r>
          </a:p>
        </p:txBody>
      </p:sp>
      <p:sp>
        <p:nvSpPr>
          <p:cNvPr id="52" name="Text Placeholder 27"/>
          <p:cNvSpPr>
            <a:spLocks noGrp="1"/>
          </p:cNvSpPr>
          <p:nvPr>
            <p:ph type="body" sz="quarter" idx="25"/>
          </p:nvPr>
        </p:nvSpPr>
        <p:spPr>
          <a:xfrm>
            <a:off x="8848724" y="1022750"/>
            <a:ext cx="1889441" cy="541338"/>
          </a:xfrm>
        </p:spPr>
        <p:txBody>
          <a:bodyPr/>
          <a:lstStyle/>
          <a:p>
            <a:r>
              <a:rPr lang="en-US" dirty="0"/>
              <a:t>INFODATA 04</a:t>
            </a:r>
            <a:endParaRPr lang="ru-RU" dirty="0"/>
          </a:p>
        </p:txBody>
      </p:sp>
      <p:sp>
        <p:nvSpPr>
          <p:cNvPr id="53" name="Text Placeholder 28"/>
          <p:cNvSpPr>
            <a:spLocks noGrp="1"/>
          </p:cNvSpPr>
          <p:nvPr>
            <p:ph type="body" sz="quarter" idx="26"/>
          </p:nvPr>
        </p:nvSpPr>
        <p:spPr>
          <a:xfrm>
            <a:off x="8972550" y="1418036"/>
            <a:ext cx="1765616" cy="793752"/>
          </a:xfrm>
        </p:spPr>
        <p:txBody>
          <a:bodyPr/>
          <a:lstStyle/>
          <a:p>
            <a:pPr lvl="0"/>
            <a:r>
              <a:rPr lang="en-US" dirty="0"/>
              <a:t>Lorem ipsum dolor sit amet, consectetur adipiscing elit, sed do eiusmod</a:t>
            </a:r>
          </a:p>
        </p:txBody>
      </p:sp>
      <p:sp>
        <p:nvSpPr>
          <p:cNvPr id="54" name="Text Placeholder 29"/>
          <p:cNvSpPr>
            <a:spLocks noGrp="1"/>
          </p:cNvSpPr>
          <p:nvPr>
            <p:ph type="body" sz="quarter" idx="27"/>
          </p:nvPr>
        </p:nvSpPr>
        <p:spPr>
          <a:xfrm>
            <a:off x="8848724" y="5087938"/>
            <a:ext cx="1889441" cy="541338"/>
          </a:xfrm>
        </p:spPr>
        <p:txBody>
          <a:bodyPr/>
          <a:lstStyle/>
          <a:p>
            <a:r>
              <a:rPr lang="en-US" dirty="0"/>
              <a:t>INFODATA 06</a:t>
            </a:r>
            <a:endParaRPr lang="ru-RU" dirty="0"/>
          </a:p>
        </p:txBody>
      </p:sp>
      <p:sp>
        <p:nvSpPr>
          <p:cNvPr id="55" name="Text Placeholder 30"/>
          <p:cNvSpPr>
            <a:spLocks noGrp="1"/>
          </p:cNvSpPr>
          <p:nvPr>
            <p:ph type="body" sz="quarter" idx="28"/>
          </p:nvPr>
        </p:nvSpPr>
        <p:spPr>
          <a:xfrm>
            <a:off x="8972550" y="5483224"/>
            <a:ext cx="1765616" cy="793752"/>
          </a:xfrm>
        </p:spPr>
        <p:txBody>
          <a:bodyPr/>
          <a:lstStyle/>
          <a:p>
            <a:pPr lvl="0"/>
            <a:r>
              <a:rPr lang="en-US" dirty="0"/>
              <a:t>Lorem ipsum dolor sit amet, consectetur adipiscing elit, sed do eiusmod</a:t>
            </a:r>
          </a:p>
        </p:txBody>
      </p:sp>
    </p:spTree>
    <p:extLst>
      <p:ext uri="{BB962C8B-B14F-4D97-AF65-F5344CB8AC3E}">
        <p14:creationId xmlns:p14="http://schemas.microsoft.com/office/powerpoint/2010/main" val="242251082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67000">
                                          <p:cBhvr additive="base">
                                            <p:cTn id="7" dur="1000" fill="hold"/>
                                            <p:tgtEl>
                                              <p:spTgt spid="35"/>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0"/>
                                            </p:tgtEl>
                                            <p:attrNameLst>
                                              <p:attrName>style.visibility</p:attrName>
                                            </p:attrNameLst>
                                          </p:cBhvr>
                                          <p:to>
                                            <p:strVal val="visible"/>
                                          </p:to>
                                        </p:set>
                                        <p:anim calcmode="lin" valueType="num" p14:bounceEnd="67000">
                                          <p:cBhvr additive="base">
                                            <p:cTn id="11" dur="1000" fill="hold"/>
                                            <p:tgtEl>
                                              <p:spTgt spid="30"/>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31"/>
                                            </p:tgtEl>
                                            <p:attrNameLst>
                                              <p:attrName>style.visibility</p:attrName>
                                            </p:attrNameLst>
                                          </p:cBhvr>
                                          <p:to>
                                            <p:strVal val="visible"/>
                                          </p:to>
                                        </p:set>
                                        <p:anim calcmode="lin" valueType="num" p14:bounceEnd="67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67000">
                                      <p:stCondLst>
                                        <p:cond delay="600"/>
                                      </p:stCondLst>
                                      <p:childTnLst>
                                        <p:set>
                                          <p:cBhvr>
                                            <p:cTn id="18" dur="1" fill="hold">
                                              <p:stCondLst>
                                                <p:cond delay="0"/>
                                              </p:stCondLst>
                                            </p:cTn>
                                            <p:tgtEl>
                                              <p:spTgt spid="32"/>
                                            </p:tgtEl>
                                            <p:attrNameLst>
                                              <p:attrName>style.visibility</p:attrName>
                                            </p:attrNameLst>
                                          </p:cBhvr>
                                          <p:to>
                                            <p:strVal val="visible"/>
                                          </p:to>
                                        </p:set>
                                        <p:anim calcmode="lin" valueType="num" p14:bounceEnd="67000">
                                          <p:cBhvr additive="base">
                                            <p:cTn id="19" dur="1000" fill="hold"/>
                                            <p:tgtEl>
                                              <p:spTgt spid="32"/>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7000">
                                      <p:stCondLst>
                                        <p:cond delay="800"/>
                                      </p:stCondLst>
                                      <p:childTnLst>
                                        <p:set>
                                          <p:cBhvr>
                                            <p:cTn id="22" dur="1" fill="hold">
                                              <p:stCondLst>
                                                <p:cond delay="0"/>
                                              </p:stCondLst>
                                            </p:cTn>
                                            <p:tgtEl>
                                              <p:spTgt spid="33"/>
                                            </p:tgtEl>
                                            <p:attrNameLst>
                                              <p:attrName>style.visibility</p:attrName>
                                            </p:attrNameLst>
                                          </p:cBhvr>
                                          <p:to>
                                            <p:strVal val="visible"/>
                                          </p:to>
                                        </p:set>
                                        <p:anim calcmode="lin" valueType="num" p14:bounceEnd="67000">
                                          <p:cBhvr additive="base">
                                            <p:cTn id="23" dur="1000" fill="hold"/>
                                            <p:tgtEl>
                                              <p:spTgt spid="33"/>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14:presetBounceEnd="67000">
                                      <p:stCondLst>
                                        <p:cond delay="1000"/>
                                      </p:stCondLst>
                                      <p:childTnLst>
                                        <p:set>
                                          <p:cBhvr>
                                            <p:cTn id="26" dur="1" fill="hold">
                                              <p:stCondLst>
                                                <p:cond delay="0"/>
                                              </p:stCondLst>
                                            </p:cTn>
                                            <p:tgtEl>
                                              <p:spTgt spid="34"/>
                                            </p:tgtEl>
                                            <p:attrNameLst>
                                              <p:attrName>style.visibility</p:attrName>
                                            </p:attrNameLst>
                                          </p:cBhvr>
                                          <p:to>
                                            <p:strVal val="visible"/>
                                          </p:to>
                                        </p:set>
                                        <p:anim calcmode="lin" valueType="num" p14:bounceEnd="67000">
                                          <p:cBhvr additive="base">
                                            <p:cTn id="27" dur="1000" fill="hold"/>
                                            <p:tgtEl>
                                              <p:spTgt spid="34"/>
                                            </p:tgtEl>
                                            <p:attrNameLst>
                                              <p:attrName>ppt_x</p:attrName>
                                            </p:attrNameLst>
                                          </p:cBhvr>
                                          <p:tavLst>
                                            <p:tav tm="0">
                                              <p:val>
                                                <p:strVal val="0-#ppt_w/2"/>
                                              </p:val>
                                            </p:tav>
                                            <p:tav tm="100000">
                                              <p:val>
                                                <p:strVal val="#ppt_x"/>
                                              </p:val>
                                            </p:tav>
                                          </p:tavLst>
                                        </p:anim>
                                        <p:anim calcmode="lin" valueType="num" p14:bounceEnd="67000">
                                          <p:cBhvr additive="base">
                                            <p:cTn id="28" dur="1000" fill="hold"/>
                                            <p:tgtEl>
                                              <p:spTgt spid="34"/>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1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150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150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53" presetClass="entr" presetSubtype="16" fill="hold" grpId="0" nodeType="withEffect">
                                      <p:stCondLst>
                                        <p:cond delay="1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15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par>
                                    <p:cTn id="59" presetID="53" presetClass="entr" presetSubtype="16" fill="hold" grpId="0" nodeType="withEffect">
                                      <p:stCondLst>
                                        <p:cond delay="150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par>
                                    <p:cTn id="64" presetID="53" presetClass="entr" presetSubtype="16" fill="hold" grpId="0" nodeType="withEffect">
                                      <p:stCondLst>
                                        <p:cond delay="15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fltVal val="0"/>
                                              </p:val>
                                            </p:tav>
                                            <p:tav tm="100000">
                                              <p:val>
                                                <p:strVal val="#ppt_h"/>
                                              </p:val>
                                            </p:tav>
                                          </p:tavLst>
                                        </p:anim>
                                        <p:animEffect transition="in" filter="fade">
                                          <p:cBhvr>
                                            <p:cTn id="68" dur="500"/>
                                            <p:tgtEl>
                                              <p:spTgt spid="25"/>
                                            </p:tgtEl>
                                          </p:cBhvr>
                                        </p:animEffect>
                                      </p:childTnLst>
                                    </p:cTn>
                                  </p:par>
                                  <p:par>
                                    <p:cTn id="69" presetID="53" presetClass="entr" presetSubtype="16" fill="hold" grpId="0" nodeType="withEffect">
                                      <p:stCondLst>
                                        <p:cond delay="150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par>
                                    <p:cTn id="74" presetID="53" presetClass="entr" presetSubtype="16" fill="hold" grpId="0" nodeType="withEffect">
                                      <p:stCondLst>
                                        <p:cond delay="150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par>
                                    <p:cTn id="79" presetID="53" presetClass="entr" presetSubtype="16" fill="hold" grpId="0" nodeType="withEffect">
                                      <p:stCondLst>
                                        <p:cond delay="1500"/>
                                      </p:stCondLst>
                                      <p:childTnLst>
                                        <p:set>
                                          <p:cBhvr>
                                            <p:cTn id="80" dur="1" fill="hold">
                                              <p:stCondLst>
                                                <p:cond delay="0"/>
                                              </p:stCondLst>
                                            </p:cTn>
                                            <p:tgtEl>
                                              <p:spTgt spid="19"/>
                                            </p:tgtEl>
                                            <p:attrNameLst>
                                              <p:attrName>style.visibility</p:attrName>
                                            </p:attrNameLst>
                                          </p:cBhvr>
                                          <p:to>
                                            <p:strVal val="visible"/>
                                          </p:to>
                                        </p:set>
                                        <p:anim calcmode="lin" valueType="num">
                                          <p:cBhvr>
                                            <p:cTn id="81" dur="500" fill="hold"/>
                                            <p:tgtEl>
                                              <p:spTgt spid="19"/>
                                            </p:tgtEl>
                                            <p:attrNameLst>
                                              <p:attrName>ppt_w</p:attrName>
                                            </p:attrNameLst>
                                          </p:cBhvr>
                                          <p:tavLst>
                                            <p:tav tm="0">
                                              <p:val>
                                                <p:fltVal val="0"/>
                                              </p:val>
                                            </p:tav>
                                            <p:tav tm="100000">
                                              <p:val>
                                                <p:strVal val="#ppt_w"/>
                                              </p:val>
                                            </p:tav>
                                          </p:tavLst>
                                        </p:anim>
                                        <p:anim calcmode="lin" valueType="num">
                                          <p:cBhvr>
                                            <p:cTn id="82" dur="500" fill="hold"/>
                                            <p:tgtEl>
                                              <p:spTgt spid="19"/>
                                            </p:tgtEl>
                                            <p:attrNameLst>
                                              <p:attrName>ppt_h</p:attrName>
                                            </p:attrNameLst>
                                          </p:cBhvr>
                                          <p:tavLst>
                                            <p:tav tm="0">
                                              <p:val>
                                                <p:fltVal val="0"/>
                                              </p:val>
                                            </p:tav>
                                            <p:tav tm="100000">
                                              <p:val>
                                                <p:strVal val="#ppt_h"/>
                                              </p:val>
                                            </p:tav>
                                          </p:tavLst>
                                        </p:anim>
                                        <p:animEffect transition="in" filter="fade">
                                          <p:cBhvr>
                                            <p:cTn id="83" dur="500"/>
                                            <p:tgtEl>
                                              <p:spTgt spid="19"/>
                                            </p:tgtEl>
                                          </p:cBhvr>
                                        </p:animEffect>
                                      </p:childTnLst>
                                    </p:cTn>
                                  </p:par>
                                  <p:par>
                                    <p:cTn id="84" presetID="53" presetClass="entr" presetSubtype="16" fill="hold" grpId="0" nodeType="withEffect">
                                      <p:stCondLst>
                                        <p:cond delay="1500"/>
                                      </p:stCondLst>
                                      <p:childTnLst>
                                        <p:set>
                                          <p:cBhvr>
                                            <p:cTn id="85" dur="1" fill="hold">
                                              <p:stCondLst>
                                                <p:cond delay="0"/>
                                              </p:stCondLst>
                                            </p:cTn>
                                            <p:tgtEl>
                                              <p:spTgt spid="29"/>
                                            </p:tgtEl>
                                            <p:attrNameLst>
                                              <p:attrName>style.visibility</p:attrName>
                                            </p:attrNameLst>
                                          </p:cBhvr>
                                          <p:to>
                                            <p:strVal val="visible"/>
                                          </p:to>
                                        </p:set>
                                        <p:anim calcmode="lin" valueType="num">
                                          <p:cBhvr>
                                            <p:cTn id="86" dur="500" fill="hold"/>
                                            <p:tgtEl>
                                              <p:spTgt spid="29"/>
                                            </p:tgtEl>
                                            <p:attrNameLst>
                                              <p:attrName>ppt_w</p:attrName>
                                            </p:attrNameLst>
                                          </p:cBhvr>
                                          <p:tavLst>
                                            <p:tav tm="0">
                                              <p:val>
                                                <p:fltVal val="0"/>
                                              </p:val>
                                            </p:tav>
                                            <p:tav tm="100000">
                                              <p:val>
                                                <p:strVal val="#ppt_w"/>
                                              </p:val>
                                            </p:tav>
                                          </p:tavLst>
                                        </p:anim>
                                        <p:anim calcmode="lin" valueType="num">
                                          <p:cBhvr>
                                            <p:cTn id="87" dur="500" fill="hold"/>
                                            <p:tgtEl>
                                              <p:spTgt spid="29"/>
                                            </p:tgtEl>
                                            <p:attrNameLst>
                                              <p:attrName>ppt_h</p:attrName>
                                            </p:attrNameLst>
                                          </p:cBhvr>
                                          <p:tavLst>
                                            <p:tav tm="0">
                                              <p:val>
                                                <p:fltVal val="0"/>
                                              </p:val>
                                            </p:tav>
                                            <p:tav tm="100000">
                                              <p:val>
                                                <p:strVal val="#ppt_h"/>
                                              </p:val>
                                            </p:tav>
                                          </p:tavLst>
                                        </p:anim>
                                        <p:animEffect transition="in" filter="fade">
                                          <p:cBhvr>
                                            <p:cTn id="88" dur="500"/>
                                            <p:tgtEl>
                                              <p:spTgt spid="29"/>
                                            </p:tgtEl>
                                          </p:cBhvr>
                                        </p:animEffect>
                                      </p:childTnLst>
                                    </p:cTn>
                                  </p:par>
                                  <p:par>
                                    <p:cTn id="89" presetID="2" presetClass="entr" presetSubtype="8" fill="hold" grpId="0" nodeType="withEffect" p14:presetBounceEnd="67000">
                                      <p:stCondLst>
                                        <p:cond delay="1750"/>
                                      </p:stCondLst>
                                      <p:childTnLst>
                                        <p:set>
                                          <p:cBhvr>
                                            <p:cTn id="90" dur="1" fill="hold">
                                              <p:stCondLst>
                                                <p:cond delay="0"/>
                                              </p:stCondLst>
                                            </p:cTn>
                                            <p:tgtEl>
                                              <p:spTgt spid="44">
                                                <p:txEl>
                                                  <p:pRg st="0" end="0"/>
                                                </p:txEl>
                                              </p:spTgt>
                                            </p:tgtEl>
                                            <p:attrNameLst>
                                              <p:attrName>style.visibility</p:attrName>
                                            </p:attrNameLst>
                                          </p:cBhvr>
                                          <p:to>
                                            <p:strVal val="visible"/>
                                          </p:to>
                                        </p:set>
                                        <p:anim calcmode="lin" valueType="num" p14:bounceEnd="67000">
                                          <p:cBhvr additive="base">
                                            <p:cTn id="91" dur="1000" fill="hold"/>
                                            <p:tgtEl>
                                              <p:spTgt spid="4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2" dur="1000" fill="hold"/>
                                            <p:tgtEl>
                                              <p:spTgt spid="44">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14:presetBounceEnd="67000">
                                      <p:stCondLst>
                                        <p:cond delay="1750"/>
                                      </p:stCondLst>
                                      <p:childTnLst>
                                        <p:set>
                                          <p:cBhvr>
                                            <p:cTn id="94" dur="1" fill="hold">
                                              <p:stCondLst>
                                                <p:cond delay="0"/>
                                              </p:stCondLst>
                                            </p:cTn>
                                            <p:tgtEl>
                                              <p:spTgt spid="45">
                                                <p:txEl>
                                                  <p:pRg st="0" end="0"/>
                                                </p:txEl>
                                              </p:spTgt>
                                            </p:tgtEl>
                                            <p:attrNameLst>
                                              <p:attrName>style.visibility</p:attrName>
                                            </p:attrNameLst>
                                          </p:cBhvr>
                                          <p:to>
                                            <p:strVal val="visible"/>
                                          </p:to>
                                        </p:set>
                                        <p:anim calcmode="lin" valueType="num" p14:bounceEnd="67000">
                                          <p:cBhvr additive="base">
                                            <p:cTn id="95" dur="1000" fill="hold"/>
                                            <p:tgtEl>
                                              <p:spTgt spid="4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6" dur="1000" fill="hold"/>
                                            <p:tgtEl>
                                              <p:spTgt spid="45">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14:presetBounceEnd="67000">
                                      <p:stCondLst>
                                        <p:cond delay="1750"/>
                                      </p:stCondLst>
                                      <p:childTnLst>
                                        <p:set>
                                          <p:cBhvr>
                                            <p:cTn id="98" dur="1" fill="hold">
                                              <p:stCondLst>
                                                <p:cond delay="0"/>
                                              </p:stCondLst>
                                            </p:cTn>
                                            <p:tgtEl>
                                              <p:spTgt spid="46">
                                                <p:txEl>
                                                  <p:pRg st="0" end="0"/>
                                                </p:txEl>
                                              </p:spTgt>
                                            </p:tgtEl>
                                            <p:attrNameLst>
                                              <p:attrName>style.visibility</p:attrName>
                                            </p:attrNameLst>
                                          </p:cBhvr>
                                          <p:to>
                                            <p:strVal val="visible"/>
                                          </p:to>
                                        </p:set>
                                        <p:anim calcmode="lin" valueType="num" p14:bounceEnd="67000">
                                          <p:cBhvr additive="base">
                                            <p:cTn id="99" dur="1000" fill="hold"/>
                                            <p:tgtEl>
                                              <p:spTgt spid="46">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0" dur="1000" fill="hold"/>
                                            <p:tgtEl>
                                              <p:spTgt spid="46">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67000">
                                      <p:stCondLst>
                                        <p:cond delay="1750"/>
                                      </p:stCondLst>
                                      <p:childTnLst>
                                        <p:set>
                                          <p:cBhvr>
                                            <p:cTn id="102" dur="1" fill="hold">
                                              <p:stCondLst>
                                                <p:cond delay="0"/>
                                              </p:stCondLst>
                                            </p:cTn>
                                            <p:tgtEl>
                                              <p:spTgt spid="47">
                                                <p:txEl>
                                                  <p:pRg st="0" end="0"/>
                                                </p:txEl>
                                              </p:spTgt>
                                            </p:tgtEl>
                                            <p:attrNameLst>
                                              <p:attrName>style.visibility</p:attrName>
                                            </p:attrNameLst>
                                          </p:cBhvr>
                                          <p:to>
                                            <p:strVal val="visible"/>
                                          </p:to>
                                        </p:set>
                                        <p:anim calcmode="lin" valueType="num" p14:bounceEnd="67000">
                                          <p:cBhvr additive="base">
                                            <p:cTn id="103" dur="1000" fill="hold"/>
                                            <p:tgtEl>
                                              <p:spTgt spid="47">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4" dur="1000" fill="hold"/>
                                            <p:tgtEl>
                                              <p:spTgt spid="47">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67000">
                                      <p:stCondLst>
                                        <p:cond delay="1750"/>
                                      </p:stCondLst>
                                      <p:childTnLst>
                                        <p:set>
                                          <p:cBhvr>
                                            <p:cTn id="106" dur="1" fill="hold">
                                              <p:stCondLst>
                                                <p:cond delay="0"/>
                                              </p:stCondLst>
                                            </p:cTn>
                                            <p:tgtEl>
                                              <p:spTgt spid="48">
                                                <p:txEl>
                                                  <p:pRg st="0" end="0"/>
                                                </p:txEl>
                                              </p:spTgt>
                                            </p:tgtEl>
                                            <p:attrNameLst>
                                              <p:attrName>style.visibility</p:attrName>
                                            </p:attrNameLst>
                                          </p:cBhvr>
                                          <p:to>
                                            <p:strVal val="visible"/>
                                          </p:to>
                                        </p:set>
                                        <p:anim calcmode="lin" valueType="num" p14:bounceEnd="67000">
                                          <p:cBhvr additive="base">
                                            <p:cTn id="107" dur="1000" fill="hold"/>
                                            <p:tgtEl>
                                              <p:spTgt spid="4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8" dur="1000" fill="hold"/>
                                            <p:tgtEl>
                                              <p:spTgt spid="48">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67000">
                                      <p:stCondLst>
                                        <p:cond delay="1750"/>
                                      </p:stCondLst>
                                      <p:childTnLst>
                                        <p:set>
                                          <p:cBhvr>
                                            <p:cTn id="110" dur="1" fill="hold">
                                              <p:stCondLst>
                                                <p:cond delay="0"/>
                                              </p:stCondLst>
                                            </p:cTn>
                                            <p:tgtEl>
                                              <p:spTgt spid="49">
                                                <p:txEl>
                                                  <p:pRg st="0" end="0"/>
                                                </p:txEl>
                                              </p:spTgt>
                                            </p:tgtEl>
                                            <p:attrNameLst>
                                              <p:attrName>style.visibility</p:attrName>
                                            </p:attrNameLst>
                                          </p:cBhvr>
                                          <p:to>
                                            <p:strVal val="visible"/>
                                          </p:to>
                                        </p:set>
                                        <p:anim calcmode="lin" valueType="num" p14:bounceEnd="67000">
                                          <p:cBhvr additive="base">
                                            <p:cTn id="111" dur="1000" fill="hold"/>
                                            <p:tgtEl>
                                              <p:spTgt spid="4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12" dur="1000" fill="hold"/>
                                            <p:tgtEl>
                                              <p:spTgt spid="49">
                                                <p:txEl>
                                                  <p:pRg st="0" end="0"/>
                                                </p:txEl>
                                              </p:spTgt>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14:presetBounceEnd="67000">
                                      <p:stCondLst>
                                        <p:cond delay="1750"/>
                                      </p:stCondLst>
                                      <p:childTnLst>
                                        <p:set>
                                          <p:cBhvr>
                                            <p:cTn id="114" dur="1" fill="hold">
                                              <p:stCondLst>
                                                <p:cond delay="0"/>
                                              </p:stCondLst>
                                            </p:cTn>
                                            <p:tgtEl>
                                              <p:spTgt spid="50">
                                                <p:txEl>
                                                  <p:pRg st="0" end="0"/>
                                                </p:txEl>
                                              </p:spTgt>
                                            </p:tgtEl>
                                            <p:attrNameLst>
                                              <p:attrName>style.visibility</p:attrName>
                                            </p:attrNameLst>
                                          </p:cBhvr>
                                          <p:to>
                                            <p:strVal val="visible"/>
                                          </p:to>
                                        </p:set>
                                        <p:anim calcmode="lin" valueType="num" p14:bounceEnd="67000">
                                          <p:cBhvr additive="base">
                                            <p:cTn id="115" dur="1000" fill="hold"/>
                                            <p:tgtEl>
                                              <p:spTgt spid="5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6" dur="1000" fill="hold"/>
                                            <p:tgtEl>
                                              <p:spTgt spid="50">
                                                <p:txEl>
                                                  <p:pRg st="0" end="0"/>
                                                </p:txEl>
                                              </p:spTgt>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14:presetBounceEnd="67000">
                                      <p:stCondLst>
                                        <p:cond delay="1750"/>
                                      </p:stCondLst>
                                      <p:childTnLst>
                                        <p:set>
                                          <p:cBhvr>
                                            <p:cTn id="118" dur="1" fill="hold">
                                              <p:stCondLst>
                                                <p:cond delay="0"/>
                                              </p:stCondLst>
                                            </p:cTn>
                                            <p:tgtEl>
                                              <p:spTgt spid="51">
                                                <p:txEl>
                                                  <p:pRg st="0" end="0"/>
                                                </p:txEl>
                                              </p:spTgt>
                                            </p:tgtEl>
                                            <p:attrNameLst>
                                              <p:attrName>style.visibility</p:attrName>
                                            </p:attrNameLst>
                                          </p:cBhvr>
                                          <p:to>
                                            <p:strVal val="visible"/>
                                          </p:to>
                                        </p:set>
                                        <p:anim calcmode="lin" valueType="num" p14:bounceEnd="67000">
                                          <p:cBhvr additive="base">
                                            <p:cTn id="119" dur="1000" fill="hold"/>
                                            <p:tgtEl>
                                              <p:spTgt spid="5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0" dur="1000" fill="hold"/>
                                            <p:tgtEl>
                                              <p:spTgt spid="51">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14:presetBounceEnd="67000">
                                      <p:stCondLst>
                                        <p:cond delay="1750"/>
                                      </p:stCondLst>
                                      <p:childTnLst>
                                        <p:set>
                                          <p:cBhvr>
                                            <p:cTn id="122" dur="1" fill="hold">
                                              <p:stCondLst>
                                                <p:cond delay="0"/>
                                              </p:stCondLst>
                                            </p:cTn>
                                            <p:tgtEl>
                                              <p:spTgt spid="52">
                                                <p:txEl>
                                                  <p:pRg st="0" end="0"/>
                                                </p:txEl>
                                              </p:spTgt>
                                            </p:tgtEl>
                                            <p:attrNameLst>
                                              <p:attrName>style.visibility</p:attrName>
                                            </p:attrNameLst>
                                          </p:cBhvr>
                                          <p:to>
                                            <p:strVal val="visible"/>
                                          </p:to>
                                        </p:set>
                                        <p:anim calcmode="lin" valueType="num" p14:bounceEnd="67000">
                                          <p:cBhvr additive="base">
                                            <p:cTn id="123" dur="1000" fill="hold"/>
                                            <p:tgtEl>
                                              <p:spTgt spid="52">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4" dur="1000" fill="hold"/>
                                            <p:tgtEl>
                                              <p:spTgt spid="52">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14:presetBounceEnd="67000">
                                      <p:stCondLst>
                                        <p:cond delay="1750"/>
                                      </p:stCondLst>
                                      <p:childTnLst>
                                        <p:set>
                                          <p:cBhvr>
                                            <p:cTn id="126" dur="1" fill="hold">
                                              <p:stCondLst>
                                                <p:cond delay="0"/>
                                              </p:stCondLst>
                                            </p:cTn>
                                            <p:tgtEl>
                                              <p:spTgt spid="53">
                                                <p:txEl>
                                                  <p:pRg st="0" end="0"/>
                                                </p:txEl>
                                              </p:spTgt>
                                            </p:tgtEl>
                                            <p:attrNameLst>
                                              <p:attrName>style.visibility</p:attrName>
                                            </p:attrNameLst>
                                          </p:cBhvr>
                                          <p:to>
                                            <p:strVal val="visible"/>
                                          </p:to>
                                        </p:set>
                                        <p:anim calcmode="lin" valueType="num" p14:bounceEnd="67000">
                                          <p:cBhvr additive="base">
                                            <p:cTn id="127" dur="1000" fill="hold"/>
                                            <p:tgtEl>
                                              <p:spTgt spid="53">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8" dur="1000" fill="hold"/>
                                            <p:tgtEl>
                                              <p:spTgt spid="53">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14:presetBounceEnd="67000">
                                      <p:stCondLst>
                                        <p:cond delay="1750"/>
                                      </p:stCondLst>
                                      <p:childTnLst>
                                        <p:set>
                                          <p:cBhvr>
                                            <p:cTn id="130" dur="1" fill="hold">
                                              <p:stCondLst>
                                                <p:cond delay="0"/>
                                              </p:stCondLst>
                                            </p:cTn>
                                            <p:tgtEl>
                                              <p:spTgt spid="54">
                                                <p:txEl>
                                                  <p:pRg st="0" end="0"/>
                                                </p:txEl>
                                              </p:spTgt>
                                            </p:tgtEl>
                                            <p:attrNameLst>
                                              <p:attrName>style.visibility</p:attrName>
                                            </p:attrNameLst>
                                          </p:cBhvr>
                                          <p:to>
                                            <p:strVal val="visible"/>
                                          </p:to>
                                        </p:set>
                                        <p:anim calcmode="lin" valueType="num" p14:bounceEnd="67000">
                                          <p:cBhvr additive="base">
                                            <p:cTn id="131" dur="1000" fill="hold"/>
                                            <p:tgtEl>
                                              <p:spTgt spid="54">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2" dur="1000" fill="hold"/>
                                            <p:tgtEl>
                                              <p:spTgt spid="54">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14:presetBounceEnd="67000">
                                      <p:stCondLst>
                                        <p:cond delay="1750"/>
                                      </p:stCondLst>
                                      <p:childTnLst>
                                        <p:set>
                                          <p:cBhvr>
                                            <p:cTn id="134" dur="1" fill="hold">
                                              <p:stCondLst>
                                                <p:cond delay="0"/>
                                              </p:stCondLst>
                                            </p:cTn>
                                            <p:tgtEl>
                                              <p:spTgt spid="55">
                                                <p:txEl>
                                                  <p:pRg st="0" end="0"/>
                                                </p:txEl>
                                              </p:spTgt>
                                            </p:tgtEl>
                                            <p:attrNameLst>
                                              <p:attrName>style.visibility</p:attrName>
                                            </p:attrNameLst>
                                          </p:cBhvr>
                                          <p:to>
                                            <p:strVal val="visible"/>
                                          </p:to>
                                        </p:set>
                                        <p:anim calcmode="lin" valueType="num" p14:bounceEnd="67000">
                                          <p:cBhvr additive="base">
                                            <p:cTn id="135" dur="1000" fill="hold"/>
                                            <p:tgtEl>
                                              <p:spTgt spid="5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6" dur="10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animBg="1"/>
          <p:bldP spid="25" grpId="0" animBg="1"/>
          <p:bldP spid="26" grpId="0" animBg="1"/>
          <p:bldP spid="27" grpId="0" animBg="1"/>
          <p:bldP spid="28" grpId="0" animBg="1"/>
          <p:bldP spid="29" grpId="0" animBg="1"/>
          <p:bldP spid="44" grpId="0" build="p"/>
          <p:bldP spid="45" grpId="0" build="p"/>
          <p:bldP spid="46" grpId="0" build="p"/>
          <p:bldP spid="47" grpId="0" build="p"/>
          <p:bldP spid="48" grpId="0" build="p"/>
          <p:bldP spid="49" grpId="0" build="p"/>
          <p:bldP spid="50" grpId="0" build="p"/>
          <p:bldP spid="51" grpId="0" build="p"/>
          <p:bldP spid="52" grpId="0" build="p"/>
          <p:bldP spid="53" grpId="0" build="p"/>
          <p:bldP spid="54" grpId="0" build="p"/>
          <p:bldP spid="55"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6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1+#ppt_w/2"/>
                                              </p:val>
                                            </p:tav>
                                            <p:tav tm="100000">
                                              <p:val>
                                                <p:strVal val="#ppt_x"/>
                                              </p:val>
                                            </p:tav>
                                          </p:tavLst>
                                        </p:anim>
                                        <p:anim calcmode="lin" valueType="num">
                                          <p:cBhvr additive="base">
                                            <p:cTn id="20" dur="10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8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ppt_x"/>
                                              </p:val>
                                            </p:tav>
                                            <p:tav tm="100000">
                                              <p:val>
                                                <p:strVal val="#ppt_x"/>
                                              </p:val>
                                            </p:tav>
                                          </p:tavLst>
                                        </p:anim>
                                        <p:anim calcmode="lin" valueType="num">
                                          <p:cBhvr additive="base">
                                            <p:cTn id="24" dur="100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10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1000" fill="hold"/>
                                            <p:tgtEl>
                                              <p:spTgt spid="34"/>
                                            </p:tgtEl>
                                            <p:attrNameLst>
                                              <p:attrName>ppt_x</p:attrName>
                                            </p:attrNameLst>
                                          </p:cBhvr>
                                          <p:tavLst>
                                            <p:tav tm="0">
                                              <p:val>
                                                <p:strVal val="0-#ppt_w/2"/>
                                              </p:val>
                                            </p:tav>
                                            <p:tav tm="100000">
                                              <p:val>
                                                <p:strVal val="#ppt_x"/>
                                              </p:val>
                                            </p:tav>
                                          </p:tavLst>
                                        </p:anim>
                                        <p:anim calcmode="lin" valueType="num">
                                          <p:cBhvr additive="base">
                                            <p:cTn id="28" dur="1000" fill="hold"/>
                                            <p:tgtEl>
                                              <p:spTgt spid="34"/>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1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150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150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53" presetClass="entr" presetSubtype="16" fill="hold" grpId="0" nodeType="withEffect">
                                      <p:stCondLst>
                                        <p:cond delay="1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15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par>
                                    <p:cTn id="59" presetID="53" presetClass="entr" presetSubtype="16" fill="hold" grpId="0" nodeType="withEffect">
                                      <p:stCondLst>
                                        <p:cond delay="150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par>
                                    <p:cTn id="64" presetID="53" presetClass="entr" presetSubtype="16" fill="hold" grpId="0" nodeType="withEffect">
                                      <p:stCondLst>
                                        <p:cond delay="15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fltVal val="0"/>
                                              </p:val>
                                            </p:tav>
                                            <p:tav tm="100000">
                                              <p:val>
                                                <p:strVal val="#ppt_h"/>
                                              </p:val>
                                            </p:tav>
                                          </p:tavLst>
                                        </p:anim>
                                        <p:animEffect transition="in" filter="fade">
                                          <p:cBhvr>
                                            <p:cTn id="68" dur="500"/>
                                            <p:tgtEl>
                                              <p:spTgt spid="25"/>
                                            </p:tgtEl>
                                          </p:cBhvr>
                                        </p:animEffect>
                                      </p:childTnLst>
                                    </p:cTn>
                                  </p:par>
                                  <p:par>
                                    <p:cTn id="69" presetID="53" presetClass="entr" presetSubtype="16" fill="hold" grpId="0" nodeType="withEffect">
                                      <p:stCondLst>
                                        <p:cond delay="150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par>
                                    <p:cTn id="74" presetID="53" presetClass="entr" presetSubtype="16" fill="hold" grpId="0" nodeType="withEffect">
                                      <p:stCondLst>
                                        <p:cond delay="150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par>
                                    <p:cTn id="79" presetID="53" presetClass="entr" presetSubtype="16" fill="hold" grpId="0" nodeType="withEffect">
                                      <p:stCondLst>
                                        <p:cond delay="1500"/>
                                      </p:stCondLst>
                                      <p:childTnLst>
                                        <p:set>
                                          <p:cBhvr>
                                            <p:cTn id="80" dur="1" fill="hold">
                                              <p:stCondLst>
                                                <p:cond delay="0"/>
                                              </p:stCondLst>
                                            </p:cTn>
                                            <p:tgtEl>
                                              <p:spTgt spid="19"/>
                                            </p:tgtEl>
                                            <p:attrNameLst>
                                              <p:attrName>style.visibility</p:attrName>
                                            </p:attrNameLst>
                                          </p:cBhvr>
                                          <p:to>
                                            <p:strVal val="visible"/>
                                          </p:to>
                                        </p:set>
                                        <p:anim calcmode="lin" valueType="num">
                                          <p:cBhvr>
                                            <p:cTn id="81" dur="500" fill="hold"/>
                                            <p:tgtEl>
                                              <p:spTgt spid="19"/>
                                            </p:tgtEl>
                                            <p:attrNameLst>
                                              <p:attrName>ppt_w</p:attrName>
                                            </p:attrNameLst>
                                          </p:cBhvr>
                                          <p:tavLst>
                                            <p:tav tm="0">
                                              <p:val>
                                                <p:fltVal val="0"/>
                                              </p:val>
                                            </p:tav>
                                            <p:tav tm="100000">
                                              <p:val>
                                                <p:strVal val="#ppt_w"/>
                                              </p:val>
                                            </p:tav>
                                          </p:tavLst>
                                        </p:anim>
                                        <p:anim calcmode="lin" valueType="num">
                                          <p:cBhvr>
                                            <p:cTn id="82" dur="500" fill="hold"/>
                                            <p:tgtEl>
                                              <p:spTgt spid="19"/>
                                            </p:tgtEl>
                                            <p:attrNameLst>
                                              <p:attrName>ppt_h</p:attrName>
                                            </p:attrNameLst>
                                          </p:cBhvr>
                                          <p:tavLst>
                                            <p:tav tm="0">
                                              <p:val>
                                                <p:fltVal val="0"/>
                                              </p:val>
                                            </p:tav>
                                            <p:tav tm="100000">
                                              <p:val>
                                                <p:strVal val="#ppt_h"/>
                                              </p:val>
                                            </p:tav>
                                          </p:tavLst>
                                        </p:anim>
                                        <p:animEffect transition="in" filter="fade">
                                          <p:cBhvr>
                                            <p:cTn id="83" dur="500"/>
                                            <p:tgtEl>
                                              <p:spTgt spid="19"/>
                                            </p:tgtEl>
                                          </p:cBhvr>
                                        </p:animEffect>
                                      </p:childTnLst>
                                    </p:cTn>
                                  </p:par>
                                  <p:par>
                                    <p:cTn id="84" presetID="53" presetClass="entr" presetSubtype="16" fill="hold" grpId="0" nodeType="withEffect">
                                      <p:stCondLst>
                                        <p:cond delay="1500"/>
                                      </p:stCondLst>
                                      <p:childTnLst>
                                        <p:set>
                                          <p:cBhvr>
                                            <p:cTn id="85" dur="1" fill="hold">
                                              <p:stCondLst>
                                                <p:cond delay="0"/>
                                              </p:stCondLst>
                                            </p:cTn>
                                            <p:tgtEl>
                                              <p:spTgt spid="29"/>
                                            </p:tgtEl>
                                            <p:attrNameLst>
                                              <p:attrName>style.visibility</p:attrName>
                                            </p:attrNameLst>
                                          </p:cBhvr>
                                          <p:to>
                                            <p:strVal val="visible"/>
                                          </p:to>
                                        </p:set>
                                        <p:anim calcmode="lin" valueType="num">
                                          <p:cBhvr>
                                            <p:cTn id="86" dur="500" fill="hold"/>
                                            <p:tgtEl>
                                              <p:spTgt spid="29"/>
                                            </p:tgtEl>
                                            <p:attrNameLst>
                                              <p:attrName>ppt_w</p:attrName>
                                            </p:attrNameLst>
                                          </p:cBhvr>
                                          <p:tavLst>
                                            <p:tav tm="0">
                                              <p:val>
                                                <p:fltVal val="0"/>
                                              </p:val>
                                            </p:tav>
                                            <p:tav tm="100000">
                                              <p:val>
                                                <p:strVal val="#ppt_w"/>
                                              </p:val>
                                            </p:tav>
                                          </p:tavLst>
                                        </p:anim>
                                        <p:anim calcmode="lin" valueType="num">
                                          <p:cBhvr>
                                            <p:cTn id="87" dur="500" fill="hold"/>
                                            <p:tgtEl>
                                              <p:spTgt spid="29"/>
                                            </p:tgtEl>
                                            <p:attrNameLst>
                                              <p:attrName>ppt_h</p:attrName>
                                            </p:attrNameLst>
                                          </p:cBhvr>
                                          <p:tavLst>
                                            <p:tav tm="0">
                                              <p:val>
                                                <p:fltVal val="0"/>
                                              </p:val>
                                            </p:tav>
                                            <p:tav tm="100000">
                                              <p:val>
                                                <p:strVal val="#ppt_h"/>
                                              </p:val>
                                            </p:tav>
                                          </p:tavLst>
                                        </p:anim>
                                        <p:animEffect transition="in" filter="fade">
                                          <p:cBhvr>
                                            <p:cTn id="88" dur="500"/>
                                            <p:tgtEl>
                                              <p:spTgt spid="29"/>
                                            </p:tgtEl>
                                          </p:cBhvr>
                                        </p:animEffect>
                                      </p:childTnLst>
                                    </p:cTn>
                                  </p:par>
                                  <p:par>
                                    <p:cTn id="89" presetID="2" presetClass="entr" presetSubtype="8" fill="hold" grpId="0" nodeType="withEffect">
                                      <p:stCondLst>
                                        <p:cond delay="1750"/>
                                      </p:stCondLst>
                                      <p:childTnLst>
                                        <p:set>
                                          <p:cBhvr>
                                            <p:cTn id="90" dur="1" fill="hold">
                                              <p:stCondLst>
                                                <p:cond delay="0"/>
                                              </p:stCondLst>
                                            </p:cTn>
                                            <p:tgtEl>
                                              <p:spTgt spid="44">
                                                <p:txEl>
                                                  <p:pRg st="0" end="0"/>
                                                </p:txEl>
                                              </p:spTgt>
                                            </p:tgtEl>
                                            <p:attrNameLst>
                                              <p:attrName>style.visibility</p:attrName>
                                            </p:attrNameLst>
                                          </p:cBhvr>
                                          <p:to>
                                            <p:strVal val="visible"/>
                                          </p:to>
                                        </p:set>
                                        <p:anim calcmode="lin" valueType="num">
                                          <p:cBhvr additive="base">
                                            <p:cTn id="91" dur="10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92" dur="1000" fill="hold"/>
                                            <p:tgtEl>
                                              <p:spTgt spid="44">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750"/>
                                      </p:stCondLst>
                                      <p:childTnLst>
                                        <p:set>
                                          <p:cBhvr>
                                            <p:cTn id="94" dur="1" fill="hold">
                                              <p:stCondLst>
                                                <p:cond delay="0"/>
                                              </p:stCondLst>
                                            </p:cTn>
                                            <p:tgtEl>
                                              <p:spTgt spid="45">
                                                <p:txEl>
                                                  <p:pRg st="0" end="0"/>
                                                </p:txEl>
                                              </p:spTgt>
                                            </p:tgtEl>
                                            <p:attrNameLst>
                                              <p:attrName>style.visibility</p:attrName>
                                            </p:attrNameLst>
                                          </p:cBhvr>
                                          <p:to>
                                            <p:strVal val="visible"/>
                                          </p:to>
                                        </p:set>
                                        <p:anim calcmode="lin" valueType="num">
                                          <p:cBhvr additive="base">
                                            <p:cTn id="95" dur="10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96" dur="1000" fill="hold"/>
                                            <p:tgtEl>
                                              <p:spTgt spid="45">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1750"/>
                                      </p:stCondLst>
                                      <p:childTnLst>
                                        <p:set>
                                          <p:cBhvr>
                                            <p:cTn id="98" dur="1" fill="hold">
                                              <p:stCondLst>
                                                <p:cond delay="0"/>
                                              </p:stCondLst>
                                            </p:cTn>
                                            <p:tgtEl>
                                              <p:spTgt spid="46">
                                                <p:txEl>
                                                  <p:pRg st="0" end="0"/>
                                                </p:txEl>
                                              </p:spTgt>
                                            </p:tgtEl>
                                            <p:attrNameLst>
                                              <p:attrName>style.visibility</p:attrName>
                                            </p:attrNameLst>
                                          </p:cBhvr>
                                          <p:to>
                                            <p:strVal val="visible"/>
                                          </p:to>
                                        </p:set>
                                        <p:anim calcmode="lin" valueType="num">
                                          <p:cBhvr additive="base">
                                            <p:cTn id="99" dur="10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100" dur="1000" fill="hold"/>
                                            <p:tgtEl>
                                              <p:spTgt spid="46">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1750"/>
                                      </p:stCondLst>
                                      <p:childTnLst>
                                        <p:set>
                                          <p:cBhvr>
                                            <p:cTn id="102" dur="1" fill="hold">
                                              <p:stCondLst>
                                                <p:cond delay="0"/>
                                              </p:stCondLst>
                                            </p:cTn>
                                            <p:tgtEl>
                                              <p:spTgt spid="47">
                                                <p:txEl>
                                                  <p:pRg st="0" end="0"/>
                                                </p:txEl>
                                              </p:spTgt>
                                            </p:tgtEl>
                                            <p:attrNameLst>
                                              <p:attrName>style.visibility</p:attrName>
                                            </p:attrNameLst>
                                          </p:cBhvr>
                                          <p:to>
                                            <p:strVal val="visible"/>
                                          </p:to>
                                        </p:set>
                                        <p:anim calcmode="lin" valueType="num">
                                          <p:cBhvr additive="base">
                                            <p:cTn id="103" dur="10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104" dur="1000" fill="hold"/>
                                            <p:tgtEl>
                                              <p:spTgt spid="47">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1750"/>
                                      </p:stCondLst>
                                      <p:childTnLst>
                                        <p:set>
                                          <p:cBhvr>
                                            <p:cTn id="106" dur="1" fill="hold">
                                              <p:stCondLst>
                                                <p:cond delay="0"/>
                                              </p:stCondLst>
                                            </p:cTn>
                                            <p:tgtEl>
                                              <p:spTgt spid="48">
                                                <p:txEl>
                                                  <p:pRg st="0" end="0"/>
                                                </p:txEl>
                                              </p:spTgt>
                                            </p:tgtEl>
                                            <p:attrNameLst>
                                              <p:attrName>style.visibility</p:attrName>
                                            </p:attrNameLst>
                                          </p:cBhvr>
                                          <p:to>
                                            <p:strVal val="visible"/>
                                          </p:to>
                                        </p:set>
                                        <p:anim calcmode="lin" valueType="num">
                                          <p:cBhvr additive="base">
                                            <p:cTn id="107" dur="10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108" dur="1000" fill="hold"/>
                                            <p:tgtEl>
                                              <p:spTgt spid="48">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1750"/>
                                      </p:stCondLst>
                                      <p:childTnLst>
                                        <p:set>
                                          <p:cBhvr>
                                            <p:cTn id="110" dur="1" fill="hold">
                                              <p:stCondLst>
                                                <p:cond delay="0"/>
                                              </p:stCondLst>
                                            </p:cTn>
                                            <p:tgtEl>
                                              <p:spTgt spid="49">
                                                <p:txEl>
                                                  <p:pRg st="0" end="0"/>
                                                </p:txEl>
                                              </p:spTgt>
                                            </p:tgtEl>
                                            <p:attrNameLst>
                                              <p:attrName>style.visibility</p:attrName>
                                            </p:attrNameLst>
                                          </p:cBhvr>
                                          <p:to>
                                            <p:strVal val="visible"/>
                                          </p:to>
                                        </p:set>
                                        <p:anim calcmode="lin" valueType="num">
                                          <p:cBhvr additive="base">
                                            <p:cTn id="111" dur="10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112" dur="1000" fill="hold"/>
                                            <p:tgtEl>
                                              <p:spTgt spid="49">
                                                <p:txEl>
                                                  <p:pRg st="0" end="0"/>
                                                </p:txEl>
                                              </p:spTgt>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1750"/>
                                      </p:stCondLst>
                                      <p:childTnLst>
                                        <p:set>
                                          <p:cBhvr>
                                            <p:cTn id="114" dur="1" fill="hold">
                                              <p:stCondLst>
                                                <p:cond delay="0"/>
                                              </p:stCondLst>
                                            </p:cTn>
                                            <p:tgtEl>
                                              <p:spTgt spid="50">
                                                <p:txEl>
                                                  <p:pRg st="0" end="0"/>
                                                </p:txEl>
                                              </p:spTgt>
                                            </p:tgtEl>
                                            <p:attrNameLst>
                                              <p:attrName>style.visibility</p:attrName>
                                            </p:attrNameLst>
                                          </p:cBhvr>
                                          <p:to>
                                            <p:strVal val="visible"/>
                                          </p:to>
                                        </p:set>
                                        <p:anim calcmode="lin" valueType="num">
                                          <p:cBhvr additive="base">
                                            <p:cTn id="115" dur="1000" fill="hold"/>
                                            <p:tgtEl>
                                              <p:spTgt spid="50">
                                                <p:txEl>
                                                  <p:pRg st="0" end="0"/>
                                                </p:txEl>
                                              </p:spTgt>
                                            </p:tgtEl>
                                            <p:attrNameLst>
                                              <p:attrName>ppt_x</p:attrName>
                                            </p:attrNameLst>
                                          </p:cBhvr>
                                          <p:tavLst>
                                            <p:tav tm="0">
                                              <p:val>
                                                <p:strVal val="1+#ppt_w/2"/>
                                              </p:val>
                                            </p:tav>
                                            <p:tav tm="100000">
                                              <p:val>
                                                <p:strVal val="#ppt_x"/>
                                              </p:val>
                                            </p:tav>
                                          </p:tavLst>
                                        </p:anim>
                                        <p:anim calcmode="lin" valueType="num">
                                          <p:cBhvr additive="base">
                                            <p:cTn id="116" dur="1000" fill="hold"/>
                                            <p:tgtEl>
                                              <p:spTgt spid="50">
                                                <p:txEl>
                                                  <p:pRg st="0" end="0"/>
                                                </p:txEl>
                                              </p:spTgt>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1750"/>
                                      </p:stCondLst>
                                      <p:childTnLst>
                                        <p:set>
                                          <p:cBhvr>
                                            <p:cTn id="118" dur="1" fill="hold">
                                              <p:stCondLst>
                                                <p:cond delay="0"/>
                                              </p:stCondLst>
                                            </p:cTn>
                                            <p:tgtEl>
                                              <p:spTgt spid="51">
                                                <p:txEl>
                                                  <p:pRg st="0" end="0"/>
                                                </p:txEl>
                                              </p:spTgt>
                                            </p:tgtEl>
                                            <p:attrNameLst>
                                              <p:attrName>style.visibility</p:attrName>
                                            </p:attrNameLst>
                                          </p:cBhvr>
                                          <p:to>
                                            <p:strVal val="visible"/>
                                          </p:to>
                                        </p:set>
                                        <p:anim calcmode="lin" valueType="num">
                                          <p:cBhvr additive="base">
                                            <p:cTn id="119" dur="1000" fill="hold"/>
                                            <p:tgtEl>
                                              <p:spTgt spid="51">
                                                <p:txEl>
                                                  <p:pRg st="0" end="0"/>
                                                </p:txEl>
                                              </p:spTgt>
                                            </p:tgtEl>
                                            <p:attrNameLst>
                                              <p:attrName>ppt_x</p:attrName>
                                            </p:attrNameLst>
                                          </p:cBhvr>
                                          <p:tavLst>
                                            <p:tav tm="0">
                                              <p:val>
                                                <p:strVal val="1+#ppt_w/2"/>
                                              </p:val>
                                            </p:tav>
                                            <p:tav tm="100000">
                                              <p:val>
                                                <p:strVal val="#ppt_x"/>
                                              </p:val>
                                            </p:tav>
                                          </p:tavLst>
                                        </p:anim>
                                        <p:anim calcmode="lin" valueType="num">
                                          <p:cBhvr additive="base">
                                            <p:cTn id="120" dur="1000" fill="hold"/>
                                            <p:tgtEl>
                                              <p:spTgt spid="51">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1750"/>
                                      </p:stCondLst>
                                      <p:childTnLst>
                                        <p:set>
                                          <p:cBhvr>
                                            <p:cTn id="122" dur="1" fill="hold">
                                              <p:stCondLst>
                                                <p:cond delay="0"/>
                                              </p:stCondLst>
                                            </p:cTn>
                                            <p:tgtEl>
                                              <p:spTgt spid="52">
                                                <p:txEl>
                                                  <p:pRg st="0" end="0"/>
                                                </p:txEl>
                                              </p:spTgt>
                                            </p:tgtEl>
                                            <p:attrNameLst>
                                              <p:attrName>style.visibility</p:attrName>
                                            </p:attrNameLst>
                                          </p:cBhvr>
                                          <p:to>
                                            <p:strVal val="visible"/>
                                          </p:to>
                                        </p:set>
                                        <p:anim calcmode="lin" valueType="num">
                                          <p:cBhvr additive="base">
                                            <p:cTn id="123" dur="1000" fill="hold"/>
                                            <p:tgtEl>
                                              <p:spTgt spid="52">
                                                <p:txEl>
                                                  <p:pRg st="0" end="0"/>
                                                </p:txEl>
                                              </p:spTgt>
                                            </p:tgtEl>
                                            <p:attrNameLst>
                                              <p:attrName>ppt_x</p:attrName>
                                            </p:attrNameLst>
                                          </p:cBhvr>
                                          <p:tavLst>
                                            <p:tav tm="0">
                                              <p:val>
                                                <p:strVal val="1+#ppt_w/2"/>
                                              </p:val>
                                            </p:tav>
                                            <p:tav tm="100000">
                                              <p:val>
                                                <p:strVal val="#ppt_x"/>
                                              </p:val>
                                            </p:tav>
                                          </p:tavLst>
                                        </p:anim>
                                        <p:anim calcmode="lin" valueType="num">
                                          <p:cBhvr additive="base">
                                            <p:cTn id="124" dur="1000" fill="hold"/>
                                            <p:tgtEl>
                                              <p:spTgt spid="52">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stCondLst>
                                        <p:cond delay="1750"/>
                                      </p:stCondLst>
                                      <p:childTnLst>
                                        <p:set>
                                          <p:cBhvr>
                                            <p:cTn id="126" dur="1" fill="hold">
                                              <p:stCondLst>
                                                <p:cond delay="0"/>
                                              </p:stCondLst>
                                            </p:cTn>
                                            <p:tgtEl>
                                              <p:spTgt spid="53">
                                                <p:txEl>
                                                  <p:pRg st="0" end="0"/>
                                                </p:txEl>
                                              </p:spTgt>
                                            </p:tgtEl>
                                            <p:attrNameLst>
                                              <p:attrName>style.visibility</p:attrName>
                                            </p:attrNameLst>
                                          </p:cBhvr>
                                          <p:to>
                                            <p:strVal val="visible"/>
                                          </p:to>
                                        </p:set>
                                        <p:anim calcmode="lin" valueType="num">
                                          <p:cBhvr additive="base">
                                            <p:cTn id="127" dur="10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128" dur="1000" fill="hold"/>
                                            <p:tgtEl>
                                              <p:spTgt spid="53">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stCondLst>
                                        <p:cond delay="1750"/>
                                      </p:stCondLst>
                                      <p:childTnLst>
                                        <p:set>
                                          <p:cBhvr>
                                            <p:cTn id="130" dur="1" fill="hold">
                                              <p:stCondLst>
                                                <p:cond delay="0"/>
                                              </p:stCondLst>
                                            </p:cTn>
                                            <p:tgtEl>
                                              <p:spTgt spid="54">
                                                <p:txEl>
                                                  <p:pRg st="0" end="0"/>
                                                </p:txEl>
                                              </p:spTgt>
                                            </p:tgtEl>
                                            <p:attrNameLst>
                                              <p:attrName>style.visibility</p:attrName>
                                            </p:attrNameLst>
                                          </p:cBhvr>
                                          <p:to>
                                            <p:strVal val="visible"/>
                                          </p:to>
                                        </p:set>
                                        <p:anim calcmode="lin" valueType="num">
                                          <p:cBhvr additive="base">
                                            <p:cTn id="131" dur="10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132" dur="1000" fill="hold"/>
                                            <p:tgtEl>
                                              <p:spTgt spid="54">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stCondLst>
                                        <p:cond delay="1750"/>
                                      </p:stCondLst>
                                      <p:childTnLst>
                                        <p:set>
                                          <p:cBhvr>
                                            <p:cTn id="134" dur="1" fill="hold">
                                              <p:stCondLst>
                                                <p:cond delay="0"/>
                                              </p:stCondLst>
                                            </p:cTn>
                                            <p:tgtEl>
                                              <p:spTgt spid="55">
                                                <p:txEl>
                                                  <p:pRg st="0" end="0"/>
                                                </p:txEl>
                                              </p:spTgt>
                                            </p:tgtEl>
                                            <p:attrNameLst>
                                              <p:attrName>style.visibility</p:attrName>
                                            </p:attrNameLst>
                                          </p:cBhvr>
                                          <p:to>
                                            <p:strVal val="visible"/>
                                          </p:to>
                                        </p:set>
                                        <p:anim calcmode="lin" valueType="num">
                                          <p:cBhvr additive="base">
                                            <p:cTn id="135" dur="10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136" dur="10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animBg="1"/>
          <p:bldP spid="25" grpId="0" animBg="1"/>
          <p:bldP spid="26" grpId="0" animBg="1"/>
          <p:bldP spid="27" grpId="0" animBg="1"/>
          <p:bldP spid="28" grpId="0" animBg="1"/>
          <p:bldP spid="29" grpId="0" animBg="1"/>
          <p:bldP spid="44" grpId="0" build="p"/>
          <p:bldP spid="45" grpId="0" build="p"/>
          <p:bldP spid="46" grpId="0" build="p"/>
          <p:bldP spid="47" grpId="0" build="p"/>
          <p:bldP spid="48" grpId="0" build="p"/>
          <p:bldP spid="49" grpId="0" build="p"/>
          <p:bldP spid="50" grpId="0" build="p"/>
          <p:bldP spid="51" grpId="0" build="p"/>
          <p:bldP spid="52" grpId="0" build="p"/>
          <p:bldP spid="53" grpId="0" build="p"/>
          <p:bldP spid="54" grpId="0" build="p"/>
          <p:bldP spid="55" grpId="0" build="p"/>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3230563" y="3159125"/>
            <a:ext cx="1524000" cy="1531938"/>
            <a:chOff x="3230563" y="3159125"/>
            <a:chExt cx="1524000" cy="1531938"/>
          </a:xfrm>
        </p:grpSpPr>
        <p:sp>
          <p:nvSpPr>
            <p:cNvPr id="6" name="Freeform 6"/>
            <p:cNvSpPr>
              <a:spLocks/>
            </p:cNvSpPr>
            <p:nvPr/>
          </p:nvSpPr>
          <p:spPr bwMode="auto">
            <a:xfrm>
              <a:off x="3230563" y="3208338"/>
              <a:ext cx="1524000" cy="1482725"/>
            </a:xfrm>
            <a:custGeom>
              <a:avLst/>
              <a:gdLst>
                <a:gd name="T0" fmla="*/ 295 w 400"/>
                <a:gd name="T1" fmla="*/ 283 h 389"/>
                <a:gd name="T2" fmla="*/ 246 w 400"/>
                <a:gd name="T3" fmla="*/ 5 h 389"/>
                <a:gd name="T4" fmla="*/ 384 w 400"/>
                <a:gd name="T5" fmla="*/ 144 h 389"/>
                <a:gd name="T6" fmla="*/ 320 w 400"/>
                <a:gd name="T7" fmla="*/ 329 h 389"/>
                <a:gd name="T8" fmla="*/ 244 w 400"/>
                <a:gd name="T9" fmla="*/ 366 h 389"/>
                <a:gd name="T10" fmla="*/ 22 w 400"/>
                <a:gd name="T11" fmla="*/ 227 h 389"/>
                <a:gd name="T12" fmla="*/ 162 w 400"/>
                <a:gd name="T13" fmla="*/ 5 h 389"/>
                <a:gd name="T14" fmla="*/ 207 w 400"/>
                <a:gd name="T15" fmla="*/ 0 h 3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389">
                  <a:moveTo>
                    <a:pt x="295" y="283"/>
                  </a:moveTo>
                  <a:cubicBezTo>
                    <a:pt x="253" y="196"/>
                    <a:pt x="236" y="100"/>
                    <a:pt x="246" y="5"/>
                  </a:cubicBezTo>
                  <a:cubicBezTo>
                    <a:pt x="313" y="21"/>
                    <a:pt x="368" y="73"/>
                    <a:pt x="384" y="144"/>
                  </a:cubicBezTo>
                  <a:cubicBezTo>
                    <a:pt x="400" y="215"/>
                    <a:pt x="373" y="286"/>
                    <a:pt x="320" y="329"/>
                  </a:cubicBezTo>
                  <a:cubicBezTo>
                    <a:pt x="299" y="347"/>
                    <a:pt x="273" y="360"/>
                    <a:pt x="244" y="366"/>
                  </a:cubicBezTo>
                  <a:cubicBezTo>
                    <a:pt x="145" y="389"/>
                    <a:pt x="45" y="327"/>
                    <a:pt x="22" y="227"/>
                  </a:cubicBezTo>
                  <a:cubicBezTo>
                    <a:pt x="0" y="127"/>
                    <a:pt x="62" y="27"/>
                    <a:pt x="162" y="5"/>
                  </a:cubicBezTo>
                  <a:cubicBezTo>
                    <a:pt x="177" y="1"/>
                    <a:pt x="192" y="0"/>
                    <a:pt x="207" y="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3902075" y="3159125"/>
              <a:ext cx="117475" cy="114300"/>
            </a:xfrm>
            <a:custGeom>
              <a:avLst/>
              <a:gdLst>
                <a:gd name="T0" fmla="*/ 0 w 74"/>
                <a:gd name="T1" fmla="*/ 0 h 72"/>
                <a:gd name="T2" fmla="*/ 74 w 74"/>
                <a:gd name="T3" fmla="*/ 31 h 72"/>
                <a:gd name="T4" fmla="*/ 4 w 74"/>
                <a:gd name="T5" fmla="*/ 72 h 72"/>
              </a:gdLst>
              <a:ahLst/>
              <a:cxnLst>
                <a:cxn ang="0">
                  <a:pos x="T0" y="T1"/>
                </a:cxn>
                <a:cxn ang="0">
                  <a:pos x="T2" y="T3"/>
                </a:cxn>
                <a:cxn ang="0">
                  <a:pos x="T4" y="T5"/>
                </a:cxn>
              </a:cxnLst>
              <a:rect l="0" t="0" r="r" b="b"/>
              <a:pathLst>
                <a:path w="74" h="72">
                  <a:moveTo>
                    <a:pt x="0" y="0"/>
                  </a:moveTo>
                  <a:lnTo>
                    <a:pt x="74" y="31"/>
                  </a:lnTo>
                  <a:lnTo>
                    <a:pt x="4" y="72"/>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Group 34"/>
          <p:cNvGrpSpPr/>
          <p:nvPr/>
        </p:nvGrpSpPr>
        <p:grpSpPr>
          <a:xfrm>
            <a:off x="4362450" y="4614863"/>
            <a:ext cx="1511300" cy="1565275"/>
            <a:chOff x="4362450" y="4614863"/>
            <a:chExt cx="1511300" cy="1565275"/>
          </a:xfrm>
        </p:grpSpPr>
        <p:sp>
          <p:nvSpPr>
            <p:cNvPr id="7" name="Freeform 7"/>
            <p:cNvSpPr>
              <a:spLocks/>
            </p:cNvSpPr>
            <p:nvPr/>
          </p:nvSpPr>
          <p:spPr bwMode="auto">
            <a:xfrm>
              <a:off x="4362450" y="4614863"/>
              <a:ext cx="1511300" cy="1565275"/>
            </a:xfrm>
            <a:custGeom>
              <a:avLst/>
              <a:gdLst>
                <a:gd name="T0" fmla="*/ 344 w 397"/>
                <a:gd name="T1" fmla="*/ 188 h 411"/>
                <a:gd name="T2" fmla="*/ 97 w 397"/>
                <a:gd name="T3" fmla="*/ 53 h 411"/>
                <a:gd name="T4" fmla="*/ 292 w 397"/>
                <a:gd name="T5" fmla="*/ 32 h 411"/>
                <a:gd name="T6" fmla="*/ 397 w 397"/>
                <a:gd name="T7" fmla="*/ 197 h 411"/>
                <a:gd name="T8" fmla="*/ 378 w 397"/>
                <a:gd name="T9" fmla="*/ 280 h 411"/>
                <a:gd name="T10" fmla="*/ 131 w 397"/>
                <a:gd name="T11" fmla="*/ 366 h 411"/>
                <a:gd name="T12" fmla="*/ 44 w 397"/>
                <a:gd name="T13" fmla="*/ 119 h 411"/>
                <a:gd name="T14" fmla="*/ 69 w 397"/>
                <a:gd name="T15" fmla="*/ 80 h 4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7" h="411">
                  <a:moveTo>
                    <a:pt x="344" y="188"/>
                  </a:moveTo>
                  <a:cubicBezTo>
                    <a:pt x="251" y="167"/>
                    <a:pt x="165" y="120"/>
                    <a:pt x="97" y="53"/>
                  </a:cubicBezTo>
                  <a:cubicBezTo>
                    <a:pt x="151" y="11"/>
                    <a:pt x="226" y="0"/>
                    <a:pt x="292" y="32"/>
                  </a:cubicBezTo>
                  <a:cubicBezTo>
                    <a:pt x="357" y="64"/>
                    <a:pt x="396" y="129"/>
                    <a:pt x="397" y="197"/>
                  </a:cubicBezTo>
                  <a:cubicBezTo>
                    <a:pt x="397" y="225"/>
                    <a:pt x="391" y="253"/>
                    <a:pt x="378" y="280"/>
                  </a:cubicBezTo>
                  <a:cubicBezTo>
                    <a:pt x="334" y="372"/>
                    <a:pt x="223" y="411"/>
                    <a:pt x="131" y="366"/>
                  </a:cubicBezTo>
                  <a:cubicBezTo>
                    <a:pt x="39" y="322"/>
                    <a:pt x="0" y="211"/>
                    <a:pt x="44" y="119"/>
                  </a:cubicBezTo>
                  <a:cubicBezTo>
                    <a:pt x="51" y="105"/>
                    <a:pt x="59" y="92"/>
                    <a:pt x="69" y="80"/>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4510088" y="4919663"/>
              <a:ext cx="114300" cy="128588"/>
            </a:xfrm>
            <a:custGeom>
              <a:avLst/>
              <a:gdLst>
                <a:gd name="T0" fmla="*/ 0 w 72"/>
                <a:gd name="T1" fmla="*/ 41 h 81"/>
                <a:gd name="T2" fmla="*/ 72 w 72"/>
                <a:gd name="T3" fmla="*/ 0 h 81"/>
                <a:gd name="T4" fmla="*/ 58 w 72"/>
                <a:gd name="T5" fmla="*/ 81 h 81"/>
              </a:gdLst>
              <a:ahLst/>
              <a:cxnLst>
                <a:cxn ang="0">
                  <a:pos x="T0" y="T1"/>
                </a:cxn>
                <a:cxn ang="0">
                  <a:pos x="T2" y="T3"/>
                </a:cxn>
                <a:cxn ang="0">
                  <a:pos x="T4" y="T5"/>
                </a:cxn>
              </a:cxnLst>
              <a:rect l="0" t="0" r="r" b="b"/>
              <a:pathLst>
                <a:path w="72" h="81">
                  <a:moveTo>
                    <a:pt x="0" y="41"/>
                  </a:moveTo>
                  <a:lnTo>
                    <a:pt x="72" y="0"/>
                  </a:lnTo>
                  <a:lnTo>
                    <a:pt x="58" y="81"/>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0" name="Group 39"/>
          <p:cNvGrpSpPr/>
          <p:nvPr/>
        </p:nvGrpSpPr>
        <p:grpSpPr>
          <a:xfrm>
            <a:off x="6319838" y="4614863"/>
            <a:ext cx="1516062" cy="1565275"/>
            <a:chOff x="6319838" y="4614863"/>
            <a:chExt cx="1516062" cy="1565275"/>
          </a:xfrm>
        </p:grpSpPr>
        <p:sp>
          <p:nvSpPr>
            <p:cNvPr id="8" name="Freeform 8"/>
            <p:cNvSpPr>
              <a:spLocks/>
            </p:cNvSpPr>
            <p:nvPr/>
          </p:nvSpPr>
          <p:spPr bwMode="auto">
            <a:xfrm>
              <a:off x="6323013" y="4614863"/>
              <a:ext cx="1512887" cy="1565275"/>
            </a:xfrm>
            <a:custGeom>
              <a:avLst/>
              <a:gdLst>
                <a:gd name="T0" fmla="*/ 260 w 397"/>
                <a:gd name="T1" fmla="*/ 88 h 411"/>
                <a:gd name="T2" fmla="*/ 0 w 397"/>
                <a:gd name="T3" fmla="*/ 197 h 411"/>
                <a:gd name="T4" fmla="*/ 105 w 397"/>
                <a:gd name="T5" fmla="*/ 32 h 411"/>
                <a:gd name="T6" fmla="*/ 300 w 397"/>
                <a:gd name="T7" fmla="*/ 53 h 411"/>
                <a:gd name="T8" fmla="*/ 353 w 397"/>
                <a:gd name="T9" fmla="*/ 119 h 411"/>
                <a:gd name="T10" fmla="*/ 266 w 397"/>
                <a:gd name="T11" fmla="*/ 366 h 411"/>
                <a:gd name="T12" fmla="*/ 19 w 397"/>
                <a:gd name="T13" fmla="*/ 280 h 411"/>
                <a:gd name="T14" fmla="*/ 4 w 397"/>
                <a:gd name="T15" fmla="*/ 236 h 4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7" h="411">
                  <a:moveTo>
                    <a:pt x="260" y="88"/>
                  </a:moveTo>
                  <a:cubicBezTo>
                    <a:pt x="185" y="148"/>
                    <a:pt x="95" y="186"/>
                    <a:pt x="0" y="197"/>
                  </a:cubicBezTo>
                  <a:cubicBezTo>
                    <a:pt x="1" y="129"/>
                    <a:pt x="40" y="64"/>
                    <a:pt x="105" y="32"/>
                  </a:cubicBezTo>
                  <a:cubicBezTo>
                    <a:pt x="171" y="0"/>
                    <a:pt x="246" y="11"/>
                    <a:pt x="300" y="53"/>
                  </a:cubicBezTo>
                  <a:cubicBezTo>
                    <a:pt x="322" y="70"/>
                    <a:pt x="340" y="92"/>
                    <a:pt x="353" y="119"/>
                  </a:cubicBezTo>
                  <a:cubicBezTo>
                    <a:pt x="397" y="211"/>
                    <a:pt x="359" y="322"/>
                    <a:pt x="266" y="366"/>
                  </a:cubicBezTo>
                  <a:cubicBezTo>
                    <a:pt x="174" y="411"/>
                    <a:pt x="63" y="372"/>
                    <a:pt x="19" y="280"/>
                  </a:cubicBezTo>
                  <a:cubicBezTo>
                    <a:pt x="12" y="265"/>
                    <a:pt x="7" y="251"/>
                    <a:pt x="4" y="236"/>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6319838" y="5513388"/>
              <a:ext cx="106362" cy="130175"/>
            </a:xfrm>
            <a:custGeom>
              <a:avLst/>
              <a:gdLst>
                <a:gd name="T0" fmla="*/ 0 w 67"/>
                <a:gd name="T1" fmla="*/ 82 h 82"/>
                <a:gd name="T2" fmla="*/ 12 w 67"/>
                <a:gd name="T3" fmla="*/ 0 h 82"/>
                <a:gd name="T4" fmla="*/ 67 w 67"/>
                <a:gd name="T5" fmla="*/ 63 h 82"/>
              </a:gdLst>
              <a:ahLst/>
              <a:cxnLst>
                <a:cxn ang="0">
                  <a:pos x="T0" y="T1"/>
                </a:cxn>
                <a:cxn ang="0">
                  <a:pos x="T2" y="T3"/>
                </a:cxn>
                <a:cxn ang="0">
                  <a:pos x="T4" y="T5"/>
                </a:cxn>
              </a:cxnLst>
              <a:rect l="0" t="0" r="r" b="b"/>
              <a:pathLst>
                <a:path w="67" h="82">
                  <a:moveTo>
                    <a:pt x="0" y="82"/>
                  </a:moveTo>
                  <a:lnTo>
                    <a:pt x="12" y="0"/>
                  </a:lnTo>
                  <a:lnTo>
                    <a:pt x="67" y="63"/>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9" name="Group 38"/>
          <p:cNvGrpSpPr/>
          <p:nvPr/>
        </p:nvGrpSpPr>
        <p:grpSpPr>
          <a:xfrm>
            <a:off x="7443788" y="3200400"/>
            <a:ext cx="1522412" cy="1490663"/>
            <a:chOff x="7443788" y="3200400"/>
            <a:chExt cx="1522412" cy="1490663"/>
          </a:xfrm>
        </p:grpSpPr>
        <p:sp>
          <p:nvSpPr>
            <p:cNvPr id="9" name="Freeform 9"/>
            <p:cNvSpPr>
              <a:spLocks/>
            </p:cNvSpPr>
            <p:nvPr/>
          </p:nvSpPr>
          <p:spPr bwMode="auto">
            <a:xfrm>
              <a:off x="7443788" y="3200400"/>
              <a:ext cx="1522412" cy="1490663"/>
            </a:xfrm>
            <a:custGeom>
              <a:avLst/>
              <a:gdLst>
                <a:gd name="T0" fmla="*/ 157 w 400"/>
                <a:gd name="T1" fmla="*/ 60 h 391"/>
                <a:gd name="T2" fmla="*/ 80 w 400"/>
                <a:gd name="T3" fmla="*/ 331 h 391"/>
                <a:gd name="T4" fmla="*/ 16 w 400"/>
                <a:gd name="T5" fmla="*/ 146 h 391"/>
                <a:gd name="T6" fmla="*/ 154 w 400"/>
                <a:gd name="T7" fmla="*/ 7 h 391"/>
                <a:gd name="T8" fmla="*/ 238 w 400"/>
                <a:gd name="T9" fmla="*/ 7 h 391"/>
                <a:gd name="T10" fmla="*/ 378 w 400"/>
                <a:gd name="T11" fmla="*/ 229 h 391"/>
                <a:gd name="T12" fmla="*/ 156 w 400"/>
                <a:gd name="T13" fmla="*/ 368 h 391"/>
                <a:gd name="T14" fmla="*/ 113 w 400"/>
                <a:gd name="T15" fmla="*/ 353 h 3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391">
                  <a:moveTo>
                    <a:pt x="157" y="60"/>
                  </a:moveTo>
                  <a:cubicBezTo>
                    <a:pt x="157" y="156"/>
                    <a:pt x="130" y="250"/>
                    <a:pt x="80" y="331"/>
                  </a:cubicBezTo>
                  <a:cubicBezTo>
                    <a:pt x="27" y="288"/>
                    <a:pt x="0" y="217"/>
                    <a:pt x="16" y="146"/>
                  </a:cubicBezTo>
                  <a:cubicBezTo>
                    <a:pt x="32" y="75"/>
                    <a:pt x="87" y="23"/>
                    <a:pt x="154" y="7"/>
                  </a:cubicBezTo>
                  <a:cubicBezTo>
                    <a:pt x="181" y="1"/>
                    <a:pt x="209" y="0"/>
                    <a:pt x="238" y="7"/>
                  </a:cubicBezTo>
                  <a:cubicBezTo>
                    <a:pt x="338" y="29"/>
                    <a:pt x="400" y="129"/>
                    <a:pt x="378" y="229"/>
                  </a:cubicBezTo>
                  <a:cubicBezTo>
                    <a:pt x="355" y="329"/>
                    <a:pt x="255" y="391"/>
                    <a:pt x="156" y="368"/>
                  </a:cubicBezTo>
                  <a:cubicBezTo>
                    <a:pt x="140" y="365"/>
                    <a:pt x="126" y="360"/>
                    <a:pt x="113" y="353"/>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7874000" y="4538663"/>
              <a:ext cx="128587" cy="103188"/>
            </a:xfrm>
            <a:custGeom>
              <a:avLst/>
              <a:gdLst>
                <a:gd name="T0" fmla="*/ 55 w 81"/>
                <a:gd name="T1" fmla="*/ 65 h 65"/>
                <a:gd name="T2" fmla="*/ 0 w 81"/>
                <a:gd name="T3" fmla="*/ 5 h 65"/>
                <a:gd name="T4" fmla="*/ 81 w 81"/>
                <a:gd name="T5" fmla="*/ 0 h 65"/>
              </a:gdLst>
              <a:ahLst/>
              <a:cxnLst>
                <a:cxn ang="0">
                  <a:pos x="T0" y="T1"/>
                </a:cxn>
                <a:cxn ang="0">
                  <a:pos x="T2" y="T3"/>
                </a:cxn>
                <a:cxn ang="0">
                  <a:pos x="T4" y="T5"/>
                </a:cxn>
              </a:cxnLst>
              <a:rect l="0" t="0" r="r" b="b"/>
              <a:pathLst>
                <a:path w="81" h="65">
                  <a:moveTo>
                    <a:pt x="55" y="65"/>
                  </a:moveTo>
                  <a:lnTo>
                    <a:pt x="0" y="5"/>
                  </a:lnTo>
                  <a:lnTo>
                    <a:pt x="81"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7" name="Group 36"/>
          <p:cNvGrpSpPr/>
          <p:nvPr/>
        </p:nvGrpSpPr>
        <p:grpSpPr>
          <a:xfrm>
            <a:off x="7027863" y="1298575"/>
            <a:ext cx="1546225" cy="1543050"/>
            <a:chOff x="7027863" y="1298575"/>
            <a:chExt cx="1546225" cy="1543050"/>
          </a:xfrm>
        </p:grpSpPr>
        <p:sp>
          <p:nvSpPr>
            <p:cNvPr id="10" name="Freeform 10"/>
            <p:cNvSpPr>
              <a:spLocks/>
            </p:cNvSpPr>
            <p:nvPr/>
          </p:nvSpPr>
          <p:spPr bwMode="auto">
            <a:xfrm>
              <a:off x="7027863" y="1298575"/>
              <a:ext cx="1546225" cy="1543050"/>
            </a:xfrm>
            <a:custGeom>
              <a:avLst/>
              <a:gdLst>
                <a:gd name="T0" fmla="*/ 72 w 406"/>
                <a:gd name="T1" fmla="*/ 162 h 405"/>
                <a:gd name="T2" fmla="*/ 236 w 406"/>
                <a:gd name="T3" fmla="*/ 391 h 405"/>
                <a:gd name="T4" fmla="*/ 52 w 406"/>
                <a:gd name="T5" fmla="*/ 325 h 405"/>
                <a:gd name="T6" fmla="*/ 29 w 406"/>
                <a:gd name="T7" fmla="*/ 131 h 405"/>
                <a:gd name="T8" fmla="*/ 81 w 406"/>
                <a:gd name="T9" fmla="*/ 64 h 405"/>
                <a:gd name="T10" fmla="*/ 342 w 406"/>
                <a:gd name="T11" fmla="*/ 94 h 405"/>
                <a:gd name="T12" fmla="*/ 313 w 406"/>
                <a:gd name="T13" fmla="*/ 354 h 405"/>
                <a:gd name="T14" fmla="*/ 274 w 406"/>
                <a:gd name="T15" fmla="*/ 378 h 4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405">
                  <a:moveTo>
                    <a:pt x="72" y="162"/>
                  </a:moveTo>
                  <a:cubicBezTo>
                    <a:pt x="148" y="221"/>
                    <a:pt x="204" y="301"/>
                    <a:pt x="236" y="391"/>
                  </a:cubicBezTo>
                  <a:cubicBezTo>
                    <a:pt x="170" y="405"/>
                    <a:pt x="97" y="382"/>
                    <a:pt x="52" y="325"/>
                  </a:cubicBezTo>
                  <a:cubicBezTo>
                    <a:pt x="6" y="268"/>
                    <a:pt x="0" y="192"/>
                    <a:pt x="29" y="131"/>
                  </a:cubicBezTo>
                  <a:cubicBezTo>
                    <a:pt x="41" y="106"/>
                    <a:pt x="58" y="83"/>
                    <a:pt x="81" y="64"/>
                  </a:cubicBezTo>
                  <a:cubicBezTo>
                    <a:pt x="161" y="0"/>
                    <a:pt x="278" y="14"/>
                    <a:pt x="342" y="94"/>
                  </a:cubicBezTo>
                  <a:cubicBezTo>
                    <a:pt x="406" y="174"/>
                    <a:pt x="393" y="290"/>
                    <a:pt x="313" y="354"/>
                  </a:cubicBezTo>
                  <a:cubicBezTo>
                    <a:pt x="300" y="364"/>
                    <a:pt x="287" y="372"/>
                    <a:pt x="274" y="378"/>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8070850" y="2632075"/>
              <a:ext cx="130175" cy="107950"/>
            </a:xfrm>
            <a:custGeom>
              <a:avLst/>
              <a:gdLst>
                <a:gd name="T0" fmla="*/ 82 w 82"/>
                <a:gd name="T1" fmla="*/ 63 h 68"/>
                <a:gd name="T2" fmla="*/ 0 w 82"/>
                <a:gd name="T3" fmla="*/ 68 h 68"/>
                <a:gd name="T4" fmla="*/ 46 w 82"/>
                <a:gd name="T5" fmla="*/ 0 h 68"/>
              </a:gdLst>
              <a:ahLst/>
              <a:cxnLst>
                <a:cxn ang="0">
                  <a:pos x="T0" y="T1"/>
                </a:cxn>
                <a:cxn ang="0">
                  <a:pos x="T2" y="T3"/>
                </a:cxn>
                <a:cxn ang="0">
                  <a:pos x="T4" y="T5"/>
                </a:cxn>
              </a:cxnLst>
              <a:rect l="0" t="0" r="r" b="b"/>
              <a:pathLst>
                <a:path w="82" h="68">
                  <a:moveTo>
                    <a:pt x="82" y="63"/>
                  </a:moveTo>
                  <a:lnTo>
                    <a:pt x="0" y="68"/>
                  </a:lnTo>
                  <a:lnTo>
                    <a:pt x="46" y="0"/>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4" name="Group 33"/>
          <p:cNvGrpSpPr/>
          <p:nvPr/>
        </p:nvGrpSpPr>
        <p:grpSpPr>
          <a:xfrm>
            <a:off x="5391150" y="582613"/>
            <a:ext cx="1465262" cy="1409700"/>
            <a:chOff x="5391150" y="582613"/>
            <a:chExt cx="1465262" cy="1409700"/>
          </a:xfrm>
        </p:grpSpPr>
        <p:sp>
          <p:nvSpPr>
            <p:cNvPr id="11" name="Freeform 11"/>
            <p:cNvSpPr>
              <a:spLocks/>
            </p:cNvSpPr>
            <p:nvPr/>
          </p:nvSpPr>
          <p:spPr bwMode="auto">
            <a:xfrm>
              <a:off x="5391150" y="582613"/>
              <a:ext cx="1412875" cy="1409700"/>
            </a:xfrm>
            <a:custGeom>
              <a:avLst/>
              <a:gdLst>
                <a:gd name="T0" fmla="*/ 71 w 371"/>
                <a:gd name="T1" fmla="*/ 253 h 370"/>
                <a:gd name="T2" fmla="*/ 352 w 371"/>
                <a:gd name="T3" fmla="*/ 267 h 370"/>
                <a:gd name="T4" fmla="*/ 186 w 371"/>
                <a:gd name="T5" fmla="*/ 370 h 370"/>
                <a:gd name="T6" fmla="*/ 20 w 371"/>
                <a:gd name="T7" fmla="*/ 267 h 370"/>
                <a:gd name="T8" fmla="*/ 0 w 371"/>
                <a:gd name="T9" fmla="*/ 185 h 370"/>
                <a:gd name="T10" fmla="*/ 186 w 371"/>
                <a:gd name="T11" fmla="*/ 0 h 370"/>
                <a:gd name="T12" fmla="*/ 371 w 371"/>
                <a:gd name="T13" fmla="*/ 185 h 370"/>
                <a:gd name="T14" fmla="*/ 366 w 371"/>
                <a:gd name="T15" fmla="*/ 23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1" h="370">
                  <a:moveTo>
                    <a:pt x="71" y="253"/>
                  </a:moveTo>
                  <a:cubicBezTo>
                    <a:pt x="164" y="231"/>
                    <a:pt x="262" y="236"/>
                    <a:pt x="352" y="267"/>
                  </a:cubicBezTo>
                  <a:cubicBezTo>
                    <a:pt x="322" y="328"/>
                    <a:pt x="259" y="370"/>
                    <a:pt x="186" y="370"/>
                  </a:cubicBezTo>
                  <a:cubicBezTo>
                    <a:pt x="113" y="370"/>
                    <a:pt x="50" y="328"/>
                    <a:pt x="20" y="267"/>
                  </a:cubicBezTo>
                  <a:cubicBezTo>
                    <a:pt x="7" y="243"/>
                    <a:pt x="0" y="215"/>
                    <a:pt x="0" y="185"/>
                  </a:cubicBezTo>
                  <a:cubicBezTo>
                    <a:pt x="0" y="83"/>
                    <a:pt x="83" y="0"/>
                    <a:pt x="186" y="0"/>
                  </a:cubicBezTo>
                  <a:cubicBezTo>
                    <a:pt x="288" y="0"/>
                    <a:pt x="371" y="83"/>
                    <a:pt x="371" y="185"/>
                  </a:cubicBezTo>
                  <a:cubicBezTo>
                    <a:pt x="371" y="201"/>
                    <a:pt x="369" y="216"/>
                    <a:pt x="366" y="230"/>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6746875" y="1336675"/>
              <a:ext cx="109537" cy="122238"/>
            </a:xfrm>
            <a:custGeom>
              <a:avLst/>
              <a:gdLst>
                <a:gd name="T0" fmla="*/ 69 w 69"/>
                <a:gd name="T1" fmla="*/ 10 h 77"/>
                <a:gd name="T2" fmla="*/ 24 w 69"/>
                <a:gd name="T3" fmla="*/ 77 h 77"/>
                <a:gd name="T4" fmla="*/ 0 w 69"/>
                <a:gd name="T5" fmla="*/ 0 h 77"/>
              </a:gdLst>
              <a:ahLst/>
              <a:cxnLst>
                <a:cxn ang="0">
                  <a:pos x="T0" y="T1"/>
                </a:cxn>
                <a:cxn ang="0">
                  <a:pos x="T2" y="T3"/>
                </a:cxn>
                <a:cxn ang="0">
                  <a:pos x="T4" y="T5"/>
                </a:cxn>
              </a:cxnLst>
              <a:rect l="0" t="0" r="r" b="b"/>
              <a:pathLst>
                <a:path w="69" h="77">
                  <a:moveTo>
                    <a:pt x="69" y="10"/>
                  </a:moveTo>
                  <a:lnTo>
                    <a:pt x="24" y="77"/>
                  </a:lnTo>
                  <a:lnTo>
                    <a:pt x="0" y="0"/>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8" name="Group 37"/>
          <p:cNvGrpSpPr/>
          <p:nvPr/>
        </p:nvGrpSpPr>
        <p:grpSpPr>
          <a:xfrm>
            <a:off x="3622675" y="1303338"/>
            <a:ext cx="1546225" cy="1538288"/>
            <a:chOff x="3622675" y="1303338"/>
            <a:chExt cx="1546225" cy="1538288"/>
          </a:xfrm>
        </p:grpSpPr>
        <p:sp>
          <p:nvSpPr>
            <p:cNvPr id="12" name="Freeform 12"/>
            <p:cNvSpPr>
              <a:spLocks/>
            </p:cNvSpPr>
            <p:nvPr/>
          </p:nvSpPr>
          <p:spPr bwMode="auto">
            <a:xfrm>
              <a:off x="3622675" y="1303338"/>
              <a:ext cx="1546225" cy="1538288"/>
            </a:xfrm>
            <a:custGeom>
              <a:avLst/>
              <a:gdLst>
                <a:gd name="T0" fmla="*/ 190 w 406"/>
                <a:gd name="T1" fmla="*/ 340 h 404"/>
                <a:gd name="T2" fmla="*/ 377 w 406"/>
                <a:gd name="T3" fmla="*/ 130 h 404"/>
                <a:gd name="T4" fmla="*/ 354 w 406"/>
                <a:gd name="T5" fmla="*/ 324 h 404"/>
                <a:gd name="T6" fmla="*/ 170 w 406"/>
                <a:gd name="T7" fmla="*/ 390 h 404"/>
                <a:gd name="T8" fmla="*/ 93 w 406"/>
                <a:gd name="T9" fmla="*/ 353 h 404"/>
                <a:gd name="T10" fmla="*/ 64 w 406"/>
                <a:gd name="T11" fmla="*/ 93 h 404"/>
                <a:gd name="T12" fmla="*/ 325 w 406"/>
                <a:gd name="T13" fmla="*/ 63 h 404"/>
                <a:gd name="T14" fmla="*/ 357 w 406"/>
                <a:gd name="T15" fmla="*/ 96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404">
                  <a:moveTo>
                    <a:pt x="190" y="340"/>
                  </a:moveTo>
                  <a:cubicBezTo>
                    <a:pt x="232" y="254"/>
                    <a:pt x="297" y="181"/>
                    <a:pt x="377" y="130"/>
                  </a:cubicBezTo>
                  <a:cubicBezTo>
                    <a:pt x="406" y="192"/>
                    <a:pt x="399" y="267"/>
                    <a:pt x="354" y="324"/>
                  </a:cubicBezTo>
                  <a:cubicBezTo>
                    <a:pt x="309" y="381"/>
                    <a:pt x="236" y="404"/>
                    <a:pt x="170" y="390"/>
                  </a:cubicBezTo>
                  <a:cubicBezTo>
                    <a:pt x="143" y="384"/>
                    <a:pt x="116" y="372"/>
                    <a:pt x="93" y="353"/>
                  </a:cubicBezTo>
                  <a:cubicBezTo>
                    <a:pt x="13" y="290"/>
                    <a:pt x="0" y="173"/>
                    <a:pt x="64" y="93"/>
                  </a:cubicBezTo>
                  <a:cubicBezTo>
                    <a:pt x="128" y="13"/>
                    <a:pt x="245" y="0"/>
                    <a:pt x="325" y="63"/>
                  </a:cubicBezTo>
                  <a:cubicBezTo>
                    <a:pt x="337" y="73"/>
                    <a:pt x="348" y="84"/>
                    <a:pt x="357" y="96"/>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4860925" y="1543050"/>
              <a:ext cx="122237" cy="125413"/>
            </a:xfrm>
            <a:custGeom>
              <a:avLst/>
              <a:gdLst>
                <a:gd name="T0" fmla="*/ 53 w 77"/>
                <a:gd name="T1" fmla="*/ 0 h 79"/>
                <a:gd name="T2" fmla="*/ 77 w 77"/>
                <a:gd name="T3" fmla="*/ 79 h 79"/>
                <a:gd name="T4" fmla="*/ 0 w 77"/>
                <a:gd name="T5" fmla="*/ 48 h 79"/>
              </a:gdLst>
              <a:ahLst/>
              <a:cxnLst>
                <a:cxn ang="0">
                  <a:pos x="T0" y="T1"/>
                </a:cxn>
                <a:cxn ang="0">
                  <a:pos x="T2" y="T3"/>
                </a:cxn>
                <a:cxn ang="0">
                  <a:pos x="T4" y="T5"/>
                </a:cxn>
              </a:cxnLst>
              <a:rect l="0" t="0" r="r" b="b"/>
              <a:pathLst>
                <a:path w="77" h="79">
                  <a:moveTo>
                    <a:pt x="53" y="0"/>
                  </a:moveTo>
                  <a:lnTo>
                    <a:pt x="77" y="79"/>
                  </a:lnTo>
                  <a:lnTo>
                    <a:pt x="0" y="48"/>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0" name="Rectangle 20"/>
          <p:cNvSpPr>
            <a:spLocks noChangeArrowheads="1"/>
          </p:cNvSpPr>
          <p:nvPr/>
        </p:nvSpPr>
        <p:spPr bwMode="auto">
          <a:xfrm>
            <a:off x="4284663" y="3646488"/>
            <a:ext cx="30777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100" b="1" i="0" u="none" strike="noStrike" cap="none" normalizeH="0" baseline="0">
                <a:ln>
                  <a:noFill/>
                </a:ln>
                <a:solidFill>
                  <a:schemeClr val="accent3"/>
                </a:solidFill>
                <a:effectLst/>
                <a:latin typeface="Open Sans Semibold" panose="020B0706030804020204" pitchFamily="34" charset="0"/>
              </a:rPr>
              <a:t>07</a:t>
            </a:r>
            <a:endParaRPr kumimoji="0" lang="ru-RU" altLang="ru-RU" sz="1800" b="0" i="0" u="none" strike="noStrike" cap="none" normalizeH="0" baseline="0">
              <a:ln>
                <a:noFill/>
              </a:ln>
              <a:solidFill>
                <a:schemeClr val="accent3"/>
              </a:solidFill>
              <a:effectLst/>
            </a:endParaRPr>
          </a:p>
        </p:txBody>
      </p:sp>
      <p:sp>
        <p:nvSpPr>
          <p:cNvPr id="21" name="Rectangle 21"/>
          <p:cNvSpPr>
            <a:spLocks noChangeArrowheads="1"/>
          </p:cNvSpPr>
          <p:nvPr/>
        </p:nvSpPr>
        <p:spPr bwMode="auto">
          <a:xfrm>
            <a:off x="5207000" y="4773613"/>
            <a:ext cx="291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a:ln>
                  <a:noFill/>
                </a:ln>
                <a:solidFill>
                  <a:schemeClr val="accent2"/>
                </a:solidFill>
                <a:effectLst/>
                <a:latin typeface="Open Sans Semibold" panose="020B0706030804020204" pitchFamily="34" charset="0"/>
              </a:rPr>
              <a:t>06</a:t>
            </a:r>
            <a:endParaRPr kumimoji="0" lang="ru-RU" altLang="ru-RU" sz="1800" b="0" i="0" u="none" strike="noStrike" cap="none" normalizeH="0" baseline="0">
              <a:ln>
                <a:noFill/>
              </a:ln>
              <a:solidFill>
                <a:schemeClr val="accent2"/>
              </a:solidFill>
              <a:effectLst/>
            </a:endParaRPr>
          </a:p>
        </p:txBody>
      </p:sp>
      <p:sp>
        <p:nvSpPr>
          <p:cNvPr id="22" name="Rectangle 22"/>
          <p:cNvSpPr>
            <a:spLocks noChangeArrowheads="1"/>
          </p:cNvSpPr>
          <p:nvPr/>
        </p:nvSpPr>
        <p:spPr bwMode="auto">
          <a:xfrm>
            <a:off x="6746875" y="4773613"/>
            <a:ext cx="291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a:ln>
                  <a:noFill/>
                </a:ln>
                <a:solidFill>
                  <a:schemeClr val="accent1"/>
                </a:solidFill>
                <a:effectLst/>
                <a:latin typeface="Open Sans Semibold" panose="020B0706030804020204" pitchFamily="34" charset="0"/>
              </a:rPr>
              <a:t>05</a:t>
            </a:r>
            <a:endParaRPr kumimoji="0" lang="ru-RU" altLang="ru-RU" sz="1800" b="0" i="0" u="none" strike="noStrike" cap="none" normalizeH="0" baseline="0">
              <a:ln>
                <a:noFill/>
              </a:ln>
              <a:solidFill>
                <a:schemeClr val="accent1"/>
              </a:solidFill>
              <a:effectLst/>
            </a:endParaRPr>
          </a:p>
        </p:txBody>
      </p:sp>
      <p:sp>
        <p:nvSpPr>
          <p:cNvPr id="23" name="Rectangle 23"/>
          <p:cNvSpPr>
            <a:spLocks noChangeArrowheads="1"/>
          </p:cNvSpPr>
          <p:nvPr/>
        </p:nvSpPr>
        <p:spPr bwMode="auto">
          <a:xfrm>
            <a:off x="7596188" y="3646488"/>
            <a:ext cx="30777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100" b="1" i="0" u="none" strike="noStrike" cap="none" normalizeH="0" baseline="0" dirty="0">
                <a:ln>
                  <a:noFill/>
                </a:ln>
                <a:solidFill>
                  <a:schemeClr val="accent4"/>
                </a:solidFill>
                <a:effectLst/>
                <a:latin typeface="Open Sans Semibold" panose="020B0706030804020204" pitchFamily="34" charset="0"/>
              </a:rPr>
              <a:t>04</a:t>
            </a:r>
            <a:endParaRPr kumimoji="0" lang="ru-RU" altLang="ru-RU" sz="1800" b="0" i="0" u="none" strike="noStrike" cap="none" normalizeH="0" baseline="0" dirty="0">
              <a:ln>
                <a:noFill/>
              </a:ln>
              <a:solidFill>
                <a:schemeClr val="accent4"/>
              </a:solidFill>
              <a:effectLst/>
            </a:endParaRPr>
          </a:p>
        </p:txBody>
      </p:sp>
      <p:sp>
        <p:nvSpPr>
          <p:cNvPr id="24" name="Rectangle 24"/>
          <p:cNvSpPr>
            <a:spLocks noChangeArrowheads="1"/>
          </p:cNvSpPr>
          <p:nvPr/>
        </p:nvSpPr>
        <p:spPr bwMode="auto">
          <a:xfrm>
            <a:off x="7281863" y="2198688"/>
            <a:ext cx="30777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100" b="1" i="0" u="none" strike="noStrike" cap="none" normalizeH="0" baseline="0" dirty="0">
                <a:ln>
                  <a:noFill/>
                </a:ln>
                <a:solidFill>
                  <a:schemeClr val="accent3"/>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3"/>
              </a:solidFill>
              <a:effectLst/>
            </a:endParaRPr>
          </a:p>
        </p:txBody>
      </p:sp>
      <p:sp>
        <p:nvSpPr>
          <p:cNvPr id="25" name="Rectangle 25"/>
          <p:cNvSpPr>
            <a:spLocks noChangeArrowheads="1"/>
          </p:cNvSpPr>
          <p:nvPr/>
        </p:nvSpPr>
        <p:spPr bwMode="auto">
          <a:xfrm>
            <a:off x="5934075" y="1550988"/>
            <a:ext cx="291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dirty="0">
                <a:ln>
                  <a:noFill/>
                </a:ln>
                <a:solidFill>
                  <a:schemeClr val="accent2"/>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2"/>
              </a:solidFill>
              <a:effectLst/>
            </a:endParaRPr>
          </a:p>
        </p:txBody>
      </p:sp>
      <p:sp>
        <p:nvSpPr>
          <p:cNvPr id="26" name="Rectangle 26"/>
          <p:cNvSpPr>
            <a:spLocks noChangeArrowheads="1"/>
          </p:cNvSpPr>
          <p:nvPr/>
        </p:nvSpPr>
        <p:spPr bwMode="auto">
          <a:xfrm>
            <a:off x="4625975" y="2190750"/>
            <a:ext cx="291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27" name="Freeform 27"/>
          <p:cNvSpPr>
            <a:spLocks noEditPoints="1"/>
          </p:cNvSpPr>
          <p:nvPr/>
        </p:nvSpPr>
        <p:spPr bwMode="auto">
          <a:xfrm>
            <a:off x="3630613" y="3744913"/>
            <a:ext cx="373062" cy="438150"/>
          </a:xfrm>
          <a:custGeom>
            <a:avLst/>
            <a:gdLst>
              <a:gd name="T0" fmla="*/ 235 w 235"/>
              <a:gd name="T1" fmla="*/ 116 h 276"/>
              <a:gd name="T2" fmla="*/ 235 w 235"/>
              <a:gd name="T3" fmla="*/ 276 h 276"/>
              <a:gd name="T4" fmla="*/ 0 w 235"/>
              <a:gd name="T5" fmla="*/ 276 h 276"/>
              <a:gd name="T6" fmla="*/ 0 w 235"/>
              <a:gd name="T7" fmla="*/ 116 h 276"/>
              <a:gd name="T8" fmla="*/ 235 w 235"/>
              <a:gd name="T9" fmla="*/ 276 h 276"/>
              <a:gd name="T10" fmla="*/ 118 w 235"/>
              <a:gd name="T11" fmla="*/ 197 h 276"/>
              <a:gd name="T12" fmla="*/ 0 w 235"/>
              <a:gd name="T13" fmla="*/ 276 h 276"/>
              <a:gd name="T14" fmla="*/ 235 w 235"/>
              <a:gd name="T15" fmla="*/ 116 h 276"/>
              <a:gd name="T16" fmla="*/ 156 w 235"/>
              <a:gd name="T17" fmla="*/ 197 h 276"/>
              <a:gd name="T18" fmla="*/ 0 w 235"/>
              <a:gd name="T19" fmla="*/ 116 h 276"/>
              <a:gd name="T20" fmla="*/ 79 w 235"/>
              <a:gd name="T21" fmla="*/ 197 h 276"/>
              <a:gd name="T22" fmla="*/ 207 w 235"/>
              <a:gd name="T23" fmla="*/ 108 h 276"/>
              <a:gd name="T24" fmla="*/ 207 w 235"/>
              <a:gd name="T25" fmla="*/ 53 h 276"/>
              <a:gd name="T26" fmla="*/ 156 w 235"/>
              <a:gd name="T27" fmla="*/ 0 h 276"/>
              <a:gd name="T28" fmla="*/ 29 w 235"/>
              <a:gd name="T29" fmla="*/ 0 h 276"/>
              <a:gd name="T30" fmla="*/ 29 w 235"/>
              <a:gd name="T31" fmla="*/ 108 h 276"/>
              <a:gd name="T32" fmla="*/ 207 w 235"/>
              <a:gd name="T33" fmla="*/ 53 h 276"/>
              <a:gd name="T34" fmla="*/ 156 w 235"/>
              <a:gd name="T35" fmla="*/ 0 h 276"/>
              <a:gd name="T36" fmla="*/ 156 w 235"/>
              <a:gd name="T37" fmla="*/ 53 h 276"/>
              <a:gd name="T38" fmla="*/ 207 w 235"/>
              <a:gd name="T39" fmla="*/ 53 h 276"/>
              <a:gd name="T40" fmla="*/ 79 w 235"/>
              <a:gd name="T41" fmla="*/ 82 h 276"/>
              <a:gd name="T42" fmla="*/ 55 w 235"/>
              <a:gd name="T43" fmla="*/ 82 h 276"/>
              <a:gd name="T44" fmla="*/ 175 w 235"/>
              <a:gd name="T45" fmla="*/ 82 h 276"/>
              <a:gd name="T46" fmla="*/ 103 w 235"/>
              <a:gd name="T47" fmla="*/ 82 h 276"/>
              <a:gd name="T48" fmla="*/ 55 w 235"/>
              <a:gd name="T49" fmla="*/ 108 h 276"/>
              <a:gd name="T50" fmla="*/ 120 w 235"/>
              <a:gd name="T51" fmla="*/ 108 h 276"/>
              <a:gd name="T52" fmla="*/ 175 w 235"/>
              <a:gd name="T53" fmla="*/ 108 h 276"/>
              <a:gd name="T54" fmla="*/ 149 w 235"/>
              <a:gd name="T55" fmla="*/ 10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5" h="276">
                <a:moveTo>
                  <a:pt x="235" y="116"/>
                </a:moveTo>
                <a:lnTo>
                  <a:pt x="235" y="276"/>
                </a:lnTo>
                <a:lnTo>
                  <a:pt x="0" y="276"/>
                </a:lnTo>
                <a:lnTo>
                  <a:pt x="0" y="116"/>
                </a:lnTo>
                <a:moveTo>
                  <a:pt x="235" y="276"/>
                </a:moveTo>
                <a:lnTo>
                  <a:pt x="118" y="197"/>
                </a:lnTo>
                <a:lnTo>
                  <a:pt x="0" y="276"/>
                </a:lnTo>
                <a:moveTo>
                  <a:pt x="235" y="116"/>
                </a:moveTo>
                <a:lnTo>
                  <a:pt x="156" y="197"/>
                </a:lnTo>
                <a:moveTo>
                  <a:pt x="0" y="116"/>
                </a:moveTo>
                <a:lnTo>
                  <a:pt x="79" y="197"/>
                </a:lnTo>
                <a:moveTo>
                  <a:pt x="207" y="108"/>
                </a:moveTo>
                <a:lnTo>
                  <a:pt x="207" y="53"/>
                </a:lnTo>
                <a:moveTo>
                  <a:pt x="156" y="0"/>
                </a:moveTo>
                <a:lnTo>
                  <a:pt x="29" y="0"/>
                </a:lnTo>
                <a:lnTo>
                  <a:pt x="29" y="108"/>
                </a:lnTo>
                <a:moveTo>
                  <a:pt x="207" y="53"/>
                </a:moveTo>
                <a:lnTo>
                  <a:pt x="156" y="0"/>
                </a:lnTo>
                <a:lnTo>
                  <a:pt x="156" y="53"/>
                </a:lnTo>
                <a:lnTo>
                  <a:pt x="207" y="53"/>
                </a:lnTo>
                <a:moveTo>
                  <a:pt x="79" y="82"/>
                </a:moveTo>
                <a:lnTo>
                  <a:pt x="55" y="82"/>
                </a:lnTo>
                <a:moveTo>
                  <a:pt x="175" y="82"/>
                </a:moveTo>
                <a:lnTo>
                  <a:pt x="103" y="82"/>
                </a:lnTo>
                <a:moveTo>
                  <a:pt x="55" y="108"/>
                </a:moveTo>
                <a:lnTo>
                  <a:pt x="120" y="108"/>
                </a:lnTo>
                <a:moveTo>
                  <a:pt x="175" y="108"/>
                </a:moveTo>
                <a:lnTo>
                  <a:pt x="149" y="108"/>
                </a:ln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8159750" y="3695700"/>
            <a:ext cx="463550" cy="525463"/>
          </a:xfrm>
          <a:custGeom>
            <a:avLst/>
            <a:gdLst>
              <a:gd name="T0" fmla="*/ 39 w 122"/>
              <a:gd name="T1" fmla="*/ 108 h 138"/>
              <a:gd name="T2" fmla="*/ 29 w 122"/>
              <a:gd name="T3" fmla="*/ 83 h 138"/>
              <a:gd name="T4" fmla="*/ 23 w 122"/>
              <a:gd name="T5" fmla="*/ 62 h 138"/>
              <a:gd name="T6" fmla="*/ 61 w 122"/>
              <a:gd name="T7" fmla="*/ 24 h 138"/>
              <a:gd name="T8" fmla="*/ 99 w 122"/>
              <a:gd name="T9" fmla="*/ 62 h 138"/>
              <a:gd name="T10" fmla="*/ 93 w 122"/>
              <a:gd name="T11" fmla="*/ 83 h 138"/>
              <a:gd name="T12" fmla="*/ 83 w 122"/>
              <a:gd name="T13" fmla="*/ 103 h 138"/>
              <a:gd name="T14" fmla="*/ 61 w 122"/>
              <a:gd name="T15" fmla="*/ 38 h 138"/>
              <a:gd name="T16" fmla="*/ 38 w 122"/>
              <a:gd name="T17" fmla="*/ 61 h 138"/>
              <a:gd name="T18" fmla="*/ 61 w 122"/>
              <a:gd name="T19" fmla="*/ 84 h 138"/>
              <a:gd name="T20" fmla="*/ 84 w 122"/>
              <a:gd name="T21" fmla="*/ 61 h 138"/>
              <a:gd name="T22" fmla="*/ 61 w 122"/>
              <a:gd name="T23" fmla="*/ 38 h 138"/>
              <a:gd name="T24" fmla="*/ 52 w 122"/>
              <a:gd name="T25" fmla="*/ 65 h 138"/>
              <a:gd name="T26" fmla="*/ 59 w 122"/>
              <a:gd name="T27" fmla="*/ 73 h 138"/>
              <a:gd name="T28" fmla="*/ 70 w 122"/>
              <a:gd name="T29" fmla="*/ 54 h 138"/>
              <a:gd name="T30" fmla="*/ 61 w 122"/>
              <a:gd name="T31" fmla="*/ 12 h 138"/>
              <a:gd name="T32" fmla="*/ 61 w 122"/>
              <a:gd name="T33" fmla="*/ 0 h 138"/>
              <a:gd name="T34" fmla="*/ 37 w 122"/>
              <a:gd name="T35" fmla="*/ 19 h 138"/>
              <a:gd name="T36" fmla="*/ 31 w 122"/>
              <a:gd name="T37" fmla="*/ 8 h 138"/>
              <a:gd name="T38" fmla="*/ 8 w 122"/>
              <a:gd name="T39" fmla="*/ 31 h 138"/>
              <a:gd name="T40" fmla="*/ 19 w 122"/>
              <a:gd name="T41" fmla="*/ 37 h 138"/>
              <a:gd name="T42" fmla="*/ 0 w 122"/>
              <a:gd name="T43" fmla="*/ 61 h 138"/>
              <a:gd name="T44" fmla="*/ 12 w 122"/>
              <a:gd name="T45" fmla="*/ 61 h 138"/>
              <a:gd name="T46" fmla="*/ 92 w 122"/>
              <a:gd name="T47" fmla="*/ 8 h 138"/>
              <a:gd name="T48" fmla="*/ 86 w 122"/>
              <a:gd name="T49" fmla="*/ 19 h 138"/>
              <a:gd name="T50" fmla="*/ 114 w 122"/>
              <a:gd name="T51" fmla="*/ 31 h 138"/>
              <a:gd name="T52" fmla="*/ 104 w 122"/>
              <a:gd name="T53" fmla="*/ 37 h 138"/>
              <a:gd name="T54" fmla="*/ 110 w 122"/>
              <a:gd name="T55" fmla="*/ 61 h 138"/>
              <a:gd name="T56" fmla="*/ 122 w 122"/>
              <a:gd name="T57" fmla="*/ 61 h 138"/>
              <a:gd name="T58" fmla="*/ 75 w 122"/>
              <a:gd name="T59" fmla="*/ 111 h 138"/>
              <a:gd name="T60" fmla="*/ 45 w 122"/>
              <a:gd name="T61" fmla="*/ 119 h 138"/>
              <a:gd name="T62" fmla="*/ 41 w 122"/>
              <a:gd name="T63" fmla="*/ 124 h 138"/>
              <a:gd name="T64" fmla="*/ 46 w 122"/>
              <a:gd name="T65" fmla="*/ 129 h 138"/>
              <a:gd name="T66" fmla="*/ 49 w 122"/>
              <a:gd name="T67" fmla="*/ 129 h 138"/>
              <a:gd name="T68" fmla="*/ 75 w 122"/>
              <a:gd name="T69" fmla="*/ 121 h 138"/>
              <a:gd name="T70" fmla="*/ 75 w 122"/>
              <a:gd name="T71" fmla="*/ 121 h 138"/>
              <a:gd name="T72" fmla="*/ 76 w 122"/>
              <a:gd name="T73" fmla="*/ 121 h 138"/>
              <a:gd name="T74" fmla="*/ 81 w 122"/>
              <a:gd name="T75" fmla="*/ 126 h 138"/>
              <a:gd name="T76" fmla="*/ 78 w 122"/>
              <a:gd name="T77" fmla="*/ 131 h 138"/>
              <a:gd name="T78" fmla="*/ 52 w 122"/>
              <a:gd name="T79"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2" h="138">
                <a:moveTo>
                  <a:pt x="39" y="108"/>
                </a:moveTo>
                <a:cubicBezTo>
                  <a:pt x="40" y="102"/>
                  <a:pt x="38" y="96"/>
                  <a:pt x="29" y="83"/>
                </a:cubicBezTo>
                <a:cubicBezTo>
                  <a:pt x="25" y="77"/>
                  <a:pt x="23" y="69"/>
                  <a:pt x="23" y="62"/>
                </a:cubicBezTo>
                <a:cubicBezTo>
                  <a:pt x="23" y="41"/>
                  <a:pt x="40" y="24"/>
                  <a:pt x="61" y="24"/>
                </a:cubicBezTo>
                <a:cubicBezTo>
                  <a:pt x="82" y="24"/>
                  <a:pt x="99" y="41"/>
                  <a:pt x="99" y="62"/>
                </a:cubicBezTo>
                <a:cubicBezTo>
                  <a:pt x="99" y="69"/>
                  <a:pt x="97" y="77"/>
                  <a:pt x="93" y="83"/>
                </a:cubicBezTo>
                <a:cubicBezTo>
                  <a:pt x="87" y="93"/>
                  <a:pt x="84" y="98"/>
                  <a:pt x="83" y="103"/>
                </a:cubicBezTo>
                <a:moveTo>
                  <a:pt x="61" y="38"/>
                </a:moveTo>
                <a:cubicBezTo>
                  <a:pt x="49" y="38"/>
                  <a:pt x="38" y="49"/>
                  <a:pt x="38" y="61"/>
                </a:cubicBezTo>
                <a:cubicBezTo>
                  <a:pt x="38" y="74"/>
                  <a:pt x="49" y="84"/>
                  <a:pt x="61" y="84"/>
                </a:cubicBezTo>
                <a:cubicBezTo>
                  <a:pt x="74" y="84"/>
                  <a:pt x="84" y="74"/>
                  <a:pt x="84" y="61"/>
                </a:cubicBezTo>
                <a:cubicBezTo>
                  <a:pt x="84" y="49"/>
                  <a:pt x="74" y="38"/>
                  <a:pt x="61" y="38"/>
                </a:cubicBezTo>
                <a:close/>
                <a:moveTo>
                  <a:pt x="52" y="65"/>
                </a:moveTo>
                <a:cubicBezTo>
                  <a:pt x="59" y="73"/>
                  <a:pt x="59" y="73"/>
                  <a:pt x="59" y="73"/>
                </a:cubicBezTo>
                <a:cubicBezTo>
                  <a:pt x="70" y="54"/>
                  <a:pt x="70" y="54"/>
                  <a:pt x="70" y="54"/>
                </a:cubicBezTo>
                <a:moveTo>
                  <a:pt x="61" y="12"/>
                </a:moveTo>
                <a:cubicBezTo>
                  <a:pt x="61" y="0"/>
                  <a:pt x="61" y="0"/>
                  <a:pt x="61" y="0"/>
                </a:cubicBezTo>
                <a:moveTo>
                  <a:pt x="37" y="19"/>
                </a:moveTo>
                <a:cubicBezTo>
                  <a:pt x="31" y="8"/>
                  <a:pt x="31" y="8"/>
                  <a:pt x="31" y="8"/>
                </a:cubicBezTo>
                <a:moveTo>
                  <a:pt x="8" y="31"/>
                </a:moveTo>
                <a:cubicBezTo>
                  <a:pt x="19" y="37"/>
                  <a:pt x="19" y="37"/>
                  <a:pt x="19" y="37"/>
                </a:cubicBezTo>
                <a:moveTo>
                  <a:pt x="0" y="61"/>
                </a:moveTo>
                <a:cubicBezTo>
                  <a:pt x="12" y="61"/>
                  <a:pt x="12" y="61"/>
                  <a:pt x="12" y="61"/>
                </a:cubicBezTo>
                <a:moveTo>
                  <a:pt x="92" y="8"/>
                </a:moveTo>
                <a:cubicBezTo>
                  <a:pt x="86" y="19"/>
                  <a:pt x="86" y="19"/>
                  <a:pt x="86" y="19"/>
                </a:cubicBezTo>
                <a:moveTo>
                  <a:pt x="114" y="31"/>
                </a:moveTo>
                <a:cubicBezTo>
                  <a:pt x="104" y="37"/>
                  <a:pt x="104" y="37"/>
                  <a:pt x="104" y="37"/>
                </a:cubicBezTo>
                <a:moveTo>
                  <a:pt x="110" y="61"/>
                </a:moveTo>
                <a:cubicBezTo>
                  <a:pt x="122" y="61"/>
                  <a:pt x="122" y="61"/>
                  <a:pt x="122" y="61"/>
                </a:cubicBezTo>
                <a:moveTo>
                  <a:pt x="75" y="111"/>
                </a:moveTo>
                <a:cubicBezTo>
                  <a:pt x="75" y="111"/>
                  <a:pt x="45" y="119"/>
                  <a:pt x="45" y="119"/>
                </a:cubicBezTo>
                <a:cubicBezTo>
                  <a:pt x="43" y="120"/>
                  <a:pt x="41" y="122"/>
                  <a:pt x="41" y="124"/>
                </a:cubicBezTo>
                <a:cubicBezTo>
                  <a:pt x="41" y="127"/>
                  <a:pt x="44" y="129"/>
                  <a:pt x="46" y="129"/>
                </a:cubicBezTo>
                <a:cubicBezTo>
                  <a:pt x="47" y="129"/>
                  <a:pt x="49" y="129"/>
                  <a:pt x="49" y="129"/>
                </a:cubicBezTo>
                <a:cubicBezTo>
                  <a:pt x="75" y="121"/>
                  <a:pt x="75" y="121"/>
                  <a:pt x="75" y="121"/>
                </a:cubicBezTo>
                <a:cubicBezTo>
                  <a:pt x="75" y="121"/>
                  <a:pt x="75" y="121"/>
                  <a:pt x="75" y="121"/>
                </a:cubicBezTo>
                <a:cubicBezTo>
                  <a:pt x="75" y="121"/>
                  <a:pt x="76" y="121"/>
                  <a:pt x="76" y="121"/>
                </a:cubicBezTo>
                <a:cubicBezTo>
                  <a:pt x="79" y="121"/>
                  <a:pt x="81" y="124"/>
                  <a:pt x="81" y="126"/>
                </a:cubicBezTo>
                <a:cubicBezTo>
                  <a:pt x="81" y="128"/>
                  <a:pt x="80" y="130"/>
                  <a:pt x="78" y="131"/>
                </a:cubicBezTo>
                <a:cubicBezTo>
                  <a:pt x="52" y="138"/>
                  <a:pt x="52" y="138"/>
                  <a:pt x="52" y="138"/>
                </a:cubicBezTo>
              </a:path>
            </a:pathLst>
          </a:custGeom>
          <a:noFill/>
          <a:ln w="158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4852988" y="5327650"/>
            <a:ext cx="438150" cy="438150"/>
          </a:xfrm>
          <a:custGeom>
            <a:avLst/>
            <a:gdLst>
              <a:gd name="T0" fmla="*/ 98 w 115"/>
              <a:gd name="T1" fmla="*/ 31 h 115"/>
              <a:gd name="T2" fmla="*/ 107 w 115"/>
              <a:gd name="T3" fmla="*/ 61 h 115"/>
              <a:gd name="T4" fmla="*/ 54 w 115"/>
              <a:gd name="T5" fmla="*/ 115 h 115"/>
              <a:gd name="T6" fmla="*/ 0 w 115"/>
              <a:gd name="T7" fmla="*/ 61 h 115"/>
              <a:gd name="T8" fmla="*/ 54 w 115"/>
              <a:gd name="T9" fmla="*/ 7 h 115"/>
              <a:gd name="T10" fmla="*/ 83 w 115"/>
              <a:gd name="T11" fmla="*/ 16 h 115"/>
              <a:gd name="T12" fmla="*/ 74 w 115"/>
              <a:gd name="T13" fmla="*/ 26 h 115"/>
              <a:gd name="T14" fmla="*/ 54 w 115"/>
              <a:gd name="T15" fmla="*/ 20 h 115"/>
              <a:gd name="T16" fmla="*/ 13 w 115"/>
              <a:gd name="T17" fmla="*/ 61 h 115"/>
              <a:gd name="T18" fmla="*/ 54 w 115"/>
              <a:gd name="T19" fmla="*/ 101 h 115"/>
              <a:gd name="T20" fmla="*/ 94 w 115"/>
              <a:gd name="T21" fmla="*/ 61 h 115"/>
              <a:gd name="T22" fmla="*/ 89 w 115"/>
              <a:gd name="T23" fmla="*/ 40 h 115"/>
              <a:gd name="T24" fmla="*/ 64 w 115"/>
              <a:gd name="T25" fmla="*/ 36 h 115"/>
              <a:gd name="T26" fmla="*/ 54 w 115"/>
              <a:gd name="T27" fmla="*/ 34 h 115"/>
              <a:gd name="T28" fmla="*/ 27 w 115"/>
              <a:gd name="T29" fmla="*/ 61 h 115"/>
              <a:gd name="T30" fmla="*/ 54 w 115"/>
              <a:gd name="T31" fmla="*/ 87 h 115"/>
              <a:gd name="T32" fmla="*/ 80 w 115"/>
              <a:gd name="T33" fmla="*/ 61 h 115"/>
              <a:gd name="T34" fmla="*/ 77 w 115"/>
              <a:gd name="T35" fmla="*/ 49 h 115"/>
              <a:gd name="T36" fmla="*/ 54 w 115"/>
              <a:gd name="T37" fmla="*/ 61 h 115"/>
              <a:gd name="T38" fmla="*/ 112 w 115"/>
              <a:gd name="T39" fmla="*/ 3 h 115"/>
              <a:gd name="T40" fmla="*/ 98 w 115"/>
              <a:gd name="T41" fmla="*/ 0 h 115"/>
              <a:gd name="T42" fmla="*/ 98 w 115"/>
              <a:gd name="T43" fmla="*/ 17 h 115"/>
              <a:gd name="T44" fmla="*/ 115 w 115"/>
              <a:gd name="T45" fmla="*/ 17 h 115"/>
              <a:gd name="T46" fmla="*/ 9 w 115"/>
              <a:gd name="T47" fmla="*/ 115 h 115"/>
              <a:gd name="T48" fmla="*/ 20 w 115"/>
              <a:gd name="T49" fmla="*/ 103 h 115"/>
              <a:gd name="T50" fmla="*/ 87 w 115"/>
              <a:gd name="T51" fmla="*/ 103 h 115"/>
              <a:gd name="T52" fmla="*/ 98 w 115"/>
              <a:gd name="T5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15">
                <a:moveTo>
                  <a:pt x="98" y="31"/>
                </a:moveTo>
                <a:cubicBezTo>
                  <a:pt x="104" y="40"/>
                  <a:pt x="107" y="50"/>
                  <a:pt x="107" y="61"/>
                </a:cubicBezTo>
                <a:cubicBezTo>
                  <a:pt x="107" y="91"/>
                  <a:pt x="83" y="115"/>
                  <a:pt x="54" y="115"/>
                </a:cubicBezTo>
                <a:cubicBezTo>
                  <a:pt x="24" y="115"/>
                  <a:pt x="0" y="91"/>
                  <a:pt x="0" y="61"/>
                </a:cubicBezTo>
                <a:cubicBezTo>
                  <a:pt x="0" y="31"/>
                  <a:pt x="24" y="7"/>
                  <a:pt x="54" y="7"/>
                </a:cubicBezTo>
                <a:cubicBezTo>
                  <a:pt x="65" y="7"/>
                  <a:pt x="75" y="10"/>
                  <a:pt x="83" y="16"/>
                </a:cubicBezTo>
                <a:moveTo>
                  <a:pt x="74" y="26"/>
                </a:moveTo>
                <a:cubicBezTo>
                  <a:pt x="68" y="22"/>
                  <a:pt x="61" y="20"/>
                  <a:pt x="54" y="20"/>
                </a:cubicBezTo>
                <a:cubicBezTo>
                  <a:pt x="31" y="20"/>
                  <a:pt x="13" y="38"/>
                  <a:pt x="13" y="61"/>
                </a:cubicBezTo>
                <a:cubicBezTo>
                  <a:pt x="13" y="83"/>
                  <a:pt x="31" y="101"/>
                  <a:pt x="54" y="101"/>
                </a:cubicBezTo>
                <a:cubicBezTo>
                  <a:pt x="76" y="101"/>
                  <a:pt x="94" y="83"/>
                  <a:pt x="94" y="61"/>
                </a:cubicBezTo>
                <a:cubicBezTo>
                  <a:pt x="94" y="53"/>
                  <a:pt x="92" y="46"/>
                  <a:pt x="89" y="40"/>
                </a:cubicBezTo>
                <a:moveTo>
                  <a:pt x="64" y="36"/>
                </a:moveTo>
                <a:cubicBezTo>
                  <a:pt x="61" y="35"/>
                  <a:pt x="57" y="34"/>
                  <a:pt x="54" y="34"/>
                </a:cubicBezTo>
                <a:cubicBezTo>
                  <a:pt x="39" y="34"/>
                  <a:pt x="27" y="46"/>
                  <a:pt x="27" y="61"/>
                </a:cubicBezTo>
                <a:cubicBezTo>
                  <a:pt x="27" y="76"/>
                  <a:pt x="39" y="87"/>
                  <a:pt x="54" y="87"/>
                </a:cubicBezTo>
                <a:cubicBezTo>
                  <a:pt x="68" y="87"/>
                  <a:pt x="80" y="76"/>
                  <a:pt x="80" y="61"/>
                </a:cubicBezTo>
                <a:cubicBezTo>
                  <a:pt x="80" y="57"/>
                  <a:pt x="79" y="53"/>
                  <a:pt x="77" y="49"/>
                </a:cubicBezTo>
                <a:moveTo>
                  <a:pt x="54" y="61"/>
                </a:moveTo>
                <a:cubicBezTo>
                  <a:pt x="112" y="3"/>
                  <a:pt x="112" y="3"/>
                  <a:pt x="112" y="3"/>
                </a:cubicBezTo>
                <a:moveTo>
                  <a:pt x="98" y="0"/>
                </a:moveTo>
                <a:cubicBezTo>
                  <a:pt x="98" y="17"/>
                  <a:pt x="98" y="17"/>
                  <a:pt x="98" y="17"/>
                </a:cubicBezTo>
                <a:cubicBezTo>
                  <a:pt x="115" y="17"/>
                  <a:pt x="115" y="17"/>
                  <a:pt x="115" y="17"/>
                </a:cubicBezTo>
                <a:moveTo>
                  <a:pt x="9" y="115"/>
                </a:moveTo>
                <a:cubicBezTo>
                  <a:pt x="20" y="103"/>
                  <a:pt x="20" y="103"/>
                  <a:pt x="20" y="103"/>
                </a:cubicBezTo>
                <a:moveTo>
                  <a:pt x="87" y="103"/>
                </a:moveTo>
                <a:cubicBezTo>
                  <a:pt x="98" y="115"/>
                  <a:pt x="98" y="115"/>
                  <a:pt x="98" y="115"/>
                </a:cubicBezTo>
              </a:path>
            </a:pathLst>
          </a:custGeom>
          <a:noFill/>
          <a:ln w="158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30"/>
          <p:cNvSpPr>
            <a:spLocks noEditPoints="1"/>
          </p:cNvSpPr>
          <p:nvPr/>
        </p:nvSpPr>
        <p:spPr bwMode="auto">
          <a:xfrm>
            <a:off x="7740650" y="1752600"/>
            <a:ext cx="452437" cy="473075"/>
          </a:xfrm>
          <a:custGeom>
            <a:avLst/>
            <a:gdLst>
              <a:gd name="T0" fmla="*/ 44 w 119"/>
              <a:gd name="T1" fmla="*/ 13 h 124"/>
              <a:gd name="T2" fmla="*/ 104 w 119"/>
              <a:gd name="T3" fmla="*/ 50 h 124"/>
              <a:gd name="T4" fmla="*/ 119 w 119"/>
              <a:gd name="T5" fmla="*/ 80 h 124"/>
              <a:gd name="T6" fmla="*/ 106 w 119"/>
              <a:gd name="T7" fmla="*/ 80 h 124"/>
              <a:gd name="T8" fmla="*/ 106 w 119"/>
              <a:gd name="T9" fmla="*/ 100 h 124"/>
              <a:gd name="T10" fmla="*/ 100 w 119"/>
              <a:gd name="T11" fmla="*/ 107 h 124"/>
              <a:gd name="T12" fmla="*/ 86 w 119"/>
              <a:gd name="T13" fmla="*/ 107 h 124"/>
              <a:gd name="T14" fmla="*/ 86 w 119"/>
              <a:gd name="T15" fmla="*/ 124 h 124"/>
              <a:gd name="T16" fmla="*/ 32 w 119"/>
              <a:gd name="T17" fmla="*/ 124 h 124"/>
              <a:gd name="T18" fmla="*/ 32 w 119"/>
              <a:gd name="T19" fmla="*/ 106 h 124"/>
              <a:gd name="T20" fmla="*/ 26 w 119"/>
              <a:gd name="T21" fmla="*/ 94 h 124"/>
              <a:gd name="T22" fmla="*/ 66 w 119"/>
              <a:gd name="T23" fmla="*/ 56 h 124"/>
              <a:gd name="T24" fmla="*/ 66 w 119"/>
              <a:gd name="T25" fmla="*/ 48 h 124"/>
              <a:gd name="T26" fmla="*/ 57 w 119"/>
              <a:gd name="T27" fmla="*/ 44 h 124"/>
              <a:gd name="T28" fmla="*/ 55 w 119"/>
              <a:gd name="T29" fmla="*/ 41 h 124"/>
              <a:gd name="T30" fmla="*/ 59 w 119"/>
              <a:gd name="T31" fmla="*/ 31 h 124"/>
              <a:gd name="T32" fmla="*/ 54 w 119"/>
              <a:gd name="T33" fmla="*/ 26 h 124"/>
              <a:gd name="T34" fmla="*/ 44 w 119"/>
              <a:gd name="T35" fmla="*/ 30 h 124"/>
              <a:gd name="T36" fmla="*/ 41 w 119"/>
              <a:gd name="T37" fmla="*/ 28 h 124"/>
              <a:gd name="T38" fmla="*/ 37 w 119"/>
              <a:gd name="T39" fmla="*/ 19 h 124"/>
              <a:gd name="T40" fmla="*/ 29 w 119"/>
              <a:gd name="T41" fmla="*/ 19 h 124"/>
              <a:gd name="T42" fmla="*/ 25 w 119"/>
              <a:gd name="T43" fmla="*/ 28 h 124"/>
              <a:gd name="T44" fmla="*/ 22 w 119"/>
              <a:gd name="T45" fmla="*/ 30 h 124"/>
              <a:gd name="T46" fmla="*/ 12 w 119"/>
              <a:gd name="T47" fmla="*/ 26 h 124"/>
              <a:gd name="T48" fmla="*/ 6 w 119"/>
              <a:gd name="T49" fmla="*/ 31 h 124"/>
              <a:gd name="T50" fmla="*/ 10 w 119"/>
              <a:gd name="T51" fmla="*/ 41 h 124"/>
              <a:gd name="T52" fmla="*/ 9 w 119"/>
              <a:gd name="T53" fmla="*/ 44 h 124"/>
              <a:gd name="T54" fmla="*/ 0 w 119"/>
              <a:gd name="T55" fmla="*/ 48 h 124"/>
              <a:gd name="T56" fmla="*/ 0 w 119"/>
              <a:gd name="T57" fmla="*/ 56 h 124"/>
              <a:gd name="T58" fmla="*/ 9 w 119"/>
              <a:gd name="T59" fmla="*/ 60 h 124"/>
              <a:gd name="T60" fmla="*/ 10 w 119"/>
              <a:gd name="T61" fmla="*/ 63 h 124"/>
              <a:gd name="T62" fmla="*/ 6 w 119"/>
              <a:gd name="T63" fmla="*/ 73 h 124"/>
              <a:gd name="T64" fmla="*/ 12 w 119"/>
              <a:gd name="T65" fmla="*/ 79 h 124"/>
              <a:gd name="T66" fmla="*/ 22 w 119"/>
              <a:gd name="T67" fmla="*/ 75 h 124"/>
              <a:gd name="T68" fmla="*/ 25 w 119"/>
              <a:gd name="T69" fmla="*/ 76 h 124"/>
              <a:gd name="T70" fmla="*/ 29 w 119"/>
              <a:gd name="T71" fmla="*/ 85 h 124"/>
              <a:gd name="T72" fmla="*/ 37 w 119"/>
              <a:gd name="T73" fmla="*/ 85 h 124"/>
              <a:gd name="T74" fmla="*/ 41 w 119"/>
              <a:gd name="T75" fmla="*/ 76 h 124"/>
              <a:gd name="T76" fmla="*/ 44 w 119"/>
              <a:gd name="T77" fmla="*/ 75 h 124"/>
              <a:gd name="T78" fmla="*/ 54 w 119"/>
              <a:gd name="T79" fmla="*/ 79 h 124"/>
              <a:gd name="T80" fmla="*/ 59 w 119"/>
              <a:gd name="T81" fmla="*/ 73 h 124"/>
              <a:gd name="T82" fmla="*/ 55 w 119"/>
              <a:gd name="T83" fmla="*/ 63 h 124"/>
              <a:gd name="T84" fmla="*/ 57 w 119"/>
              <a:gd name="T85" fmla="*/ 60 h 124"/>
              <a:gd name="T86" fmla="*/ 66 w 119"/>
              <a:gd name="T87" fmla="*/ 56 h 124"/>
              <a:gd name="T88" fmla="*/ 33 w 119"/>
              <a:gd name="T89" fmla="*/ 38 h 124"/>
              <a:gd name="T90" fmla="*/ 19 w 119"/>
              <a:gd name="T91" fmla="*/ 52 h 124"/>
              <a:gd name="T92" fmla="*/ 33 w 119"/>
              <a:gd name="T93" fmla="*/ 66 h 124"/>
              <a:gd name="T94" fmla="*/ 47 w 119"/>
              <a:gd name="T95" fmla="*/ 52 h 124"/>
              <a:gd name="T96" fmla="*/ 33 w 119"/>
              <a:gd name="T97" fmla="*/ 38 h 124"/>
              <a:gd name="T98" fmla="*/ 86 w 119"/>
              <a:gd name="T99" fmla="*/ 107 h 124"/>
              <a:gd name="T100" fmla="*/ 79 w 119"/>
              <a:gd name="T101" fmla="*/ 10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9" h="124">
                <a:moveTo>
                  <a:pt x="44" y="13"/>
                </a:moveTo>
                <a:cubicBezTo>
                  <a:pt x="110" y="0"/>
                  <a:pt x="104" y="50"/>
                  <a:pt x="104" y="50"/>
                </a:cubicBezTo>
                <a:cubicBezTo>
                  <a:pt x="119" y="80"/>
                  <a:pt x="119" y="80"/>
                  <a:pt x="119" y="80"/>
                </a:cubicBezTo>
                <a:cubicBezTo>
                  <a:pt x="106" y="80"/>
                  <a:pt x="106" y="80"/>
                  <a:pt x="106" y="80"/>
                </a:cubicBezTo>
                <a:cubicBezTo>
                  <a:pt x="106" y="100"/>
                  <a:pt x="106" y="100"/>
                  <a:pt x="106" y="100"/>
                </a:cubicBezTo>
                <a:cubicBezTo>
                  <a:pt x="106" y="104"/>
                  <a:pt x="104" y="107"/>
                  <a:pt x="100" y="107"/>
                </a:cubicBezTo>
                <a:cubicBezTo>
                  <a:pt x="86" y="107"/>
                  <a:pt x="86" y="107"/>
                  <a:pt x="86" y="107"/>
                </a:cubicBezTo>
                <a:cubicBezTo>
                  <a:pt x="86" y="124"/>
                  <a:pt x="86" y="124"/>
                  <a:pt x="86" y="124"/>
                </a:cubicBezTo>
                <a:moveTo>
                  <a:pt x="32" y="124"/>
                </a:moveTo>
                <a:cubicBezTo>
                  <a:pt x="32" y="106"/>
                  <a:pt x="32" y="106"/>
                  <a:pt x="32" y="106"/>
                </a:cubicBezTo>
                <a:cubicBezTo>
                  <a:pt x="26" y="94"/>
                  <a:pt x="26" y="94"/>
                  <a:pt x="26" y="94"/>
                </a:cubicBezTo>
                <a:moveTo>
                  <a:pt x="66" y="56"/>
                </a:moveTo>
                <a:cubicBezTo>
                  <a:pt x="66" y="48"/>
                  <a:pt x="66" y="48"/>
                  <a:pt x="66" y="48"/>
                </a:cubicBezTo>
                <a:cubicBezTo>
                  <a:pt x="57" y="44"/>
                  <a:pt x="57" y="44"/>
                  <a:pt x="57" y="44"/>
                </a:cubicBezTo>
                <a:cubicBezTo>
                  <a:pt x="56" y="43"/>
                  <a:pt x="56" y="42"/>
                  <a:pt x="55" y="41"/>
                </a:cubicBezTo>
                <a:cubicBezTo>
                  <a:pt x="59" y="31"/>
                  <a:pt x="59" y="31"/>
                  <a:pt x="59" y="31"/>
                </a:cubicBezTo>
                <a:cubicBezTo>
                  <a:pt x="54" y="26"/>
                  <a:pt x="54" y="26"/>
                  <a:pt x="54" y="26"/>
                </a:cubicBezTo>
                <a:cubicBezTo>
                  <a:pt x="44" y="30"/>
                  <a:pt x="44" y="30"/>
                  <a:pt x="44" y="30"/>
                </a:cubicBezTo>
                <a:cubicBezTo>
                  <a:pt x="43" y="29"/>
                  <a:pt x="42" y="29"/>
                  <a:pt x="41" y="28"/>
                </a:cubicBezTo>
                <a:cubicBezTo>
                  <a:pt x="37" y="19"/>
                  <a:pt x="37" y="19"/>
                  <a:pt x="37" y="19"/>
                </a:cubicBezTo>
                <a:cubicBezTo>
                  <a:pt x="29" y="19"/>
                  <a:pt x="29" y="19"/>
                  <a:pt x="29" y="19"/>
                </a:cubicBezTo>
                <a:cubicBezTo>
                  <a:pt x="25" y="28"/>
                  <a:pt x="25" y="28"/>
                  <a:pt x="25" y="28"/>
                </a:cubicBezTo>
                <a:cubicBezTo>
                  <a:pt x="24" y="29"/>
                  <a:pt x="23" y="29"/>
                  <a:pt x="22" y="30"/>
                </a:cubicBezTo>
                <a:cubicBezTo>
                  <a:pt x="12" y="26"/>
                  <a:pt x="12" y="26"/>
                  <a:pt x="12" y="26"/>
                </a:cubicBezTo>
                <a:cubicBezTo>
                  <a:pt x="6" y="31"/>
                  <a:pt x="6" y="31"/>
                  <a:pt x="6" y="31"/>
                </a:cubicBezTo>
                <a:cubicBezTo>
                  <a:pt x="10" y="41"/>
                  <a:pt x="10" y="41"/>
                  <a:pt x="10" y="41"/>
                </a:cubicBezTo>
                <a:cubicBezTo>
                  <a:pt x="10" y="42"/>
                  <a:pt x="9" y="43"/>
                  <a:pt x="9" y="44"/>
                </a:cubicBezTo>
                <a:cubicBezTo>
                  <a:pt x="0" y="48"/>
                  <a:pt x="0" y="48"/>
                  <a:pt x="0" y="48"/>
                </a:cubicBezTo>
                <a:cubicBezTo>
                  <a:pt x="0" y="56"/>
                  <a:pt x="0" y="56"/>
                  <a:pt x="0" y="56"/>
                </a:cubicBezTo>
                <a:cubicBezTo>
                  <a:pt x="9" y="60"/>
                  <a:pt x="9" y="60"/>
                  <a:pt x="9" y="60"/>
                </a:cubicBezTo>
                <a:cubicBezTo>
                  <a:pt x="9" y="61"/>
                  <a:pt x="10" y="62"/>
                  <a:pt x="10" y="63"/>
                </a:cubicBezTo>
                <a:cubicBezTo>
                  <a:pt x="6" y="73"/>
                  <a:pt x="6" y="73"/>
                  <a:pt x="6" y="73"/>
                </a:cubicBezTo>
                <a:cubicBezTo>
                  <a:pt x="12" y="79"/>
                  <a:pt x="12" y="79"/>
                  <a:pt x="12" y="79"/>
                </a:cubicBezTo>
                <a:cubicBezTo>
                  <a:pt x="22" y="75"/>
                  <a:pt x="22" y="75"/>
                  <a:pt x="22" y="75"/>
                </a:cubicBezTo>
                <a:cubicBezTo>
                  <a:pt x="23" y="75"/>
                  <a:pt x="24" y="76"/>
                  <a:pt x="25" y="76"/>
                </a:cubicBezTo>
                <a:cubicBezTo>
                  <a:pt x="29" y="85"/>
                  <a:pt x="29" y="85"/>
                  <a:pt x="29" y="85"/>
                </a:cubicBezTo>
                <a:cubicBezTo>
                  <a:pt x="37" y="85"/>
                  <a:pt x="37" y="85"/>
                  <a:pt x="37" y="85"/>
                </a:cubicBezTo>
                <a:cubicBezTo>
                  <a:pt x="41" y="76"/>
                  <a:pt x="41" y="76"/>
                  <a:pt x="41" y="76"/>
                </a:cubicBezTo>
                <a:cubicBezTo>
                  <a:pt x="42" y="76"/>
                  <a:pt x="43" y="75"/>
                  <a:pt x="44" y="75"/>
                </a:cubicBezTo>
                <a:cubicBezTo>
                  <a:pt x="54" y="79"/>
                  <a:pt x="54" y="79"/>
                  <a:pt x="54" y="79"/>
                </a:cubicBezTo>
                <a:cubicBezTo>
                  <a:pt x="59" y="73"/>
                  <a:pt x="59" y="73"/>
                  <a:pt x="59" y="73"/>
                </a:cubicBezTo>
                <a:cubicBezTo>
                  <a:pt x="55" y="63"/>
                  <a:pt x="55" y="63"/>
                  <a:pt x="55" y="63"/>
                </a:cubicBezTo>
                <a:cubicBezTo>
                  <a:pt x="56" y="62"/>
                  <a:pt x="56" y="61"/>
                  <a:pt x="57" y="60"/>
                </a:cubicBezTo>
                <a:lnTo>
                  <a:pt x="66" y="56"/>
                </a:lnTo>
                <a:close/>
                <a:moveTo>
                  <a:pt x="33" y="38"/>
                </a:moveTo>
                <a:cubicBezTo>
                  <a:pt x="25" y="38"/>
                  <a:pt x="19" y="44"/>
                  <a:pt x="19" y="52"/>
                </a:cubicBezTo>
                <a:cubicBezTo>
                  <a:pt x="19" y="60"/>
                  <a:pt x="25" y="66"/>
                  <a:pt x="33" y="66"/>
                </a:cubicBezTo>
                <a:cubicBezTo>
                  <a:pt x="41" y="66"/>
                  <a:pt x="47" y="60"/>
                  <a:pt x="47" y="52"/>
                </a:cubicBezTo>
                <a:cubicBezTo>
                  <a:pt x="47" y="44"/>
                  <a:pt x="41" y="38"/>
                  <a:pt x="33" y="38"/>
                </a:cubicBezTo>
                <a:close/>
                <a:moveTo>
                  <a:pt x="86" y="107"/>
                </a:moveTo>
                <a:cubicBezTo>
                  <a:pt x="79" y="107"/>
                  <a:pt x="79" y="107"/>
                  <a:pt x="79" y="107"/>
                </a:cubicBez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noEditPoints="1"/>
          </p:cNvSpPr>
          <p:nvPr/>
        </p:nvSpPr>
        <p:spPr bwMode="auto">
          <a:xfrm>
            <a:off x="5808663" y="955675"/>
            <a:ext cx="595312" cy="334963"/>
          </a:xfrm>
          <a:custGeom>
            <a:avLst/>
            <a:gdLst>
              <a:gd name="T0" fmla="*/ 36 w 156"/>
              <a:gd name="T1" fmla="*/ 72 h 88"/>
              <a:gd name="T2" fmla="*/ 36 w 156"/>
              <a:gd name="T3" fmla="*/ 65 h 88"/>
              <a:gd name="T4" fmla="*/ 45 w 156"/>
              <a:gd name="T5" fmla="*/ 57 h 88"/>
              <a:gd name="T6" fmla="*/ 50 w 156"/>
              <a:gd name="T7" fmla="*/ 62 h 88"/>
              <a:gd name="T8" fmla="*/ 43 w 156"/>
              <a:gd name="T9" fmla="*/ 72 h 88"/>
              <a:gd name="T10" fmla="*/ 95 w 156"/>
              <a:gd name="T11" fmla="*/ 64 h 88"/>
              <a:gd name="T12" fmla="*/ 113 w 156"/>
              <a:gd name="T13" fmla="*/ 72 h 88"/>
              <a:gd name="T14" fmla="*/ 114 w 156"/>
              <a:gd name="T15" fmla="*/ 64 h 88"/>
              <a:gd name="T16" fmla="*/ 95 w 156"/>
              <a:gd name="T17" fmla="*/ 78 h 88"/>
              <a:gd name="T18" fmla="*/ 104 w 156"/>
              <a:gd name="T19" fmla="*/ 79 h 88"/>
              <a:gd name="T20" fmla="*/ 106 w 156"/>
              <a:gd name="T21" fmla="*/ 72 h 88"/>
              <a:gd name="T22" fmla="*/ 85 w 156"/>
              <a:gd name="T23" fmla="*/ 85 h 88"/>
              <a:gd name="T24" fmla="*/ 93 w 156"/>
              <a:gd name="T25" fmla="*/ 85 h 88"/>
              <a:gd name="T26" fmla="*/ 95 w 156"/>
              <a:gd name="T27" fmla="*/ 79 h 88"/>
              <a:gd name="T28" fmla="*/ 73 w 156"/>
              <a:gd name="T29" fmla="*/ 86 h 88"/>
              <a:gd name="T30" fmla="*/ 83 w 156"/>
              <a:gd name="T31" fmla="*/ 85 h 88"/>
              <a:gd name="T32" fmla="*/ 49 w 156"/>
              <a:gd name="T33" fmla="*/ 79 h 88"/>
              <a:gd name="T34" fmla="*/ 60 w 156"/>
              <a:gd name="T35" fmla="*/ 60 h 88"/>
              <a:gd name="T36" fmla="*/ 53 w 156"/>
              <a:gd name="T37" fmla="*/ 60 h 88"/>
              <a:gd name="T38" fmla="*/ 43 w 156"/>
              <a:gd name="T39" fmla="*/ 79 h 88"/>
              <a:gd name="T40" fmla="*/ 49 w 156"/>
              <a:gd name="T41" fmla="*/ 79 h 88"/>
              <a:gd name="T42" fmla="*/ 68 w 156"/>
              <a:gd name="T43" fmla="*/ 72 h 88"/>
              <a:gd name="T44" fmla="*/ 64 w 156"/>
              <a:gd name="T45" fmla="*/ 64 h 88"/>
              <a:gd name="T46" fmla="*/ 51 w 156"/>
              <a:gd name="T47" fmla="*/ 77 h 88"/>
              <a:gd name="T48" fmla="*/ 55 w 156"/>
              <a:gd name="T49" fmla="*/ 84 h 88"/>
              <a:gd name="T50" fmla="*/ 72 w 156"/>
              <a:gd name="T51" fmla="*/ 82 h 88"/>
              <a:gd name="T52" fmla="*/ 73 w 156"/>
              <a:gd name="T53" fmla="*/ 74 h 88"/>
              <a:gd name="T54" fmla="*/ 66 w 156"/>
              <a:gd name="T55" fmla="*/ 74 h 88"/>
              <a:gd name="T56" fmla="*/ 61 w 156"/>
              <a:gd name="T57" fmla="*/ 87 h 88"/>
              <a:gd name="T58" fmla="*/ 67 w 156"/>
              <a:gd name="T59" fmla="*/ 87 h 88"/>
              <a:gd name="T60" fmla="*/ 134 w 156"/>
              <a:gd name="T61" fmla="*/ 1 h 88"/>
              <a:gd name="T62" fmla="*/ 129 w 156"/>
              <a:gd name="T63" fmla="*/ 53 h 88"/>
              <a:gd name="T64" fmla="*/ 156 w 156"/>
              <a:gd name="T65" fmla="*/ 42 h 88"/>
              <a:gd name="T66" fmla="*/ 84 w 156"/>
              <a:gd name="T67" fmla="*/ 23 h 88"/>
              <a:gd name="T68" fmla="*/ 76 w 156"/>
              <a:gd name="T69" fmla="*/ 23 h 88"/>
              <a:gd name="T70" fmla="*/ 53 w 156"/>
              <a:gd name="T71" fmla="*/ 34 h 88"/>
              <a:gd name="T72" fmla="*/ 74 w 156"/>
              <a:gd name="T73" fmla="*/ 40 h 88"/>
              <a:gd name="T74" fmla="*/ 114 w 156"/>
              <a:gd name="T75" fmla="*/ 64 h 88"/>
              <a:gd name="T76" fmla="*/ 121 w 156"/>
              <a:gd name="T77" fmla="*/ 55 h 88"/>
              <a:gd name="T78" fmla="*/ 114 w 156"/>
              <a:gd name="T79" fmla="*/ 64 h 88"/>
              <a:gd name="T80" fmla="*/ 39 w 156"/>
              <a:gd name="T81" fmla="*/ 63 h 88"/>
              <a:gd name="T82" fmla="*/ 22 w 156"/>
              <a:gd name="T83" fmla="*/ 58 h 88"/>
              <a:gd name="T84" fmla="*/ 32 w 156"/>
              <a:gd name="T85" fmla="*/ 0 h 88"/>
              <a:gd name="T86" fmla="*/ 37 w 156"/>
              <a:gd name="T87" fmla="*/ 64 h 88"/>
              <a:gd name="T88" fmla="*/ 51 w 156"/>
              <a:gd name="T89" fmla="*/ 2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6" h="88">
                <a:moveTo>
                  <a:pt x="40" y="73"/>
                </a:moveTo>
                <a:cubicBezTo>
                  <a:pt x="39" y="73"/>
                  <a:pt x="37" y="73"/>
                  <a:pt x="36" y="72"/>
                </a:cubicBezTo>
                <a:cubicBezTo>
                  <a:pt x="35" y="71"/>
                  <a:pt x="35" y="70"/>
                  <a:pt x="35" y="69"/>
                </a:cubicBezTo>
                <a:cubicBezTo>
                  <a:pt x="35" y="67"/>
                  <a:pt x="35" y="66"/>
                  <a:pt x="36" y="65"/>
                </a:cubicBezTo>
                <a:cubicBezTo>
                  <a:pt x="42" y="59"/>
                  <a:pt x="42" y="59"/>
                  <a:pt x="42" y="59"/>
                </a:cubicBezTo>
                <a:cubicBezTo>
                  <a:pt x="43" y="58"/>
                  <a:pt x="44" y="57"/>
                  <a:pt x="45" y="57"/>
                </a:cubicBezTo>
                <a:cubicBezTo>
                  <a:pt x="46" y="57"/>
                  <a:pt x="48" y="57"/>
                  <a:pt x="49" y="58"/>
                </a:cubicBezTo>
                <a:cubicBezTo>
                  <a:pt x="50" y="59"/>
                  <a:pt x="50" y="60"/>
                  <a:pt x="50" y="62"/>
                </a:cubicBezTo>
                <a:cubicBezTo>
                  <a:pt x="50" y="63"/>
                  <a:pt x="50" y="64"/>
                  <a:pt x="49" y="65"/>
                </a:cubicBezTo>
                <a:cubicBezTo>
                  <a:pt x="43" y="72"/>
                  <a:pt x="43" y="72"/>
                  <a:pt x="43" y="72"/>
                </a:cubicBezTo>
                <a:cubicBezTo>
                  <a:pt x="42" y="72"/>
                  <a:pt x="41" y="73"/>
                  <a:pt x="40" y="73"/>
                </a:cubicBezTo>
                <a:close/>
                <a:moveTo>
                  <a:pt x="95" y="64"/>
                </a:moveTo>
                <a:cubicBezTo>
                  <a:pt x="95" y="64"/>
                  <a:pt x="106" y="73"/>
                  <a:pt x="109" y="74"/>
                </a:cubicBezTo>
                <a:cubicBezTo>
                  <a:pt x="111" y="74"/>
                  <a:pt x="112" y="73"/>
                  <a:pt x="113" y="72"/>
                </a:cubicBezTo>
                <a:cubicBezTo>
                  <a:pt x="115" y="71"/>
                  <a:pt x="116" y="69"/>
                  <a:pt x="116" y="67"/>
                </a:cubicBezTo>
                <a:cubicBezTo>
                  <a:pt x="115" y="66"/>
                  <a:pt x="115" y="65"/>
                  <a:pt x="114" y="64"/>
                </a:cubicBezTo>
                <a:moveTo>
                  <a:pt x="85" y="70"/>
                </a:moveTo>
                <a:cubicBezTo>
                  <a:pt x="95" y="78"/>
                  <a:pt x="95" y="78"/>
                  <a:pt x="95" y="78"/>
                </a:cubicBezTo>
                <a:cubicBezTo>
                  <a:pt x="96" y="80"/>
                  <a:pt x="98" y="80"/>
                  <a:pt x="99" y="81"/>
                </a:cubicBezTo>
                <a:cubicBezTo>
                  <a:pt x="101" y="81"/>
                  <a:pt x="103" y="80"/>
                  <a:pt x="104" y="79"/>
                </a:cubicBezTo>
                <a:cubicBezTo>
                  <a:pt x="105" y="78"/>
                  <a:pt x="106" y="76"/>
                  <a:pt x="106" y="74"/>
                </a:cubicBezTo>
                <a:cubicBezTo>
                  <a:pt x="106" y="74"/>
                  <a:pt x="106" y="73"/>
                  <a:pt x="106" y="72"/>
                </a:cubicBezTo>
                <a:moveTo>
                  <a:pt x="80" y="80"/>
                </a:moveTo>
                <a:cubicBezTo>
                  <a:pt x="85" y="85"/>
                  <a:pt x="85" y="85"/>
                  <a:pt x="85" y="85"/>
                </a:cubicBezTo>
                <a:cubicBezTo>
                  <a:pt x="86" y="86"/>
                  <a:pt x="87" y="87"/>
                  <a:pt x="89" y="87"/>
                </a:cubicBezTo>
                <a:cubicBezTo>
                  <a:pt x="91" y="87"/>
                  <a:pt x="92" y="86"/>
                  <a:pt x="93" y="85"/>
                </a:cubicBezTo>
                <a:cubicBezTo>
                  <a:pt x="95" y="84"/>
                  <a:pt x="95" y="82"/>
                  <a:pt x="95" y="80"/>
                </a:cubicBezTo>
                <a:cubicBezTo>
                  <a:pt x="95" y="80"/>
                  <a:pt x="95" y="79"/>
                  <a:pt x="95" y="79"/>
                </a:cubicBezTo>
                <a:moveTo>
                  <a:pt x="69" y="84"/>
                </a:moveTo>
                <a:cubicBezTo>
                  <a:pt x="73" y="86"/>
                  <a:pt x="73" y="86"/>
                  <a:pt x="73" y="86"/>
                </a:cubicBezTo>
                <a:cubicBezTo>
                  <a:pt x="73" y="87"/>
                  <a:pt x="76" y="87"/>
                  <a:pt x="78" y="87"/>
                </a:cubicBezTo>
                <a:cubicBezTo>
                  <a:pt x="80" y="87"/>
                  <a:pt x="81" y="87"/>
                  <a:pt x="83" y="85"/>
                </a:cubicBezTo>
                <a:cubicBezTo>
                  <a:pt x="83" y="85"/>
                  <a:pt x="84" y="85"/>
                  <a:pt x="84" y="84"/>
                </a:cubicBezTo>
                <a:moveTo>
                  <a:pt x="49" y="79"/>
                </a:moveTo>
                <a:cubicBezTo>
                  <a:pt x="60" y="67"/>
                  <a:pt x="60" y="67"/>
                  <a:pt x="60" y="67"/>
                </a:cubicBezTo>
                <a:cubicBezTo>
                  <a:pt x="62" y="65"/>
                  <a:pt x="61" y="62"/>
                  <a:pt x="60" y="60"/>
                </a:cubicBezTo>
                <a:cubicBezTo>
                  <a:pt x="59" y="59"/>
                  <a:pt x="57" y="59"/>
                  <a:pt x="56" y="59"/>
                </a:cubicBezTo>
                <a:cubicBezTo>
                  <a:pt x="55" y="59"/>
                  <a:pt x="54" y="60"/>
                  <a:pt x="53" y="60"/>
                </a:cubicBezTo>
                <a:cubicBezTo>
                  <a:pt x="42" y="72"/>
                  <a:pt x="42" y="72"/>
                  <a:pt x="42" y="72"/>
                </a:cubicBezTo>
                <a:cubicBezTo>
                  <a:pt x="41" y="74"/>
                  <a:pt x="41" y="77"/>
                  <a:pt x="43" y="79"/>
                </a:cubicBezTo>
                <a:cubicBezTo>
                  <a:pt x="44" y="80"/>
                  <a:pt x="45" y="80"/>
                  <a:pt x="46" y="80"/>
                </a:cubicBezTo>
                <a:cubicBezTo>
                  <a:pt x="48" y="80"/>
                  <a:pt x="48" y="80"/>
                  <a:pt x="49" y="79"/>
                </a:cubicBezTo>
                <a:close/>
                <a:moveTo>
                  <a:pt x="58" y="83"/>
                </a:moveTo>
                <a:cubicBezTo>
                  <a:pt x="68" y="72"/>
                  <a:pt x="68" y="72"/>
                  <a:pt x="68" y="72"/>
                </a:cubicBezTo>
                <a:cubicBezTo>
                  <a:pt x="70" y="70"/>
                  <a:pt x="69" y="67"/>
                  <a:pt x="68" y="65"/>
                </a:cubicBezTo>
                <a:cubicBezTo>
                  <a:pt x="67" y="64"/>
                  <a:pt x="65" y="64"/>
                  <a:pt x="64" y="64"/>
                </a:cubicBezTo>
                <a:cubicBezTo>
                  <a:pt x="63" y="64"/>
                  <a:pt x="62" y="65"/>
                  <a:pt x="61" y="66"/>
                </a:cubicBezTo>
                <a:cubicBezTo>
                  <a:pt x="51" y="77"/>
                  <a:pt x="51" y="77"/>
                  <a:pt x="51" y="77"/>
                </a:cubicBezTo>
                <a:cubicBezTo>
                  <a:pt x="49" y="79"/>
                  <a:pt x="50" y="82"/>
                  <a:pt x="51" y="83"/>
                </a:cubicBezTo>
                <a:cubicBezTo>
                  <a:pt x="52" y="84"/>
                  <a:pt x="54" y="85"/>
                  <a:pt x="55" y="84"/>
                </a:cubicBezTo>
                <a:cubicBezTo>
                  <a:pt x="56" y="84"/>
                  <a:pt x="57" y="84"/>
                  <a:pt x="58" y="83"/>
                </a:cubicBezTo>
                <a:close/>
                <a:moveTo>
                  <a:pt x="72" y="82"/>
                </a:moveTo>
                <a:cubicBezTo>
                  <a:pt x="73" y="80"/>
                  <a:pt x="73" y="80"/>
                  <a:pt x="73" y="80"/>
                </a:cubicBezTo>
                <a:cubicBezTo>
                  <a:pt x="75" y="78"/>
                  <a:pt x="75" y="75"/>
                  <a:pt x="73" y="74"/>
                </a:cubicBezTo>
                <a:cubicBezTo>
                  <a:pt x="72" y="73"/>
                  <a:pt x="70" y="72"/>
                  <a:pt x="69" y="72"/>
                </a:cubicBezTo>
                <a:cubicBezTo>
                  <a:pt x="68" y="73"/>
                  <a:pt x="67" y="73"/>
                  <a:pt x="66" y="74"/>
                </a:cubicBezTo>
                <a:cubicBezTo>
                  <a:pt x="60" y="80"/>
                  <a:pt x="60" y="80"/>
                  <a:pt x="60" y="80"/>
                </a:cubicBezTo>
                <a:cubicBezTo>
                  <a:pt x="59" y="82"/>
                  <a:pt x="59" y="85"/>
                  <a:pt x="61" y="87"/>
                </a:cubicBezTo>
                <a:cubicBezTo>
                  <a:pt x="62" y="88"/>
                  <a:pt x="63" y="88"/>
                  <a:pt x="65" y="88"/>
                </a:cubicBezTo>
                <a:cubicBezTo>
                  <a:pt x="66" y="88"/>
                  <a:pt x="67" y="87"/>
                  <a:pt x="67" y="87"/>
                </a:cubicBezTo>
                <a:lnTo>
                  <a:pt x="72" y="82"/>
                </a:lnTo>
                <a:close/>
                <a:moveTo>
                  <a:pt x="134" y="1"/>
                </a:moveTo>
                <a:cubicBezTo>
                  <a:pt x="124" y="6"/>
                  <a:pt x="110" y="13"/>
                  <a:pt x="107" y="15"/>
                </a:cubicBezTo>
                <a:cubicBezTo>
                  <a:pt x="109" y="18"/>
                  <a:pt x="118" y="33"/>
                  <a:pt x="129" y="53"/>
                </a:cubicBezTo>
                <a:cubicBezTo>
                  <a:pt x="131" y="55"/>
                  <a:pt x="131" y="55"/>
                  <a:pt x="131" y="55"/>
                </a:cubicBezTo>
                <a:cubicBezTo>
                  <a:pt x="156" y="42"/>
                  <a:pt x="156" y="42"/>
                  <a:pt x="156" y="42"/>
                </a:cubicBezTo>
                <a:moveTo>
                  <a:pt x="110" y="20"/>
                </a:moveTo>
                <a:cubicBezTo>
                  <a:pt x="98" y="15"/>
                  <a:pt x="91" y="23"/>
                  <a:pt x="84" y="23"/>
                </a:cubicBezTo>
                <a:cubicBezTo>
                  <a:pt x="81" y="23"/>
                  <a:pt x="78" y="23"/>
                  <a:pt x="77" y="23"/>
                </a:cubicBezTo>
                <a:cubicBezTo>
                  <a:pt x="77" y="23"/>
                  <a:pt x="77" y="23"/>
                  <a:pt x="76" y="23"/>
                </a:cubicBezTo>
                <a:cubicBezTo>
                  <a:pt x="76" y="23"/>
                  <a:pt x="75" y="23"/>
                  <a:pt x="74" y="24"/>
                </a:cubicBezTo>
                <a:cubicBezTo>
                  <a:pt x="53" y="34"/>
                  <a:pt x="53" y="34"/>
                  <a:pt x="53" y="34"/>
                </a:cubicBezTo>
                <a:cubicBezTo>
                  <a:pt x="44" y="39"/>
                  <a:pt x="53" y="47"/>
                  <a:pt x="56" y="46"/>
                </a:cubicBezTo>
                <a:cubicBezTo>
                  <a:pt x="60" y="45"/>
                  <a:pt x="68" y="42"/>
                  <a:pt x="74" y="40"/>
                </a:cubicBezTo>
                <a:cubicBezTo>
                  <a:pt x="77" y="38"/>
                  <a:pt x="81" y="39"/>
                  <a:pt x="84" y="41"/>
                </a:cubicBezTo>
                <a:cubicBezTo>
                  <a:pt x="93" y="48"/>
                  <a:pt x="113" y="62"/>
                  <a:pt x="114" y="64"/>
                </a:cubicBezTo>
                <a:moveTo>
                  <a:pt x="128" y="51"/>
                </a:moveTo>
                <a:cubicBezTo>
                  <a:pt x="127" y="52"/>
                  <a:pt x="122" y="54"/>
                  <a:pt x="121" y="55"/>
                </a:cubicBezTo>
                <a:cubicBezTo>
                  <a:pt x="121" y="56"/>
                  <a:pt x="120" y="57"/>
                  <a:pt x="119" y="58"/>
                </a:cubicBezTo>
                <a:cubicBezTo>
                  <a:pt x="118" y="60"/>
                  <a:pt x="116" y="63"/>
                  <a:pt x="114" y="64"/>
                </a:cubicBezTo>
                <a:moveTo>
                  <a:pt x="39" y="63"/>
                </a:moveTo>
                <a:cubicBezTo>
                  <a:pt x="39" y="63"/>
                  <a:pt x="39" y="63"/>
                  <a:pt x="39" y="63"/>
                </a:cubicBezTo>
                <a:moveTo>
                  <a:pt x="0" y="40"/>
                </a:moveTo>
                <a:cubicBezTo>
                  <a:pt x="22" y="58"/>
                  <a:pt x="22" y="58"/>
                  <a:pt x="22" y="58"/>
                </a:cubicBezTo>
                <a:cubicBezTo>
                  <a:pt x="54" y="18"/>
                  <a:pt x="54" y="18"/>
                  <a:pt x="54" y="18"/>
                </a:cubicBezTo>
                <a:cubicBezTo>
                  <a:pt x="32" y="0"/>
                  <a:pt x="32" y="0"/>
                  <a:pt x="32" y="0"/>
                </a:cubicBezTo>
                <a:moveTo>
                  <a:pt x="24" y="56"/>
                </a:moveTo>
                <a:cubicBezTo>
                  <a:pt x="31" y="60"/>
                  <a:pt x="37" y="64"/>
                  <a:pt x="37" y="64"/>
                </a:cubicBezTo>
                <a:moveTo>
                  <a:pt x="67" y="28"/>
                </a:moveTo>
                <a:cubicBezTo>
                  <a:pt x="64" y="26"/>
                  <a:pt x="57" y="23"/>
                  <a:pt x="51" y="22"/>
                </a:cubicBezTo>
              </a:path>
            </a:pathLst>
          </a:custGeom>
          <a:noFill/>
          <a:ln w="158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Freeform 32"/>
          <p:cNvSpPr>
            <a:spLocks noEditPoints="1"/>
          </p:cNvSpPr>
          <p:nvPr/>
        </p:nvSpPr>
        <p:spPr bwMode="auto">
          <a:xfrm>
            <a:off x="4016375" y="1725613"/>
            <a:ext cx="441325" cy="442913"/>
          </a:xfrm>
          <a:custGeom>
            <a:avLst/>
            <a:gdLst>
              <a:gd name="T0" fmla="*/ 100 w 116"/>
              <a:gd name="T1" fmla="*/ 72 h 116"/>
              <a:gd name="T2" fmla="*/ 97 w 116"/>
              <a:gd name="T3" fmla="*/ 78 h 116"/>
              <a:gd name="T4" fmla="*/ 104 w 116"/>
              <a:gd name="T5" fmla="*/ 94 h 116"/>
              <a:gd name="T6" fmla="*/ 94 w 116"/>
              <a:gd name="T7" fmla="*/ 104 h 116"/>
              <a:gd name="T8" fmla="*/ 78 w 116"/>
              <a:gd name="T9" fmla="*/ 97 h 116"/>
              <a:gd name="T10" fmla="*/ 72 w 116"/>
              <a:gd name="T11" fmla="*/ 100 h 116"/>
              <a:gd name="T12" fmla="*/ 65 w 116"/>
              <a:gd name="T13" fmla="*/ 116 h 116"/>
              <a:gd name="T14" fmla="*/ 51 w 116"/>
              <a:gd name="T15" fmla="*/ 116 h 116"/>
              <a:gd name="T16" fmla="*/ 44 w 116"/>
              <a:gd name="T17" fmla="*/ 100 h 116"/>
              <a:gd name="T18" fmla="*/ 38 w 116"/>
              <a:gd name="T19" fmla="*/ 97 h 116"/>
              <a:gd name="T20" fmla="*/ 22 w 116"/>
              <a:gd name="T21" fmla="*/ 104 h 116"/>
              <a:gd name="T22" fmla="*/ 12 w 116"/>
              <a:gd name="T23" fmla="*/ 94 h 116"/>
              <a:gd name="T24" fmla="*/ 19 w 116"/>
              <a:gd name="T25" fmla="*/ 78 h 116"/>
              <a:gd name="T26" fmla="*/ 17 w 116"/>
              <a:gd name="T27" fmla="*/ 72 h 116"/>
              <a:gd name="T28" fmla="*/ 0 w 116"/>
              <a:gd name="T29" fmla="*/ 65 h 116"/>
              <a:gd name="T30" fmla="*/ 0 w 116"/>
              <a:gd name="T31" fmla="*/ 51 h 116"/>
              <a:gd name="T32" fmla="*/ 17 w 116"/>
              <a:gd name="T33" fmla="*/ 44 h 116"/>
              <a:gd name="T34" fmla="*/ 19 w 116"/>
              <a:gd name="T35" fmla="*/ 39 h 116"/>
              <a:gd name="T36" fmla="*/ 12 w 116"/>
              <a:gd name="T37" fmla="*/ 22 h 116"/>
              <a:gd name="T38" fmla="*/ 22 w 116"/>
              <a:gd name="T39" fmla="*/ 12 h 116"/>
              <a:gd name="T40" fmla="*/ 38 w 116"/>
              <a:gd name="T41" fmla="*/ 19 h 116"/>
              <a:gd name="T42" fmla="*/ 44 w 116"/>
              <a:gd name="T43" fmla="*/ 17 h 116"/>
              <a:gd name="T44" fmla="*/ 51 w 116"/>
              <a:gd name="T45" fmla="*/ 0 h 116"/>
              <a:gd name="T46" fmla="*/ 65 w 116"/>
              <a:gd name="T47" fmla="*/ 0 h 116"/>
              <a:gd name="T48" fmla="*/ 72 w 116"/>
              <a:gd name="T49" fmla="*/ 17 h 116"/>
              <a:gd name="T50" fmla="*/ 78 w 116"/>
              <a:gd name="T51" fmla="*/ 19 h 116"/>
              <a:gd name="T52" fmla="*/ 94 w 116"/>
              <a:gd name="T53" fmla="*/ 12 h 116"/>
              <a:gd name="T54" fmla="*/ 104 w 116"/>
              <a:gd name="T55" fmla="*/ 22 h 116"/>
              <a:gd name="T56" fmla="*/ 97 w 116"/>
              <a:gd name="T57" fmla="*/ 39 h 116"/>
              <a:gd name="T58" fmla="*/ 100 w 116"/>
              <a:gd name="T59" fmla="*/ 44 h 116"/>
              <a:gd name="T60" fmla="*/ 116 w 116"/>
              <a:gd name="T61" fmla="*/ 51 h 116"/>
              <a:gd name="T62" fmla="*/ 116 w 116"/>
              <a:gd name="T63" fmla="*/ 65 h 116"/>
              <a:gd name="T64" fmla="*/ 100 w 116"/>
              <a:gd name="T65" fmla="*/ 72 h 116"/>
              <a:gd name="T66" fmla="*/ 52 w 116"/>
              <a:gd name="T67" fmla="*/ 60 h 116"/>
              <a:gd name="T68" fmla="*/ 22 w 116"/>
              <a:gd name="T69" fmla="*/ 50 h 116"/>
              <a:gd name="T70" fmla="*/ 21 w 116"/>
              <a:gd name="T71" fmla="*/ 58 h 116"/>
              <a:gd name="T72" fmla="*/ 34 w 116"/>
              <a:gd name="T73" fmla="*/ 85 h 116"/>
              <a:gd name="T74" fmla="*/ 52 w 116"/>
              <a:gd name="T75" fmla="*/ 60 h 116"/>
              <a:gd name="T76" fmla="*/ 54 w 116"/>
              <a:gd name="T77" fmla="*/ 53 h 116"/>
              <a:gd name="T78" fmla="*/ 54 w 116"/>
              <a:gd name="T79" fmla="*/ 22 h 116"/>
              <a:gd name="T80" fmla="*/ 24 w 116"/>
              <a:gd name="T81" fmla="*/ 43 h 116"/>
              <a:gd name="T82" fmla="*/ 54 w 116"/>
              <a:gd name="T83" fmla="*/ 53 h 116"/>
              <a:gd name="T84" fmla="*/ 62 w 116"/>
              <a:gd name="T85" fmla="*/ 53 h 116"/>
              <a:gd name="T86" fmla="*/ 92 w 116"/>
              <a:gd name="T87" fmla="*/ 43 h 116"/>
              <a:gd name="T88" fmla="*/ 62 w 116"/>
              <a:gd name="T89" fmla="*/ 22 h 116"/>
              <a:gd name="T90" fmla="*/ 62 w 116"/>
              <a:gd name="T91" fmla="*/ 53 h 116"/>
              <a:gd name="T92" fmla="*/ 82 w 116"/>
              <a:gd name="T93" fmla="*/ 85 h 116"/>
              <a:gd name="T94" fmla="*/ 95 w 116"/>
              <a:gd name="T95" fmla="*/ 58 h 116"/>
              <a:gd name="T96" fmla="*/ 94 w 116"/>
              <a:gd name="T97" fmla="*/ 50 h 116"/>
              <a:gd name="T98" fmla="*/ 64 w 116"/>
              <a:gd name="T99" fmla="*/ 60 h 116"/>
              <a:gd name="T100" fmla="*/ 82 w 116"/>
              <a:gd name="T101" fmla="*/ 85 h 116"/>
              <a:gd name="T102" fmla="*/ 76 w 116"/>
              <a:gd name="T103" fmla="*/ 90 h 116"/>
              <a:gd name="T104" fmla="*/ 58 w 116"/>
              <a:gd name="T105" fmla="*/ 64 h 116"/>
              <a:gd name="T106" fmla="*/ 40 w 116"/>
              <a:gd name="T107" fmla="*/ 90 h 116"/>
              <a:gd name="T108" fmla="*/ 58 w 116"/>
              <a:gd name="T109" fmla="*/ 95 h 116"/>
              <a:gd name="T110" fmla="*/ 76 w 116"/>
              <a:gd name="T111" fmla="*/ 9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 h="116">
                <a:moveTo>
                  <a:pt x="100" y="72"/>
                </a:moveTo>
                <a:cubicBezTo>
                  <a:pt x="99" y="74"/>
                  <a:pt x="98" y="76"/>
                  <a:pt x="97" y="78"/>
                </a:cubicBezTo>
                <a:cubicBezTo>
                  <a:pt x="104" y="94"/>
                  <a:pt x="104" y="94"/>
                  <a:pt x="104" y="94"/>
                </a:cubicBezTo>
                <a:cubicBezTo>
                  <a:pt x="94" y="104"/>
                  <a:pt x="94" y="104"/>
                  <a:pt x="94" y="104"/>
                </a:cubicBezTo>
                <a:cubicBezTo>
                  <a:pt x="78" y="97"/>
                  <a:pt x="78" y="97"/>
                  <a:pt x="78" y="97"/>
                </a:cubicBezTo>
                <a:cubicBezTo>
                  <a:pt x="76" y="98"/>
                  <a:pt x="74" y="99"/>
                  <a:pt x="72" y="100"/>
                </a:cubicBezTo>
                <a:cubicBezTo>
                  <a:pt x="65" y="116"/>
                  <a:pt x="65" y="116"/>
                  <a:pt x="65" y="116"/>
                </a:cubicBezTo>
                <a:cubicBezTo>
                  <a:pt x="51" y="116"/>
                  <a:pt x="51" y="116"/>
                  <a:pt x="51" y="116"/>
                </a:cubicBezTo>
                <a:cubicBezTo>
                  <a:pt x="44" y="100"/>
                  <a:pt x="44" y="100"/>
                  <a:pt x="44" y="100"/>
                </a:cubicBezTo>
                <a:cubicBezTo>
                  <a:pt x="42" y="99"/>
                  <a:pt x="40" y="98"/>
                  <a:pt x="38" y="97"/>
                </a:cubicBezTo>
                <a:cubicBezTo>
                  <a:pt x="22" y="104"/>
                  <a:pt x="22" y="104"/>
                  <a:pt x="22" y="104"/>
                </a:cubicBezTo>
                <a:cubicBezTo>
                  <a:pt x="12" y="94"/>
                  <a:pt x="12" y="94"/>
                  <a:pt x="12" y="94"/>
                </a:cubicBezTo>
                <a:cubicBezTo>
                  <a:pt x="19" y="78"/>
                  <a:pt x="19" y="78"/>
                  <a:pt x="19" y="78"/>
                </a:cubicBezTo>
                <a:cubicBezTo>
                  <a:pt x="18" y="76"/>
                  <a:pt x="17" y="74"/>
                  <a:pt x="17" y="72"/>
                </a:cubicBezTo>
                <a:cubicBezTo>
                  <a:pt x="0" y="65"/>
                  <a:pt x="0" y="65"/>
                  <a:pt x="0" y="65"/>
                </a:cubicBezTo>
                <a:cubicBezTo>
                  <a:pt x="0" y="51"/>
                  <a:pt x="0" y="51"/>
                  <a:pt x="0" y="51"/>
                </a:cubicBezTo>
                <a:cubicBezTo>
                  <a:pt x="17" y="44"/>
                  <a:pt x="17" y="44"/>
                  <a:pt x="17" y="44"/>
                </a:cubicBezTo>
                <a:cubicBezTo>
                  <a:pt x="17" y="42"/>
                  <a:pt x="18" y="40"/>
                  <a:pt x="19" y="39"/>
                </a:cubicBezTo>
                <a:cubicBezTo>
                  <a:pt x="12" y="22"/>
                  <a:pt x="12" y="22"/>
                  <a:pt x="12" y="22"/>
                </a:cubicBezTo>
                <a:cubicBezTo>
                  <a:pt x="22" y="12"/>
                  <a:pt x="22" y="12"/>
                  <a:pt x="22" y="12"/>
                </a:cubicBezTo>
                <a:cubicBezTo>
                  <a:pt x="38" y="19"/>
                  <a:pt x="38" y="19"/>
                  <a:pt x="38" y="19"/>
                </a:cubicBezTo>
                <a:cubicBezTo>
                  <a:pt x="40" y="18"/>
                  <a:pt x="42" y="17"/>
                  <a:pt x="44" y="17"/>
                </a:cubicBezTo>
                <a:cubicBezTo>
                  <a:pt x="51" y="0"/>
                  <a:pt x="51" y="0"/>
                  <a:pt x="51" y="0"/>
                </a:cubicBezTo>
                <a:cubicBezTo>
                  <a:pt x="65" y="0"/>
                  <a:pt x="65" y="0"/>
                  <a:pt x="65" y="0"/>
                </a:cubicBezTo>
                <a:cubicBezTo>
                  <a:pt x="72" y="17"/>
                  <a:pt x="72" y="17"/>
                  <a:pt x="72" y="17"/>
                </a:cubicBezTo>
                <a:cubicBezTo>
                  <a:pt x="74" y="17"/>
                  <a:pt x="76" y="18"/>
                  <a:pt x="78" y="19"/>
                </a:cubicBezTo>
                <a:cubicBezTo>
                  <a:pt x="94" y="12"/>
                  <a:pt x="94" y="12"/>
                  <a:pt x="94" y="12"/>
                </a:cubicBezTo>
                <a:cubicBezTo>
                  <a:pt x="104" y="22"/>
                  <a:pt x="104" y="22"/>
                  <a:pt x="104" y="22"/>
                </a:cubicBezTo>
                <a:cubicBezTo>
                  <a:pt x="97" y="39"/>
                  <a:pt x="97" y="39"/>
                  <a:pt x="97" y="39"/>
                </a:cubicBezTo>
                <a:cubicBezTo>
                  <a:pt x="98" y="40"/>
                  <a:pt x="99" y="42"/>
                  <a:pt x="100" y="44"/>
                </a:cubicBezTo>
                <a:cubicBezTo>
                  <a:pt x="116" y="51"/>
                  <a:pt x="116" y="51"/>
                  <a:pt x="116" y="51"/>
                </a:cubicBezTo>
                <a:cubicBezTo>
                  <a:pt x="116" y="65"/>
                  <a:pt x="116" y="65"/>
                  <a:pt x="116" y="65"/>
                </a:cubicBezTo>
                <a:lnTo>
                  <a:pt x="100" y="72"/>
                </a:lnTo>
                <a:close/>
                <a:moveTo>
                  <a:pt x="52" y="60"/>
                </a:moveTo>
                <a:cubicBezTo>
                  <a:pt x="22" y="50"/>
                  <a:pt x="22" y="50"/>
                  <a:pt x="22" y="50"/>
                </a:cubicBezTo>
                <a:cubicBezTo>
                  <a:pt x="22" y="53"/>
                  <a:pt x="21" y="56"/>
                  <a:pt x="21" y="58"/>
                </a:cubicBezTo>
                <a:cubicBezTo>
                  <a:pt x="21" y="69"/>
                  <a:pt x="26" y="78"/>
                  <a:pt x="34" y="85"/>
                </a:cubicBezTo>
                <a:lnTo>
                  <a:pt x="52" y="60"/>
                </a:lnTo>
                <a:close/>
                <a:moveTo>
                  <a:pt x="54" y="53"/>
                </a:moveTo>
                <a:cubicBezTo>
                  <a:pt x="54" y="22"/>
                  <a:pt x="54" y="22"/>
                  <a:pt x="54" y="22"/>
                </a:cubicBezTo>
                <a:cubicBezTo>
                  <a:pt x="41" y="23"/>
                  <a:pt x="30" y="31"/>
                  <a:pt x="24" y="43"/>
                </a:cubicBezTo>
                <a:lnTo>
                  <a:pt x="54" y="53"/>
                </a:lnTo>
                <a:close/>
                <a:moveTo>
                  <a:pt x="62" y="53"/>
                </a:moveTo>
                <a:cubicBezTo>
                  <a:pt x="92" y="43"/>
                  <a:pt x="92" y="43"/>
                  <a:pt x="92" y="43"/>
                </a:cubicBezTo>
                <a:cubicBezTo>
                  <a:pt x="86" y="31"/>
                  <a:pt x="75" y="23"/>
                  <a:pt x="62" y="22"/>
                </a:cubicBezTo>
                <a:lnTo>
                  <a:pt x="62" y="53"/>
                </a:lnTo>
                <a:close/>
                <a:moveTo>
                  <a:pt x="82" y="85"/>
                </a:moveTo>
                <a:cubicBezTo>
                  <a:pt x="90" y="78"/>
                  <a:pt x="95" y="69"/>
                  <a:pt x="95" y="58"/>
                </a:cubicBezTo>
                <a:cubicBezTo>
                  <a:pt x="95" y="56"/>
                  <a:pt x="94" y="53"/>
                  <a:pt x="94" y="50"/>
                </a:cubicBezTo>
                <a:cubicBezTo>
                  <a:pt x="64" y="60"/>
                  <a:pt x="64" y="60"/>
                  <a:pt x="64" y="60"/>
                </a:cubicBezTo>
                <a:lnTo>
                  <a:pt x="82" y="85"/>
                </a:lnTo>
                <a:close/>
                <a:moveTo>
                  <a:pt x="76" y="90"/>
                </a:moveTo>
                <a:cubicBezTo>
                  <a:pt x="58" y="64"/>
                  <a:pt x="58" y="64"/>
                  <a:pt x="58" y="64"/>
                </a:cubicBezTo>
                <a:cubicBezTo>
                  <a:pt x="40" y="90"/>
                  <a:pt x="40" y="90"/>
                  <a:pt x="40" y="90"/>
                </a:cubicBezTo>
                <a:cubicBezTo>
                  <a:pt x="45" y="93"/>
                  <a:pt x="52" y="95"/>
                  <a:pt x="58" y="95"/>
                </a:cubicBezTo>
                <a:cubicBezTo>
                  <a:pt x="65" y="95"/>
                  <a:pt x="71" y="93"/>
                  <a:pt x="76" y="90"/>
                </a:cubicBezTo>
                <a:close/>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Freeform 33"/>
          <p:cNvSpPr>
            <a:spLocks noEditPoints="1"/>
          </p:cNvSpPr>
          <p:nvPr/>
        </p:nvSpPr>
        <p:spPr bwMode="auto">
          <a:xfrm>
            <a:off x="6883400" y="5338763"/>
            <a:ext cx="457200" cy="365125"/>
          </a:xfrm>
          <a:custGeom>
            <a:avLst/>
            <a:gdLst>
              <a:gd name="T0" fmla="*/ 120 w 120"/>
              <a:gd name="T1" fmla="*/ 96 h 96"/>
              <a:gd name="T2" fmla="*/ 0 w 120"/>
              <a:gd name="T3" fmla="*/ 96 h 96"/>
              <a:gd name="T4" fmla="*/ 29 w 120"/>
              <a:gd name="T5" fmla="*/ 70 h 96"/>
              <a:gd name="T6" fmla="*/ 13 w 120"/>
              <a:gd name="T7" fmla="*/ 70 h 96"/>
              <a:gd name="T8" fmla="*/ 13 w 120"/>
              <a:gd name="T9" fmla="*/ 96 h 96"/>
              <a:gd name="T10" fmla="*/ 29 w 120"/>
              <a:gd name="T11" fmla="*/ 96 h 96"/>
              <a:gd name="T12" fmla="*/ 29 w 120"/>
              <a:gd name="T13" fmla="*/ 70 h 96"/>
              <a:gd name="T14" fmla="*/ 55 w 120"/>
              <a:gd name="T15" fmla="*/ 45 h 96"/>
              <a:gd name="T16" fmla="*/ 39 w 120"/>
              <a:gd name="T17" fmla="*/ 45 h 96"/>
              <a:gd name="T18" fmla="*/ 39 w 120"/>
              <a:gd name="T19" fmla="*/ 96 h 96"/>
              <a:gd name="T20" fmla="*/ 55 w 120"/>
              <a:gd name="T21" fmla="*/ 96 h 96"/>
              <a:gd name="T22" fmla="*/ 55 w 120"/>
              <a:gd name="T23" fmla="*/ 45 h 96"/>
              <a:gd name="T24" fmla="*/ 81 w 120"/>
              <a:gd name="T25" fmla="*/ 56 h 96"/>
              <a:gd name="T26" fmla="*/ 64 w 120"/>
              <a:gd name="T27" fmla="*/ 56 h 96"/>
              <a:gd name="T28" fmla="*/ 64 w 120"/>
              <a:gd name="T29" fmla="*/ 96 h 96"/>
              <a:gd name="T30" fmla="*/ 81 w 120"/>
              <a:gd name="T31" fmla="*/ 96 h 96"/>
              <a:gd name="T32" fmla="*/ 81 w 120"/>
              <a:gd name="T33" fmla="*/ 56 h 96"/>
              <a:gd name="T34" fmla="*/ 106 w 120"/>
              <a:gd name="T35" fmla="*/ 30 h 96"/>
              <a:gd name="T36" fmla="*/ 90 w 120"/>
              <a:gd name="T37" fmla="*/ 30 h 96"/>
              <a:gd name="T38" fmla="*/ 90 w 120"/>
              <a:gd name="T39" fmla="*/ 96 h 96"/>
              <a:gd name="T40" fmla="*/ 106 w 120"/>
              <a:gd name="T41" fmla="*/ 96 h 96"/>
              <a:gd name="T42" fmla="*/ 106 w 120"/>
              <a:gd name="T43" fmla="*/ 30 h 96"/>
              <a:gd name="T44" fmla="*/ 21 w 120"/>
              <a:gd name="T45" fmla="*/ 42 h 96"/>
              <a:gd name="T46" fmla="*/ 16 w 120"/>
              <a:gd name="T47" fmla="*/ 46 h 96"/>
              <a:gd name="T48" fmla="*/ 21 w 120"/>
              <a:gd name="T49" fmla="*/ 51 h 96"/>
              <a:gd name="T50" fmla="*/ 26 w 120"/>
              <a:gd name="T51" fmla="*/ 46 h 96"/>
              <a:gd name="T52" fmla="*/ 21 w 120"/>
              <a:gd name="T53" fmla="*/ 42 h 96"/>
              <a:gd name="T54" fmla="*/ 47 w 120"/>
              <a:gd name="T55" fmla="*/ 17 h 96"/>
              <a:gd name="T56" fmla="*/ 42 w 120"/>
              <a:gd name="T57" fmla="*/ 22 h 96"/>
              <a:gd name="T58" fmla="*/ 47 w 120"/>
              <a:gd name="T59" fmla="*/ 27 h 96"/>
              <a:gd name="T60" fmla="*/ 51 w 120"/>
              <a:gd name="T61" fmla="*/ 22 h 96"/>
              <a:gd name="T62" fmla="*/ 47 w 120"/>
              <a:gd name="T63" fmla="*/ 17 h 96"/>
              <a:gd name="T64" fmla="*/ 72 w 120"/>
              <a:gd name="T65" fmla="*/ 30 h 96"/>
              <a:gd name="T66" fmla="*/ 68 w 120"/>
              <a:gd name="T67" fmla="*/ 34 h 96"/>
              <a:gd name="T68" fmla="*/ 72 w 120"/>
              <a:gd name="T69" fmla="*/ 39 h 96"/>
              <a:gd name="T70" fmla="*/ 77 w 120"/>
              <a:gd name="T71" fmla="*/ 34 h 96"/>
              <a:gd name="T72" fmla="*/ 72 w 120"/>
              <a:gd name="T73" fmla="*/ 30 h 96"/>
              <a:gd name="T74" fmla="*/ 98 w 120"/>
              <a:gd name="T75" fmla="*/ 0 h 96"/>
              <a:gd name="T76" fmla="*/ 93 w 120"/>
              <a:gd name="T77" fmla="*/ 5 h 96"/>
              <a:gd name="T78" fmla="*/ 98 w 120"/>
              <a:gd name="T79" fmla="*/ 10 h 96"/>
              <a:gd name="T80" fmla="*/ 103 w 120"/>
              <a:gd name="T81" fmla="*/ 5 h 96"/>
              <a:gd name="T82" fmla="*/ 98 w 120"/>
              <a:gd name="T83" fmla="*/ 0 h 96"/>
              <a:gd name="T84" fmla="*/ 76 w 120"/>
              <a:gd name="T85" fmla="*/ 31 h 96"/>
              <a:gd name="T86" fmla="*/ 95 w 120"/>
              <a:gd name="T87" fmla="*/ 8 h 96"/>
              <a:gd name="T88" fmla="*/ 51 w 120"/>
              <a:gd name="T89" fmla="*/ 24 h 96"/>
              <a:gd name="T90" fmla="*/ 68 w 120"/>
              <a:gd name="T91" fmla="*/ 32 h 96"/>
              <a:gd name="T92" fmla="*/ 43 w 120"/>
              <a:gd name="T93" fmla="*/ 25 h 96"/>
              <a:gd name="T94" fmla="*/ 24 w 120"/>
              <a:gd name="T95"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0" h="96">
                <a:moveTo>
                  <a:pt x="120" y="96"/>
                </a:moveTo>
                <a:cubicBezTo>
                  <a:pt x="0" y="96"/>
                  <a:pt x="0" y="96"/>
                  <a:pt x="0" y="96"/>
                </a:cubicBezTo>
                <a:moveTo>
                  <a:pt x="29" y="70"/>
                </a:moveTo>
                <a:cubicBezTo>
                  <a:pt x="13" y="70"/>
                  <a:pt x="13" y="70"/>
                  <a:pt x="13" y="70"/>
                </a:cubicBezTo>
                <a:cubicBezTo>
                  <a:pt x="13" y="96"/>
                  <a:pt x="13" y="96"/>
                  <a:pt x="13" y="96"/>
                </a:cubicBezTo>
                <a:cubicBezTo>
                  <a:pt x="29" y="96"/>
                  <a:pt x="29" y="96"/>
                  <a:pt x="29" y="96"/>
                </a:cubicBezTo>
                <a:lnTo>
                  <a:pt x="29" y="70"/>
                </a:lnTo>
                <a:close/>
                <a:moveTo>
                  <a:pt x="55" y="45"/>
                </a:moveTo>
                <a:cubicBezTo>
                  <a:pt x="39" y="45"/>
                  <a:pt x="39" y="45"/>
                  <a:pt x="39" y="45"/>
                </a:cubicBezTo>
                <a:cubicBezTo>
                  <a:pt x="39" y="96"/>
                  <a:pt x="39" y="96"/>
                  <a:pt x="39" y="96"/>
                </a:cubicBezTo>
                <a:cubicBezTo>
                  <a:pt x="55" y="96"/>
                  <a:pt x="55" y="96"/>
                  <a:pt x="55" y="96"/>
                </a:cubicBezTo>
                <a:lnTo>
                  <a:pt x="55" y="45"/>
                </a:lnTo>
                <a:close/>
                <a:moveTo>
                  <a:pt x="81" y="56"/>
                </a:moveTo>
                <a:cubicBezTo>
                  <a:pt x="64" y="56"/>
                  <a:pt x="64" y="56"/>
                  <a:pt x="64" y="56"/>
                </a:cubicBezTo>
                <a:cubicBezTo>
                  <a:pt x="64" y="96"/>
                  <a:pt x="64" y="96"/>
                  <a:pt x="64" y="96"/>
                </a:cubicBezTo>
                <a:cubicBezTo>
                  <a:pt x="81" y="96"/>
                  <a:pt x="81" y="96"/>
                  <a:pt x="81" y="96"/>
                </a:cubicBezTo>
                <a:lnTo>
                  <a:pt x="81" y="56"/>
                </a:lnTo>
                <a:close/>
                <a:moveTo>
                  <a:pt x="106" y="30"/>
                </a:moveTo>
                <a:cubicBezTo>
                  <a:pt x="90" y="30"/>
                  <a:pt x="90" y="30"/>
                  <a:pt x="90" y="30"/>
                </a:cubicBezTo>
                <a:cubicBezTo>
                  <a:pt x="90" y="96"/>
                  <a:pt x="90" y="96"/>
                  <a:pt x="90" y="96"/>
                </a:cubicBezTo>
                <a:cubicBezTo>
                  <a:pt x="106" y="96"/>
                  <a:pt x="106" y="96"/>
                  <a:pt x="106" y="96"/>
                </a:cubicBezTo>
                <a:lnTo>
                  <a:pt x="106" y="30"/>
                </a:lnTo>
                <a:close/>
                <a:moveTo>
                  <a:pt x="21" y="42"/>
                </a:moveTo>
                <a:cubicBezTo>
                  <a:pt x="18" y="42"/>
                  <a:pt x="16" y="44"/>
                  <a:pt x="16" y="46"/>
                </a:cubicBezTo>
                <a:cubicBezTo>
                  <a:pt x="16" y="49"/>
                  <a:pt x="18" y="51"/>
                  <a:pt x="21" y="51"/>
                </a:cubicBezTo>
                <a:cubicBezTo>
                  <a:pt x="24" y="51"/>
                  <a:pt x="26" y="49"/>
                  <a:pt x="26" y="46"/>
                </a:cubicBezTo>
                <a:cubicBezTo>
                  <a:pt x="26" y="44"/>
                  <a:pt x="24" y="42"/>
                  <a:pt x="21" y="42"/>
                </a:cubicBezTo>
                <a:close/>
                <a:moveTo>
                  <a:pt x="47" y="17"/>
                </a:moveTo>
                <a:cubicBezTo>
                  <a:pt x="44" y="17"/>
                  <a:pt x="42" y="19"/>
                  <a:pt x="42" y="22"/>
                </a:cubicBezTo>
                <a:cubicBezTo>
                  <a:pt x="42" y="24"/>
                  <a:pt x="44" y="27"/>
                  <a:pt x="47" y="27"/>
                </a:cubicBezTo>
                <a:cubicBezTo>
                  <a:pt x="49" y="27"/>
                  <a:pt x="51" y="24"/>
                  <a:pt x="51" y="22"/>
                </a:cubicBezTo>
                <a:cubicBezTo>
                  <a:pt x="51" y="19"/>
                  <a:pt x="49" y="17"/>
                  <a:pt x="47" y="17"/>
                </a:cubicBezTo>
                <a:close/>
                <a:moveTo>
                  <a:pt x="72" y="30"/>
                </a:moveTo>
                <a:cubicBezTo>
                  <a:pt x="70" y="30"/>
                  <a:pt x="68" y="32"/>
                  <a:pt x="68" y="34"/>
                </a:cubicBezTo>
                <a:cubicBezTo>
                  <a:pt x="68" y="37"/>
                  <a:pt x="70" y="39"/>
                  <a:pt x="72" y="39"/>
                </a:cubicBezTo>
                <a:cubicBezTo>
                  <a:pt x="75" y="39"/>
                  <a:pt x="77" y="37"/>
                  <a:pt x="77" y="34"/>
                </a:cubicBezTo>
                <a:cubicBezTo>
                  <a:pt x="77" y="32"/>
                  <a:pt x="75" y="30"/>
                  <a:pt x="72" y="30"/>
                </a:cubicBezTo>
                <a:close/>
                <a:moveTo>
                  <a:pt x="98" y="0"/>
                </a:moveTo>
                <a:cubicBezTo>
                  <a:pt x="96" y="0"/>
                  <a:pt x="93" y="2"/>
                  <a:pt x="93" y="5"/>
                </a:cubicBezTo>
                <a:cubicBezTo>
                  <a:pt x="93" y="7"/>
                  <a:pt x="96" y="10"/>
                  <a:pt x="98" y="10"/>
                </a:cubicBezTo>
                <a:cubicBezTo>
                  <a:pt x="101" y="10"/>
                  <a:pt x="103" y="7"/>
                  <a:pt x="103" y="5"/>
                </a:cubicBezTo>
                <a:cubicBezTo>
                  <a:pt x="103" y="2"/>
                  <a:pt x="101" y="0"/>
                  <a:pt x="98" y="0"/>
                </a:cubicBezTo>
                <a:close/>
                <a:moveTo>
                  <a:pt x="76" y="31"/>
                </a:moveTo>
                <a:cubicBezTo>
                  <a:pt x="95" y="8"/>
                  <a:pt x="95" y="8"/>
                  <a:pt x="95" y="8"/>
                </a:cubicBezTo>
                <a:moveTo>
                  <a:pt x="51" y="24"/>
                </a:moveTo>
                <a:cubicBezTo>
                  <a:pt x="68" y="32"/>
                  <a:pt x="68" y="32"/>
                  <a:pt x="68" y="32"/>
                </a:cubicBezTo>
                <a:moveTo>
                  <a:pt x="43" y="25"/>
                </a:moveTo>
                <a:cubicBezTo>
                  <a:pt x="24" y="43"/>
                  <a:pt x="24" y="43"/>
                  <a:pt x="24" y="43"/>
                </a:cubicBezTo>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1" name="Text Placeholder 21"/>
          <p:cNvSpPr>
            <a:spLocks noGrp="1"/>
          </p:cNvSpPr>
          <p:nvPr>
            <p:ph type="body" sz="quarter" idx="15"/>
          </p:nvPr>
        </p:nvSpPr>
        <p:spPr>
          <a:xfrm>
            <a:off x="1592579" y="5462584"/>
            <a:ext cx="1741172" cy="858842"/>
          </a:xfrm>
        </p:spPr>
        <p:txBody>
          <a:bodyPr/>
          <a:lstStyle/>
          <a:p>
            <a:pPr lvl="0"/>
            <a:r>
              <a:rPr lang="en-US" dirty="0"/>
              <a:t>Lorem ipsum dolor sit amet, consectetur adipiscing elit, sed do eiusmod tempor</a:t>
            </a:r>
          </a:p>
          <a:p>
            <a:endParaRPr lang="ru-RU" dirty="0"/>
          </a:p>
        </p:txBody>
      </p:sp>
      <p:sp>
        <p:nvSpPr>
          <p:cNvPr id="52" name="Text Placeholder 22"/>
          <p:cNvSpPr>
            <a:spLocks noGrp="1"/>
          </p:cNvSpPr>
          <p:nvPr>
            <p:ph type="body" sz="quarter" idx="16"/>
          </p:nvPr>
        </p:nvSpPr>
        <p:spPr>
          <a:xfrm>
            <a:off x="1592580" y="5191915"/>
            <a:ext cx="1741172" cy="270669"/>
          </a:xfrm>
        </p:spPr>
        <p:txBody>
          <a:bodyPr/>
          <a:lstStyle/>
          <a:p>
            <a:r>
              <a:rPr lang="en-US" dirty="0"/>
              <a:t>INFODATA 04</a:t>
            </a:r>
            <a:endParaRPr lang="ru-RU" dirty="0"/>
          </a:p>
        </p:txBody>
      </p:sp>
      <p:sp>
        <p:nvSpPr>
          <p:cNvPr id="53" name="Text Placeholder 23"/>
          <p:cNvSpPr>
            <a:spLocks noGrp="1"/>
          </p:cNvSpPr>
          <p:nvPr>
            <p:ph type="body" sz="quarter" idx="17"/>
          </p:nvPr>
        </p:nvSpPr>
        <p:spPr>
          <a:xfrm>
            <a:off x="1141729" y="4027484"/>
            <a:ext cx="1741172" cy="858842"/>
          </a:xfrm>
        </p:spPr>
        <p:txBody>
          <a:bodyPr/>
          <a:lstStyle/>
          <a:p>
            <a:pPr lvl="0"/>
            <a:r>
              <a:rPr lang="en-US" dirty="0"/>
              <a:t>Lorem ipsum dolor sit amet, consectetur adipiscing elit, sed do eiusmod tempor</a:t>
            </a:r>
          </a:p>
          <a:p>
            <a:endParaRPr lang="ru-RU" dirty="0"/>
          </a:p>
        </p:txBody>
      </p:sp>
      <p:sp>
        <p:nvSpPr>
          <p:cNvPr id="54" name="Text Placeholder 24"/>
          <p:cNvSpPr>
            <a:spLocks noGrp="1"/>
          </p:cNvSpPr>
          <p:nvPr>
            <p:ph type="body" sz="quarter" idx="18"/>
          </p:nvPr>
        </p:nvSpPr>
        <p:spPr>
          <a:xfrm>
            <a:off x="1141730" y="3756815"/>
            <a:ext cx="1741172" cy="270669"/>
          </a:xfrm>
        </p:spPr>
        <p:txBody>
          <a:bodyPr/>
          <a:lstStyle/>
          <a:p>
            <a:r>
              <a:rPr lang="en-US" dirty="0"/>
              <a:t>INFODATA 03</a:t>
            </a:r>
            <a:endParaRPr lang="ru-RU" dirty="0"/>
          </a:p>
        </p:txBody>
      </p:sp>
      <p:sp>
        <p:nvSpPr>
          <p:cNvPr id="55" name="Text Placeholder 25"/>
          <p:cNvSpPr>
            <a:spLocks noGrp="1"/>
          </p:cNvSpPr>
          <p:nvPr>
            <p:ph type="body" sz="quarter" idx="19"/>
          </p:nvPr>
        </p:nvSpPr>
        <p:spPr>
          <a:xfrm>
            <a:off x="1141729" y="2586034"/>
            <a:ext cx="1741172" cy="858842"/>
          </a:xfrm>
        </p:spPr>
        <p:txBody>
          <a:bodyPr/>
          <a:lstStyle/>
          <a:p>
            <a:pPr lvl="0"/>
            <a:r>
              <a:rPr lang="en-US" dirty="0"/>
              <a:t>Lorem ipsum dolor sit amet, consectetur adipiscing elit, sed do eiusmod tempor</a:t>
            </a:r>
          </a:p>
          <a:p>
            <a:endParaRPr lang="ru-RU" dirty="0"/>
          </a:p>
        </p:txBody>
      </p:sp>
      <p:sp>
        <p:nvSpPr>
          <p:cNvPr id="56" name="Text Placeholder 26"/>
          <p:cNvSpPr>
            <a:spLocks noGrp="1"/>
          </p:cNvSpPr>
          <p:nvPr>
            <p:ph type="body" sz="quarter" idx="20"/>
          </p:nvPr>
        </p:nvSpPr>
        <p:spPr>
          <a:xfrm>
            <a:off x="1141730" y="2315365"/>
            <a:ext cx="1741172" cy="270669"/>
          </a:xfrm>
        </p:spPr>
        <p:txBody>
          <a:bodyPr/>
          <a:lstStyle/>
          <a:p>
            <a:r>
              <a:rPr lang="en-US" dirty="0"/>
              <a:t>INFODATA 02</a:t>
            </a:r>
            <a:endParaRPr lang="ru-RU" dirty="0"/>
          </a:p>
        </p:txBody>
      </p:sp>
      <p:sp>
        <p:nvSpPr>
          <p:cNvPr id="57" name="Text Placeholder 27"/>
          <p:cNvSpPr>
            <a:spLocks noGrp="1"/>
          </p:cNvSpPr>
          <p:nvPr>
            <p:ph type="body" sz="quarter" idx="21"/>
          </p:nvPr>
        </p:nvSpPr>
        <p:spPr>
          <a:xfrm>
            <a:off x="9115598" y="1129643"/>
            <a:ext cx="1741172" cy="858842"/>
          </a:xfrm>
        </p:spPr>
        <p:txBody>
          <a:bodyPr/>
          <a:lstStyle/>
          <a:p>
            <a:pPr lvl="0"/>
            <a:r>
              <a:rPr lang="en-US" dirty="0"/>
              <a:t>Lorem ipsum dolor sit amet, consectetur adipiscing elit, sed do eiusmod tempor</a:t>
            </a:r>
          </a:p>
          <a:p>
            <a:endParaRPr lang="ru-RU" dirty="0"/>
          </a:p>
        </p:txBody>
      </p:sp>
      <p:sp>
        <p:nvSpPr>
          <p:cNvPr id="58" name="Text Placeholder 28"/>
          <p:cNvSpPr>
            <a:spLocks noGrp="1"/>
          </p:cNvSpPr>
          <p:nvPr>
            <p:ph type="body" sz="quarter" idx="22"/>
          </p:nvPr>
        </p:nvSpPr>
        <p:spPr>
          <a:xfrm>
            <a:off x="9115599" y="858974"/>
            <a:ext cx="1741172" cy="270669"/>
          </a:xfrm>
        </p:spPr>
        <p:txBody>
          <a:bodyPr/>
          <a:lstStyle/>
          <a:p>
            <a:r>
              <a:rPr lang="en-US" dirty="0"/>
              <a:t>INFODATA 05</a:t>
            </a:r>
            <a:endParaRPr lang="ru-RU" dirty="0"/>
          </a:p>
        </p:txBody>
      </p:sp>
      <p:sp>
        <p:nvSpPr>
          <p:cNvPr id="59" name="Text Placeholder 29"/>
          <p:cNvSpPr>
            <a:spLocks noGrp="1"/>
          </p:cNvSpPr>
          <p:nvPr>
            <p:ph type="body" sz="quarter" idx="23"/>
          </p:nvPr>
        </p:nvSpPr>
        <p:spPr>
          <a:xfrm>
            <a:off x="9321338" y="3015455"/>
            <a:ext cx="1741172" cy="858842"/>
          </a:xfrm>
        </p:spPr>
        <p:txBody>
          <a:bodyPr/>
          <a:lstStyle/>
          <a:p>
            <a:pPr lvl="0"/>
            <a:r>
              <a:rPr lang="en-US" dirty="0"/>
              <a:t>Lorem ipsum dolor sit amet, consectetur adipiscing elit, sed do eiusmod tempor</a:t>
            </a:r>
          </a:p>
          <a:p>
            <a:endParaRPr lang="ru-RU" dirty="0"/>
          </a:p>
        </p:txBody>
      </p:sp>
      <p:sp>
        <p:nvSpPr>
          <p:cNvPr id="60" name="Text Placeholder 30"/>
          <p:cNvSpPr>
            <a:spLocks noGrp="1"/>
          </p:cNvSpPr>
          <p:nvPr>
            <p:ph type="body" sz="quarter" idx="24"/>
          </p:nvPr>
        </p:nvSpPr>
        <p:spPr>
          <a:xfrm>
            <a:off x="9321339" y="2744786"/>
            <a:ext cx="1741172" cy="270669"/>
          </a:xfrm>
        </p:spPr>
        <p:txBody>
          <a:bodyPr/>
          <a:lstStyle/>
          <a:p>
            <a:r>
              <a:rPr lang="en-US" dirty="0"/>
              <a:t>INFODATA 06</a:t>
            </a:r>
            <a:endParaRPr lang="ru-RU" dirty="0"/>
          </a:p>
        </p:txBody>
      </p:sp>
      <p:sp>
        <p:nvSpPr>
          <p:cNvPr id="61" name="Text Placeholder 31"/>
          <p:cNvSpPr>
            <a:spLocks noGrp="1"/>
          </p:cNvSpPr>
          <p:nvPr>
            <p:ph type="body" sz="quarter" idx="25"/>
          </p:nvPr>
        </p:nvSpPr>
        <p:spPr>
          <a:xfrm>
            <a:off x="9115598" y="4901267"/>
            <a:ext cx="1741172" cy="858842"/>
          </a:xfrm>
        </p:spPr>
        <p:txBody>
          <a:bodyPr/>
          <a:lstStyle/>
          <a:p>
            <a:pPr lvl="0"/>
            <a:r>
              <a:rPr lang="en-US" dirty="0"/>
              <a:t>Lorem ipsum dolor sit amet, consectetur adipiscing elit, sed do eiusmod tempor</a:t>
            </a:r>
          </a:p>
          <a:p>
            <a:endParaRPr lang="ru-RU" dirty="0"/>
          </a:p>
        </p:txBody>
      </p:sp>
      <p:sp>
        <p:nvSpPr>
          <p:cNvPr id="62" name="Text Placeholder 32"/>
          <p:cNvSpPr>
            <a:spLocks noGrp="1"/>
          </p:cNvSpPr>
          <p:nvPr>
            <p:ph type="body" sz="quarter" idx="26"/>
          </p:nvPr>
        </p:nvSpPr>
        <p:spPr>
          <a:xfrm>
            <a:off x="9115599" y="4630598"/>
            <a:ext cx="1741172" cy="270669"/>
          </a:xfrm>
        </p:spPr>
        <p:txBody>
          <a:bodyPr/>
          <a:lstStyle/>
          <a:p>
            <a:r>
              <a:rPr lang="en-US" dirty="0"/>
              <a:t>INFODATA 07</a:t>
            </a:r>
            <a:endParaRPr lang="ru-RU" dirty="0"/>
          </a:p>
        </p:txBody>
      </p:sp>
      <p:sp>
        <p:nvSpPr>
          <p:cNvPr id="63" name="Text Placeholder 33"/>
          <p:cNvSpPr>
            <a:spLocks noGrp="1"/>
          </p:cNvSpPr>
          <p:nvPr>
            <p:ph type="body" sz="quarter" idx="27"/>
          </p:nvPr>
        </p:nvSpPr>
        <p:spPr>
          <a:xfrm>
            <a:off x="1592579" y="1129643"/>
            <a:ext cx="1741172" cy="858842"/>
          </a:xfrm>
        </p:spPr>
        <p:txBody>
          <a:bodyPr/>
          <a:lstStyle/>
          <a:p>
            <a:pPr lvl="0"/>
            <a:r>
              <a:rPr lang="en-US" dirty="0"/>
              <a:t>Lorem ipsum dolor sit amet, consectetur adipiscing elit, sed do eiusmod tempor</a:t>
            </a:r>
          </a:p>
          <a:p>
            <a:endParaRPr lang="ru-RU" dirty="0"/>
          </a:p>
        </p:txBody>
      </p:sp>
      <p:sp>
        <p:nvSpPr>
          <p:cNvPr id="64" name="Text Placeholder 34"/>
          <p:cNvSpPr>
            <a:spLocks noGrp="1"/>
          </p:cNvSpPr>
          <p:nvPr>
            <p:ph type="body" sz="quarter" idx="28"/>
          </p:nvPr>
        </p:nvSpPr>
        <p:spPr>
          <a:xfrm>
            <a:off x="1592580" y="858974"/>
            <a:ext cx="1741172" cy="270669"/>
          </a:xfrm>
        </p:spPr>
        <p:txBody>
          <a:bodyPr/>
          <a:lstStyle/>
          <a:p>
            <a:r>
              <a:rPr lang="en-US" dirty="0"/>
              <a:t>INFODATA 01</a:t>
            </a:r>
            <a:endParaRPr lang="ru-RU" dirty="0"/>
          </a:p>
        </p:txBody>
      </p:sp>
    </p:spTree>
    <p:extLst>
      <p:ext uri="{BB962C8B-B14F-4D97-AF65-F5344CB8AC3E}">
        <p14:creationId xmlns:p14="http://schemas.microsoft.com/office/powerpoint/2010/main" val="26025262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67000">
                                          <p:cBhvr additive="base">
                                            <p:cTn id="7" dur="1000" fill="hold"/>
                                            <p:tgtEl>
                                              <p:spTgt spid="38"/>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4"/>
                                            </p:tgtEl>
                                            <p:attrNameLst>
                                              <p:attrName>style.visibility</p:attrName>
                                            </p:attrNameLst>
                                          </p:cBhvr>
                                          <p:to>
                                            <p:strVal val="visible"/>
                                          </p:to>
                                        </p:set>
                                        <p:anim calcmode="lin" valueType="num" p14:bounceEnd="67000">
                                          <p:cBhvr additive="base">
                                            <p:cTn id="11" dur="1000" fill="hold"/>
                                            <p:tgtEl>
                                              <p:spTgt spid="3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37"/>
                                            </p:tgtEl>
                                            <p:attrNameLst>
                                              <p:attrName>style.visibility</p:attrName>
                                            </p:attrNameLst>
                                          </p:cBhvr>
                                          <p:to>
                                            <p:strVal val="visible"/>
                                          </p:to>
                                        </p:set>
                                        <p:anim calcmode="lin" valueType="num" p14:bounceEnd="67000">
                                          <p:cBhvr additive="base">
                                            <p:cTn id="15" dur="1000" fill="hold"/>
                                            <p:tgtEl>
                                              <p:spTgt spid="37"/>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39"/>
                                            </p:tgtEl>
                                            <p:attrNameLst>
                                              <p:attrName>style.visibility</p:attrName>
                                            </p:attrNameLst>
                                          </p:cBhvr>
                                          <p:to>
                                            <p:strVal val="visible"/>
                                          </p:to>
                                        </p:set>
                                        <p:anim calcmode="lin" valueType="num" p14:bounceEnd="67000">
                                          <p:cBhvr additive="base">
                                            <p:cTn id="19" dur="1000" fill="hold"/>
                                            <p:tgtEl>
                                              <p:spTgt spid="39"/>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fill="hold" nodeType="withEffect" p14:presetBounceEnd="67000">
                                      <p:stCondLst>
                                        <p:cond delay="800"/>
                                      </p:stCondLst>
                                      <p:childTnLst>
                                        <p:set>
                                          <p:cBhvr>
                                            <p:cTn id="22" dur="1" fill="hold">
                                              <p:stCondLst>
                                                <p:cond delay="0"/>
                                              </p:stCondLst>
                                            </p:cTn>
                                            <p:tgtEl>
                                              <p:spTgt spid="40"/>
                                            </p:tgtEl>
                                            <p:attrNameLst>
                                              <p:attrName>style.visibility</p:attrName>
                                            </p:attrNameLst>
                                          </p:cBhvr>
                                          <p:to>
                                            <p:strVal val="visible"/>
                                          </p:to>
                                        </p:set>
                                        <p:anim calcmode="lin" valueType="num" p14:bounceEnd="67000">
                                          <p:cBhvr additive="base">
                                            <p:cTn id="23" dur="1000" fill="hold"/>
                                            <p:tgtEl>
                                              <p:spTgt spid="40"/>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1000"/>
                                      </p:stCondLst>
                                      <p:childTnLst>
                                        <p:set>
                                          <p:cBhvr>
                                            <p:cTn id="26" dur="1" fill="hold">
                                              <p:stCondLst>
                                                <p:cond delay="0"/>
                                              </p:stCondLst>
                                            </p:cTn>
                                            <p:tgtEl>
                                              <p:spTgt spid="35"/>
                                            </p:tgtEl>
                                            <p:attrNameLst>
                                              <p:attrName>style.visibility</p:attrName>
                                            </p:attrNameLst>
                                          </p:cBhvr>
                                          <p:to>
                                            <p:strVal val="visible"/>
                                          </p:to>
                                        </p:set>
                                        <p:anim calcmode="lin" valueType="num" p14:bounceEnd="67000">
                                          <p:cBhvr additive="base">
                                            <p:cTn id="27" dur="1000" fill="hold"/>
                                            <p:tgtEl>
                                              <p:spTgt spid="35"/>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67000">
                                      <p:stCondLst>
                                        <p:cond delay="1200"/>
                                      </p:stCondLst>
                                      <p:childTnLst>
                                        <p:set>
                                          <p:cBhvr>
                                            <p:cTn id="30" dur="1" fill="hold">
                                              <p:stCondLst>
                                                <p:cond delay="0"/>
                                              </p:stCondLst>
                                            </p:cTn>
                                            <p:tgtEl>
                                              <p:spTgt spid="36"/>
                                            </p:tgtEl>
                                            <p:attrNameLst>
                                              <p:attrName>style.visibility</p:attrName>
                                            </p:attrNameLst>
                                          </p:cBhvr>
                                          <p:to>
                                            <p:strVal val="visible"/>
                                          </p:to>
                                        </p:set>
                                        <p:anim calcmode="lin" valueType="num" p14:bounceEnd="67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67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53" presetClass="entr" presetSubtype="16" fill="hold" grpId="0" nodeType="withEffect">
                                      <p:stCondLst>
                                        <p:cond delay="175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175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par>
                                    <p:cTn id="43" presetID="53" presetClass="entr" presetSubtype="16" fill="hold" grpId="0" nodeType="withEffect">
                                      <p:stCondLst>
                                        <p:cond delay="175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grpId="0" nodeType="withEffect">
                                      <p:stCondLst>
                                        <p:cond delay="175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Effect transition="in" filter="fade">
                                          <p:cBhvr>
                                            <p:cTn id="52" dur="500"/>
                                            <p:tgtEl>
                                              <p:spTgt spid="32"/>
                                            </p:tgtEl>
                                          </p:cBhvr>
                                        </p:animEffect>
                                      </p:childTnLst>
                                    </p:cTn>
                                  </p:par>
                                  <p:par>
                                    <p:cTn id="53" presetID="53" presetClass="entr" presetSubtype="16" fill="hold" grpId="0" nodeType="withEffect">
                                      <p:stCondLst>
                                        <p:cond delay="175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par>
                                    <p:cTn id="58" presetID="53" presetClass="entr" presetSubtype="16" fill="hold" grpId="0" nodeType="withEffect">
                                      <p:stCondLst>
                                        <p:cond delay="175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grpId="0" nodeType="withEffect">
                                      <p:stCondLst>
                                        <p:cond delay="175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1750"/>
                                      </p:stCondLst>
                                      <p:childTnLst>
                                        <p:set>
                                          <p:cBhvr>
                                            <p:cTn id="69" dur="1" fill="hold">
                                              <p:stCondLst>
                                                <p:cond delay="0"/>
                                              </p:stCondLst>
                                            </p:cTn>
                                            <p:tgtEl>
                                              <p:spTgt spid="30"/>
                                            </p:tgtEl>
                                            <p:attrNameLst>
                                              <p:attrName>style.visibility</p:attrName>
                                            </p:attrNameLst>
                                          </p:cBhvr>
                                          <p:to>
                                            <p:strVal val="visible"/>
                                          </p:to>
                                        </p:set>
                                        <p:anim calcmode="lin" valueType="num">
                                          <p:cBhvr>
                                            <p:cTn id="70" dur="500" fill="hold"/>
                                            <p:tgtEl>
                                              <p:spTgt spid="30"/>
                                            </p:tgtEl>
                                            <p:attrNameLst>
                                              <p:attrName>ppt_w</p:attrName>
                                            </p:attrNameLst>
                                          </p:cBhvr>
                                          <p:tavLst>
                                            <p:tav tm="0">
                                              <p:val>
                                                <p:fltVal val="0"/>
                                              </p:val>
                                            </p:tav>
                                            <p:tav tm="100000">
                                              <p:val>
                                                <p:strVal val="#ppt_w"/>
                                              </p:val>
                                            </p:tav>
                                          </p:tavLst>
                                        </p:anim>
                                        <p:anim calcmode="lin" valueType="num">
                                          <p:cBhvr>
                                            <p:cTn id="71" dur="500" fill="hold"/>
                                            <p:tgtEl>
                                              <p:spTgt spid="30"/>
                                            </p:tgtEl>
                                            <p:attrNameLst>
                                              <p:attrName>ppt_h</p:attrName>
                                            </p:attrNameLst>
                                          </p:cBhvr>
                                          <p:tavLst>
                                            <p:tav tm="0">
                                              <p:val>
                                                <p:fltVal val="0"/>
                                              </p:val>
                                            </p:tav>
                                            <p:tav tm="100000">
                                              <p:val>
                                                <p:strVal val="#ppt_h"/>
                                              </p:val>
                                            </p:tav>
                                          </p:tavLst>
                                        </p:anim>
                                        <p:animEffect transition="in" filter="fade">
                                          <p:cBhvr>
                                            <p:cTn id="72" dur="500"/>
                                            <p:tgtEl>
                                              <p:spTgt spid="30"/>
                                            </p:tgtEl>
                                          </p:cBhvr>
                                        </p:animEffect>
                                      </p:childTnLst>
                                    </p:cTn>
                                  </p:par>
                                  <p:par>
                                    <p:cTn id="73" presetID="53" presetClass="entr" presetSubtype="16" fill="hold" grpId="0" nodeType="withEffect">
                                      <p:stCondLst>
                                        <p:cond delay="175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par>
                                    <p:cTn id="78" presetID="53" presetClass="entr" presetSubtype="16" fill="hold" grpId="0" nodeType="withEffect">
                                      <p:stCondLst>
                                        <p:cond delay="1750"/>
                                      </p:stCondLst>
                                      <p:childTnLst>
                                        <p:set>
                                          <p:cBhvr>
                                            <p:cTn id="79" dur="1" fill="hold">
                                              <p:stCondLst>
                                                <p:cond delay="0"/>
                                              </p:stCondLst>
                                            </p:cTn>
                                            <p:tgtEl>
                                              <p:spTgt spid="28"/>
                                            </p:tgtEl>
                                            <p:attrNameLst>
                                              <p:attrName>style.visibility</p:attrName>
                                            </p:attrNameLst>
                                          </p:cBhvr>
                                          <p:to>
                                            <p:strVal val="visible"/>
                                          </p:to>
                                        </p:set>
                                        <p:anim calcmode="lin" valueType="num">
                                          <p:cBhvr>
                                            <p:cTn id="80" dur="500" fill="hold"/>
                                            <p:tgtEl>
                                              <p:spTgt spid="28"/>
                                            </p:tgtEl>
                                            <p:attrNameLst>
                                              <p:attrName>ppt_w</p:attrName>
                                            </p:attrNameLst>
                                          </p:cBhvr>
                                          <p:tavLst>
                                            <p:tav tm="0">
                                              <p:val>
                                                <p:fltVal val="0"/>
                                              </p:val>
                                            </p:tav>
                                            <p:tav tm="100000">
                                              <p:val>
                                                <p:strVal val="#ppt_w"/>
                                              </p:val>
                                            </p:tav>
                                          </p:tavLst>
                                        </p:anim>
                                        <p:anim calcmode="lin" valueType="num">
                                          <p:cBhvr>
                                            <p:cTn id="81" dur="500" fill="hold"/>
                                            <p:tgtEl>
                                              <p:spTgt spid="28"/>
                                            </p:tgtEl>
                                            <p:attrNameLst>
                                              <p:attrName>ppt_h</p:attrName>
                                            </p:attrNameLst>
                                          </p:cBhvr>
                                          <p:tavLst>
                                            <p:tav tm="0">
                                              <p:val>
                                                <p:fltVal val="0"/>
                                              </p:val>
                                            </p:tav>
                                            <p:tav tm="100000">
                                              <p:val>
                                                <p:strVal val="#ppt_h"/>
                                              </p:val>
                                            </p:tav>
                                          </p:tavLst>
                                        </p:anim>
                                        <p:animEffect transition="in" filter="fade">
                                          <p:cBhvr>
                                            <p:cTn id="82" dur="500"/>
                                            <p:tgtEl>
                                              <p:spTgt spid="28"/>
                                            </p:tgtEl>
                                          </p:cBhvr>
                                        </p:animEffect>
                                      </p:childTnLst>
                                    </p:cTn>
                                  </p:par>
                                  <p:par>
                                    <p:cTn id="83" presetID="53" presetClass="entr" presetSubtype="16" fill="hold" grpId="0" nodeType="withEffect">
                                      <p:stCondLst>
                                        <p:cond delay="175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1750"/>
                                      </p:stCondLst>
                                      <p:childTnLst>
                                        <p:set>
                                          <p:cBhvr>
                                            <p:cTn id="89" dur="1" fill="hold">
                                              <p:stCondLst>
                                                <p:cond delay="0"/>
                                              </p:stCondLst>
                                            </p:cTn>
                                            <p:tgtEl>
                                              <p:spTgt spid="33"/>
                                            </p:tgtEl>
                                            <p:attrNameLst>
                                              <p:attrName>style.visibility</p:attrName>
                                            </p:attrNameLst>
                                          </p:cBhvr>
                                          <p:to>
                                            <p:strVal val="visible"/>
                                          </p:to>
                                        </p:set>
                                        <p:anim calcmode="lin" valueType="num">
                                          <p:cBhvr>
                                            <p:cTn id="90" dur="500" fill="hold"/>
                                            <p:tgtEl>
                                              <p:spTgt spid="33"/>
                                            </p:tgtEl>
                                            <p:attrNameLst>
                                              <p:attrName>ppt_w</p:attrName>
                                            </p:attrNameLst>
                                          </p:cBhvr>
                                          <p:tavLst>
                                            <p:tav tm="0">
                                              <p:val>
                                                <p:fltVal val="0"/>
                                              </p:val>
                                            </p:tav>
                                            <p:tav tm="100000">
                                              <p:val>
                                                <p:strVal val="#ppt_w"/>
                                              </p:val>
                                            </p:tav>
                                          </p:tavLst>
                                        </p:anim>
                                        <p:anim calcmode="lin" valueType="num">
                                          <p:cBhvr>
                                            <p:cTn id="91" dur="500" fill="hold"/>
                                            <p:tgtEl>
                                              <p:spTgt spid="33"/>
                                            </p:tgtEl>
                                            <p:attrNameLst>
                                              <p:attrName>ppt_h</p:attrName>
                                            </p:attrNameLst>
                                          </p:cBhvr>
                                          <p:tavLst>
                                            <p:tav tm="0">
                                              <p:val>
                                                <p:fltVal val="0"/>
                                              </p:val>
                                            </p:tav>
                                            <p:tav tm="100000">
                                              <p:val>
                                                <p:strVal val="#ppt_h"/>
                                              </p:val>
                                            </p:tav>
                                          </p:tavLst>
                                        </p:anim>
                                        <p:animEffect transition="in" filter="fade">
                                          <p:cBhvr>
                                            <p:cTn id="92" dur="500"/>
                                            <p:tgtEl>
                                              <p:spTgt spid="33"/>
                                            </p:tgtEl>
                                          </p:cBhvr>
                                        </p:animEffect>
                                      </p:childTnLst>
                                    </p:cTn>
                                  </p:par>
                                  <p:par>
                                    <p:cTn id="93" presetID="53" presetClass="entr" presetSubtype="16" fill="hold" grpId="0" nodeType="withEffect">
                                      <p:stCondLst>
                                        <p:cond delay="1750"/>
                                      </p:stCondLst>
                                      <p:childTnLst>
                                        <p:set>
                                          <p:cBhvr>
                                            <p:cTn id="94" dur="1" fill="hold">
                                              <p:stCondLst>
                                                <p:cond delay="0"/>
                                              </p:stCondLst>
                                            </p:cTn>
                                            <p:tgtEl>
                                              <p:spTgt spid="21"/>
                                            </p:tgtEl>
                                            <p:attrNameLst>
                                              <p:attrName>style.visibility</p:attrName>
                                            </p:attrNameLst>
                                          </p:cBhvr>
                                          <p:to>
                                            <p:strVal val="visible"/>
                                          </p:to>
                                        </p:set>
                                        <p:anim calcmode="lin" valueType="num">
                                          <p:cBhvr>
                                            <p:cTn id="95" dur="500" fill="hold"/>
                                            <p:tgtEl>
                                              <p:spTgt spid="21"/>
                                            </p:tgtEl>
                                            <p:attrNameLst>
                                              <p:attrName>ppt_w</p:attrName>
                                            </p:attrNameLst>
                                          </p:cBhvr>
                                          <p:tavLst>
                                            <p:tav tm="0">
                                              <p:val>
                                                <p:fltVal val="0"/>
                                              </p:val>
                                            </p:tav>
                                            <p:tav tm="100000">
                                              <p:val>
                                                <p:strVal val="#ppt_w"/>
                                              </p:val>
                                            </p:tav>
                                          </p:tavLst>
                                        </p:anim>
                                        <p:anim calcmode="lin" valueType="num">
                                          <p:cBhvr>
                                            <p:cTn id="96" dur="500" fill="hold"/>
                                            <p:tgtEl>
                                              <p:spTgt spid="21"/>
                                            </p:tgtEl>
                                            <p:attrNameLst>
                                              <p:attrName>ppt_h</p:attrName>
                                            </p:attrNameLst>
                                          </p:cBhvr>
                                          <p:tavLst>
                                            <p:tav tm="0">
                                              <p:val>
                                                <p:fltVal val="0"/>
                                              </p:val>
                                            </p:tav>
                                            <p:tav tm="100000">
                                              <p:val>
                                                <p:strVal val="#ppt_h"/>
                                              </p:val>
                                            </p:tav>
                                          </p:tavLst>
                                        </p:anim>
                                        <p:animEffect transition="in" filter="fade">
                                          <p:cBhvr>
                                            <p:cTn id="97" dur="500"/>
                                            <p:tgtEl>
                                              <p:spTgt spid="21"/>
                                            </p:tgtEl>
                                          </p:cBhvr>
                                        </p:animEffect>
                                      </p:childTnLst>
                                    </p:cTn>
                                  </p:par>
                                  <p:par>
                                    <p:cTn id="98" presetID="53" presetClass="entr" presetSubtype="16" fill="hold" grpId="0" nodeType="withEffect">
                                      <p:stCondLst>
                                        <p:cond delay="175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par>
                                    <p:cTn id="103" presetID="2" presetClass="entr" presetSubtype="8" fill="hold" grpId="0" nodeType="withEffect" p14:presetBounceEnd="67000">
                                      <p:stCondLst>
                                        <p:cond delay="2000"/>
                                      </p:stCondLst>
                                      <p:childTnLst>
                                        <p:set>
                                          <p:cBhvr>
                                            <p:cTn id="104" dur="1" fill="hold">
                                              <p:stCondLst>
                                                <p:cond delay="0"/>
                                              </p:stCondLst>
                                            </p:cTn>
                                            <p:tgtEl>
                                              <p:spTgt spid="51">
                                                <p:txEl>
                                                  <p:pRg st="0" end="0"/>
                                                </p:txEl>
                                              </p:spTgt>
                                            </p:tgtEl>
                                            <p:attrNameLst>
                                              <p:attrName>style.visibility</p:attrName>
                                            </p:attrNameLst>
                                          </p:cBhvr>
                                          <p:to>
                                            <p:strVal val="visible"/>
                                          </p:to>
                                        </p:set>
                                        <p:anim calcmode="lin" valueType="num" p14:bounceEnd="67000">
                                          <p:cBhvr additive="base">
                                            <p:cTn id="105" dur="1000" fill="hold"/>
                                            <p:tgtEl>
                                              <p:spTgt spid="5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6" dur="1000" fill="hold"/>
                                            <p:tgtEl>
                                              <p:spTgt spid="51">
                                                <p:txEl>
                                                  <p:pRg st="0" end="0"/>
                                                </p:txEl>
                                              </p:spTgt>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14:presetBounceEnd="67000">
                                      <p:stCondLst>
                                        <p:cond delay="2000"/>
                                      </p:stCondLst>
                                      <p:childTnLst>
                                        <p:set>
                                          <p:cBhvr>
                                            <p:cTn id="108" dur="1" fill="hold">
                                              <p:stCondLst>
                                                <p:cond delay="0"/>
                                              </p:stCondLst>
                                            </p:cTn>
                                            <p:tgtEl>
                                              <p:spTgt spid="52">
                                                <p:txEl>
                                                  <p:pRg st="0" end="0"/>
                                                </p:txEl>
                                              </p:spTgt>
                                            </p:tgtEl>
                                            <p:attrNameLst>
                                              <p:attrName>style.visibility</p:attrName>
                                            </p:attrNameLst>
                                          </p:cBhvr>
                                          <p:to>
                                            <p:strVal val="visible"/>
                                          </p:to>
                                        </p:set>
                                        <p:anim calcmode="lin" valueType="num" p14:bounceEnd="67000">
                                          <p:cBhvr additive="base">
                                            <p:cTn id="109" dur="1000" fill="hold"/>
                                            <p:tgtEl>
                                              <p:spTgt spid="5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10" dur="1000" fill="hold"/>
                                            <p:tgtEl>
                                              <p:spTgt spid="52">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14:presetBounceEnd="67000">
                                      <p:stCondLst>
                                        <p:cond delay="2000"/>
                                      </p:stCondLst>
                                      <p:childTnLst>
                                        <p:set>
                                          <p:cBhvr>
                                            <p:cTn id="112" dur="1" fill="hold">
                                              <p:stCondLst>
                                                <p:cond delay="0"/>
                                              </p:stCondLst>
                                            </p:cTn>
                                            <p:tgtEl>
                                              <p:spTgt spid="53">
                                                <p:txEl>
                                                  <p:pRg st="0" end="0"/>
                                                </p:txEl>
                                              </p:spTgt>
                                            </p:tgtEl>
                                            <p:attrNameLst>
                                              <p:attrName>style.visibility</p:attrName>
                                            </p:attrNameLst>
                                          </p:cBhvr>
                                          <p:to>
                                            <p:strVal val="visible"/>
                                          </p:to>
                                        </p:set>
                                        <p:anim calcmode="lin" valueType="num" p14:bounceEnd="67000">
                                          <p:cBhvr additive="base">
                                            <p:cTn id="113" dur="1000" fill="hold"/>
                                            <p:tgtEl>
                                              <p:spTgt spid="5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14" dur="1000" fill="hold"/>
                                            <p:tgtEl>
                                              <p:spTgt spid="53">
                                                <p:txEl>
                                                  <p:pRg st="0" end="0"/>
                                                </p:txEl>
                                              </p:spTgt>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14:presetBounceEnd="67000">
                                      <p:stCondLst>
                                        <p:cond delay="2000"/>
                                      </p:stCondLst>
                                      <p:childTnLst>
                                        <p:set>
                                          <p:cBhvr>
                                            <p:cTn id="116" dur="1" fill="hold">
                                              <p:stCondLst>
                                                <p:cond delay="0"/>
                                              </p:stCondLst>
                                            </p:cTn>
                                            <p:tgtEl>
                                              <p:spTgt spid="54">
                                                <p:txEl>
                                                  <p:pRg st="0" end="0"/>
                                                </p:txEl>
                                              </p:spTgt>
                                            </p:tgtEl>
                                            <p:attrNameLst>
                                              <p:attrName>style.visibility</p:attrName>
                                            </p:attrNameLst>
                                          </p:cBhvr>
                                          <p:to>
                                            <p:strVal val="visible"/>
                                          </p:to>
                                        </p:set>
                                        <p:anim calcmode="lin" valueType="num" p14:bounceEnd="67000">
                                          <p:cBhvr additive="base">
                                            <p:cTn id="117" dur="1000" fill="hold"/>
                                            <p:tgtEl>
                                              <p:spTgt spid="5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18" dur="1000" fill="hold"/>
                                            <p:tgtEl>
                                              <p:spTgt spid="54">
                                                <p:txEl>
                                                  <p:pRg st="0" end="0"/>
                                                </p:txEl>
                                              </p:spTgt>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14:presetBounceEnd="67000">
                                      <p:stCondLst>
                                        <p:cond delay="2000"/>
                                      </p:stCondLst>
                                      <p:childTnLst>
                                        <p:set>
                                          <p:cBhvr>
                                            <p:cTn id="120" dur="1" fill="hold">
                                              <p:stCondLst>
                                                <p:cond delay="0"/>
                                              </p:stCondLst>
                                            </p:cTn>
                                            <p:tgtEl>
                                              <p:spTgt spid="55">
                                                <p:txEl>
                                                  <p:pRg st="0" end="0"/>
                                                </p:txEl>
                                              </p:spTgt>
                                            </p:tgtEl>
                                            <p:attrNameLst>
                                              <p:attrName>style.visibility</p:attrName>
                                            </p:attrNameLst>
                                          </p:cBhvr>
                                          <p:to>
                                            <p:strVal val="visible"/>
                                          </p:to>
                                        </p:set>
                                        <p:anim calcmode="lin" valueType="num" p14:bounceEnd="67000">
                                          <p:cBhvr additive="base">
                                            <p:cTn id="121" dur="1000" fill="hold"/>
                                            <p:tgtEl>
                                              <p:spTgt spid="5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2" dur="1000" fill="hold"/>
                                            <p:tgtEl>
                                              <p:spTgt spid="55">
                                                <p:txEl>
                                                  <p:pRg st="0" end="0"/>
                                                </p:txEl>
                                              </p:spTgt>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14:presetBounceEnd="67000">
                                      <p:stCondLst>
                                        <p:cond delay="2000"/>
                                      </p:stCondLst>
                                      <p:childTnLst>
                                        <p:set>
                                          <p:cBhvr>
                                            <p:cTn id="124" dur="1" fill="hold">
                                              <p:stCondLst>
                                                <p:cond delay="0"/>
                                              </p:stCondLst>
                                            </p:cTn>
                                            <p:tgtEl>
                                              <p:spTgt spid="56">
                                                <p:txEl>
                                                  <p:pRg st="0" end="0"/>
                                                </p:txEl>
                                              </p:spTgt>
                                            </p:tgtEl>
                                            <p:attrNameLst>
                                              <p:attrName>style.visibility</p:attrName>
                                            </p:attrNameLst>
                                          </p:cBhvr>
                                          <p:to>
                                            <p:strVal val="visible"/>
                                          </p:to>
                                        </p:set>
                                        <p:anim calcmode="lin" valueType="num" p14:bounceEnd="67000">
                                          <p:cBhvr additive="base">
                                            <p:cTn id="125" dur="1000" fill="hold"/>
                                            <p:tgtEl>
                                              <p:spTgt spid="56">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6" dur="1000" fill="hold"/>
                                            <p:tgtEl>
                                              <p:spTgt spid="56">
                                                <p:txEl>
                                                  <p:pRg st="0" end="0"/>
                                                </p:txEl>
                                              </p:spTgt>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14:presetBounceEnd="67000">
                                      <p:stCondLst>
                                        <p:cond delay="2000"/>
                                      </p:stCondLst>
                                      <p:childTnLst>
                                        <p:set>
                                          <p:cBhvr>
                                            <p:cTn id="128" dur="1" fill="hold">
                                              <p:stCondLst>
                                                <p:cond delay="0"/>
                                              </p:stCondLst>
                                            </p:cTn>
                                            <p:tgtEl>
                                              <p:spTgt spid="63">
                                                <p:txEl>
                                                  <p:pRg st="0" end="0"/>
                                                </p:txEl>
                                              </p:spTgt>
                                            </p:tgtEl>
                                            <p:attrNameLst>
                                              <p:attrName>style.visibility</p:attrName>
                                            </p:attrNameLst>
                                          </p:cBhvr>
                                          <p:to>
                                            <p:strVal val="visible"/>
                                          </p:to>
                                        </p:set>
                                        <p:anim calcmode="lin" valueType="num" p14:bounceEnd="67000">
                                          <p:cBhvr additive="base">
                                            <p:cTn id="129" dur="1000" fill="hold"/>
                                            <p:tgtEl>
                                              <p:spTgt spid="6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30"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14:presetBounceEnd="67000">
                                      <p:stCondLst>
                                        <p:cond delay="2000"/>
                                      </p:stCondLst>
                                      <p:childTnLst>
                                        <p:set>
                                          <p:cBhvr>
                                            <p:cTn id="132" dur="1" fill="hold">
                                              <p:stCondLst>
                                                <p:cond delay="0"/>
                                              </p:stCondLst>
                                            </p:cTn>
                                            <p:tgtEl>
                                              <p:spTgt spid="64">
                                                <p:txEl>
                                                  <p:pRg st="0" end="0"/>
                                                </p:txEl>
                                              </p:spTgt>
                                            </p:tgtEl>
                                            <p:attrNameLst>
                                              <p:attrName>style.visibility</p:attrName>
                                            </p:attrNameLst>
                                          </p:cBhvr>
                                          <p:to>
                                            <p:strVal val="visible"/>
                                          </p:to>
                                        </p:set>
                                        <p:anim calcmode="lin" valueType="num" p14:bounceEnd="67000">
                                          <p:cBhvr additive="base">
                                            <p:cTn id="133" dur="1000" fill="hold"/>
                                            <p:tgtEl>
                                              <p:spTgt spid="6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34"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35" presetID="2" presetClass="entr" presetSubtype="2" fill="hold" grpId="0" nodeType="withEffect" p14:presetBounceEnd="67000">
                                      <p:stCondLst>
                                        <p:cond delay="2000"/>
                                      </p:stCondLst>
                                      <p:childTnLst>
                                        <p:set>
                                          <p:cBhvr>
                                            <p:cTn id="136" dur="1" fill="hold">
                                              <p:stCondLst>
                                                <p:cond delay="0"/>
                                              </p:stCondLst>
                                            </p:cTn>
                                            <p:tgtEl>
                                              <p:spTgt spid="57">
                                                <p:txEl>
                                                  <p:pRg st="0" end="0"/>
                                                </p:txEl>
                                              </p:spTgt>
                                            </p:tgtEl>
                                            <p:attrNameLst>
                                              <p:attrName>style.visibility</p:attrName>
                                            </p:attrNameLst>
                                          </p:cBhvr>
                                          <p:to>
                                            <p:strVal val="visible"/>
                                          </p:to>
                                        </p:set>
                                        <p:anim calcmode="lin" valueType="num" p14:bounceEnd="67000">
                                          <p:cBhvr additive="base">
                                            <p:cTn id="13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139" presetID="2" presetClass="entr" presetSubtype="2" fill="hold" grpId="0" nodeType="withEffect" p14:presetBounceEnd="67000">
                                      <p:stCondLst>
                                        <p:cond delay="2000"/>
                                      </p:stCondLst>
                                      <p:childTnLst>
                                        <p:set>
                                          <p:cBhvr>
                                            <p:cTn id="140" dur="1" fill="hold">
                                              <p:stCondLst>
                                                <p:cond delay="0"/>
                                              </p:stCondLst>
                                            </p:cTn>
                                            <p:tgtEl>
                                              <p:spTgt spid="58">
                                                <p:txEl>
                                                  <p:pRg st="0" end="0"/>
                                                </p:txEl>
                                              </p:spTgt>
                                            </p:tgtEl>
                                            <p:attrNameLst>
                                              <p:attrName>style.visibility</p:attrName>
                                            </p:attrNameLst>
                                          </p:cBhvr>
                                          <p:to>
                                            <p:strVal val="visible"/>
                                          </p:to>
                                        </p:set>
                                        <p:anim calcmode="lin" valueType="num" p14:bounceEnd="67000">
                                          <p:cBhvr additive="base">
                                            <p:cTn id="141" dur="1000" fill="hold"/>
                                            <p:tgtEl>
                                              <p:spTgt spid="5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42"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43" presetID="2" presetClass="entr" presetSubtype="2" fill="hold" grpId="0" nodeType="withEffect" p14:presetBounceEnd="67000">
                                      <p:stCondLst>
                                        <p:cond delay="2000"/>
                                      </p:stCondLst>
                                      <p:childTnLst>
                                        <p:set>
                                          <p:cBhvr>
                                            <p:cTn id="144" dur="1" fill="hold">
                                              <p:stCondLst>
                                                <p:cond delay="0"/>
                                              </p:stCondLst>
                                            </p:cTn>
                                            <p:tgtEl>
                                              <p:spTgt spid="59">
                                                <p:txEl>
                                                  <p:pRg st="0" end="0"/>
                                                </p:txEl>
                                              </p:spTgt>
                                            </p:tgtEl>
                                            <p:attrNameLst>
                                              <p:attrName>style.visibility</p:attrName>
                                            </p:attrNameLst>
                                          </p:cBhvr>
                                          <p:to>
                                            <p:strVal val="visible"/>
                                          </p:to>
                                        </p:set>
                                        <p:anim calcmode="lin" valueType="num" p14:bounceEnd="67000">
                                          <p:cBhvr additive="base">
                                            <p:cTn id="145" dur="1000" fill="hold"/>
                                            <p:tgtEl>
                                              <p:spTgt spid="5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46"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47" presetID="2" presetClass="entr" presetSubtype="2" fill="hold" grpId="0" nodeType="withEffect" p14:presetBounceEnd="67000">
                                      <p:stCondLst>
                                        <p:cond delay="2000"/>
                                      </p:stCondLst>
                                      <p:childTnLst>
                                        <p:set>
                                          <p:cBhvr>
                                            <p:cTn id="148" dur="1" fill="hold">
                                              <p:stCondLst>
                                                <p:cond delay="0"/>
                                              </p:stCondLst>
                                            </p:cTn>
                                            <p:tgtEl>
                                              <p:spTgt spid="60">
                                                <p:txEl>
                                                  <p:pRg st="0" end="0"/>
                                                </p:txEl>
                                              </p:spTgt>
                                            </p:tgtEl>
                                            <p:attrNameLst>
                                              <p:attrName>style.visibility</p:attrName>
                                            </p:attrNameLst>
                                          </p:cBhvr>
                                          <p:to>
                                            <p:strVal val="visible"/>
                                          </p:to>
                                        </p:set>
                                        <p:anim calcmode="lin" valueType="num" p14:bounceEnd="67000">
                                          <p:cBhvr additive="base">
                                            <p:cTn id="149" dur="1000" fill="hold"/>
                                            <p:tgtEl>
                                              <p:spTgt spid="6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0"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51" presetID="2" presetClass="entr" presetSubtype="2" fill="hold" grpId="0" nodeType="withEffect" p14:presetBounceEnd="67000">
                                      <p:stCondLst>
                                        <p:cond delay="2000"/>
                                      </p:stCondLst>
                                      <p:childTnLst>
                                        <p:set>
                                          <p:cBhvr>
                                            <p:cTn id="152" dur="1" fill="hold">
                                              <p:stCondLst>
                                                <p:cond delay="0"/>
                                              </p:stCondLst>
                                            </p:cTn>
                                            <p:tgtEl>
                                              <p:spTgt spid="61">
                                                <p:txEl>
                                                  <p:pRg st="0" end="0"/>
                                                </p:txEl>
                                              </p:spTgt>
                                            </p:tgtEl>
                                            <p:attrNameLst>
                                              <p:attrName>style.visibility</p:attrName>
                                            </p:attrNameLst>
                                          </p:cBhvr>
                                          <p:to>
                                            <p:strVal val="visible"/>
                                          </p:to>
                                        </p:set>
                                        <p:anim calcmode="lin" valueType="num" p14:bounceEnd="67000">
                                          <p:cBhvr additive="base">
                                            <p:cTn id="153" dur="1000" fill="hold"/>
                                            <p:tgtEl>
                                              <p:spTgt spid="6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4"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55" presetID="2" presetClass="entr" presetSubtype="2" fill="hold" grpId="0" nodeType="withEffect" p14:presetBounceEnd="67000">
                                      <p:stCondLst>
                                        <p:cond delay="2000"/>
                                      </p:stCondLst>
                                      <p:childTnLst>
                                        <p:set>
                                          <p:cBhvr>
                                            <p:cTn id="156" dur="1" fill="hold">
                                              <p:stCondLst>
                                                <p:cond delay="0"/>
                                              </p:stCondLst>
                                            </p:cTn>
                                            <p:tgtEl>
                                              <p:spTgt spid="62">
                                                <p:txEl>
                                                  <p:pRg st="0" end="0"/>
                                                </p:txEl>
                                              </p:spTgt>
                                            </p:tgtEl>
                                            <p:attrNameLst>
                                              <p:attrName>style.visibility</p:attrName>
                                            </p:attrNameLst>
                                          </p:cBhvr>
                                          <p:to>
                                            <p:strVal val="visible"/>
                                          </p:to>
                                        </p:set>
                                        <p:anim calcmode="lin" valueType="num" p14:bounceEnd="67000">
                                          <p:cBhvr additive="base">
                                            <p:cTn id="157" dur="1000" fill="hold"/>
                                            <p:tgtEl>
                                              <p:spTgt spid="62">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8" dur="100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P spid="51" grpId="0" build="p"/>
          <p:bldP spid="52" grpId="0" build="p"/>
          <p:bldP spid="53" grpId="0" build="p"/>
          <p:bldP spid="54" grpId="0" build="p"/>
          <p:bldP spid="55" grpId="0" build="p"/>
          <p:bldP spid="56" grpId="0" build="p"/>
          <p:bldP spid="57" grpId="0" build="p"/>
          <p:bldP spid="58" grpId="0" build="p"/>
          <p:bldP spid="59" grpId="0" build="p"/>
          <p:bldP spid="60" grpId="0" build="p"/>
          <p:bldP spid="61" grpId="0" build="p"/>
          <p:bldP spid="62" grpId="0" build="p"/>
          <p:bldP spid="63" grpId="0" build="p"/>
          <p:bldP spid="64"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1000" fill="hold"/>
                                            <p:tgtEl>
                                              <p:spTgt spid="38"/>
                                            </p:tgtEl>
                                            <p:attrNameLst>
                                              <p:attrName>ppt_x</p:attrName>
                                            </p:attrNameLst>
                                          </p:cBhvr>
                                          <p:tavLst>
                                            <p:tav tm="0">
                                              <p:val>
                                                <p:strVal val="0-#ppt_w/2"/>
                                              </p:val>
                                            </p:tav>
                                            <p:tav tm="100000">
                                              <p:val>
                                                <p:strVal val="#ppt_x"/>
                                              </p:val>
                                            </p:tav>
                                          </p:tavLst>
                                        </p:anim>
                                        <p:anim calcmode="lin" valueType="num">
                                          <p:cBhvr additive="base">
                                            <p:cTn id="8" dur="1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000" fill="hold"/>
                                            <p:tgtEl>
                                              <p:spTgt spid="37"/>
                                            </p:tgtEl>
                                            <p:attrNameLst>
                                              <p:attrName>ppt_x</p:attrName>
                                            </p:attrNameLst>
                                          </p:cBhvr>
                                          <p:tavLst>
                                            <p:tav tm="0">
                                              <p:val>
                                                <p:strVal val="1+#ppt_w/2"/>
                                              </p:val>
                                            </p:tav>
                                            <p:tav tm="100000">
                                              <p:val>
                                                <p:strVal val="#ppt_x"/>
                                              </p:val>
                                            </p:tav>
                                          </p:tavLst>
                                        </p:anim>
                                        <p:anim calcmode="lin" valueType="num">
                                          <p:cBhvr additive="base">
                                            <p:cTn id="16" dur="10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000" fill="hold"/>
                                            <p:tgtEl>
                                              <p:spTgt spid="39"/>
                                            </p:tgtEl>
                                            <p:attrNameLst>
                                              <p:attrName>ppt_x</p:attrName>
                                            </p:attrNameLst>
                                          </p:cBhvr>
                                          <p:tavLst>
                                            <p:tav tm="0">
                                              <p:val>
                                                <p:strVal val="1+#ppt_w/2"/>
                                              </p:val>
                                            </p:tav>
                                            <p:tav tm="100000">
                                              <p:val>
                                                <p:strVal val="#ppt_x"/>
                                              </p:val>
                                            </p:tav>
                                          </p:tavLst>
                                        </p:anim>
                                        <p:anim calcmode="lin" valueType="num">
                                          <p:cBhvr additive="base">
                                            <p:cTn id="20" dur="10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fill="hold" nodeType="withEffect">
                                      <p:stCondLst>
                                        <p:cond delay="80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1000" fill="hold"/>
                                            <p:tgtEl>
                                              <p:spTgt spid="40"/>
                                            </p:tgtEl>
                                            <p:attrNameLst>
                                              <p:attrName>ppt_x</p:attrName>
                                            </p:attrNameLst>
                                          </p:cBhvr>
                                          <p:tavLst>
                                            <p:tav tm="0">
                                              <p:val>
                                                <p:strVal val="#ppt_x"/>
                                              </p:val>
                                            </p:tav>
                                            <p:tav tm="100000">
                                              <p:val>
                                                <p:strVal val="#ppt_x"/>
                                              </p:val>
                                            </p:tav>
                                          </p:tavLst>
                                        </p:anim>
                                        <p:anim calcmode="lin" valueType="num">
                                          <p:cBhvr additive="base">
                                            <p:cTn id="24" dur="10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ppt_x"/>
                                              </p:val>
                                            </p:tav>
                                            <p:tav tm="100000">
                                              <p:val>
                                                <p:strVal val="#ppt_x"/>
                                              </p:val>
                                            </p:tav>
                                          </p:tavLst>
                                        </p:anim>
                                        <p:anim calcmode="lin" valueType="num">
                                          <p:cBhvr additive="base">
                                            <p:cTn id="28" dur="10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12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53" presetClass="entr" presetSubtype="16" fill="hold" grpId="0" nodeType="withEffect">
                                      <p:stCondLst>
                                        <p:cond delay="175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175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par>
                                    <p:cTn id="43" presetID="53" presetClass="entr" presetSubtype="16" fill="hold" grpId="0" nodeType="withEffect">
                                      <p:stCondLst>
                                        <p:cond delay="175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grpId="0" nodeType="withEffect">
                                      <p:stCondLst>
                                        <p:cond delay="175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Effect transition="in" filter="fade">
                                          <p:cBhvr>
                                            <p:cTn id="52" dur="500"/>
                                            <p:tgtEl>
                                              <p:spTgt spid="32"/>
                                            </p:tgtEl>
                                          </p:cBhvr>
                                        </p:animEffect>
                                      </p:childTnLst>
                                    </p:cTn>
                                  </p:par>
                                  <p:par>
                                    <p:cTn id="53" presetID="53" presetClass="entr" presetSubtype="16" fill="hold" grpId="0" nodeType="withEffect">
                                      <p:stCondLst>
                                        <p:cond delay="175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par>
                                    <p:cTn id="58" presetID="53" presetClass="entr" presetSubtype="16" fill="hold" grpId="0" nodeType="withEffect">
                                      <p:stCondLst>
                                        <p:cond delay="175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grpId="0" nodeType="withEffect">
                                      <p:stCondLst>
                                        <p:cond delay="175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1750"/>
                                      </p:stCondLst>
                                      <p:childTnLst>
                                        <p:set>
                                          <p:cBhvr>
                                            <p:cTn id="69" dur="1" fill="hold">
                                              <p:stCondLst>
                                                <p:cond delay="0"/>
                                              </p:stCondLst>
                                            </p:cTn>
                                            <p:tgtEl>
                                              <p:spTgt spid="30"/>
                                            </p:tgtEl>
                                            <p:attrNameLst>
                                              <p:attrName>style.visibility</p:attrName>
                                            </p:attrNameLst>
                                          </p:cBhvr>
                                          <p:to>
                                            <p:strVal val="visible"/>
                                          </p:to>
                                        </p:set>
                                        <p:anim calcmode="lin" valueType="num">
                                          <p:cBhvr>
                                            <p:cTn id="70" dur="500" fill="hold"/>
                                            <p:tgtEl>
                                              <p:spTgt spid="30"/>
                                            </p:tgtEl>
                                            <p:attrNameLst>
                                              <p:attrName>ppt_w</p:attrName>
                                            </p:attrNameLst>
                                          </p:cBhvr>
                                          <p:tavLst>
                                            <p:tav tm="0">
                                              <p:val>
                                                <p:fltVal val="0"/>
                                              </p:val>
                                            </p:tav>
                                            <p:tav tm="100000">
                                              <p:val>
                                                <p:strVal val="#ppt_w"/>
                                              </p:val>
                                            </p:tav>
                                          </p:tavLst>
                                        </p:anim>
                                        <p:anim calcmode="lin" valueType="num">
                                          <p:cBhvr>
                                            <p:cTn id="71" dur="500" fill="hold"/>
                                            <p:tgtEl>
                                              <p:spTgt spid="30"/>
                                            </p:tgtEl>
                                            <p:attrNameLst>
                                              <p:attrName>ppt_h</p:attrName>
                                            </p:attrNameLst>
                                          </p:cBhvr>
                                          <p:tavLst>
                                            <p:tav tm="0">
                                              <p:val>
                                                <p:fltVal val="0"/>
                                              </p:val>
                                            </p:tav>
                                            <p:tav tm="100000">
                                              <p:val>
                                                <p:strVal val="#ppt_h"/>
                                              </p:val>
                                            </p:tav>
                                          </p:tavLst>
                                        </p:anim>
                                        <p:animEffect transition="in" filter="fade">
                                          <p:cBhvr>
                                            <p:cTn id="72" dur="500"/>
                                            <p:tgtEl>
                                              <p:spTgt spid="30"/>
                                            </p:tgtEl>
                                          </p:cBhvr>
                                        </p:animEffect>
                                      </p:childTnLst>
                                    </p:cTn>
                                  </p:par>
                                  <p:par>
                                    <p:cTn id="73" presetID="53" presetClass="entr" presetSubtype="16" fill="hold" grpId="0" nodeType="withEffect">
                                      <p:stCondLst>
                                        <p:cond delay="175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par>
                                    <p:cTn id="78" presetID="53" presetClass="entr" presetSubtype="16" fill="hold" grpId="0" nodeType="withEffect">
                                      <p:stCondLst>
                                        <p:cond delay="1750"/>
                                      </p:stCondLst>
                                      <p:childTnLst>
                                        <p:set>
                                          <p:cBhvr>
                                            <p:cTn id="79" dur="1" fill="hold">
                                              <p:stCondLst>
                                                <p:cond delay="0"/>
                                              </p:stCondLst>
                                            </p:cTn>
                                            <p:tgtEl>
                                              <p:spTgt spid="28"/>
                                            </p:tgtEl>
                                            <p:attrNameLst>
                                              <p:attrName>style.visibility</p:attrName>
                                            </p:attrNameLst>
                                          </p:cBhvr>
                                          <p:to>
                                            <p:strVal val="visible"/>
                                          </p:to>
                                        </p:set>
                                        <p:anim calcmode="lin" valueType="num">
                                          <p:cBhvr>
                                            <p:cTn id="80" dur="500" fill="hold"/>
                                            <p:tgtEl>
                                              <p:spTgt spid="28"/>
                                            </p:tgtEl>
                                            <p:attrNameLst>
                                              <p:attrName>ppt_w</p:attrName>
                                            </p:attrNameLst>
                                          </p:cBhvr>
                                          <p:tavLst>
                                            <p:tav tm="0">
                                              <p:val>
                                                <p:fltVal val="0"/>
                                              </p:val>
                                            </p:tav>
                                            <p:tav tm="100000">
                                              <p:val>
                                                <p:strVal val="#ppt_w"/>
                                              </p:val>
                                            </p:tav>
                                          </p:tavLst>
                                        </p:anim>
                                        <p:anim calcmode="lin" valueType="num">
                                          <p:cBhvr>
                                            <p:cTn id="81" dur="500" fill="hold"/>
                                            <p:tgtEl>
                                              <p:spTgt spid="28"/>
                                            </p:tgtEl>
                                            <p:attrNameLst>
                                              <p:attrName>ppt_h</p:attrName>
                                            </p:attrNameLst>
                                          </p:cBhvr>
                                          <p:tavLst>
                                            <p:tav tm="0">
                                              <p:val>
                                                <p:fltVal val="0"/>
                                              </p:val>
                                            </p:tav>
                                            <p:tav tm="100000">
                                              <p:val>
                                                <p:strVal val="#ppt_h"/>
                                              </p:val>
                                            </p:tav>
                                          </p:tavLst>
                                        </p:anim>
                                        <p:animEffect transition="in" filter="fade">
                                          <p:cBhvr>
                                            <p:cTn id="82" dur="500"/>
                                            <p:tgtEl>
                                              <p:spTgt spid="28"/>
                                            </p:tgtEl>
                                          </p:cBhvr>
                                        </p:animEffect>
                                      </p:childTnLst>
                                    </p:cTn>
                                  </p:par>
                                  <p:par>
                                    <p:cTn id="83" presetID="53" presetClass="entr" presetSubtype="16" fill="hold" grpId="0" nodeType="withEffect">
                                      <p:stCondLst>
                                        <p:cond delay="175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1750"/>
                                      </p:stCondLst>
                                      <p:childTnLst>
                                        <p:set>
                                          <p:cBhvr>
                                            <p:cTn id="89" dur="1" fill="hold">
                                              <p:stCondLst>
                                                <p:cond delay="0"/>
                                              </p:stCondLst>
                                            </p:cTn>
                                            <p:tgtEl>
                                              <p:spTgt spid="33"/>
                                            </p:tgtEl>
                                            <p:attrNameLst>
                                              <p:attrName>style.visibility</p:attrName>
                                            </p:attrNameLst>
                                          </p:cBhvr>
                                          <p:to>
                                            <p:strVal val="visible"/>
                                          </p:to>
                                        </p:set>
                                        <p:anim calcmode="lin" valueType="num">
                                          <p:cBhvr>
                                            <p:cTn id="90" dur="500" fill="hold"/>
                                            <p:tgtEl>
                                              <p:spTgt spid="33"/>
                                            </p:tgtEl>
                                            <p:attrNameLst>
                                              <p:attrName>ppt_w</p:attrName>
                                            </p:attrNameLst>
                                          </p:cBhvr>
                                          <p:tavLst>
                                            <p:tav tm="0">
                                              <p:val>
                                                <p:fltVal val="0"/>
                                              </p:val>
                                            </p:tav>
                                            <p:tav tm="100000">
                                              <p:val>
                                                <p:strVal val="#ppt_w"/>
                                              </p:val>
                                            </p:tav>
                                          </p:tavLst>
                                        </p:anim>
                                        <p:anim calcmode="lin" valueType="num">
                                          <p:cBhvr>
                                            <p:cTn id="91" dur="500" fill="hold"/>
                                            <p:tgtEl>
                                              <p:spTgt spid="33"/>
                                            </p:tgtEl>
                                            <p:attrNameLst>
                                              <p:attrName>ppt_h</p:attrName>
                                            </p:attrNameLst>
                                          </p:cBhvr>
                                          <p:tavLst>
                                            <p:tav tm="0">
                                              <p:val>
                                                <p:fltVal val="0"/>
                                              </p:val>
                                            </p:tav>
                                            <p:tav tm="100000">
                                              <p:val>
                                                <p:strVal val="#ppt_h"/>
                                              </p:val>
                                            </p:tav>
                                          </p:tavLst>
                                        </p:anim>
                                        <p:animEffect transition="in" filter="fade">
                                          <p:cBhvr>
                                            <p:cTn id="92" dur="500"/>
                                            <p:tgtEl>
                                              <p:spTgt spid="33"/>
                                            </p:tgtEl>
                                          </p:cBhvr>
                                        </p:animEffect>
                                      </p:childTnLst>
                                    </p:cTn>
                                  </p:par>
                                  <p:par>
                                    <p:cTn id="93" presetID="53" presetClass="entr" presetSubtype="16" fill="hold" grpId="0" nodeType="withEffect">
                                      <p:stCondLst>
                                        <p:cond delay="1750"/>
                                      </p:stCondLst>
                                      <p:childTnLst>
                                        <p:set>
                                          <p:cBhvr>
                                            <p:cTn id="94" dur="1" fill="hold">
                                              <p:stCondLst>
                                                <p:cond delay="0"/>
                                              </p:stCondLst>
                                            </p:cTn>
                                            <p:tgtEl>
                                              <p:spTgt spid="21"/>
                                            </p:tgtEl>
                                            <p:attrNameLst>
                                              <p:attrName>style.visibility</p:attrName>
                                            </p:attrNameLst>
                                          </p:cBhvr>
                                          <p:to>
                                            <p:strVal val="visible"/>
                                          </p:to>
                                        </p:set>
                                        <p:anim calcmode="lin" valueType="num">
                                          <p:cBhvr>
                                            <p:cTn id="95" dur="500" fill="hold"/>
                                            <p:tgtEl>
                                              <p:spTgt spid="21"/>
                                            </p:tgtEl>
                                            <p:attrNameLst>
                                              <p:attrName>ppt_w</p:attrName>
                                            </p:attrNameLst>
                                          </p:cBhvr>
                                          <p:tavLst>
                                            <p:tav tm="0">
                                              <p:val>
                                                <p:fltVal val="0"/>
                                              </p:val>
                                            </p:tav>
                                            <p:tav tm="100000">
                                              <p:val>
                                                <p:strVal val="#ppt_w"/>
                                              </p:val>
                                            </p:tav>
                                          </p:tavLst>
                                        </p:anim>
                                        <p:anim calcmode="lin" valueType="num">
                                          <p:cBhvr>
                                            <p:cTn id="96" dur="500" fill="hold"/>
                                            <p:tgtEl>
                                              <p:spTgt spid="21"/>
                                            </p:tgtEl>
                                            <p:attrNameLst>
                                              <p:attrName>ppt_h</p:attrName>
                                            </p:attrNameLst>
                                          </p:cBhvr>
                                          <p:tavLst>
                                            <p:tav tm="0">
                                              <p:val>
                                                <p:fltVal val="0"/>
                                              </p:val>
                                            </p:tav>
                                            <p:tav tm="100000">
                                              <p:val>
                                                <p:strVal val="#ppt_h"/>
                                              </p:val>
                                            </p:tav>
                                          </p:tavLst>
                                        </p:anim>
                                        <p:animEffect transition="in" filter="fade">
                                          <p:cBhvr>
                                            <p:cTn id="97" dur="500"/>
                                            <p:tgtEl>
                                              <p:spTgt spid="21"/>
                                            </p:tgtEl>
                                          </p:cBhvr>
                                        </p:animEffect>
                                      </p:childTnLst>
                                    </p:cTn>
                                  </p:par>
                                  <p:par>
                                    <p:cTn id="98" presetID="53" presetClass="entr" presetSubtype="16" fill="hold" grpId="0" nodeType="withEffect">
                                      <p:stCondLst>
                                        <p:cond delay="175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par>
                                    <p:cTn id="103" presetID="2" presetClass="entr" presetSubtype="8" fill="hold" grpId="0" nodeType="withEffect">
                                      <p:stCondLst>
                                        <p:cond delay="2000"/>
                                      </p:stCondLst>
                                      <p:childTnLst>
                                        <p:set>
                                          <p:cBhvr>
                                            <p:cTn id="104" dur="1" fill="hold">
                                              <p:stCondLst>
                                                <p:cond delay="0"/>
                                              </p:stCondLst>
                                            </p:cTn>
                                            <p:tgtEl>
                                              <p:spTgt spid="51">
                                                <p:txEl>
                                                  <p:pRg st="0" end="0"/>
                                                </p:txEl>
                                              </p:spTgt>
                                            </p:tgtEl>
                                            <p:attrNameLst>
                                              <p:attrName>style.visibility</p:attrName>
                                            </p:attrNameLst>
                                          </p:cBhvr>
                                          <p:to>
                                            <p:strVal val="visible"/>
                                          </p:to>
                                        </p:set>
                                        <p:anim calcmode="lin" valueType="num">
                                          <p:cBhvr additive="base">
                                            <p:cTn id="105" dur="10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106" dur="1000" fill="hold"/>
                                            <p:tgtEl>
                                              <p:spTgt spid="51">
                                                <p:txEl>
                                                  <p:pRg st="0" end="0"/>
                                                </p:txEl>
                                              </p:spTgt>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2000"/>
                                      </p:stCondLst>
                                      <p:childTnLst>
                                        <p:set>
                                          <p:cBhvr>
                                            <p:cTn id="108" dur="1" fill="hold">
                                              <p:stCondLst>
                                                <p:cond delay="0"/>
                                              </p:stCondLst>
                                            </p:cTn>
                                            <p:tgtEl>
                                              <p:spTgt spid="52">
                                                <p:txEl>
                                                  <p:pRg st="0" end="0"/>
                                                </p:txEl>
                                              </p:spTgt>
                                            </p:tgtEl>
                                            <p:attrNameLst>
                                              <p:attrName>style.visibility</p:attrName>
                                            </p:attrNameLst>
                                          </p:cBhvr>
                                          <p:to>
                                            <p:strVal val="visible"/>
                                          </p:to>
                                        </p:set>
                                        <p:anim calcmode="lin" valueType="num">
                                          <p:cBhvr additive="base">
                                            <p:cTn id="109" dur="10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110" dur="1000" fill="hold"/>
                                            <p:tgtEl>
                                              <p:spTgt spid="52">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2000"/>
                                      </p:stCondLst>
                                      <p:childTnLst>
                                        <p:set>
                                          <p:cBhvr>
                                            <p:cTn id="112" dur="1" fill="hold">
                                              <p:stCondLst>
                                                <p:cond delay="0"/>
                                              </p:stCondLst>
                                            </p:cTn>
                                            <p:tgtEl>
                                              <p:spTgt spid="53">
                                                <p:txEl>
                                                  <p:pRg st="0" end="0"/>
                                                </p:txEl>
                                              </p:spTgt>
                                            </p:tgtEl>
                                            <p:attrNameLst>
                                              <p:attrName>style.visibility</p:attrName>
                                            </p:attrNameLst>
                                          </p:cBhvr>
                                          <p:to>
                                            <p:strVal val="visible"/>
                                          </p:to>
                                        </p:set>
                                        <p:anim calcmode="lin" valueType="num">
                                          <p:cBhvr additive="base">
                                            <p:cTn id="113" dur="10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114" dur="1000" fill="hold"/>
                                            <p:tgtEl>
                                              <p:spTgt spid="53">
                                                <p:txEl>
                                                  <p:pRg st="0" end="0"/>
                                                </p:txEl>
                                              </p:spTgt>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2000"/>
                                      </p:stCondLst>
                                      <p:childTnLst>
                                        <p:set>
                                          <p:cBhvr>
                                            <p:cTn id="116" dur="1" fill="hold">
                                              <p:stCondLst>
                                                <p:cond delay="0"/>
                                              </p:stCondLst>
                                            </p:cTn>
                                            <p:tgtEl>
                                              <p:spTgt spid="54">
                                                <p:txEl>
                                                  <p:pRg st="0" end="0"/>
                                                </p:txEl>
                                              </p:spTgt>
                                            </p:tgtEl>
                                            <p:attrNameLst>
                                              <p:attrName>style.visibility</p:attrName>
                                            </p:attrNameLst>
                                          </p:cBhvr>
                                          <p:to>
                                            <p:strVal val="visible"/>
                                          </p:to>
                                        </p:set>
                                        <p:anim calcmode="lin" valueType="num">
                                          <p:cBhvr additive="base">
                                            <p:cTn id="117" dur="1000" fill="hold"/>
                                            <p:tgtEl>
                                              <p:spTgt spid="54">
                                                <p:txEl>
                                                  <p:pRg st="0" end="0"/>
                                                </p:txEl>
                                              </p:spTgt>
                                            </p:tgtEl>
                                            <p:attrNameLst>
                                              <p:attrName>ppt_x</p:attrName>
                                            </p:attrNameLst>
                                          </p:cBhvr>
                                          <p:tavLst>
                                            <p:tav tm="0">
                                              <p:val>
                                                <p:strVal val="0-#ppt_w/2"/>
                                              </p:val>
                                            </p:tav>
                                            <p:tav tm="100000">
                                              <p:val>
                                                <p:strVal val="#ppt_x"/>
                                              </p:val>
                                            </p:tav>
                                          </p:tavLst>
                                        </p:anim>
                                        <p:anim calcmode="lin" valueType="num">
                                          <p:cBhvr additive="base">
                                            <p:cTn id="118" dur="1000" fill="hold"/>
                                            <p:tgtEl>
                                              <p:spTgt spid="54">
                                                <p:txEl>
                                                  <p:pRg st="0" end="0"/>
                                                </p:txEl>
                                              </p:spTgt>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2000"/>
                                      </p:stCondLst>
                                      <p:childTnLst>
                                        <p:set>
                                          <p:cBhvr>
                                            <p:cTn id="120" dur="1" fill="hold">
                                              <p:stCondLst>
                                                <p:cond delay="0"/>
                                              </p:stCondLst>
                                            </p:cTn>
                                            <p:tgtEl>
                                              <p:spTgt spid="55">
                                                <p:txEl>
                                                  <p:pRg st="0" end="0"/>
                                                </p:txEl>
                                              </p:spTgt>
                                            </p:tgtEl>
                                            <p:attrNameLst>
                                              <p:attrName>style.visibility</p:attrName>
                                            </p:attrNameLst>
                                          </p:cBhvr>
                                          <p:to>
                                            <p:strVal val="visible"/>
                                          </p:to>
                                        </p:set>
                                        <p:anim calcmode="lin" valueType="num">
                                          <p:cBhvr additive="base">
                                            <p:cTn id="121" dur="10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22" dur="1000" fill="hold"/>
                                            <p:tgtEl>
                                              <p:spTgt spid="55">
                                                <p:txEl>
                                                  <p:pRg st="0" end="0"/>
                                                </p:txEl>
                                              </p:spTgt>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2000"/>
                                      </p:stCondLst>
                                      <p:childTnLst>
                                        <p:set>
                                          <p:cBhvr>
                                            <p:cTn id="124" dur="1" fill="hold">
                                              <p:stCondLst>
                                                <p:cond delay="0"/>
                                              </p:stCondLst>
                                            </p:cTn>
                                            <p:tgtEl>
                                              <p:spTgt spid="56">
                                                <p:txEl>
                                                  <p:pRg st="0" end="0"/>
                                                </p:txEl>
                                              </p:spTgt>
                                            </p:tgtEl>
                                            <p:attrNameLst>
                                              <p:attrName>style.visibility</p:attrName>
                                            </p:attrNameLst>
                                          </p:cBhvr>
                                          <p:to>
                                            <p:strVal val="visible"/>
                                          </p:to>
                                        </p:set>
                                        <p:anim calcmode="lin" valueType="num">
                                          <p:cBhvr additive="base">
                                            <p:cTn id="125" dur="10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126" dur="1000" fill="hold"/>
                                            <p:tgtEl>
                                              <p:spTgt spid="56">
                                                <p:txEl>
                                                  <p:pRg st="0" end="0"/>
                                                </p:txEl>
                                              </p:spTgt>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2000"/>
                                      </p:stCondLst>
                                      <p:childTnLst>
                                        <p:set>
                                          <p:cBhvr>
                                            <p:cTn id="128" dur="1" fill="hold">
                                              <p:stCondLst>
                                                <p:cond delay="0"/>
                                              </p:stCondLst>
                                            </p:cTn>
                                            <p:tgtEl>
                                              <p:spTgt spid="63">
                                                <p:txEl>
                                                  <p:pRg st="0" end="0"/>
                                                </p:txEl>
                                              </p:spTgt>
                                            </p:tgtEl>
                                            <p:attrNameLst>
                                              <p:attrName>style.visibility</p:attrName>
                                            </p:attrNameLst>
                                          </p:cBhvr>
                                          <p:to>
                                            <p:strVal val="visible"/>
                                          </p:to>
                                        </p:set>
                                        <p:anim calcmode="lin" valueType="num">
                                          <p:cBhvr additive="base">
                                            <p:cTn id="129" dur="10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130"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stCondLst>
                                        <p:cond delay="2000"/>
                                      </p:stCondLst>
                                      <p:childTnLst>
                                        <p:set>
                                          <p:cBhvr>
                                            <p:cTn id="132" dur="1" fill="hold">
                                              <p:stCondLst>
                                                <p:cond delay="0"/>
                                              </p:stCondLst>
                                            </p:cTn>
                                            <p:tgtEl>
                                              <p:spTgt spid="64">
                                                <p:txEl>
                                                  <p:pRg st="0" end="0"/>
                                                </p:txEl>
                                              </p:spTgt>
                                            </p:tgtEl>
                                            <p:attrNameLst>
                                              <p:attrName>style.visibility</p:attrName>
                                            </p:attrNameLst>
                                          </p:cBhvr>
                                          <p:to>
                                            <p:strVal val="visible"/>
                                          </p:to>
                                        </p:set>
                                        <p:anim calcmode="lin" valueType="num">
                                          <p:cBhvr additive="base">
                                            <p:cTn id="133" dur="1000" fill="hold"/>
                                            <p:tgtEl>
                                              <p:spTgt spid="64">
                                                <p:txEl>
                                                  <p:pRg st="0" end="0"/>
                                                </p:txEl>
                                              </p:spTgt>
                                            </p:tgtEl>
                                            <p:attrNameLst>
                                              <p:attrName>ppt_x</p:attrName>
                                            </p:attrNameLst>
                                          </p:cBhvr>
                                          <p:tavLst>
                                            <p:tav tm="0">
                                              <p:val>
                                                <p:strVal val="0-#ppt_w/2"/>
                                              </p:val>
                                            </p:tav>
                                            <p:tav tm="100000">
                                              <p:val>
                                                <p:strVal val="#ppt_x"/>
                                              </p:val>
                                            </p:tav>
                                          </p:tavLst>
                                        </p:anim>
                                        <p:anim calcmode="lin" valueType="num">
                                          <p:cBhvr additive="base">
                                            <p:cTn id="134"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35" presetID="2" presetClass="entr" presetSubtype="2" fill="hold" grpId="0" nodeType="withEffect">
                                      <p:stCondLst>
                                        <p:cond delay="2000"/>
                                      </p:stCondLst>
                                      <p:childTnLst>
                                        <p:set>
                                          <p:cBhvr>
                                            <p:cTn id="136" dur="1" fill="hold">
                                              <p:stCondLst>
                                                <p:cond delay="0"/>
                                              </p:stCondLst>
                                            </p:cTn>
                                            <p:tgtEl>
                                              <p:spTgt spid="57">
                                                <p:txEl>
                                                  <p:pRg st="0" end="0"/>
                                                </p:txEl>
                                              </p:spTgt>
                                            </p:tgtEl>
                                            <p:attrNameLst>
                                              <p:attrName>style.visibility</p:attrName>
                                            </p:attrNameLst>
                                          </p:cBhvr>
                                          <p:to>
                                            <p:strVal val="visible"/>
                                          </p:to>
                                        </p:set>
                                        <p:anim calcmode="lin" valueType="num">
                                          <p:cBhvr additive="base">
                                            <p:cTn id="13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3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139" presetID="2" presetClass="entr" presetSubtype="2" fill="hold" grpId="0" nodeType="withEffect">
                                      <p:stCondLst>
                                        <p:cond delay="2000"/>
                                      </p:stCondLst>
                                      <p:childTnLst>
                                        <p:set>
                                          <p:cBhvr>
                                            <p:cTn id="140" dur="1" fill="hold">
                                              <p:stCondLst>
                                                <p:cond delay="0"/>
                                              </p:stCondLst>
                                            </p:cTn>
                                            <p:tgtEl>
                                              <p:spTgt spid="58">
                                                <p:txEl>
                                                  <p:pRg st="0" end="0"/>
                                                </p:txEl>
                                              </p:spTgt>
                                            </p:tgtEl>
                                            <p:attrNameLst>
                                              <p:attrName>style.visibility</p:attrName>
                                            </p:attrNameLst>
                                          </p:cBhvr>
                                          <p:to>
                                            <p:strVal val="visible"/>
                                          </p:to>
                                        </p:set>
                                        <p:anim calcmode="lin" valueType="num">
                                          <p:cBhvr additive="base">
                                            <p:cTn id="141" dur="100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142"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43" presetID="2" presetClass="entr" presetSubtype="2" fill="hold" grpId="0" nodeType="withEffect">
                                      <p:stCondLst>
                                        <p:cond delay="2000"/>
                                      </p:stCondLst>
                                      <p:childTnLst>
                                        <p:set>
                                          <p:cBhvr>
                                            <p:cTn id="144" dur="1" fill="hold">
                                              <p:stCondLst>
                                                <p:cond delay="0"/>
                                              </p:stCondLst>
                                            </p:cTn>
                                            <p:tgtEl>
                                              <p:spTgt spid="59">
                                                <p:txEl>
                                                  <p:pRg st="0" end="0"/>
                                                </p:txEl>
                                              </p:spTgt>
                                            </p:tgtEl>
                                            <p:attrNameLst>
                                              <p:attrName>style.visibility</p:attrName>
                                            </p:attrNameLst>
                                          </p:cBhvr>
                                          <p:to>
                                            <p:strVal val="visible"/>
                                          </p:to>
                                        </p:set>
                                        <p:anim calcmode="lin" valueType="num">
                                          <p:cBhvr additive="base">
                                            <p:cTn id="145" dur="10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146"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47" presetID="2" presetClass="entr" presetSubtype="2" fill="hold" grpId="0" nodeType="withEffect">
                                      <p:stCondLst>
                                        <p:cond delay="2000"/>
                                      </p:stCondLst>
                                      <p:childTnLst>
                                        <p:set>
                                          <p:cBhvr>
                                            <p:cTn id="148" dur="1" fill="hold">
                                              <p:stCondLst>
                                                <p:cond delay="0"/>
                                              </p:stCondLst>
                                            </p:cTn>
                                            <p:tgtEl>
                                              <p:spTgt spid="60">
                                                <p:txEl>
                                                  <p:pRg st="0" end="0"/>
                                                </p:txEl>
                                              </p:spTgt>
                                            </p:tgtEl>
                                            <p:attrNameLst>
                                              <p:attrName>style.visibility</p:attrName>
                                            </p:attrNameLst>
                                          </p:cBhvr>
                                          <p:to>
                                            <p:strVal val="visible"/>
                                          </p:to>
                                        </p:set>
                                        <p:anim calcmode="lin" valueType="num">
                                          <p:cBhvr additive="base">
                                            <p:cTn id="149" dur="10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150"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51" presetID="2" presetClass="entr" presetSubtype="2" fill="hold" grpId="0" nodeType="withEffect">
                                      <p:stCondLst>
                                        <p:cond delay="2000"/>
                                      </p:stCondLst>
                                      <p:childTnLst>
                                        <p:set>
                                          <p:cBhvr>
                                            <p:cTn id="152" dur="1" fill="hold">
                                              <p:stCondLst>
                                                <p:cond delay="0"/>
                                              </p:stCondLst>
                                            </p:cTn>
                                            <p:tgtEl>
                                              <p:spTgt spid="61">
                                                <p:txEl>
                                                  <p:pRg st="0" end="0"/>
                                                </p:txEl>
                                              </p:spTgt>
                                            </p:tgtEl>
                                            <p:attrNameLst>
                                              <p:attrName>style.visibility</p:attrName>
                                            </p:attrNameLst>
                                          </p:cBhvr>
                                          <p:to>
                                            <p:strVal val="visible"/>
                                          </p:to>
                                        </p:set>
                                        <p:anim calcmode="lin" valueType="num">
                                          <p:cBhvr additive="base">
                                            <p:cTn id="153" dur="1000" fill="hold"/>
                                            <p:tgtEl>
                                              <p:spTgt spid="61">
                                                <p:txEl>
                                                  <p:pRg st="0" end="0"/>
                                                </p:txEl>
                                              </p:spTgt>
                                            </p:tgtEl>
                                            <p:attrNameLst>
                                              <p:attrName>ppt_x</p:attrName>
                                            </p:attrNameLst>
                                          </p:cBhvr>
                                          <p:tavLst>
                                            <p:tav tm="0">
                                              <p:val>
                                                <p:strVal val="1+#ppt_w/2"/>
                                              </p:val>
                                            </p:tav>
                                            <p:tav tm="100000">
                                              <p:val>
                                                <p:strVal val="#ppt_x"/>
                                              </p:val>
                                            </p:tav>
                                          </p:tavLst>
                                        </p:anim>
                                        <p:anim calcmode="lin" valueType="num">
                                          <p:cBhvr additive="base">
                                            <p:cTn id="154"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55" presetID="2" presetClass="entr" presetSubtype="2" fill="hold" grpId="0" nodeType="withEffect">
                                      <p:stCondLst>
                                        <p:cond delay="2000"/>
                                      </p:stCondLst>
                                      <p:childTnLst>
                                        <p:set>
                                          <p:cBhvr>
                                            <p:cTn id="156" dur="1" fill="hold">
                                              <p:stCondLst>
                                                <p:cond delay="0"/>
                                              </p:stCondLst>
                                            </p:cTn>
                                            <p:tgtEl>
                                              <p:spTgt spid="62">
                                                <p:txEl>
                                                  <p:pRg st="0" end="0"/>
                                                </p:txEl>
                                              </p:spTgt>
                                            </p:tgtEl>
                                            <p:attrNameLst>
                                              <p:attrName>style.visibility</p:attrName>
                                            </p:attrNameLst>
                                          </p:cBhvr>
                                          <p:to>
                                            <p:strVal val="visible"/>
                                          </p:to>
                                        </p:set>
                                        <p:anim calcmode="lin" valueType="num">
                                          <p:cBhvr additive="base">
                                            <p:cTn id="157" dur="10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58" dur="100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P spid="51" grpId="0" build="p"/>
          <p:bldP spid="52" grpId="0" build="p"/>
          <p:bldP spid="53" grpId="0" build="p"/>
          <p:bldP spid="54" grpId="0" build="p"/>
          <p:bldP spid="55" grpId="0" build="p"/>
          <p:bldP spid="56" grpId="0" build="p"/>
          <p:bldP spid="57" grpId="0" build="p"/>
          <p:bldP spid="58" grpId="0" build="p"/>
          <p:bldP spid="59" grpId="0" build="p"/>
          <p:bldP spid="60" grpId="0" build="p"/>
          <p:bldP spid="61" grpId="0" build="p"/>
          <p:bldP spid="62" grpId="0" build="p"/>
          <p:bldP spid="63" grpId="0" build="p"/>
          <p:bldP spid="64" grpId="0" build="p"/>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p:cNvGrpSpPr/>
          <p:nvPr/>
        </p:nvGrpSpPr>
        <p:grpSpPr>
          <a:xfrm>
            <a:off x="3268663" y="2711450"/>
            <a:ext cx="1357312" cy="1408113"/>
            <a:chOff x="3268663" y="2711450"/>
            <a:chExt cx="1357312" cy="1408113"/>
          </a:xfrm>
        </p:grpSpPr>
        <p:sp>
          <p:nvSpPr>
            <p:cNvPr id="6" name="Freeform 6"/>
            <p:cNvSpPr>
              <a:spLocks/>
            </p:cNvSpPr>
            <p:nvPr/>
          </p:nvSpPr>
          <p:spPr bwMode="auto">
            <a:xfrm>
              <a:off x="3268663" y="2760663"/>
              <a:ext cx="1357312" cy="1358900"/>
            </a:xfrm>
            <a:custGeom>
              <a:avLst/>
              <a:gdLst>
                <a:gd name="T0" fmla="*/ 249 w 356"/>
                <a:gd name="T1" fmla="*/ 306 h 356"/>
                <a:gd name="T2" fmla="*/ 258 w 356"/>
                <a:gd name="T3" fmla="*/ 19 h 356"/>
                <a:gd name="T4" fmla="*/ 258 w 356"/>
                <a:gd name="T5" fmla="*/ 19 h 356"/>
                <a:gd name="T6" fmla="*/ 356 w 356"/>
                <a:gd name="T7" fmla="*/ 178 h 356"/>
                <a:gd name="T8" fmla="*/ 178 w 356"/>
                <a:gd name="T9" fmla="*/ 356 h 356"/>
                <a:gd name="T10" fmla="*/ 0 w 356"/>
                <a:gd name="T11" fmla="*/ 178 h 356"/>
                <a:gd name="T12" fmla="*/ 178 w 356"/>
                <a:gd name="T13" fmla="*/ 0 h 356"/>
                <a:gd name="T14" fmla="*/ 231 w 356"/>
                <a:gd name="T15" fmla="*/ 8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6" h="356">
                  <a:moveTo>
                    <a:pt x="249" y="306"/>
                  </a:moveTo>
                  <a:cubicBezTo>
                    <a:pt x="224" y="212"/>
                    <a:pt x="227" y="112"/>
                    <a:pt x="258" y="19"/>
                  </a:cubicBezTo>
                  <a:cubicBezTo>
                    <a:pt x="258" y="19"/>
                    <a:pt x="258" y="19"/>
                    <a:pt x="258" y="19"/>
                  </a:cubicBezTo>
                  <a:cubicBezTo>
                    <a:pt x="316" y="48"/>
                    <a:pt x="356" y="108"/>
                    <a:pt x="356" y="178"/>
                  </a:cubicBezTo>
                  <a:cubicBezTo>
                    <a:pt x="356" y="276"/>
                    <a:pt x="276" y="356"/>
                    <a:pt x="178" y="356"/>
                  </a:cubicBezTo>
                  <a:cubicBezTo>
                    <a:pt x="80" y="356"/>
                    <a:pt x="0" y="276"/>
                    <a:pt x="0" y="178"/>
                  </a:cubicBezTo>
                  <a:cubicBezTo>
                    <a:pt x="0" y="80"/>
                    <a:pt x="80" y="0"/>
                    <a:pt x="178" y="0"/>
                  </a:cubicBezTo>
                  <a:cubicBezTo>
                    <a:pt x="196" y="0"/>
                    <a:pt x="214" y="3"/>
                    <a:pt x="231" y="8"/>
                  </a:cubicBezTo>
                </a:path>
              </a:pathLst>
            </a:custGeom>
            <a:noFill/>
            <a:ln w="3016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4022725" y="2711450"/>
              <a:ext cx="125412" cy="106363"/>
            </a:xfrm>
            <a:custGeom>
              <a:avLst/>
              <a:gdLst>
                <a:gd name="T0" fmla="*/ 15 w 79"/>
                <a:gd name="T1" fmla="*/ 0 h 67"/>
                <a:gd name="T2" fmla="*/ 79 w 79"/>
                <a:gd name="T3" fmla="*/ 51 h 67"/>
                <a:gd name="T4" fmla="*/ 0 w 79"/>
                <a:gd name="T5" fmla="*/ 67 h 67"/>
              </a:gdLst>
              <a:ahLst/>
              <a:cxnLst>
                <a:cxn ang="0">
                  <a:pos x="T0" y="T1"/>
                </a:cxn>
                <a:cxn ang="0">
                  <a:pos x="T2" y="T3"/>
                </a:cxn>
                <a:cxn ang="0">
                  <a:pos x="T4" y="T5"/>
                </a:cxn>
              </a:cxnLst>
              <a:rect l="0" t="0" r="r" b="b"/>
              <a:pathLst>
                <a:path w="79" h="67">
                  <a:moveTo>
                    <a:pt x="15" y="0"/>
                  </a:moveTo>
                  <a:lnTo>
                    <a:pt x="79" y="51"/>
                  </a:lnTo>
                  <a:lnTo>
                    <a:pt x="0" y="67"/>
                  </a:lnTo>
                </a:path>
              </a:pathLst>
            </a:custGeom>
            <a:noFill/>
            <a:ln w="3016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4" name="Group 43"/>
          <p:cNvGrpSpPr/>
          <p:nvPr/>
        </p:nvGrpSpPr>
        <p:grpSpPr>
          <a:xfrm>
            <a:off x="3832225" y="4237038"/>
            <a:ext cx="1490662" cy="1468438"/>
            <a:chOff x="3832225" y="4237038"/>
            <a:chExt cx="1490662" cy="1468438"/>
          </a:xfrm>
        </p:grpSpPr>
        <p:sp>
          <p:nvSpPr>
            <p:cNvPr id="7" name="Freeform 7"/>
            <p:cNvSpPr>
              <a:spLocks/>
            </p:cNvSpPr>
            <p:nvPr/>
          </p:nvSpPr>
          <p:spPr bwMode="auto">
            <a:xfrm>
              <a:off x="3832225" y="4237038"/>
              <a:ext cx="1490662" cy="1468438"/>
            </a:xfrm>
            <a:custGeom>
              <a:avLst/>
              <a:gdLst>
                <a:gd name="T0" fmla="*/ 336 w 391"/>
                <a:gd name="T1" fmla="*/ 230 h 385"/>
                <a:gd name="T2" fmla="*/ 139 w 391"/>
                <a:gd name="T3" fmla="*/ 21 h 385"/>
                <a:gd name="T4" fmla="*/ 139 w 391"/>
                <a:gd name="T5" fmla="*/ 21 h 385"/>
                <a:gd name="T6" fmla="*/ 321 w 391"/>
                <a:gd name="T7" fmla="*/ 64 h 385"/>
                <a:gd name="T8" fmla="*/ 321 w 391"/>
                <a:gd name="T9" fmla="*/ 316 h 385"/>
                <a:gd name="T10" fmla="*/ 69 w 391"/>
                <a:gd name="T11" fmla="*/ 316 h 385"/>
                <a:gd name="T12" fmla="*/ 69 w 391"/>
                <a:gd name="T13" fmla="*/ 64 h 385"/>
                <a:gd name="T14" fmla="*/ 112 w 391"/>
                <a:gd name="T15" fmla="*/ 32 h 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385">
                  <a:moveTo>
                    <a:pt x="336" y="230"/>
                  </a:moveTo>
                  <a:cubicBezTo>
                    <a:pt x="252" y="181"/>
                    <a:pt x="183" y="108"/>
                    <a:pt x="139" y="21"/>
                  </a:cubicBezTo>
                  <a:cubicBezTo>
                    <a:pt x="139" y="21"/>
                    <a:pt x="139" y="21"/>
                    <a:pt x="139" y="21"/>
                  </a:cubicBezTo>
                  <a:cubicBezTo>
                    <a:pt x="201" y="0"/>
                    <a:pt x="272" y="14"/>
                    <a:pt x="321" y="64"/>
                  </a:cubicBezTo>
                  <a:cubicBezTo>
                    <a:pt x="391" y="133"/>
                    <a:pt x="391" y="246"/>
                    <a:pt x="321" y="316"/>
                  </a:cubicBezTo>
                  <a:cubicBezTo>
                    <a:pt x="252" y="385"/>
                    <a:pt x="139" y="385"/>
                    <a:pt x="69" y="316"/>
                  </a:cubicBezTo>
                  <a:cubicBezTo>
                    <a:pt x="0" y="246"/>
                    <a:pt x="0" y="133"/>
                    <a:pt x="69" y="64"/>
                  </a:cubicBezTo>
                  <a:cubicBezTo>
                    <a:pt x="82" y="51"/>
                    <a:pt x="97" y="40"/>
                    <a:pt x="112" y="32"/>
                  </a:cubicBezTo>
                </a:path>
              </a:pathLst>
            </a:custGeom>
            <a:noFill/>
            <a:ln w="3016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4129088" y="4359275"/>
              <a:ext cx="130175" cy="111125"/>
            </a:xfrm>
            <a:custGeom>
              <a:avLst/>
              <a:gdLst>
                <a:gd name="T0" fmla="*/ 0 w 82"/>
                <a:gd name="T1" fmla="*/ 10 h 70"/>
                <a:gd name="T2" fmla="*/ 82 w 82"/>
                <a:gd name="T3" fmla="*/ 0 h 70"/>
                <a:gd name="T4" fmla="*/ 39 w 82"/>
                <a:gd name="T5" fmla="*/ 70 h 70"/>
              </a:gdLst>
              <a:ahLst/>
              <a:cxnLst>
                <a:cxn ang="0">
                  <a:pos x="T0" y="T1"/>
                </a:cxn>
                <a:cxn ang="0">
                  <a:pos x="T2" y="T3"/>
                </a:cxn>
                <a:cxn ang="0">
                  <a:pos x="T4" y="T5"/>
                </a:cxn>
              </a:cxnLst>
              <a:rect l="0" t="0" r="r" b="b"/>
              <a:pathLst>
                <a:path w="82" h="70">
                  <a:moveTo>
                    <a:pt x="0" y="10"/>
                  </a:moveTo>
                  <a:lnTo>
                    <a:pt x="82" y="0"/>
                  </a:lnTo>
                  <a:lnTo>
                    <a:pt x="39" y="70"/>
                  </a:lnTo>
                </a:path>
              </a:pathLst>
            </a:custGeom>
            <a:noFill/>
            <a:ln w="3016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3" name="Group 42"/>
          <p:cNvGrpSpPr/>
          <p:nvPr/>
        </p:nvGrpSpPr>
        <p:grpSpPr>
          <a:xfrm>
            <a:off x="5368925" y="4911725"/>
            <a:ext cx="1406525" cy="1358900"/>
            <a:chOff x="5368925" y="4911725"/>
            <a:chExt cx="1406525" cy="1358900"/>
          </a:xfrm>
        </p:grpSpPr>
        <p:sp>
          <p:nvSpPr>
            <p:cNvPr id="8" name="Freeform 8"/>
            <p:cNvSpPr>
              <a:spLocks/>
            </p:cNvSpPr>
            <p:nvPr/>
          </p:nvSpPr>
          <p:spPr bwMode="auto">
            <a:xfrm>
              <a:off x="5418138" y="4911725"/>
              <a:ext cx="1357312" cy="1358900"/>
            </a:xfrm>
            <a:custGeom>
              <a:avLst/>
              <a:gdLst>
                <a:gd name="T0" fmla="*/ 306 w 356"/>
                <a:gd name="T1" fmla="*/ 107 h 356"/>
                <a:gd name="T2" fmla="*/ 19 w 356"/>
                <a:gd name="T3" fmla="*/ 98 h 356"/>
                <a:gd name="T4" fmla="*/ 19 w 356"/>
                <a:gd name="T5" fmla="*/ 98 h 356"/>
                <a:gd name="T6" fmla="*/ 178 w 356"/>
                <a:gd name="T7" fmla="*/ 0 h 356"/>
                <a:gd name="T8" fmla="*/ 356 w 356"/>
                <a:gd name="T9" fmla="*/ 178 h 356"/>
                <a:gd name="T10" fmla="*/ 178 w 356"/>
                <a:gd name="T11" fmla="*/ 356 h 356"/>
                <a:gd name="T12" fmla="*/ 0 w 356"/>
                <a:gd name="T13" fmla="*/ 178 h 356"/>
                <a:gd name="T14" fmla="*/ 8 w 356"/>
                <a:gd name="T15" fmla="*/ 12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6" h="356">
                  <a:moveTo>
                    <a:pt x="306" y="107"/>
                  </a:moveTo>
                  <a:cubicBezTo>
                    <a:pt x="212" y="132"/>
                    <a:pt x="112" y="129"/>
                    <a:pt x="19" y="98"/>
                  </a:cubicBezTo>
                  <a:cubicBezTo>
                    <a:pt x="19" y="98"/>
                    <a:pt x="19" y="98"/>
                    <a:pt x="19" y="98"/>
                  </a:cubicBezTo>
                  <a:cubicBezTo>
                    <a:pt x="48" y="40"/>
                    <a:pt x="108" y="0"/>
                    <a:pt x="178" y="0"/>
                  </a:cubicBezTo>
                  <a:cubicBezTo>
                    <a:pt x="276" y="0"/>
                    <a:pt x="356" y="80"/>
                    <a:pt x="356" y="178"/>
                  </a:cubicBezTo>
                  <a:cubicBezTo>
                    <a:pt x="356" y="276"/>
                    <a:pt x="276" y="356"/>
                    <a:pt x="178" y="356"/>
                  </a:cubicBezTo>
                  <a:cubicBezTo>
                    <a:pt x="80" y="356"/>
                    <a:pt x="0" y="276"/>
                    <a:pt x="0" y="178"/>
                  </a:cubicBezTo>
                  <a:cubicBezTo>
                    <a:pt x="0" y="160"/>
                    <a:pt x="3" y="142"/>
                    <a:pt x="8" y="125"/>
                  </a:cubicBezTo>
                </a:path>
              </a:pathLst>
            </a:custGeom>
            <a:noFill/>
            <a:ln w="3016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5368925" y="5389563"/>
              <a:ext cx="106362" cy="125413"/>
            </a:xfrm>
            <a:custGeom>
              <a:avLst/>
              <a:gdLst>
                <a:gd name="T0" fmla="*/ 0 w 67"/>
                <a:gd name="T1" fmla="*/ 65 h 79"/>
                <a:gd name="T2" fmla="*/ 50 w 67"/>
                <a:gd name="T3" fmla="*/ 0 h 79"/>
                <a:gd name="T4" fmla="*/ 67 w 67"/>
                <a:gd name="T5" fmla="*/ 79 h 79"/>
              </a:gdLst>
              <a:ahLst/>
              <a:cxnLst>
                <a:cxn ang="0">
                  <a:pos x="T0" y="T1"/>
                </a:cxn>
                <a:cxn ang="0">
                  <a:pos x="T2" y="T3"/>
                </a:cxn>
                <a:cxn ang="0">
                  <a:pos x="T4" y="T5"/>
                </a:cxn>
              </a:cxnLst>
              <a:rect l="0" t="0" r="r" b="b"/>
              <a:pathLst>
                <a:path w="67" h="79">
                  <a:moveTo>
                    <a:pt x="0" y="65"/>
                  </a:moveTo>
                  <a:lnTo>
                    <a:pt x="50" y="0"/>
                  </a:lnTo>
                  <a:lnTo>
                    <a:pt x="67" y="79"/>
                  </a:lnTo>
                </a:path>
              </a:pathLst>
            </a:custGeom>
            <a:noFill/>
            <a:ln w="3016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2" name="Group 41"/>
          <p:cNvGrpSpPr/>
          <p:nvPr/>
        </p:nvGrpSpPr>
        <p:grpSpPr>
          <a:xfrm>
            <a:off x="6892925" y="4214813"/>
            <a:ext cx="1468437" cy="1490663"/>
            <a:chOff x="6892925" y="4214813"/>
            <a:chExt cx="1468437" cy="1490663"/>
          </a:xfrm>
        </p:grpSpPr>
        <p:sp>
          <p:nvSpPr>
            <p:cNvPr id="9" name="Freeform 9"/>
            <p:cNvSpPr>
              <a:spLocks/>
            </p:cNvSpPr>
            <p:nvPr/>
          </p:nvSpPr>
          <p:spPr bwMode="auto">
            <a:xfrm>
              <a:off x="6892925" y="4214813"/>
              <a:ext cx="1468437" cy="1490663"/>
            </a:xfrm>
            <a:custGeom>
              <a:avLst/>
              <a:gdLst>
                <a:gd name="T0" fmla="*/ 230 w 385"/>
                <a:gd name="T1" fmla="*/ 55 h 391"/>
                <a:gd name="T2" fmla="*/ 21 w 385"/>
                <a:gd name="T3" fmla="*/ 252 h 391"/>
                <a:gd name="T4" fmla="*/ 21 w 385"/>
                <a:gd name="T5" fmla="*/ 252 h 391"/>
                <a:gd name="T6" fmla="*/ 64 w 385"/>
                <a:gd name="T7" fmla="*/ 70 h 391"/>
                <a:gd name="T8" fmla="*/ 316 w 385"/>
                <a:gd name="T9" fmla="*/ 70 h 391"/>
                <a:gd name="T10" fmla="*/ 316 w 385"/>
                <a:gd name="T11" fmla="*/ 322 h 391"/>
                <a:gd name="T12" fmla="*/ 64 w 385"/>
                <a:gd name="T13" fmla="*/ 322 h 391"/>
                <a:gd name="T14" fmla="*/ 32 w 385"/>
                <a:gd name="T15" fmla="*/ 279 h 3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5" h="391">
                  <a:moveTo>
                    <a:pt x="230" y="55"/>
                  </a:moveTo>
                  <a:cubicBezTo>
                    <a:pt x="181" y="139"/>
                    <a:pt x="108" y="208"/>
                    <a:pt x="21" y="252"/>
                  </a:cubicBezTo>
                  <a:cubicBezTo>
                    <a:pt x="21" y="252"/>
                    <a:pt x="21" y="252"/>
                    <a:pt x="21" y="252"/>
                  </a:cubicBezTo>
                  <a:cubicBezTo>
                    <a:pt x="0" y="190"/>
                    <a:pt x="14" y="119"/>
                    <a:pt x="64" y="70"/>
                  </a:cubicBezTo>
                  <a:cubicBezTo>
                    <a:pt x="133" y="0"/>
                    <a:pt x="246" y="0"/>
                    <a:pt x="316" y="70"/>
                  </a:cubicBezTo>
                  <a:cubicBezTo>
                    <a:pt x="385" y="139"/>
                    <a:pt x="385" y="252"/>
                    <a:pt x="316" y="322"/>
                  </a:cubicBezTo>
                  <a:cubicBezTo>
                    <a:pt x="246" y="391"/>
                    <a:pt x="133" y="391"/>
                    <a:pt x="64" y="322"/>
                  </a:cubicBezTo>
                  <a:cubicBezTo>
                    <a:pt x="51" y="309"/>
                    <a:pt x="40" y="294"/>
                    <a:pt x="32" y="279"/>
                  </a:cubicBez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7015163" y="5278438"/>
              <a:ext cx="111125" cy="130175"/>
            </a:xfrm>
            <a:custGeom>
              <a:avLst/>
              <a:gdLst>
                <a:gd name="T0" fmla="*/ 10 w 70"/>
                <a:gd name="T1" fmla="*/ 82 h 82"/>
                <a:gd name="T2" fmla="*/ 0 w 70"/>
                <a:gd name="T3" fmla="*/ 0 h 82"/>
                <a:gd name="T4" fmla="*/ 70 w 70"/>
                <a:gd name="T5" fmla="*/ 43 h 82"/>
              </a:gdLst>
              <a:ahLst/>
              <a:cxnLst>
                <a:cxn ang="0">
                  <a:pos x="T0" y="T1"/>
                </a:cxn>
                <a:cxn ang="0">
                  <a:pos x="T2" y="T3"/>
                </a:cxn>
                <a:cxn ang="0">
                  <a:pos x="T4" y="T5"/>
                </a:cxn>
              </a:cxnLst>
              <a:rect l="0" t="0" r="r" b="b"/>
              <a:pathLst>
                <a:path w="70" h="82">
                  <a:moveTo>
                    <a:pt x="10" y="82"/>
                  </a:moveTo>
                  <a:lnTo>
                    <a:pt x="0" y="0"/>
                  </a:lnTo>
                  <a:lnTo>
                    <a:pt x="70" y="43"/>
                  </a:ln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1" name="Group 40"/>
          <p:cNvGrpSpPr/>
          <p:nvPr/>
        </p:nvGrpSpPr>
        <p:grpSpPr>
          <a:xfrm>
            <a:off x="7567613" y="2760663"/>
            <a:ext cx="1357312" cy="1408113"/>
            <a:chOff x="7567613" y="2760663"/>
            <a:chExt cx="1357312" cy="1408113"/>
          </a:xfrm>
        </p:grpSpPr>
        <p:sp>
          <p:nvSpPr>
            <p:cNvPr id="10" name="Freeform 10"/>
            <p:cNvSpPr>
              <a:spLocks/>
            </p:cNvSpPr>
            <p:nvPr/>
          </p:nvSpPr>
          <p:spPr bwMode="auto">
            <a:xfrm>
              <a:off x="7567613" y="2760663"/>
              <a:ext cx="1357312" cy="1358900"/>
            </a:xfrm>
            <a:custGeom>
              <a:avLst/>
              <a:gdLst>
                <a:gd name="T0" fmla="*/ 107 w 356"/>
                <a:gd name="T1" fmla="*/ 50 h 356"/>
                <a:gd name="T2" fmla="*/ 98 w 356"/>
                <a:gd name="T3" fmla="*/ 337 h 356"/>
                <a:gd name="T4" fmla="*/ 98 w 356"/>
                <a:gd name="T5" fmla="*/ 337 h 356"/>
                <a:gd name="T6" fmla="*/ 0 w 356"/>
                <a:gd name="T7" fmla="*/ 178 h 356"/>
                <a:gd name="T8" fmla="*/ 178 w 356"/>
                <a:gd name="T9" fmla="*/ 0 h 356"/>
                <a:gd name="T10" fmla="*/ 356 w 356"/>
                <a:gd name="T11" fmla="*/ 178 h 356"/>
                <a:gd name="T12" fmla="*/ 178 w 356"/>
                <a:gd name="T13" fmla="*/ 356 h 356"/>
                <a:gd name="T14" fmla="*/ 125 w 356"/>
                <a:gd name="T15" fmla="*/ 348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6" h="356">
                  <a:moveTo>
                    <a:pt x="107" y="50"/>
                  </a:moveTo>
                  <a:cubicBezTo>
                    <a:pt x="132" y="144"/>
                    <a:pt x="129" y="244"/>
                    <a:pt x="98" y="337"/>
                  </a:cubicBezTo>
                  <a:cubicBezTo>
                    <a:pt x="98" y="337"/>
                    <a:pt x="98" y="337"/>
                    <a:pt x="98" y="337"/>
                  </a:cubicBezTo>
                  <a:cubicBezTo>
                    <a:pt x="40" y="308"/>
                    <a:pt x="0" y="248"/>
                    <a:pt x="0" y="178"/>
                  </a:cubicBezTo>
                  <a:cubicBezTo>
                    <a:pt x="0" y="80"/>
                    <a:pt x="80" y="0"/>
                    <a:pt x="178" y="0"/>
                  </a:cubicBezTo>
                  <a:cubicBezTo>
                    <a:pt x="276" y="0"/>
                    <a:pt x="356" y="80"/>
                    <a:pt x="356" y="178"/>
                  </a:cubicBezTo>
                  <a:cubicBezTo>
                    <a:pt x="356" y="276"/>
                    <a:pt x="276" y="356"/>
                    <a:pt x="178" y="356"/>
                  </a:cubicBezTo>
                  <a:cubicBezTo>
                    <a:pt x="160" y="356"/>
                    <a:pt x="142" y="353"/>
                    <a:pt x="125" y="348"/>
                  </a:cubicBezTo>
                </a:path>
              </a:pathLst>
            </a:custGeom>
            <a:noFill/>
            <a:ln w="3016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8045450" y="4062413"/>
              <a:ext cx="125412" cy="106363"/>
            </a:xfrm>
            <a:custGeom>
              <a:avLst/>
              <a:gdLst>
                <a:gd name="T0" fmla="*/ 64 w 79"/>
                <a:gd name="T1" fmla="*/ 67 h 67"/>
                <a:gd name="T2" fmla="*/ 0 w 79"/>
                <a:gd name="T3" fmla="*/ 16 h 67"/>
                <a:gd name="T4" fmla="*/ 79 w 79"/>
                <a:gd name="T5" fmla="*/ 0 h 67"/>
              </a:gdLst>
              <a:ahLst/>
              <a:cxnLst>
                <a:cxn ang="0">
                  <a:pos x="T0" y="T1"/>
                </a:cxn>
                <a:cxn ang="0">
                  <a:pos x="T2" y="T3"/>
                </a:cxn>
                <a:cxn ang="0">
                  <a:pos x="T4" y="T5"/>
                </a:cxn>
              </a:cxnLst>
              <a:rect l="0" t="0" r="r" b="b"/>
              <a:pathLst>
                <a:path w="79" h="67">
                  <a:moveTo>
                    <a:pt x="64" y="67"/>
                  </a:moveTo>
                  <a:lnTo>
                    <a:pt x="0" y="16"/>
                  </a:lnTo>
                  <a:lnTo>
                    <a:pt x="79" y="0"/>
                  </a:lnTo>
                </a:path>
              </a:pathLst>
            </a:custGeom>
            <a:noFill/>
            <a:ln w="3016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0" name="Group 39"/>
          <p:cNvGrpSpPr/>
          <p:nvPr/>
        </p:nvGrpSpPr>
        <p:grpSpPr>
          <a:xfrm>
            <a:off x="6870700" y="1174750"/>
            <a:ext cx="1490662" cy="1468438"/>
            <a:chOff x="6870700" y="1174750"/>
            <a:chExt cx="1490662" cy="1468438"/>
          </a:xfrm>
        </p:grpSpPr>
        <p:sp>
          <p:nvSpPr>
            <p:cNvPr id="11" name="Freeform 11"/>
            <p:cNvSpPr>
              <a:spLocks/>
            </p:cNvSpPr>
            <p:nvPr/>
          </p:nvSpPr>
          <p:spPr bwMode="auto">
            <a:xfrm>
              <a:off x="6870700" y="1174750"/>
              <a:ext cx="1490662" cy="1468438"/>
            </a:xfrm>
            <a:custGeom>
              <a:avLst/>
              <a:gdLst>
                <a:gd name="T0" fmla="*/ 55 w 391"/>
                <a:gd name="T1" fmla="*/ 155 h 385"/>
                <a:gd name="T2" fmla="*/ 252 w 391"/>
                <a:gd name="T3" fmla="*/ 364 h 385"/>
                <a:gd name="T4" fmla="*/ 252 w 391"/>
                <a:gd name="T5" fmla="*/ 364 h 385"/>
                <a:gd name="T6" fmla="*/ 70 w 391"/>
                <a:gd name="T7" fmla="*/ 321 h 385"/>
                <a:gd name="T8" fmla="*/ 70 w 391"/>
                <a:gd name="T9" fmla="*/ 69 h 385"/>
                <a:gd name="T10" fmla="*/ 322 w 391"/>
                <a:gd name="T11" fmla="*/ 69 h 385"/>
                <a:gd name="T12" fmla="*/ 322 w 391"/>
                <a:gd name="T13" fmla="*/ 321 h 385"/>
                <a:gd name="T14" fmla="*/ 279 w 391"/>
                <a:gd name="T15" fmla="*/ 353 h 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385">
                  <a:moveTo>
                    <a:pt x="55" y="155"/>
                  </a:moveTo>
                  <a:cubicBezTo>
                    <a:pt x="139" y="204"/>
                    <a:pt x="208" y="277"/>
                    <a:pt x="252" y="364"/>
                  </a:cubicBezTo>
                  <a:cubicBezTo>
                    <a:pt x="252" y="364"/>
                    <a:pt x="252" y="364"/>
                    <a:pt x="252" y="364"/>
                  </a:cubicBezTo>
                  <a:cubicBezTo>
                    <a:pt x="190" y="385"/>
                    <a:pt x="119" y="371"/>
                    <a:pt x="70" y="321"/>
                  </a:cubicBezTo>
                  <a:cubicBezTo>
                    <a:pt x="0" y="252"/>
                    <a:pt x="0" y="139"/>
                    <a:pt x="70" y="69"/>
                  </a:cubicBezTo>
                  <a:cubicBezTo>
                    <a:pt x="139" y="0"/>
                    <a:pt x="252" y="0"/>
                    <a:pt x="322" y="69"/>
                  </a:cubicBezTo>
                  <a:cubicBezTo>
                    <a:pt x="391" y="139"/>
                    <a:pt x="391" y="252"/>
                    <a:pt x="322" y="321"/>
                  </a:cubicBezTo>
                  <a:cubicBezTo>
                    <a:pt x="309" y="334"/>
                    <a:pt x="294" y="345"/>
                    <a:pt x="279" y="353"/>
                  </a:cubicBezTo>
                </a:path>
              </a:pathLst>
            </a:custGeom>
            <a:noFill/>
            <a:ln w="3016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7934325" y="2409825"/>
              <a:ext cx="130175" cy="111125"/>
            </a:xfrm>
            <a:custGeom>
              <a:avLst/>
              <a:gdLst>
                <a:gd name="T0" fmla="*/ 82 w 82"/>
                <a:gd name="T1" fmla="*/ 60 h 70"/>
                <a:gd name="T2" fmla="*/ 0 w 82"/>
                <a:gd name="T3" fmla="*/ 70 h 70"/>
                <a:gd name="T4" fmla="*/ 43 w 82"/>
                <a:gd name="T5" fmla="*/ 0 h 70"/>
              </a:gdLst>
              <a:ahLst/>
              <a:cxnLst>
                <a:cxn ang="0">
                  <a:pos x="T0" y="T1"/>
                </a:cxn>
                <a:cxn ang="0">
                  <a:pos x="T2" y="T3"/>
                </a:cxn>
                <a:cxn ang="0">
                  <a:pos x="T4" y="T5"/>
                </a:cxn>
              </a:cxnLst>
              <a:rect l="0" t="0" r="r" b="b"/>
              <a:pathLst>
                <a:path w="82" h="70">
                  <a:moveTo>
                    <a:pt x="82" y="60"/>
                  </a:moveTo>
                  <a:lnTo>
                    <a:pt x="0" y="70"/>
                  </a:lnTo>
                  <a:lnTo>
                    <a:pt x="43" y="0"/>
                  </a:lnTo>
                </a:path>
              </a:pathLst>
            </a:custGeom>
            <a:noFill/>
            <a:ln w="3016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9" name="Group 38"/>
          <p:cNvGrpSpPr/>
          <p:nvPr/>
        </p:nvGrpSpPr>
        <p:grpSpPr>
          <a:xfrm>
            <a:off x="5418138" y="609600"/>
            <a:ext cx="1406524" cy="1358900"/>
            <a:chOff x="5418138" y="609600"/>
            <a:chExt cx="1406524" cy="1358900"/>
          </a:xfrm>
        </p:grpSpPr>
        <p:sp>
          <p:nvSpPr>
            <p:cNvPr id="12" name="Freeform 12"/>
            <p:cNvSpPr>
              <a:spLocks/>
            </p:cNvSpPr>
            <p:nvPr/>
          </p:nvSpPr>
          <p:spPr bwMode="auto">
            <a:xfrm>
              <a:off x="5418138" y="609600"/>
              <a:ext cx="1357312" cy="1358900"/>
            </a:xfrm>
            <a:custGeom>
              <a:avLst/>
              <a:gdLst>
                <a:gd name="T0" fmla="*/ 50 w 356"/>
                <a:gd name="T1" fmla="*/ 249 h 356"/>
                <a:gd name="T2" fmla="*/ 337 w 356"/>
                <a:gd name="T3" fmla="*/ 258 h 356"/>
                <a:gd name="T4" fmla="*/ 337 w 356"/>
                <a:gd name="T5" fmla="*/ 258 h 356"/>
                <a:gd name="T6" fmla="*/ 178 w 356"/>
                <a:gd name="T7" fmla="*/ 356 h 356"/>
                <a:gd name="T8" fmla="*/ 0 w 356"/>
                <a:gd name="T9" fmla="*/ 178 h 356"/>
                <a:gd name="T10" fmla="*/ 178 w 356"/>
                <a:gd name="T11" fmla="*/ 0 h 356"/>
                <a:gd name="T12" fmla="*/ 356 w 356"/>
                <a:gd name="T13" fmla="*/ 178 h 356"/>
                <a:gd name="T14" fmla="*/ 348 w 356"/>
                <a:gd name="T15" fmla="*/ 231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6" h="356">
                  <a:moveTo>
                    <a:pt x="50" y="249"/>
                  </a:moveTo>
                  <a:cubicBezTo>
                    <a:pt x="144" y="224"/>
                    <a:pt x="244" y="227"/>
                    <a:pt x="337" y="258"/>
                  </a:cubicBezTo>
                  <a:cubicBezTo>
                    <a:pt x="337" y="258"/>
                    <a:pt x="337" y="258"/>
                    <a:pt x="337" y="258"/>
                  </a:cubicBezTo>
                  <a:cubicBezTo>
                    <a:pt x="308" y="316"/>
                    <a:pt x="248" y="356"/>
                    <a:pt x="178" y="356"/>
                  </a:cubicBezTo>
                  <a:cubicBezTo>
                    <a:pt x="80" y="356"/>
                    <a:pt x="0" y="276"/>
                    <a:pt x="0" y="178"/>
                  </a:cubicBezTo>
                  <a:cubicBezTo>
                    <a:pt x="0" y="80"/>
                    <a:pt x="80" y="0"/>
                    <a:pt x="178" y="0"/>
                  </a:cubicBezTo>
                  <a:cubicBezTo>
                    <a:pt x="276" y="0"/>
                    <a:pt x="356" y="80"/>
                    <a:pt x="356" y="178"/>
                  </a:cubicBezTo>
                  <a:cubicBezTo>
                    <a:pt x="356" y="196"/>
                    <a:pt x="353" y="214"/>
                    <a:pt x="348" y="231"/>
                  </a:cubicBezTo>
                </a:path>
              </a:pathLst>
            </a:custGeom>
            <a:noFill/>
            <a:ln w="3016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6718300" y="1365250"/>
              <a:ext cx="106362" cy="125413"/>
            </a:xfrm>
            <a:custGeom>
              <a:avLst/>
              <a:gdLst>
                <a:gd name="T0" fmla="*/ 67 w 67"/>
                <a:gd name="T1" fmla="*/ 14 h 79"/>
                <a:gd name="T2" fmla="*/ 17 w 67"/>
                <a:gd name="T3" fmla="*/ 79 h 79"/>
                <a:gd name="T4" fmla="*/ 0 w 67"/>
                <a:gd name="T5" fmla="*/ 0 h 79"/>
              </a:gdLst>
              <a:ahLst/>
              <a:cxnLst>
                <a:cxn ang="0">
                  <a:pos x="T0" y="T1"/>
                </a:cxn>
                <a:cxn ang="0">
                  <a:pos x="T2" y="T3"/>
                </a:cxn>
                <a:cxn ang="0">
                  <a:pos x="T4" y="T5"/>
                </a:cxn>
              </a:cxnLst>
              <a:rect l="0" t="0" r="r" b="b"/>
              <a:pathLst>
                <a:path w="67" h="79">
                  <a:moveTo>
                    <a:pt x="67" y="14"/>
                  </a:moveTo>
                  <a:lnTo>
                    <a:pt x="17" y="79"/>
                  </a:lnTo>
                  <a:lnTo>
                    <a:pt x="0" y="0"/>
                  </a:lnTo>
                </a:path>
              </a:pathLst>
            </a:custGeom>
            <a:noFill/>
            <a:ln w="3016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8" name="Group 37"/>
          <p:cNvGrpSpPr/>
          <p:nvPr/>
        </p:nvGrpSpPr>
        <p:grpSpPr>
          <a:xfrm>
            <a:off x="3832225" y="1174750"/>
            <a:ext cx="1468437" cy="1490663"/>
            <a:chOff x="3832225" y="1174750"/>
            <a:chExt cx="1468437" cy="1490663"/>
          </a:xfrm>
        </p:grpSpPr>
        <p:sp>
          <p:nvSpPr>
            <p:cNvPr id="13" name="Freeform 13"/>
            <p:cNvSpPr>
              <a:spLocks/>
            </p:cNvSpPr>
            <p:nvPr/>
          </p:nvSpPr>
          <p:spPr bwMode="auto">
            <a:xfrm>
              <a:off x="3832225" y="1174750"/>
              <a:ext cx="1468437" cy="1490663"/>
            </a:xfrm>
            <a:custGeom>
              <a:avLst/>
              <a:gdLst>
                <a:gd name="T0" fmla="*/ 155 w 385"/>
                <a:gd name="T1" fmla="*/ 336 h 391"/>
                <a:gd name="T2" fmla="*/ 364 w 385"/>
                <a:gd name="T3" fmla="*/ 139 h 391"/>
                <a:gd name="T4" fmla="*/ 364 w 385"/>
                <a:gd name="T5" fmla="*/ 139 h 391"/>
                <a:gd name="T6" fmla="*/ 321 w 385"/>
                <a:gd name="T7" fmla="*/ 321 h 391"/>
                <a:gd name="T8" fmla="*/ 69 w 385"/>
                <a:gd name="T9" fmla="*/ 321 h 391"/>
                <a:gd name="T10" fmla="*/ 69 w 385"/>
                <a:gd name="T11" fmla="*/ 69 h 391"/>
                <a:gd name="T12" fmla="*/ 321 w 385"/>
                <a:gd name="T13" fmla="*/ 69 h 391"/>
                <a:gd name="T14" fmla="*/ 353 w 385"/>
                <a:gd name="T15" fmla="*/ 112 h 3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5" h="391">
                  <a:moveTo>
                    <a:pt x="155" y="336"/>
                  </a:moveTo>
                  <a:cubicBezTo>
                    <a:pt x="204" y="252"/>
                    <a:pt x="277" y="183"/>
                    <a:pt x="364" y="139"/>
                  </a:cubicBezTo>
                  <a:cubicBezTo>
                    <a:pt x="364" y="139"/>
                    <a:pt x="364" y="139"/>
                    <a:pt x="364" y="139"/>
                  </a:cubicBezTo>
                  <a:cubicBezTo>
                    <a:pt x="385" y="201"/>
                    <a:pt x="371" y="272"/>
                    <a:pt x="321" y="321"/>
                  </a:cubicBezTo>
                  <a:cubicBezTo>
                    <a:pt x="252" y="391"/>
                    <a:pt x="139" y="391"/>
                    <a:pt x="69" y="321"/>
                  </a:cubicBezTo>
                  <a:cubicBezTo>
                    <a:pt x="0" y="252"/>
                    <a:pt x="0" y="139"/>
                    <a:pt x="69" y="69"/>
                  </a:cubicBezTo>
                  <a:cubicBezTo>
                    <a:pt x="139" y="0"/>
                    <a:pt x="252" y="0"/>
                    <a:pt x="321" y="69"/>
                  </a:cubicBezTo>
                  <a:cubicBezTo>
                    <a:pt x="334" y="82"/>
                    <a:pt x="345" y="97"/>
                    <a:pt x="353" y="112"/>
                  </a:cubicBez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p:cNvSpPr>
            <p:nvPr/>
          </p:nvSpPr>
          <p:spPr bwMode="auto">
            <a:xfrm>
              <a:off x="5067300" y="1471613"/>
              <a:ext cx="111125" cy="130175"/>
            </a:xfrm>
            <a:custGeom>
              <a:avLst/>
              <a:gdLst>
                <a:gd name="T0" fmla="*/ 60 w 70"/>
                <a:gd name="T1" fmla="*/ 0 h 82"/>
                <a:gd name="T2" fmla="*/ 70 w 70"/>
                <a:gd name="T3" fmla="*/ 82 h 82"/>
                <a:gd name="T4" fmla="*/ 0 w 70"/>
                <a:gd name="T5" fmla="*/ 39 h 82"/>
              </a:gdLst>
              <a:ahLst/>
              <a:cxnLst>
                <a:cxn ang="0">
                  <a:pos x="T0" y="T1"/>
                </a:cxn>
                <a:cxn ang="0">
                  <a:pos x="T2" y="T3"/>
                </a:cxn>
                <a:cxn ang="0">
                  <a:pos x="T4" y="T5"/>
                </a:cxn>
              </a:cxnLst>
              <a:rect l="0" t="0" r="r" b="b"/>
              <a:pathLst>
                <a:path w="70" h="82">
                  <a:moveTo>
                    <a:pt x="60" y="0"/>
                  </a:moveTo>
                  <a:lnTo>
                    <a:pt x="70" y="82"/>
                  </a:lnTo>
                  <a:lnTo>
                    <a:pt x="0" y="39"/>
                  </a:ln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2" name="Rectangle 22"/>
          <p:cNvSpPr>
            <a:spLocks noChangeArrowheads="1"/>
          </p:cNvSpPr>
          <p:nvPr/>
        </p:nvSpPr>
        <p:spPr bwMode="auto">
          <a:xfrm>
            <a:off x="4237038" y="3244850"/>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a:ln>
                  <a:noFill/>
                </a:ln>
                <a:solidFill>
                  <a:schemeClr val="accent4"/>
                </a:solidFill>
                <a:effectLst/>
                <a:latin typeface="Open Sans Semibold" panose="020B0706030804020204" pitchFamily="34" charset="0"/>
              </a:rPr>
              <a:t>08</a:t>
            </a:r>
            <a:endParaRPr kumimoji="0" lang="ru-RU" altLang="ru-RU" sz="1800" b="0" i="0" u="none" strike="noStrike" cap="none" normalizeH="0" baseline="0">
              <a:ln>
                <a:noFill/>
              </a:ln>
              <a:solidFill>
                <a:schemeClr val="accent4"/>
              </a:solidFill>
              <a:effectLst/>
            </a:endParaRPr>
          </a:p>
        </p:txBody>
      </p:sp>
      <p:sp>
        <p:nvSpPr>
          <p:cNvPr id="23" name="Rectangle 23"/>
          <p:cNvSpPr>
            <a:spLocks noChangeArrowheads="1"/>
          </p:cNvSpPr>
          <p:nvPr/>
        </p:nvSpPr>
        <p:spPr bwMode="auto">
          <a:xfrm>
            <a:off x="4756150" y="4473575"/>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a:ln>
                  <a:noFill/>
                </a:ln>
                <a:solidFill>
                  <a:schemeClr val="accent3"/>
                </a:solidFill>
                <a:effectLst/>
                <a:latin typeface="Open Sans Semibold" panose="020B0706030804020204" pitchFamily="34" charset="0"/>
              </a:rPr>
              <a:t>07</a:t>
            </a:r>
            <a:endParaRPr kumimoji="0" lang="ru-RU" altLang="ru-RU" sz="1800" b="0" i="0" u="none" strike="noStrike" cap="none" normalizeH="0" baseline="0">
              <a:ln>
                <a:noFill/>
              </a:ln>
              <a:solidFill>
                <a:schemeClr val="accent3"/>
              </a:solidFill>
              <a:effectLst/>
            </a:endParaRPr>
          </a:p>
        </p:txBody>
      </p:sp>
      <p:sp>
        <p:nvSpPr>
          <p:cNvPr id="24" name="Rectangle 24"/>
          <p:cNvSpPr>
            <a:spLocks noChangeArrowheads="1"/>
          </p:cNvSpPr>
          <p:nvPr/>
        </p:nvSpPr>
        <p:spPr bwMode="auto">
          <a:xfrm>
            <a:off x="5948363" y="4978400"/>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a:ln>
                  <a:noFill/>
                </a:ln>
                <a:solidFill>
                  <a:schemeClr val="accent2"/>
                </a:solidFill>
                <a:effectLst/>
                <a:latin typeface="Open Sans Semibold" panose="020B0706030804020204" pitchFamily="34" charset="0"/>
              </a:rPr>
              <a:t>06</a:t>
            </a:r>
            <a:endParaRPr kumimoji="0" lang="ru-RU" altLang="ru-RU" sz="1800" b="0" i="0" u="none" strike="noStrike" cap="none" normalizeH="0" baseline="0">
              <a:ln>
                <a:noFill/>
              </a:ln>
              <a:solidFill>
                <a:schemeClr val="accent2"/>
              </a:solidFill>
              <a:effectLst/>
            </a:endParaRPr>
          </a:p>
        </p:txBody>
      </p:sp>
      <p:sp>
        <p:nvSpPr>
          <p:cNvPr id="25" name="Rectangle 25"/>
          <p:cNvSpPr>
            <a:spLocks noChangeArrowheads="1"/>
          </p:cNvSpPr>
          <p:nvPr/>
        </p:nvSpPr>
        <p:spPr bwMode="auto">
          <a:xfrm>
            <a:off x="7170738" y="4473575"/>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a:ln>
                  <a:noFill/>
                </a:ln>
                <a:solidFill>
                  <a:schemeClr val="accent1"/>
                </a:solidFill>
                <a:effectLst/>
                <a:latin typeface="Open Sans Semibold" panose="020B0706030804020204" pitchFamily="34" charset="0"/>
              </a:rPr>
              <a:t>05</a:t>
            </a:r>
            <a:endParaRPr kumimoji="0" lang="ru-RU" altLang="ru-RU" sz="1800" b="0" i="0" u="none" strike="noStrike" cap="none" normalizeH="0" baseline="0">
              <a:ln>
                <a:noFill/>
              </a:ln>
              <a:solidFill>
                <a:schemeClr val="accent1"/>
              </a:solidFill>
              <a:effectLst/>
            </a:endParaRPr>
          </a:p>
        </p:txBody>
      </p:sp>
      <p:sp>
        <p:nvSpPr>
          <p:cNvPr id="26" name="Rectangle 26"/>
          <p:cNvSpPr>
            <a:spLocks noChangeArrowheads="1"/>
          </p:cNvSpPr>
          <p:nvPr/>
        </p:nvSpPr>
        <p:spPr bwMode="auto">
          <a:xfrm>
            <a:off x="7667625" y="3244850"/>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accent4"/>
                </a:solidFill>
                <a:effectLst/>
                <a:latin typeface="Open Sans Semibold" panose="020B0706030804020204" pitchFamily="34" charset="0"/>
              </a:rPr>
              <a:t>04</a:t>
            </a:r>
            <a:endParaRPr kumimoji="0" lang="ru-RU" altLang="ru-RU" sz="1800" b="0" i="0" u="none" strike="noStrike" cap="none" normalizeH="0" baseline="0" dirty="0">
              <a:ln>
                <a:noFill/>
              </a:ln>
              <a:solidFill>
                <a:schemeClr val="accent4"/>
              </a:solidFill>
              <a:effectLst/>
            </a:endParaRPr>
          </a:p>
        </p:txBody>
      </p:sp>
      <p:sp>
        <p:nvSpPr>
          <p:cNvPr id="27" name="Rectangle 27"/>
          <p:cNvSpPr>
            <a:spLocks noChangeArrowheads="1"/>
          </p:cNvSpPr>
          <p:nvPr/>
        </p:nvSpPr>
        <p:spPr bwMode="auto">
          <a:xfrm>
            <a:off x="7158038" y="2036763"/>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accent3"/>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3"/>
              </a:solidFill>
              <a:effectLst/>
            </a:endParaRPr>
          </a:p>
        </p:txBody>
      </p:sp>
      <p:sp>
        <p:nvSpPr>
          <p:cNvPr id="28" name="Rectangle 28"/>
          <p:cNvSpPr>
            <a:spLocks noChangeArrowheads="1"/>
          </p:cNvSpPr>
          <p:nvPr/>
        </p:nvSpPr>
        <p:spPr bwMode="auto">
          <a:xfrm>
            <a:off x="5948363" y="1549400"/>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accent2"/>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2"/>
              </a:solidFill>
              <a:effectLst/>
            </a:endParaRPr>
          </a:p>
        </p:txBody>
      </p:sp>
      <p:sp>
        <p:nvSpPr>
          <p:cNvPr id="29" name="Rectangle 29"/>
          <p:cNvSpPr>
            <a:spLocks noChangeArrowheads="1"/>
          </p:cNvSpPr>
          <p:nvPr/>
        </p:nvSpPr>
        <p:spPr bwMode="auto">
          <a:xfrm>
            <a:off x="4749800" y="2036763"/>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30" name="Freeform 30"/>
          <p:cNvSpPr>
            <a:spLocks noEditPoints="1"/>
          </p:cNvSpPr>
          <p:nvPr/>
        </p:nvSpPr>
        <p:spPr bwMode="auto">
          <a:xfrm>
            <a:off x="3557588" y="3184525"/>
            <a:ext cx="374650" cy="438150"/>
          </a:xfrm>
          <a:custGeom>
            <a:avLst/>
            <a:gdLst>
              <a:gd name="T0" fmla="*/ 236 w 236"/>
              <a:gd name="T1" fmla="*/ 113 h 276"/>
              <a:gd name="T2" fmla="*/ 236 w 236"/>
              <a:gd name="T3" fmla="*/ 276 h 276"/>
              <a:gd name="T4" fmla="*/ 0 w 236"/>
              <a:gd name="T5" fmla="*/ 276 h 276"/>
              <a:gd name="T6" fmla="*/ 0 w 236"/>
              <a:gd name="T7" fmla="*/ 113 h 276"/>
              <a:gd name="T8" fmla="*/ 236 w 236"/>
              <a:gd name="T9" fmla="*/ 276 h 276"/>
              <a:gd name="T10" fmla="*/ 118 w 236"/>
              <a:gd name="T11" fmla="*/ 195 h 276"/>
              <a:gd name="T12" fmla="*/ 0 w 236"/>
              <a:gd name="T13" fmla="*/ 276 h 276"/>
              <a:gd name="T14" fmla="*/ 236 w 236"/>
              <a:gd name="T15" fmla="*/ 113 h 276"/>
              <a:gd name="T16" fmla="*/ 156 w 236"/>
              <a:gd name="T17" fmla="*/ 195 h 276"/>
              <a:gd name="T18" fmla="*/ 0 w 236"/>
              <a:gd name="T19" fmla="*/ 113 h 276"/>
              <a:gd name="T20" fmla="*/ 82 w 236"/>
              <a:gd name="T21" fmla="*/ 195 h 276"/>
              <a:gd name="T22" fmla="*/ 207 w 236"/>
              <a:gd name="T23" fmla="*/ 108 h 276"/>
              <a:gd name="T24" fmla="*/ 207 w 236"/>
              <a:gd name="T25" fmla="*/ 50 h 276"/>
              <a:gd name="T26" fmla="*/ 156 w 236"/>
              <a:gd name="T27" fmla="*/ 0 h 276"/>
              <a:gd name="T28" fmla="*/ 29 w 236"/>
              <a:gd name="T29" fmla="*/ 0 h 276"/>
              <a:gd name="T30" fmla="*/ 29 w 236"/>
              <a:gd name="T31" fmla="*/ 108 h 276"/>
              <a:gd name="T32" fmla="*/ 207 w 236"/>
              <a:gd name="T33" fmla="*/ 50 h 276"/>
              <a:gd name="T34" fmla="*/ 156 w 236"/>
              <a:gd name="T35" fmla="*/ 0 h 276"/>
              <a:gd name="T36" fmla="*/ 156 w 236"/>
              <a:gd name="T37" fmla="*/ 50 h 276"/>
              <a:gd name="T38" fmla="*/ 207 w 236"/>
              <a:gd name="T39" fmla="*/ 50 h 276"/>
              <a:gd name="T40" fmla="*/ 80 w 236"/>
              <a:gd name="T41" fmla="*/ 79 h 276"/>
              <a:gd name="T42" fmla="*/ 56 w 236"/>
              <a:gd name="T43" fmla="*/ 79 h 276"/>
              <a:gd name="T44" fmla="*/ 176 w 236"/>
              <a:gd name="T45" fmla="*/ 79 h 276"/>
              <a:gd name="T46" fmla="*/ 104 w 236"/>
              <a:gd name="T47" fmla="*/ 79 h 276"/>
              <a:gd name="T48" fmla="*/ 56 w 236"/>
              <a:gd name="T49" fmla="*/ 106 h 276"/>
              <a:gd name="T50" fmla="*/ 123 w 236"/>
              <a:gd name="T51" fmla="*/ 106 h 276"/>
              <a:gd name="T52" fmla="*/ 176 w 236"/>
              <a:gd name="T53" fmla="*/ 106 h 276"/>
              <a:gd name="T54" fmla="*/ 149 w 236"/>
              <a:gd name="T55" fmla="*/ 10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6" h="276">
                <a:moveTo>
                  <a:pt x="236" y="113"/>
                </a:moveTo>
                <a:lnTo>
                  <a:pt x="236" y="276"/>
                </a:lnTo>
                <a:lnTo>
                  <a:pt x="0" y="276"/>
                </a:lnTo>
                <a:lnTo>
                  <a:pt x="0" y="113"/>
                </a:lnTo>
                <a:moveTo>
                  <a:pt x="236" y="276"/>
                </a:moveTo>
                <a:lnTo>
                  <a:pt x="118" y="195"/>
                </a:lnTo>
                <a:lnTo>
                  <a:pt x="0" y="276"/>
                </a:lnTo>
                <a:moveTo>
                  <a:pt x="236" y="113"/>
                </a:moveTo>
                <a:lnTo>
                  <a:pt x="156" y="195"/>
                </a:lnTo>
                <a:moveTo>
                  <a:pt x="0" y="113"/>
                </a:moveTo>
                <a:lnTo>
                  <a:pt x="82" y="195"/>
                </a:lnTo>
                <a:moveTo>
                  <a:pt x="207" y="108"/>
                </a:moveTo>
                <a:lnTo>
                  <a:pt x="207" y="50"/>
                </a:lnTo>
                <a:moveTo>
                  <a:pt x="156" y="0"/>
                </a:moveTo>
                <a:lnTo>
                  <a:pt x="29" y="0"/>
                </a:lnTo>
                <a:lnTo>
                  <a:pt x="29" y="108"/>
                </a:lnTo>
                <a:moveTo>
                  <a:pt x="207" y="50"/>
                </a:moveTo>
                <a:lnTo>
                  <a:pt x="156" y="0"/>
                </a:lnTo>
                <a:lnTo>
                  <a:pt x="156" y="50"/>
                </a:lnTo>
                <a:lnTo>
                  <a:pt x="207" y="50"/>
                </a:lnTo>
                <a:moveTo>
                  <a:pt x="80" y="79"/>
                </a:moveTo>
                <a:lnTo>
                  <a:pt x="56" y="79"/>
                </a:lnTo>
                <a:moveTo>
                  <a:pt x="176" y="79"/>
                </a:moveTo>
                <a:lnTo>
                  <a:pt x="104" y="79"/>
                </a:lnTo>
                <a:moveTo>
                  <a:pt x="56" y="106"/>
                </a:moveTo>
                <a:lnTo>
                  <a:pt x="123" y="106"/>
                </a:lnTo>
                <a:moveTo>
                  <a:pt x="176" y="106"/>
                </a:moveTo>
                <a:lnTo>
                  <a:pt x="149" y="106"/>
                </a:ln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noEditPoints="1"/>
          </p:cNvSpPr>
          <p:nvPr/>
        </p:nvSpPr>
        <p:spPr bwMode="auto">
          <a:xfrm>
            <a:off x="8193088" y="3168650"/>
            <a:ext cx="465137" cy="530225"/>
          </a:xfrm>
          <a:custGeom>
            <a:avLst/>
            <a:gdLst>
              <a:gd name="T0" fmla="*/ 39 w 122"/>
              <a:gd name="T1" fmla="*/ 108 h 139"/>
              <a:gd name="T2" fmla="*/ 29 w 122"/>
              <a:gd name="T3" fmla="*/ 83 h 139"/>
              <a:gd name="T4" fmla="*/ 23 w 122"/>
              <a:gd name="T5" fmla="*/ 62 h 139"/>
              <a:gd name="T6" fmla="*/ 61 w 122"/>
              <a:gd name="T7" fmla="*/ 24 h 139"/>
              <a:gd name="T8" fmla="*/ 99 w 122"/>
              <a:gd name="T9" fmla="*/ 62 h 139"/>
              <a:gd name="T10" fmla="*/ 93 w 122"/>
              <a:gd name="T11" fmla="*/ 83 h 139"/>
              <a:gd name="T12" fmla="*/ 83 w 122"/>
              <a:gd name="T13" fmla="*/ 104 h 139"/>
              <a:gd name="T14" fmla="*/ 61 w 122"/>
              <a:gd name="T15" fmla="*/ 39 h 139"/>
              <a:gd name="T16" fmla="*/ 38 w 122"/>
              <a:gd name="T17" fmla="*/ 62 h 139"/>
              <a:gd name="T18" fmla="*/ 61 w 122"/>
              <a:gd name="T19" fmla="*/ 85 h 139"/>
              <a:gd name="T20" fmla="*/ 84 w 122"/>
              <a:gd name="T21" fmla="*/ 62 h 139"/>
              <a:gd name="T22" fmla="*/ 61 w 122"/>
              <a:gd name="T23" fmla="*/ 39 h 139"/>
              <a:gd name="T24" fmla="*/ 52 w 122"/>
              <a:gd name="T25" fmla="*/ 66 h 139"/>
              <a:gd name="T26" fmla="*/ 59 w 122"/>
              <a:gd name="T27" fmla="*/ 73 h 139"/>
              <a:gd name="T28" fmla="*/ 70 w 122"/>
              <a:gd name="T29" fmla="*/ 55 h 139"/>
              <a:gd name="T30" fmla="*/ 61 w 122"/>
              <a:gd name="T31" fmla="*/ 12 h 139"/>
              <a:gd name="T32" fmla="*/ 61 w 122"/>
              <a:gd name="T33" fmla="*/ 0 h 139"/>
              <a:gd name="T34" fmla="*/ 36 w 122"/>
              <a:gd name="T35" fmla="*/ 19 h 139"/>
              <a:gd name="T36" fmla="*/ 31 w 122"/>
              <a:gd name="T37" fmla="*/ 9 h 139"/>
              <a:gd name="T38" fmla="*/ 8 w 122"/>
              <a:gd name="T39" fmla="*/ 31 h 139"/>
              <a:gd name="T40" fmla="*/ 18 w 122"/>
              <a:gd name="T41" fmla="*/ 37 h 139"/>
              <a:gd name="T42" fmla="*/ 0 w 122"/>
              <a:gd name="T43" fmla="*/ 62 h 139"/>
              <a:gd name="T44" fmla="*/ 12 w 122"/>
              <a:gd name="T45" fmla="*/ 62 h 139"/>
              <a:gd name="T46" fmla="*/ 91 w 122"/>
              <a:gd name="T47" fmla="*/ 9 h 139"/>
              <a:gd name="T48" fmla="*/ 86 w 122"/>
              <a:gd name="T49" fmla="*/ 19 h 139"/>
              <a:gd name="T50" fmla="*/ 114 w 122"/>
              <a:gd name="T51" fmla="*/ 31 h 139"/>
              <a:gd name="T52" fmla="*/ 104 w 122"/>
              <a:gd name="T53" fmla="*/ 37 h 139"/>
              <a:gd name="T54" fmla="*/ 110 w 122"/>
              <a:gd name="T55" fmla="*/ 62 h 139"/>
              <a:gd name="T56" fmla="*/ 122 w 122"/>
              <a:gd name="T57" fmla="*/ 62 h 139"/>
              <a:gd name="T58" fmla="*/ 75 w 122"/>
              <a:gd name="T59" fmla="*/ 111 h 139"/>
              <a:gd name="T60" fmla="*/ 45 w 122"/>
              <a:gd name="T61" fmla="*/ 120 h 139"/>
              <a:gd name="T62" fmla="*/ 41 w 122"/>
              <a:gd name="T63" fmla="*/ 125 h 139"/>
              <a:gd name="T64" fmla="*/ 46 w 122"/>
              <a:gd name="T65" fmla="*/ 130 h 139"/>
              <a:gd name="T66" fmla="*/ 48 w 122"/>
              <a:gd name="T67" fmla="*/ 129 h 139"/>
              <a:gd name="T68" fmla="*/ 75 w 122"/>
              <a:gd name="T69" fmla="*/ 122 h 139"/>
              <a:gd name="T70" fmla="*/ 75 w 122"/>
              <a:gd name="T71" fmla="*/ 122 h 139"/>
              <a:gd name="T72" fmla="*/ 76 w 122"/>
              <a:gd name="T73" fmla="*/ 122 h 139"/>
              <a:gd name="T74" fmla="*/ 81 w 122"/>
              <a:gd name="T75" fmla="*/ 127 h 139"/>
              <a:gd name="T76" fmla="*/ 78 w 122"/>
              <a:gd name="T77" fmla="*/ 131 h 139"/>
              <a:gd name="T78" fmla="*/ 52 w 122"/>
              <a:gd name="T79"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2" h="139">
                <a:moveTo>
                  <a:pt x="39" y="108"/>
                </a:moveTo>
                <a:cubicBezTo>
                  <a:pt x="40" y="102"/>
                  <a:pt x="37" y="96"/>
                  <a:pt x="29" y="83"/>
                </a:cubicBezTo>
                <a:cubicBezTo>
                  <a:pt x="25" y="77"/>
                  <a:pt x="23" y="70"/>
                  <a:pt x="23" y="62"/>
                </a:cubicBezTo>
                <a:cubicBezTo>
                  <a:pt x="23" y="41"/>
                  <a:pt x="40" y="24"/>
                  <a:pt x="61" y="24"/>
                </a:cubicBezTo>
                <a:cubicBezTo>
                  <a:pt x="82" y="24"/>
                  <a:pt x="99" y="41"/>
                  <a:pt x="99" y="62"/>
                </a:cubicBezTo>
                <a:cubicBezTo>
                  <a:pt x="99" y="70"/>
                  <a:pt x="97" y="77"/>
                  <a:pt x="93" y="83"/>
                </a:cubicBezTo>
                <a:cubicBezTo>
                  <a:pt x="87" y="93"/>
                  <a:pt x="84" y="99"/>
                  <a:pt x="83" y="104"/>
                </a:cubicBezTo>
                <a:moveTo>
                  <a:pt x="61" y="39"/>
                </a:moveTo>
                <a:cubicBezTo>
                  <a:pt x="48" y="39"/>
                  <a:pt x="38" y="49"/>
                  <a:pt x="38" y="62"/>
                </a:cubicBezTo>
                <a:cubicBezTo>
                  <a:pt x="38" y="74"/>
                  <a:pt x="48" y="85"/>
                  <a:pt x="61" y="85"/>
                </a:cubicBezTo>
                <a:cubicBezTo>
                  <a:pt x="74" y="85"/>
                  <a:pt x="84" y="74"/>
                  <a:pt x="84" y="62"/>
                </a:cubicBezTo>
                <a:cubicBezTo>
                  <a:pt x="84" y="49"/>
                  <a:pt x="74" y="39"/>
                  <a:pt x="61" y="39"/>
                </a:cubicBezTo>
                <a:close/>
                <a:moveTo>
                  <a:pt x="52" y="66"/>
                </a:moveTo>
                <a:cubicBezTo>
                  <a:pt x="59" y="73"/>
                  <a:pt x="59" y="73"/>
                  <a:pt x="59" y="73"/>
                </a:cubicBezTo>
                <a:cubicBezTo>
                  <a:pt x="70" y="55"/>
                  <a:pt x="70" y="55"/>
                  <a:pt x="70" y="55"/>
                </a:cubicBezTo>
                <a:moveTo>
                  <a:pt x="61" y="12"/>
                </a:moveTo>
                <a:cubicBezTo>
                  <a:pt x="61" y="0"/>
                  <a:pt x="61" y="0"/>
                  <a:pt x="61" y="0"/>
                </a:cubicBezTo>
                <a:moveTo>
                  <a:pt x="36" y="19"/>
                </a:moveTo>
                <a:cubicBezTo>
                  <a:pt x="31" y="9"/>
                  <a:pt x="31" y="9"/>
                  <a:pt x="31" y="9"/>
                </a:cubicBezTo>
                <a:moveTo>
                  <a:pt x="8" y="31"/>
                </a:moveTo>
                <a:cubicBezTo>
                  <a:pt x="18" y="37"/>
                  <a:pt x="18" y="37"/>
                  <a:pt x="18" y="37"/>
                </a:cubicBezTo>
                <a:moveTo>
                  <a:pt x="0" y="62"/>
                </a:moveTo>
                <a:cubicBezTo>
                  <a:pt x="12" y="62"/>
                  <a:pt x="12" y="62"/>
                  <a:pt x="12" y="62"/>
                </a:cubicBezTo>
                <a:moveTo>
                  <a:pt x="91" y="9"/>
                </a:moveTo>
                <a:cubicBezTo>
                  <a:pt x="86" y="19"/>
                  <a:pt x="86" y="19"/>
                  <a:pt x="86" y="19"/>
                </a:cubicBezTo>
                <a:moveTo>
                  <a:pt x="114" y="31"/>
                </a:moveTo>
                <a:cubicBezTo>
                  <a:pt x="104" y="37"/>
                  <a:pt x="104" y="37"/>
                  <a:pt x="104" y="37"/>
                </a:cubicBezTo>
                <a:moveTo>
                  <a:pt x="110" y="62"/>
                </a:moveTo>
                <a:cubicBezTo>
                  <a:pt x="122" y="62"/>
                  <a:pt x="122" y="62"/>
                  <a:pt x="122" y="62"/>
                </a:cubicBezTo>
                <a:moveTo>
                  <a:pt x="75" y="111"/>
                </a:moveTo>
                <a:cubicBezTo>
                  <a:pt x="75" y="111"/>
                  <a:pt x="45" y="120"/>
                  <a:pt x="45" y="120"/>
                </a:cubicBezTo>
                <a:cubicBezTo>
                  <a:pt x="43" y="120"/>
                  <a:pt x="41" y="122"/>
                  <a:pt x="41" y="125"/>
                </a:cubicBezTo>
                <a:cubicBezTo>
                  <a:pt x="41" y="127"/>
                  <a:pt x="43" y="130"/>
                  <a:pt x="46" y="130"/>
                </a:cubicBezTo>
                <a:cubicBezTo>
                  <a:pt x="47" y="130"/>
                  <a:pt x="48" y="129"/>
                  <a:pt x="48" y="129"/>
                </a:cubicBezTo>
                <a:cubicBezTo>
                  <a:pt x="75" y="122"/>
                  <a:pt x="75" y="122"/>
                  <a:pt x="75" y="122"/>
                </a:cubicBezTo>
                <a:cubicBezTo>
                  <a:pt x="75" y="122"/>
                  <a:pt x="75" y="122"/>
                  <a:pt x="75" y="122"/>
                </a:cubicBezTo>
                <a:cubicBezTo>
                  <a:pt x="75" y="122"/>
                  <a:pt x="75" y="122"/>
                  <a:pt x="76" y="122"/>
                </a:cubicBezTo>
                <a:cubicBezTo>
                  <a:pt x="79" y="122"/>
                  <a:pt x="81" y="124"/>
                  <a:pt x="81" y="127"/>
                </a:cubicBezTo>
                <a:cubicBezTo>
                  <a:pt x="81" y="129"/>
                  <a:pt x="79" y="131"/>
                  <a:pt x="78" y="131"/>
                </a:cubicBezTo>
                <a:cubicBezTo>
                  <a:pt x="52" y="139"/>
                  <a:pt x="52" y="139"/>
                  <a:pt x="52" y="139"/>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Freeform 32"/>
          <p:cNvSpPr>
            <a:spLocks noEditPoints="1"/>
          </p:cNvSpPr>
          <p:nvPr/>
        </p:nvSpPr>
        <p:spPr bwMode="auto">
          <a:xfrm>
            <a:off x="5902325" y="5553075"/>
            <a:ext cx="438150" cy="438150"/>
          </a:xfrm>
          <a:custGeom>
            <a:avLst/>
            <a:gdLst>
              <a:gd name="T0" fmla="*/ 98 w 115"/>
              <a:gd name="T1" fmla="*/ 31 h 115"/>
              <a:gd name="T2" fmla="*/ 107 w 115"/>
              <a:gd name="T3" fmla="*/ 61 h 115"/>
              <a:gd name="T4" fmla="*/ 54 w 115"/>
              <a:gd name="T5" fmla="*/ 115 h 115"/>
              <a:gd name="T6" fmla="*/ 0 w 115"/>
              <a:gd name="T7" fmla="*/ 61 h 115"/>
              <a:gd name="T8" fmla="*/ 54 w 115"/>
              <a:gd name="T9" fmla="*/ 7 h 115"/>
              <a:gd name="T10" fmla="*/ 83 w 115"/>
              <a:gd name="T11" fmla="*/ 16 h 115"/>
              <a:gd name="T12" fmla="*/ 74 w 115"/>
              <a:gd name="T13" fmla="*/ 26 h 115"/>
              <a:gd name="T14" fmla="*/ 54 w 115"/>
              <a:gd name="T15" fmla="*/ 20 h 115"/>
              <a:gd name="T16" fmla="*/ 13 w 115"/>
              <a:gd name="T17" fmla="*/ 61 h 115"/>
              <a:gd name="T18" fmla="*/ 54 w 115"/>
              <a:gd name="T19" fmla="*/ 101 h 115"/>
              <a:gd name="T20" fmla="*/ 94 w 115"/>
              <a:gd name="T21" fmla="*/ 61 h 115"/>
              <a:gd name="T22" fmla="*/ 89 w 115"/>
              <a:gd name="T23" fmla="*/ 40 h 115"/>
              <a:gd name="T24" fmla="*/ 64 w 115"/>
              <a:gd name="T25" fmla="*/ 36 h 115"/>
              <a:gd name="T26" fmla="*/ 54 w 115"/>
              <a:gd name="T27" fmla="*/ 34 h 115"/>
              <a:gd name="T28" fmla="*/ 27 w 115"/>
              <a:gd name="T29" fmla="*/ 61 h 115"/>
              <a:gd name="T30" fmla="*/ 54 w 115"/>
              <a:gd name="T31" fmla="*/ 87 h 115"/>
              <a:gd name="T32" fmla="*/ 80 w 115"/>
              <a:gd name="T33" fmla="*/ 61 h 115"/>
              <a:gd name="T34" fmla="*/ 77 w 115"/>
              <a:gd name="T35" fmla="*/ 49 h 115"/>
              <a:gd name="T36" fmla="*/ 54 w 115"/>
              <a:gd name="T37" fmla="*/ 61 h 115"/>
              <a:gd name="T38" fmla="*/ 112 w 115"/>
              <a:gd name="T39" fmla="*/ 3 h 115"/>
              <a:gd name="T40" fmla="*/ 98 w 115"/>
              <a:gd name="T41" fmla="*/ 0 h 115"/>
              <a:gd name="T42" fmla="*/ 98 w 115"/>
              <a:gd name="T43" fmla="*/ 17 h 115"/>
              <a:gd name="T44" fmla="*/ 115 w 115"/>
              <a:gd name="T45" fmla="*/ 17 h 115"/>
              <a:gd name="T46" fmla="*/ 9 w 115"/>
              <a:gd name="T47" fmla="*/ 115 h 115"/>
              <a:gd name="T48" fmla="*/ 20 w 115"/>
              <a:gd name="T49" fmla="*/ 102 h 115"/>
              <a:gd name="T50" fmla="*/ 87 w 115"/>
              <a:gd name="T51" fmla="*/ 102 h 115"/>
              <a:gd name="T52" fmla="*/ 98 w 115"/>
              <a:gd name="T5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15">
                <a:moveTo>
                  <a:pt x="98" y="31"/>
                </a:moveTo>
                <a:cubicBezTo>
                  <a:pt x="104" y="40"/>
                  <a:pt x="107" y="50"/>
                  <a:pt x="107" y="61"/>
                </a:cubicBezTo>
                <a:cubicBezTo>
                  <a:pt x="107" y="90"/>
                  <a:pt x="83" y="115"/>
                  <a:pt x="54" y="115"/>
                </a:cubicBezTo>
                <a:cubicBezTo>
                  <a:pt x="24" y="115"/>
                  <a:pt x="0" y="90"/>
                  <a:pt x="0" y="61"/>
                </a:cubicBezTo>
                <a:cubicBezTo>
                  <a:pt x="0" y="31"/>
                  <a:pt x="24" y="7"/>
                  <a:pt x="54" y="7"/>
                </a:cubicBezTo>
                <a:cubicBezTo>
                  <a:pt x="65" y="7"/>
                  <a:pt x="75" y="10"/>
                  <a:pt x="83" y="16"/>
                </a:cubicBezTo>
                <a:moveTo>
                  <a:pt x="74" y="26"/>
                </a:moveTo>
                <a:cubicBezTo>
                  <a:pt x="68" y="22"/>
                  <a:pt x="61" y="20"/>
                  <a:pt x="54" y="20"/>
                </a:cubicBezTo>
                <a:cubicBezTo>
                  <a:pt x="31" y="20"/>
                  <a:pt x="13" y="38"/>
                  <a:pt x="13" y="61"/>
                </a:cubicBezTo>
                <a:cubicBezTo>
                  <a:pt x="13" y="83"/>
                  <a:pt x="31" y="101"/>
                  <a:pt x="54" y="101"/>
                </a:cubicBezTo>
                <a:cubicBezTo>
                  <a:pt x="76" y="101"/>
                  <a:pt x="94" y="83"/>
                  <a:pt x="94" y="61"/>
                </a:cubicBezTo>
                <a:cubicBezTo>
                  <a:pt x="94" y="53"/>
                  <a:pt x="92" y="46"/>
                  <a:pt x="89" y="40"/>
                </a:cubicBezTo>
                <a:moveTo>
                  <a:pt x="64" y="36"/>
                </a:moveTo>
                <a:cubicBezTo>
                  <a:pt x="61" y="35"/>
                  <a:pt x="57" y="34"/>
                  <a:pt x="54" y="34"/>
                </a:cubicBezTo>
                <a:cubicBezTo>
                  <a:pt x="39" y="34"/>
                  <a:pt x="27" y="46"/>
                  <a:pt x="27" y="61"/>
                </a:cubicBezTo>
                <a:cubicBezTo>
                  <a:pt x="27" y="75"/>
                  <a:pt x="39" y="87"/>
                  <a:pt x="54" y="87"/>
                </a:cubicBezTo>
                <a:cubicBezTo>
                  <a:pt x="68" y="87"/>
                  <a:pt x="80" y="75"/>
                  <a:pt x="80" y="61"/>
                </a:cubicBezTo>
                <a:cubicBezTo>
                  <a:pt x="80" y="57"/>
                  <a:pt x="79" y="53"/>
                  <a:pt x="77" y="49"/>
                </a:cubicBezTo>
                <a:moveTo>
                  <a:pt x="54" y="61"/>
                </a:moveTo>
                <a:cubicBezTo>
                  <a:pt x="112" y="3"/>
                  <a:pt x="112" y="3"/>
                  <a:pt x="112" y="3"/>
                </a:cubicBezTo>
                <a:moveTo>
                  <a:pt x="98" y="0"/>
                </a:moveTo>
                <a:cubicBezTo>
                  <a:pt x="98" y="17"/>
                  <a:pt x="98" y="17"/>
                  <a:pt x="98" y="17"/>
                </a:cubicBezTo>
                <a:cubicBezTo>
                  <a:pt x="115" y="17"/>
                  <a:pt x="115" y="17"/>
                  <a:pt x="115" y="17"/>
                </a:cubicBezTo>
                <a:moveTo>
                  <a:pt x="9" y="115"/>
                </a:moveTo>
                <a:cubicBezTo>
                  <a:pt x="20" y="102"/>
                  <a:pt x="20" y="102"/>
                  <a:pt x="20" y="102"/>
                </a:cubicBezTo>
                <a:moveTo>
                  <a:pt x="87" y="102"/>
                </a:moveTo>
                <a:cubicBezTo>
                  <a:pt x="98" y="115"/>
                  <a:pt x="98" y="115"/>
                  <a:pt x="98" y="115"/>
                </a:cubicBezTo>
              </a:path>
            </a:pathLst>
          </a:custGeom>
          <a:noFill/>
          <a:ln w="1428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Freeform 33"/>
          <p:cNvSpPr>
            <a:spLocks noEditPoints="1"/>
          </p:cNvSpPr>
          <p:nvPr/>
        </p:nvSpPr>
        <p:spPr bwMode="auto">
          <a:xfrm>
            <a:off x="7507288" y="1514475"/>
            <a:ext cx="457200" cy="473075"/>
          </a:xfrm>
          <a:custGeom>
            <a:avLst/>
            <a:gdLst>
              <a:gd name="T0" fmla="*/ 45 w 120"/>
              <a:gd name="T1" fmla="*/ 13 h 124"/>
              <a:gd name="T2" fmla="*/ 105 w 120"/>
              <a:gd name="T3" fmla="*/ 50 h 124"/>
              <a:gd name="T4" fmla="*/ 120 w 120"/>
              <a:gd name="T5" fmla="*/ 80 h 124"/>
              <a:gd name="T6" fmla="*/ 107 w 120"/>
              <a:gd name="T7" fmla="*/ 80 h 124"/>
              <a:gd name="T8" fmla="*/ 107 w 120"/>
              <a:gd name="T9" fmla="*/ 100 h 124"/>
              <a:gd name="T10" fmla="*/ 101 w 120"/>
              <a:gd name="T11" fmla="*/ 107 h 124"/>
              <a:gd name="T12" fmla="*/ 87 w 120"/>
              <a:gd name="T13" fmla="*/ 107 h 124"/>
              <a:gd name="T14" fmla="*/ 87 w 120"/>
              <a:gd name="T15" fmla="*/ 124 h 124"/>
              <a:gd name="T16" fmla="*/ 32 w 120"/>
              <a:gd name="T17" fmla="*/ 124 h 124"/>
              <a:gd name="T18" fmla="*/ 32 w 120"/>
              <a:gd name="T19" fmla="*/ 106 h 124"/>
              <a:gd name="T20" fmla="*/ 26 w 120"/>
              <a:gd name="T21" fmla="*/ 94 h 124"/>
              <a:gd name="T22" fmla="*/ 67 w 120"/>
              <a:gd name="T23" fmla="*/ 56 h 124"/>
              <a:gd name="T24" fmla="*/ 67 w 120"/>
              <a:gd name="T25" fmla="*/ 48 h 124"/>
              <a:gd name="T26" fmla="*/ 57 w 120"/>
              <a:gd name="T27" fmla="*/ 44 h 124"/>
              <a:gd name="T28" fmla="*/ 56 w 120"/>
              <a:gd name="T29" fmla="*/ 41 h 124"/>
              <a:gd name="T30" fmla="*/ 60 w 120"/>
              <a:gd name="T31" fmla="*/ 32 h 124"/>
              <a:gd name="T32" fmla="*/ 54 w 120"/>
              <a:gd name="T33" fmla="*/ 26 h 124"/>
              <a:gd name="T34" fmla="*/ 45 w 120"/>
              <a:gd name="T35" fmla="*/ 30 h 124"/>
              <a:gd name="T36" fmla="*/ 42 w 120"/>
              <a:gd name="T37" fmla="*/ 28 h 124"/>
              <a:gd name="T38" fmla="*/ 38 w 120"/>
              <a:gd name="T39" fmla="*/ 19 h 124"/>
              <a:gd name="T40" fmla="*/ 29 w 120"/>
              <a:gd name="T41" fmla="*/ 19 h 124"/>
              <a:gd name="T42" fmla="*/ 26 w 120"/>
              <a:gd name="T43" fmla="*/ 28 h 124"/>
              <a:gd name="T44" fmla="*/ 22 w 120"/>
              <a:gd name="T45" fmla="*/ 30 h 124"/>
              <a:gd name="T46" fmla="*/ 13 w 120"/>
              <a:gd name="T47" fmla="*/ 26 h 124"/>
              <a:gd name="T48" fmla="*/ 7 w 120"/>
              <a:gd name="T49" fmla="*/ 32 h 124"/>
              <a:gd name="T50" fmla="*/ 11 w 120"/>
              <a:gd name="T51" fmla="*/ 41 h 124"/>
              <a:gd name="T52" fmla="*/ 10 w 120"/>
              <a:gd name="T53" fmla="*/ 44 h 124"/>
              <a:gd name="T54" fmla="*/ 0 w 120"/>
              <a:gd name="T55" fmla="*/ 48 h 124"/>
              <a:gd name="T56" fmla="*/ 0 w 120"/>
              <a:gd name="T57" fmla="*/ 56 h 124"/>
              <a:gd name="T58" fmla="*/ 10 w 120"/>
              <a:gd name="T59" fmla="*/ 60 h 124"/>
              <a:gd name="T60" fmla="*/ 11 w 120"/>
              <a:gd name="T61" fmla="*/ 64 h 124"/>
              <a:gd name="T62" fmla="*/ 7 w 120"/>
              <a:gd name="T63" fmla="*/ 73 h 124"/>
              <a:gd name="T64" fmla="*/ 13 w 120"/>
              <a:gd name="T65" fmla="*/ 79 h 124"/>
              <a:gd name="T66" fmla="*/ 22 w 120"/>
              <a:gd name="T67" fmla="*/ 75 h 124"/>
              <a:gd name="T68" fmla="*/ 26 w 120"/>
              <a:gd name="T69" fmla="*/ 76 h 124"/>
              <a:gd name="T70" fmla="*/ 29 w 120"/>
              <a:gd name="T71" fmla="*/ 86 h 124"/>
              <a:gd name="T72" fmla="*/ 38 w 120"/>
              <a:gd name="T73" fmla="*/ 86 h 124"/>
              <a:gd name="T74" fmla="*/ 42 w 120"/>
              <a:gd name="T75" fmla="*/ 76 h 124"/>
              <a:gd name="T76" fmla="*/ 45 w 120"/>
              <a:gd name="T77" fmla="*/ 75 h 124"/>
              <a:gd name="T78" fmla="*/ 54 w 120"/>
              <a:gd name="T79" fmla="*/ 79 h 124"/>
              <a:gd name="T80" fmla="*/ 60 w 120"/>
              <a:gd name="T81" fmla="*/ 73 h 124"/>
              <a:gd name="T82" fmla="*/ 56 w 120"/>
              <a:gd name="T83" fmla="*/ 64 h 124"/>
              <a:gd name="T84" fmla="*/ 57 w 120"/>
              <a:gd name="T85" fmla="*/ 60 h 124"/>
              <a:gd name="T86" fmla="*/ 67 w 120"/>
              <a:gd name="T87" fmla="*/ 56 h 124"/>
              <a:gd name="T88" fmla="*/ 34 w 120"/>
              <a:gd name="T89" fmla="*/ 38 h 124"/>
              <a:gd name="T90" fmla="*/ 20 w 120"/>
              <a:gd name="T91" fmla="*/ 52 h 124"/>
              <a:gd name="T92" fmla="*/ 34 w 120"/>
              <a:gd name="T93" fmla="*/ 66 h 124"/>
              <a:gd name="T94" fmla="*/ 48 w 120"/>
              <a:gd name="T95" fmla="*/ 52 h 124"/>
              <a:gd name="T96" fmla="*/ 34 w 120"/>
              <a:gd name="T97" fmla="*/ 38 h 124"/>
              <a:gd name="T98" fmla="*/ 87 w 120"/>
              <a:gd name="T99" fmla="*/ 107 h 124"/>
              <a:gd name="T100" fmla="*/ 79 w 120"/>
              <a:gd name="T101" fmla="*/ 10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0" h="124">
                <a:moveTo>
                  <a:pt x="45" y="13"/>
                </a:moveTo>
                <a:cubicBezTo>
                  <a:pt x="111" y="0"/>
                  <a:pt x="105" y="50"/>
                  <a:pt x="105" y="50"/>
                </a:cubicBezTo>
                <a:cubicBezTo>
                  <a:pt x="120" y="80"/>
                  <a:pt x="120" y="80"/>
                  <a:pt x="120" y="80"/>
                </a:cubicBezTo>
                <a:cubicBezTo>
                  <a:pt x="107" y="80"/>
                  <a:pt x="107" y="80"/>
                  <a:pt x="107" y="80"/>
                </a:cubicBezTo>
                <a:cubicBezTo>
                  <a:pt x="107" y="100"/>
                  <a:pt x="107" y="100"/>
                  <a:pt x="107" y="100"/>
                </a:cubicBezTo>
                <a:cubicBezTo>
                  <a:pt x="107" y="104"/>
                  <a:pt x="104" y="107"/>
                  <a:pt x="101" y="107"/>
                </a:cubicBezTo>
                <a:cubicBezTo>
                  <a:pt x="87" y="107"/>
                  <a:pt x="87" y="107"/>
                  <a:pt x="87" y="107"/>
                </a:cubicBezTo>
                <a:cubicBezTo>
                  <a:pt x="87" y="124"/>
                  <a:pt x="87" y="124"/>
                  <a:pt x="87" y="124"/>
                </a:cubicBezTo>
                <a:moveTo>
                  <a:pt x="32" y="124"/>
                </a:moveTo>
                <a:cubicBezTo>
                  <a:pt x="32" y="106"/>
                  <a:pt x="32" y="106"/>
                  <a:pt x="32" y="106"/>
                </a:cubicBezTo>
                <a:cubicBezTo>
                  <a:pt x="26" y="94"/>
                  <a:pt x="26" y="94"/>
                  <a:pt x="26" y="94"/>
                </a:cubicBezTo>
                <a:moveTo>
                  <a:pt x="67" y="56"/>
                </a:moveTo>
                <a:cubicBezTo>
                  <a:pt x="67" y="48"/>
                  <a:pt x="67" y="48"/>
                  <a:pt x="67" y="48"/>
                </a:cubicBezTo>
                <a:cubicBezTo>
                  <a:pt x="57" y="44"/>
                  <a:pt x="57" y="44"/>
                  <a:pt x="57" y="44"/>
                </a:cubicBezTo>
                <a:cubicBezTo>
                  <a:pt x="57" y="43"/>
                  <a:pt x="57" y="42"/>
                  <a:pt x="56" y="41"/>
                </a:cubicBezTo>
                <a:cubicBezTo>
                  <a:pt x="60" y="32"/>
                  <a:pt x="60" y="32"/>
                  <a:pt x="60" y="32"/>
                </a:cubicBezTo>
                <a:cubicBezTo>
                  <a:pt x="54" y="26"/>
                  <a:pt x="54" y="26"/>
                  <a:pt x="54" y="26"/>
                </a:cubicBezTo>
                <a:cubicBezTo>
                  <a:pt x="45" y="30"/>
                  <a:pt x="45" y="30"/>
                  <a:pt x="45" y="30"/>
                </a:cubicBezTo>
                <a:cubicBezTo>
                  <a:pt x="44" y="29"/>
                  <a:pt x="43" y="29"/>
                  <a:pt x="42" y="28"/>
                </a:cubicBezTo>
                <a:cubicBezTo>
                  <a:pt x="38" y="19"/>
                  <a:pt x="38" y="19"/>
                  <a:pt x="38" y="19"/>
                </a:cubicBezTo>
                <a:cubicBezTo>
                  <a:pt x="29" y="19"/>
                  <a:pt x="29" y="19"/>
                  <a:pt x="29" y="19"/>
                </a:cubicBezTo>
                <a:cubicBezTo>
                  <a:pt x="26" y="28"/>
                  <a:pt x="26" y="28"/>
                  <a:pt x="26" y="28"/>
                </a:cubicBezTo>
                <a:cubicBezTo>
                  <a:pt x="25" y="29"/>
                  <a:pt x="23" y="29"/>
                  <a:pt x="22" y="30"/>
                </a:cubicBezTo>
                <a:cubicBezTo>
                  <a:pt x="13" y="26"/>
                  <a:pt x="13" y="26"/>
                  <a:pt x="13" y="26"/>
                </a:cubicBezTo>
                <a:cubicBezTo>
                  <a:pt x="7" y="32"/>
                  <a:pt x="7" y="32"/>
                  <a:pt x="7" y="32"/>
                </a:cubicBezTo>
                <a:cubicBezTo>
                  <a:pt x="11" y="41"/>
                  <a:pt x="11" y="41"/>
                  <a:pt x="11" y="41"/>
                </a:cubicBezTo>
                <a:cubicBezTo>
                  <a:pt x="11" y="42"/>
                  <a:pt x="10" y="43"/>
                  <a:pt x="10" y="44"/>
                </a:cubicBezTo>
                <a:cubicBezTo>
                  <a:pt x="0" y="48"/>
                  <a:pt x="0" y="48"/>
                  <a:pt x="0" y="48"/>
                </a:cubicBezTo>
                <a:cubicBezTo>
                  <a:pt x="0" y="56"/>
                  <a:pt x="0" y="56"/>
                  <a:pt x="0" y="56"/>
                </a:cubicBezTo>
                <a:cubicBezTo>
                  <a:pt x="10" y="60"/>
                  <a:pt x="10" y="60"/>
                  <a:pt x="10" y="60"/>
                </a:cubicBezTo>
                <a:cubicBezTo>
                  <a:pt x="10" y="61"/>
                  <a:pt x="11" y="62"/>
                  <a:pt x="11" y="64"/>
                </a:cubicBezTo>
                <a:cubicBezTo>
                  <a:pt x="7" y="73"/>
                  <a:pt x="7" y="73"/>
                  <a:pt x="7" y="73"/>
                </a:cubicBezTo>
                <a:cubicBezTo>
                  <a:pt x="13" y="79"/>
                  <a:pt x="13" y="79"/>
                  <a:pt x="13" y="79"/>
                </a:cubicBezTo>
                <a:cubicBezTo>
                  <a:pt x="22" y="75"/>
                  <a:pt x="22" y="75"/>
                  <a:pt x="22" y="75"/>
                </a:cubicBezTo>
                <a:cubicBezTo>
                  <a:pt x="23" y="75"/>
                  <a:pt x="25" y="76"/>
                  <a:pt x="26" y="76"/>
                </a:cubicBezTo>
                <a:cubicBezTo>
                  <a:pt x="29" y="86"/>
                  <a:pt x="29" y="86"/>
                  <a:pt x="29" y="86"/>
                </a:cubicBezTo>
                <a:cubicBezTo>
                  <a:pt x="38" y="86"/>
                  <a:pt x="38" y="86"/>
                  <a:pt x="38" y="86"/>
                </a:cubicBezTo>
                <a:cubicBezTo>
                  <a:pt x="42" y="76"/>
                  <a:pt x="42" y="76"/>
                  <a:pt x="42" y="76"/>
                </a:cubicBezTo>
                <a:cubicBezTo>
                  <a:pt x="43" y="76"/>
                  <a:pt x="44" y="75"/>
                  <a:pt x="45" y="75"/>
                </a:cubicBezTo>
                <a:cubicBezTo>
                  <a:pt x="54" y="79"/>
                  <a:pt x="54" y="79"/>
                  <a:pt x="54" y="79"/>
                </a:cubicBezTo>
                <a:cubicBezTo>
                  <a:pt x="60" y="73"/>
                  <a:pt x="60" y="73"/>
                  <a:pt x="60" y="73"/>
                </a:cubicBezTo>
                <a:cubicBezTo>
                  <a:pt x="56" y="64"/>
                  <a:pt x="56" y="64"/>
                  <a:pt x="56" y="64"/>
                </a:cubicBezTo>
                <a:cubicBezTo>
                  <a:pt x="57" y="62"/>
                  <a:pt x="57" y="61"/>
                  <a:pt x="57" y="60"/>
                </a:cubicBezTo>
                <a:lnTo>
                  <a:pt x="67" y="56"/>
                </a:lnTo>
                <a:close/>
                <a:moveTo>
                  <a:pt x="34" y="38"/>
                </a:moveTo>
                <a:cubicBezTo>
                  <a:pt x="26" y="38"/>
                  <a:pt x="20" y="45"/>
                  <a:pt x="20" y="52"/>
                </a:cubicBezTo>
                <a:cubicBezTo>
                  <a:pt x="20" y="60"/>
                  <a:pt x="26" y="66"/>
                  <a:pt x="34" y="66"/>
                </a:cubicBezTo>
                <a:cubicBezTo>
                  <a:pt x="41" y="66"/>
                  <a:pt x="48" y="60"/>
                  <a:pt x="48" y="52"/>
                </a:cubicBezTo>
                <a:cubicBezTo>
                  <a:pt x="48" y="45"/>
                  <a:pt x="41" y="38"/>
                  <a:pt x="34" y="38"/>
                </a:cubicBezTo>
                <a:close/>
                <a:moveTo>
                  <a:pt x="87" y="107"/>
                </a:moveTo>
                <a:cubicBezTo>
                  <a:pt x="79" y="107"/>
                  <a:pt x="79" y="107"/>
                  <a:pt x="79" y="107"/>
                </a:cubicBezTo>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4" name="Freeform 34"/>
          <p:cNvSpPr>
            <a:spLocks noEditPoints="1"/>
          </p:cNvSpPr>
          <p:nvPr/>
        </p:nvSpPr>
        <p:spPr bwMode="auto">
          <a:xfrm>
            <a:off x="5791200" y="987425"/>
            <a:ext cx="598487" cy="334963"/>
          </a:xfrm>
          <a:custGeom>
            <a:avLst/>
            <a:gdLst>
              <a:gd name="T0" fmla="*/ 37 w 157"/>
              <a:gd name="T1" fmla="*/ 72 h 88"/>
              <a:gd name="T2" fmla="*/ 37 w 157"/>
              <a:gd name="T3" fmla="*/ 65 h 88"/>
              <a:gd name="T4" fmla="*/ 46 w 157"/>
              <a:gd name="T5" fmla="*/ 57 h 88"/>
              <a:gd name="T6" fmla="*/ 51 w 157"/>
              <a:gd name="T7" fmla="*/ 62 h 88"/>
              <a:gd name="T8" fmla="*/ 44 w 157"/>
              <a:gd name="T9" fmla="*/ 72 h 88"/>
              <a:gd name="T10" fmla="*/ 95 w 157"/>
              <a:gd name="T11" fmla="*/ 64 h 88"/>
              <a:gd name="T12" fmla="*/ 114 w 157"/>
              <a:gd name="T13" fmla="*/ 72 h 88"/>
              <a:gd name="T14" fmla="*/ 115 w 157"/>
              <a:gd name="T15" fmla="*/ 64 h 88"/>
              <a:gd name="T16" fmla="*/ 96 w 157"/>
              <a:gd name="T17" fmla="*/ 79 h 88"/>
              <a:gd name="T18" fmla="*/ 105 w 157"/>
              <a:gd name="T19" fmla="*/ 79 h 88"/>
              <a:gd name="T20" fmla="*/ 106 w 157"/>
              <a:gd name="T21" fmla="*/ 72 h 88"/>
              <a:gd name="T22" fmla="*/ 86 w 157"/>
              <a:gd name="T23" fmla="*/ 85 h 88"/>
              <a:gd name="T24" fmla="*/ 94 w 157"/>
              <a:gd name="T25" fmla="*/ 85 h 88"/>
              <a:gd name="T26" fmla="*/ 96 w 157"/>
              <a:gd name="T27" fmla="*/ 79 h 88"/>
              <a:gd name="T28" fmla="*/ 74 w 157"/>
              <a:gd name="T29" fmla="*/ 86 h 88"/>
              <a:gd name="T30" fmla="*/ 84 w 157"/>
              <a:gd name="T31" fmla="*/ 86 h 88"/>
              <a:gd name="T32" fmla="*/ 50 w 157"/>
              <a:gd name="T33" fmla="*/ 79 h 88"/>
              <a:gd name="T34" fmla="*/ 61 w 157"/>
              <a:gd name="T35" fmla="*/ 60 h 88"/>
              <a:gd name="T36" fmla="*/ 54 w 157"/>
              <a:gd name="T37" fmla="*/ 61 h 88"/>
              <a:gd name="T38" fmla="*/ 44 w 157"/>
              <a:gd name="T39" fmla="*/ 79 h 88"/>
              <a:gd name="T40" fmla="*/ 50 w 157"/>
              <a:gd name="T41" fmla="*/ 79 h 88"/>
              <a:gd name="T42" fmla="*/ 69 w 157"/>
              <a:gd name="T43" fmla="*/ 72 h 88"/>
              <a:gd name="T44" fmla="*/ 65 w 157"/>
              <a:gd name="T45" fmla="*/ 64 h 88"/>
              <a:gd name="T46" fmla="*/ 52 w 157"/>
              <a:gd name="T47" fmla="*/ 77 h 88"/>
              <a:gd name="T48" fmla="*/ 56 w 157"/>
              <a:gd name="T49" fmla="*/ 84 h 88"/>
              <a:gd name="T50" fmla="*/ 73 w 157"/>
              <a:gd name="T51" fmla="*/ 82 h 88"/>
              <a:gd name="T52" fmla="*/ 74 w 157"/>
              <a:gd name="T53" fmla="*/ 74 h 88"/>
              <a:gd name="T54" fmla="*/ 67 w 157"/>
              <a:gd name="T55" fmla="*/ 74 h 88"/>
              <a:gd name="T56" fmla="*/ 62 w 157"/>
              <a:gd name="T57" fmla="*/ 87 h 88"/>
              <a:gd name="T58" fmla="*/ 68 w 157"/>
              <a:gd name="T59" fmla="*/ 87 h 88"/>
              <a:gd name="T60" fmla="*/ 135 w 157"/>
              <a:gd name="T61" fmla="*/ 1 h 88"/>
              <a:gd name="T62" fmla="*/ 130 w 157"/>
              <a:gd name="T63" fmla="*/ 53 h 88"/>
              <a:gd name="T64" fmla="*/ 157 w 157"/>
              <a:gd name="T65" fmla="*/ 42 h 88"/>
              <a:gd name="T66" fmla="*/ 85 w 157"/>
              <a:gd name="T67" fmla="*/ 23 h 88"/>
              <a:gd name="T68" fmla="*/ 77 w 157"/>
              <a:gd name="T69" fmla="*/ 23 h 88"/>
              <a:gd name="T70" fmla="*/ 54 w 157"/>
              <a:gd name="T71" fmla="*/ 34 h 88"/>
              <a:gd name="T72" fmla="*/ 75 w 157"/>
              <a:gd name="T73" fmla="*/ 40 h 88"/>
              <a:gd name="T74" fmla="*/ 115 w 157"/>
              <a:gd name="T75" fmla="*/ 64 h 88"/>
              <a:gd name="T76" fmla="*/ 122 w 157"/>
              <a:gd name="T77" fmla="*/ 55 h 88"/>
              <a:gd name="T78" fmla="*/ 115 w 157"/>
              <a:gd name="T79" fmla="*/ 64 h 88"/>
              <a:gd name="T80" fmla="*/ 40 w 157"/>
              <a:gd name="T81" fmla="*/ 63 h 88"/>
              <a:gd name="T82" fmla="*/ 23 w 157"/>
              <a:gd name="T83" fmla="*/ 59 h 88"/>
              <a:gd name="T84" fmla="*/ 33 w 157"/>
              <a:gd name="T85" fmla="*/ 0 h 88"/>
              <a:gd name="T86" fmla="*/ 38 w 157"/>
              <a:gd name="T87" fmla="*/ 64 h 88"/>
              <a:gd name="T88" fmla="*/ 52 w 157"/>
              <a:gd name="T89" fmla="*/ 2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 h="88">
                <a:moveTo>
                  <a:pt x="41" y="73"/>
                </a:moveTo>
                <a:cubicBezTo>
                  <a:pt x="40" y="73"/>
                  <a:pt x="38" y="73"/>
                  <a:pt x="37" y="72"/>
                </a:cubicBezTo>
                <a:cubicBezTo>
                  <a:pt x="36" y="71"/>
                  <a:pt x="36" y="70"/>
                  <a:pt x="36" y="69"/>
                </a:cubicBezTo>
                <a:cubicBezTo>
                  <a:pt x="36" y="68"/>
                  <a:pt x="36" y="66"/>
                  <a:pt x="37" y="65"/>
                </a:cubicBezTo>
                <a:cubicBezTo>
                  <a:pt x="43" y="59"/>
                  <a:pt x="43" y="59"/>
                  <a:pt x="43" y="59"/>
                </a:cubicBezTo>
                <a:cubicBezTo>
                  <a:pt x="44" y="58"/>
                  <a:pt x="45" y="57"/>
                  <a:pt x="46" y="57"/>
                </a:cubicBezTo>
                <a:cubicBezTo>
                  <a:pt x="47" y="57"/>
                  <a:pt x="49" y="57"/>
                  <a:pt x="50" y="58"/>
                </a:cubicBezTo>
                <a:cubicBezTo>
                  <a:pt x="51" y="59"/>
                  <a:pt x="51" y="60"/>
                  <a:pt x="51" y="62"/>
                </a:cubicBezTo>
                <a:cubicBezTo>
                  <a:pt x="51" y="63"/>
                  <a:pt x="51" y="64"/>
                  <a:pt x="50" y="65"/>
                </a:cubicBezTo>
                <a:cubicBezTo>
                  <a:pt x="44" y="72"/>
                  <a:pt x="44" y="72"/>
                  <a:pt x="44" y="72"/>
                </a:cubicBezTo>
                <a:cubicBezTo>
                  <a:pt x="43" y="73"/>
                  <a:pt x="42" y="73"/>
                  <a:pt x="41" y="73"/>
                </a:cubicBezTo>
                <a:close/>
                <a:moveTo>
                  <a:pt x="95" y="64"/>
                </a:moveTo>
                <a:cubicBezTo>
                  <a:pt x="95" y="64"/>
                  <a:pt x="107" y="73"/>
                  <a:pt x="110" y="74"/>
                </a:cubicBezTo>
                <a:cubicBezTo>
                  <a:pt x="112" y="74"/>
                  <a:pt x="113" y="73"/>
                  <a:pt x="114" y="72"/>
                </a:cubicBezTo>
                <a:cubicBezTo>
                  <a:pt x="116" y="71"/>
                  <a:pt x="117" y="69"/>
                  <a:pt x="116" y="67"/>
                </a:cubicBezTo>
                <a:cubicBezTo>
                  <a:pt x="116" y="66"/>
                  <a:pt x="116" y="65"/>
                  <a:pt x="115" y="64"/>
                </a:cubicBezTo>
                <a:moveTo>
                  <a:pt x="86" y="70"/>
                </a:moveTo>
                <a:cubicBezTo>
                  <a:pt x="96" y="79"/>
                  <a:pt x="96" y="79"/>
                  <a:pt x="96" y="79"/>
                </a:cubicBezTo>
                <a:cubicBezTo>
                  <a:pt x="97" y="80"/>
                  <a:pt x="99" y="81"/>
                  <a:pt x="100" y="81"/>
                </a:cubicBezTo>
                <a:cubicBezTo>
                  <a:pt x="102" y="81"/>
                  <a:pt x="104" y="80"/>
                  <a:pt x="105" y="79"/>
                </a:cubicBezTo>
                <a:cubicBezTo>
                  <a:pt x="106" y="78"/>
                  <a:pt x="107" y="76"/>
                  <a:pt x="107" y="74"/>
                </a:cubicBezTo>
                <a:cubicBezTo>
                  <a:pt x="107" y="74"/>
                  <a:pt x="107" y="73"/>
                  <a:pt x="106" y="72"/>
                </a:cubicBezTo>
                <a:moveTo>
                  <a:pt x="81" y="80"/>
                </a:moveTo>
                <a:cubicBezTo>
                  <a:pt x="86" y="85"/>
                  <a:pt x="86" y="85"/>
                  <a:pt x="86" y="85"/>
                </a:cubicBezTo>
                <a:cubicBezTo>
                  <a:pt x="87" y="86"/>
                  <a:pt x="88" y="87"/>
                  <a:pt x="90" y="87"/>
                </a:cubicBezTo>
                <a:cubicBezTo>
                  <a:pt x="91" y="87"/>
                  <a:pt x="93" y="86"/>
                  <a:pt x="94" y="85"/>
                </a:cubicBezTo>
                <a:cubicBezTo>
                  <a:pt x="96" y="84"/>
                  <a:pt x="96" y="82"/>
                  <a:pt x="96" y="80"/>
                </a:cubicBezTo>
                <a:cubicBezTo>
                  <a:pt x="96" y="80"/>
                  <a:pt x="96" y="79"/>
                  <a:pt x="96" y="79"/>
                </a:cubicBezTo>
                <a:moveTo>
                  <a:pt x="70" y="85"/>
                </a:moveTo>
                <a:cubicBezTo>
                  <a:pt x="74" y="86"/>
                  <a:pt x="74" y="86"/>
                  <a:pt x="74" y="86"/>
                </a:cubicBezTo>
                <a:cubicBezTo>
                  <a:pt x="74" y="87"/>
                  <a:pt x="76" y="87"/>
                  <a:pt x="79" y="87"/>
                </a:cubicBezTo>
                <a:cubicBezTo>
                  <a:pt x="81" y="87"/>
                  <a:pt x="82" y="87"/>
                  <a:pt x="84" y="86"/>
                </a:cubicBezTo>
                <a:cubicBezTo>
                  <a:pt x="84" y="85"/>
                  <a:pt x="85" y="85"/>
                  <a:pt x="85" y="84"/>
                </a:cubicBezTo>
                <a:moveTo>
                  <a:pt x="50" y="79"/>
                </a:moveTo>
                <a:cubicBezTo>
                  <a:pt x="61" y="67"/>
                  <a:pt x="61" y="67"/>
                  <a:pt x="61" y="67"/>
                </a:cubicBezTo>
                <a:cubicBezTo>
                  <a:pt x="63" y="65"/>
                  <a:pt x="62" y="62"/>
                  <a:pt x="61" y="60"/>
                </a:cubicBezTo>
                <a:cubicBezTo>
                  <a:pt x="59" y="59"/>
                  <a:pt x="58" y="59"/>
                  <a:pt x="57" y="59"/>
                </a:cubicBezTo>
                <a:cubicBezTo>
                  <a:pt x="56" y="59"/>
                  <a:pt x="55" y="60"/>
                  <a:pt x="54" y="61"/>
                </a:cubicBezTo>
                <a:cubicBezTo>
                  <a:pt x="43" y="72"/>
                  <a:pt x="43" y="72"/>
                  <a:pt x="43" y="72"/>
                </a:cubicBezTo>
                <a:cubicBezTo>
                  <a:pt x="41" y="74"/>
                  <a:pt x="42" y="77"/>
                  <a:pt x="44" y="79"/>
                </a:cubicBezTo>
                <a:cubicBezTo>
                  <a:pt x="45" y="80"/>
                  <a:pt x="46" y="80"/>
                  <a:pt x="47" y="80"/>
                </a:cubicBezTo>
                <a:cubicBezTo>
                  <a:pt x="48" y="80"/>
                  <a:pt x="49" y="80"/>
                  <a:pt x="50" y="79"/>
                </a:cubicBezTo>
                <a:close/>
                <a:moveTo>
                  <a:pt x="59" y="83"/>
                </a:moveTo>
                <a:cubicBezTo>
                  <a:pt x="69" y="72"/>
                  <a:pt x="69" y="72"/>
                  <a:pt x="69" y="72"/>
                </a:cubicBezTo>
                <a:cubicBezTo>
                  <a:pt x="71" y="70"/>
                  <a:pt x="70" y="67"/>
                  <a:pt x="69" y="65"/>
                </a:cubicBezTo>
                <a:cubicBezTo>
                  <a:pt x="67" y="64"/>
                  <a:pt x="66" y="64"/>
                  <a:pt x="65" y="64"/>
                </a:cubicBezTo>
                <a:cubicBezTo>
                  <a:pt x="64" y="64"/>
                  <a:pt x="63" y="65"/>
                  <a:pt x="62" y="66"/>
                </a:cubicBezTo>
                <a:cubicBezTo>
                  <a:pt x="52" y="77"/>
                  <a:pt x="52" y="77"/>
                  <a:pt x="52" y="77"/>
                </a:cubicBezTo>
                <a:cubicBezTo>
                  <a:pt x="50" y="79"/>
                  <a:pt x="50" y="82"/>
                  <a:pt x="52" y="83"/>
                </a:cubicBezTo>
                <a:cubicBezTo>
                  <a:pt x="53" y="84"/>
                  <a:pt x="55" y="85"/>
                  <a:pt x="56" y="84"/>
                </a:cubicBezTo>
                <a:cubicBezTo>
                  <a:pt x="57" y="84"/>
                  <a:pt x="58" y="84"/>
                  <a:pt x="59" y="83"/>
                </a:cubicBezTo>
                <a:close/>
                <a:moveTo>
                  <a:pt x="73" y="82"/>
                </a:moveTo>
                <a:cubicBezTo>
                  <a:pt x="74" y="80"/>
                  <a:pt x="74" y="80"/>
                  <a:pt x="74" y="80"/>
                </a:cubicBezTo>
                <a:cubicBezTo>
                  <a:pt x="76" y="78"/>
                  <a:pt x="76" y="75"/>
                  <a:pt x="74" y="74"/>
                </a:cubicBezTo>
                <a:cubicBezTo>
                  <a:pt x="73" y="73"/>
                  <a:pt x="71" y="72"/>
                  <a:pt x="70" y="73"/>
                </a:cubicBezTo>
                <a:cubicBezTo>
                  <a:pt x="69" y="73"/>
                  <a:pt x="68" y="73"/>
                  <a:pt x="67" y="74"/>
                </a:cubicBezTo>
                <a:cubicBezTo>
                  <a:pt x="61" y="80"/>
                  <a:pt x="61" y="80"/>
                  <a:pt x="61" y="80"/>
                </a:cubicBezTo>
                <a:cubicBezTo>
                  <a:pt x="60" y="82"/>
                  <a:pt x="60" y="85"/>
                  <a:pt x="62" y="87"/>
                </a:cubicBezTo>
                <a:cubicBezTo>
                  <a:pt x="63" y="88"/>
                  <a:pt x="64" y="88"/>
                  <a:pt x="65" y="88"/>
                </a:cubicBezTo>
                <a:cubicBezTo>
                  <a:pt x="67" y="88"/>
                  <a:pt x="68" y="88"/>
                  <a:pt x="68" y="87"/>
                </a:cubicBezTo>
                <a:lnTo>
                  <a:pt x="73" y="82"/>
                </a:lnTo>
                <a:close/>
                <a:moveTo>
                  <a:pt x="135" y="1"/>
                </a:moveTo>
                <a:cubicBezTo>
                  <a:pt x="125" y="6"/>
                  <a:pt x="110" y="13"/>
                  <a:pt x="108" y="15"/>
                </a:cubicBezTo>
                <a:cubicBezTo>
                  <a:pt x="110" y="18"/>
                  <a:pt x="119" y="33"/>
                  <a:pt x="130" y="53"/>
                </a:cubicBezTo>
                <a:cubicBezTo>
                  <a:pt x="132" y="55"/>
                  <a:pt x="132" y="55"/>
                  <a:pt x="132" y="55"/>
                </a:cubicBezTo>
                <a:cubicBezTo>
                  <a:pt x="157" y="42"/>
                  <a:pt x="157" y="42"/>
                  <a:pt x="157" y="42"/>
                </a:cubicBezTo>
                <a:moveTo>
                  <a:pt x="111" y="20"/>
                </a:moveTo>
                <a:cubicBezTo>
                  <a:pt x="99" y="16"/>
                  <a:pt x="92" y="23"/>
                  <a:pt x="85" y="23"/>
                </a:cubicBezTo>
                <a:cubicBezTo>
                  <a:pt x="82" y="23"/>
                  <a:pt x="79" y="23"/>
                  <a:pt x="78" y="23"/>
                </a:cubicBezTo>
                <a:cubicBezTo>
                  <a:pt x="78" y="23"/>
                  <a:pt x="78" y="23"/>
                  <a:pt x="77" y="23"/>
                </a:cubicBezTo>
                <a:cubicBezTo>
                  <a:pt x="77" y="23"/>
                  <a:pt x="76" y="23"/>
                  <a:pt x="75" y="24"/>
                </a:cubicBezTo>
                <a:cubicBezTo>
                  <a:pt x="54" y="34"/>
                  <a:pt x="54" y="34"/>
                  <a:pt x="54" y="34"/>
                </a:cubicBezTo>
                <a:cubicBezTo>
                  <a:pt x="45" y="40"/>
                  <a:pt x="54" y="47"/>
                  <a:pt x="57" y="46"/>
                </a:cubicBezTo>
                <a:cubicBezTo>
                  <a:pt x="61" y="45"/>
                  <a:pt x="69" y="42"/>
                  <a:pt x="75" y="40"/>
                </a:cubicBezTo>
                <a:cubicBezTo>
                  <a:pt x="78" y="38"/>
                  <a:pt x="82" y="39"/>
                  <a:pt x="85" y="41"/>
                </a:cubicBezTo>
                <a:cubicBezTo>
                  <a:pt x="94" y="48"/>
                  <a:pt x="114" y="63"/>
                  <a:pt x="115" y="64"/>
                </a:cubicBezTo>
                <a:moveTo>
                  <a:pt x="129" y="51"/>
                </a:moveTo>
                <a:cubicBezTo>
                  <a:pt x="127" y="52"/>
                  <a:pt x="123" y="54"/>
                  <a:pt x="122" y="55"/>
                </a:cubicBezTo>
                <a:cubicBezTo>
                  <a:pt x="121" y="56"/>
                  <a:pt x="121" y="57"/>
                  <a:pt x="120" y="58"/>
                </a:cubicBezTo>
                <a:cubicBezTo>
                  <a:pt x="119" y="60"/>
                  <a:pt x="117" y="63"/>
                  <a:pt x="115" y="64"/>
                </a:cubicBezTo>
                <a:moveTo>
                  <a:pt x="40" y="63"/>
                </a:moveTo>
                <a:cubicBezTo>
                  <a:pt x="40" y="63"/>
                  <a:pt x="40" y="63"/>
                  <a:pt x="40" y="63"/>
                </a:cubicBezTo>
                <a:moveTo>
                  <a:pt x="0" y="40"/>
                </a:moveTo>
                <a:cubicBezTo>
                  <a:pt x="23" y="59"/>
                  <a:pt x="23" y="59"/>
                  <a:pt x="23" y="59"/>
                </a:cubicBezTo>
                <a:cubicBezTo>
                  <a:pt x="55" y="18"/>
                  <a:pt x="55" y="18"/>
                  <a:pt x="55" y="18"/>
                </a:cubicBezTo>
                <a:cubicBezTo>
                  <a:pt x="33" y="0"/>
                  <a:pt x="33" y="0"/>
                  <a:pt x="33" y="0"/>
                </a:cubicBezTo>
                <a:moveTo>
                  <a:pt x="25" y="56"/>
                </a:moveTo>
                <a:cubicBezTo>
                  <a:pt x="32" y="61"/>
                  <a:pt x="38" y="64"/>
                  <a:pt x="38" y="64"/>
                </a:cubicBezTo>
                <a:moveTo>
                  <a:pt x="68" y="28"/>
                </a:moveTo>
                <a:cubicBezTo>
                  <a:pt x="65" y="26"/>
                  <a:pt x="58" y="23"/>
                  <a:pt x="52" y="22"/>
                </a:cubicBezTo>
              </a:path>
            </a:pathLst>
          </a:custGeom>
          <a:noFill/>
          <a:ln w="1428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5" name="Freeform 35"/>
          <p:cNvSpPr>
            <a:spLocks noEditPoints="1"/>
          </p:cNvSpPr>
          <p:nvPr/>
        </p:nvSpPr>
        <p:spPr bwMode="auto">
          <a:xfrm>
            <a:off x="4194175" y="1544638"/>
            <a:ext cx="442912" cy="446088"/>
          </a:xfrm>
          <a:custGeom>
            <a:avLst/>
            <a:gdLst>
              <a:gd name="T0" fmla="*/ 100 w 116"/>
              <a:gd name="T1" fmla="*/ 72 h 117"/>
              <a:gd name="T2" fmla="*/ 97 w 116"/>
              <a:gd name="T3" fmla="*/ 78 h 117"/>
              <a:gd name="T4" fmla="*/ 104 w 116"/>
              <a:gd name="T5" fmla="*/ 94 h 117"/>
              <a:gd name="T6" fmla="*/ 94 w 116"/>
              <a:gd name="T7" fmla="*/ 105 h 117"/>
              <a:gd name="T8" fmla="*/ 78 w 116"/>
              <a:gd name="T9" fmla="*/ 98 h 117"/>
              <a:gd name="T10" fmla="*/ 72 w 116"/>
              <a:gd name="T11" fmla="*/ 100 h 117"/>
              <a:gd name="T12" fmla="*/ 65 w 116"/>
              <a:gd name="T13" fmla="*/ 117 h 117"/>
              <a:gd name="T14" fmla="*/ 51 w 116"/>
              <a:gd name="T15" fmla="*/ 117 h 117"/>
              <a:gd name="T16" fmla="*/ 44 w 116"/>
              <a:gd name="T17" fmla="*/ 100 h 117"/>
              <a:gd name="T18" fmla="*/ 38 w 116"/>
              <a:gd name="T19" fmla="*/ 98 h 117"/>
              <a:gd name="T20" fmla="*/ 22 w 116"/>
              <a:gd name="T21" fmla="*/ 105 h 117"/>
              <a:gd name="T22" fmla="*/ 12 w 116"/>
              <a:gd name="T23" fmla="*/ 94 h 117"/>
              <a:gd name="T24" fmla="*/ 19 w 116"/>
              <a:gd name="T25" fmla="*/ 78 h 117"/>
              <a:gd name="T26" fmla="*/ 16 w 116"/>
              <a:gd name="T27" fmla="*/ 72 h 117"/>
              <a:gd name="T28" fmla="*/ 0 w 116"/>
              <a:gd name="T29" fmla="*/ 66 h 117"/>
              <a:gd name="T30" fmla="*/ 0 w 116"/>
              <a:gd name="T31" fmla="*/ 51 h 117"/>
              <a:gd name="T32" fmla="*/ 16 w 116"/>
              <a:gd name="T33" fmla="*/ 45 h 117"/>
              <a:gd name="T34" fmla="*/ 19 w 116"/>
              <a:gd name="T35" fmla="*/ 39 h 117"/>
              <a:gd name="T36" fmla="*/ 12 w 116"/>
              <a:gd name="T37" fmla="*/ 22 h 117"/>
              <a:gd name="T38" fmla="*/ 22 w 116"/>
              <a:gd name="T39" fmla="*/ 12 h 117"/>
              <a:gd name="T40" fmla="*/ 38 w 116"/>
              <a:gd name="T41" fmla="*/ 19 h 117"/>
              <a:gd name="T42" fmla="*/ 44 w 116"/>
              <a:gd name="T43" fmla="*/ 17 h 117"/>
              <a:gd name="T44" fmla="*/ 51 w 116"/>
              <a:gd name="T45" fmla="*/ 0 h 117"/>
              <a:gd name="T46" fmla="*/ 65 w 116"/>
              <a:gd name="T47" fmla="*/ 0 h 117"/>
              <a:gd name="T48" fmla="*/ 72 w 116"/>
              <a:gd name="T49" fmla="*/ 17 h 117"/>
              <a:gd name="T50" fmla="*/ 78 w 116"/>
              <a:gd name="T51" fmla="*/ 19 h 117"/>
              <a:gd name="T52" fmla="*/ 94 w 116"/>
              <a:gd name="T53" fmla="*/ 12 h 117"/>
              <a:gd name="T54" fmla="*/ 104 w 116"/>
              <a:gd name="T55" fmla="*/ 22 h 117"/>
              <a:gd name="T56" fmla="*/ 97 w 116"/>
              <a:gd name="T57" fmla="*/ 39 h 117"/>
              <a:gd name="T58" fmla="*/ 100 w 116"/>
              <a:gd name="T59" fmla="*/ 45 h 117"/>
              <a:gd name="T60" fmla="*/ 116 w 116"/>
              <a:gd name="T61" fmla="*/ 51 h 117"/>
              <a:gd name="T62" fmla="*/ 116 w 116"/>
              <a:gd name="T63" fmla="*/ 66 h 117"/>
              <a:gd name="T64" fmla="*/ 100 w 116"/>
              <a:gd name="T65" fmla="*/ 72 h 117"/>
              <a:gd name="T66" fmla="*/ 52 w 116"/>
              <a:gd name="T67" fmla="*/ 60 h 117"/>
              <a:gd name="T68" fmla="*/ 22 w 116"/>
              <a:gd name="T69" fmla="*/ 51 h 117"/>
              <a:gd name="T70" fmla="*/ 21 w 116"/>
              <a:gd name="T71" fmla="*/ 58 h 117"/>
              <a:gd name="T72" fmla="*/ 34 w 116"/>
              <a:gd name="T73" fmla="*/ 86 h 117"/>
              <a:gd name="T74" fmla="*/ 52 w 116"/>
              <a:gd name="T75" fmla="*/ 60 h 117"/>
              <a:gd name="T76" fmla="*/ 54 w 116"/>
              <a:gd name="T77" fmla="*/ 53 h 117"/>
              <a:gd name="T78" fmla="*/ 54 w 116"/>
              <a:gd name="T79" fmla="*/ 22 h 117"/>
              <a:gd name="T80" fmla="*/ 24 w 116"/>
              <a:gd name="T81" fmla="*/ 44 h 117"/>
              <a:gd name="T82" fmla="*/ 54 w 116"/>
              <a:gd name="T83" fmla="*/ 53 h 117"/>
              <a:gd name="T84" fmla="*/ 62 w 116"/>
              <a:gd name="T85" fmla="*/ 53 h 117"/>
              <a:gd name="T86" fmla="*/ 92 w 116"/>
              <a:gd name="T87" fmla="*/ 44 h 117"/>
              <a:gd name="T88" fmla="*/ 62 w 116"/>
              <a:gd name="T89" fmla="*/ 22 h 117"/>
              <a:gd name="T90" fmla="*/ 62 w 116"/>
              <a:gd name="T91" fmla="*/ 53 h 117"/>
              <a:gd name="T92" fmla="*/ 82 w 116"/>
              <a:gd name="T93" fmla="*/ 86 h 117"/>
              <a:gd name="T94" fmla="*/ 95 w 116"/>
              <a:gd name="T95" fmla="*/ 58 h 117"/>
              <a:gd name="T96" fmla="*/ 94 w 116"/>
              <a:gd name="T97" fmla="*/ 51 h 117"/>
              <a:gd name="T98" fmla="*/ 64 w 116"/>
              <a:gd name="T99" fmla="*/ 60 h 117"/>
              <a:gd name="T100" fmla="*/ 82 w 116"/>
              <a:gd name="T101" fmla="*/ 86 h 117"/>
              <a:gd name="T102" fmla="*/ 76 w 116"/>
              <a:gd name="T103" fmla="*/ 90 h 117"/>
              <a:gd name="T104" fmla="*/ 58 w 116"/>
              <a:gd name="T105" fmla="*/ 65 h 117"/>
              <a:gd name="T106" fmla="*/ 40 w 116"/>
              <a:gd name="T107" fmla="*/ 90 h 117"/>
              <a:gd name="T108" fmla="*/ 58 w 116"/>
              <a:gd name="T109" fmla="*/ 95 h 117"/>
              <a:gd name="T110" fmla="*/ 76 w 116"/>
              <a:gd name="T111" fmla="*/ 9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 h="117">
                <a:moveTo>
                  <a:pt x="100" y="72"/>
                </a:moveTo>
                <a:cubicBezTo>
                  <a:pt x="99" y="74"/>
                  <a:pt x="98" y="76"/>
                  <a:pt x="97" y="78"/>
                </a:cubicBezTo>
                <a:cubicBezTo>
                  <a:pt x="104" y="94"/>
                  <a:pt x="104" y="94"/>
                  <a:pt x="104" y="94"/>
                </a:cubicBezTo>
                <a:cubicBezTo>
                  <a:pt x="94" y="105"/>
                  <a:pt x="94" y="105"/>
                  <a:pt x="94" y="105"/>
                </a:cubicBezTo>
                <a:cubicBezTo>
                  <a:pt x="78" y="98"/>
                  <a:pt x="78" y="98"/>
                  <a:pt x="78" y="98"/>
                </a:cubicBezTo>
                <a:cubicBezTo>
                  <a:pt x="76" y="99"/>
                  <a:pt x="74" y="99"/>
                  <a:pt x="72" y="100"/>
                </a:cubicBezTo>
                <a:cubicBezTo>
                  <a:pt x="65" y="117"/>
                  <a:pt x="65" y="117"/>
                  <a:pt x="65" y="117"/>
                </a:cubicBezTo>
                <a:cubicBezTo>
                  <a:pt x="51" y="117"/>
                  <a:pt x="51" y="117"/>
                  <a:pt x="51" y="117"/>
                </a:cubicBezTo>
                <a:cubicBezTo>
                  <a:pt x="44" y="100"/>
                  <a:pt x="44" y="100"/>
                  <a:pt x="44" y="100"/>
                </a:cubicBezTo>
                <a:cubicBezTo>
                  <a:pt x="42" y="99"/>
                  <a:pt x="40" y="99"/>
                  <a:pt x="38" y="98"/>
                </a:cubicBezTo>
                <a:cubicBezTo>
                  <a:pt x="22" y="105"/>
                  <a:pt x="22" y="105"/>
                  <a:pt x="22" y="105"/>
                </a:cubicBezTo>
                <a:cubicBezTo>
                  <a:pt x="12" y="94"/>
                  <a:pt x="12" y="94"/>
                  <a:pt x="12" y="94"/>
                </a:cubicBezTo>
                <a:cubicBezTo>
                  <a:pt x="19" y="78"/>
                  <a:pt x="19" y="78"/>
                  <a:pt x="19" y="78"/>
                </a:cubicBezTo>
                <a:cubicBezTo>
                  <a:pt x="18" y="76"/>
                  <a:pt x="17" y="74"/>
                  <a:pt x="16" y="72"/>
                </a:cubicBezTo>
                <a:cubicBezTo>
                  <a:pt x="0" y="66"/>
                  <a:pt x="0" y="66"/>
                  <a:pt x="0" y="66"/>
                </a:cubicBezTo>
                <a:cubicBezTo>
                  <a:pt x="0" y="51"/>
                  <a:pt x="0" y="51"/>
                  <a:pt x="0" y="51"/>
                </a:cubicBezTo>
                <a:cubicBezTo>
                  <a:pt x="16" y="45"/>
                  <a:pt x="16" y="45"/>
                  <a:pt x="16" y="45"/>
                </a:cubicBezTo>
                <a:cubicBezTo>
                  <a:pt x="17" y="43"/>
                  <a:pt x="18" y="41"/>
                  <a:pt x="19" y="39"/>
                </a:cubicBezTo>
                <a:cubicBezTo>
                  <a:pt x="12" y="22"/>
                  <a:pt x="12" y="22"/>
                  <a:pt x="12" y="22"/>
                </a:cubicBezTo>
                <a:cubicBezTo>
                  <a:pt x="22" y="12"/>
                  <a:pt x="22" y="12"/>
                  <a:pt x="22" y="12"/>
                </a:cubicBezTo>
                <a:cubicBezTo>
                  <a:pt x="38" y="19"/>
                  <a:pt x="38" y="19"/>
                  <a:pt x="38" y="19"/>
                </a:cubicBezTo>
                <a:cubicBezTo>
                  <a:pt x="40" y="18"/>
                  <a:pt x="42" y="18"/>
                  <a:pt x="44" y="17"/>
                </a:cubicBezTo>
                <a:cubicBezTo>
                  <a:pt x="51" y="0"/>
                  <a:pt x="51" y="0"/>
                  <a:pt x="51" y="0"/>
                </a:cubicBezTo>
                <a:cubicBezTo>
                  <a:pt x="65" y="0"/>
                  <a:pt x="65" y="0"/>
                  <a:pt x="65" y="0"/>
                </a:cubicBezTo>
                <a:cubicBezTo>
                  <a:pt x="72" y="17"/>
                  <a:pt x="72" y="17"/>
                  <a:pt x="72" y="17"/>
                </a:cubicBezTo>
                <a:cubicBezTo>
                  <a:pt x="74" y="18"/>
                  <a:pt x="76" y="18"/>
                  <a:pt x="78" y="19"/>
                </a:cubicBezTo>
                <a:cubicBezTo>
                  <a:pt x="94" y="12"/>
                  <a:pt x="94" y="12"/>
                  <a:pt x="94" y="12"/>
                </a:cubicBezTo>
                <a:cubicBezTo>
                  <a:pt x="104" y="22"/>
                  <a:pt x="104" y="22"/>
                  <a:pt x="104" y="22"/>
                </a:cubicBezTo>
                <a:cubicBezTo>
                  <a:pt x="97" y="39"/>
                  <a:pt x="97" y="39"/>
                  <a:pt x="97" y="39"/>
                </a:cubicBezTo>
                <a:cubicBezTo>
                  <a:pt x="98" y="41"/>
                  <a:pt x="99" y="43"/>
                  <a:pt x="100" y="45"/>
                </a:cubicBezTo>
                <a:cubicBezTo>
                  <a:pt x="116" y="51"/>
                  <a:pt x="116" y="51"/>
                  <a:pt x="116" y="51"/>
                </a:cubicBezTo>
                <a:cubicBezTo>
                  <a:pt x="116" y="66"/>
                  <a:pt x="116" y="66"/>
                  <a:pt x="116" y="66"/>
                </a:cubicBezTo>
                <a:lnTo>
                  <a:pt x="100" y="72"/>
                </a:lnTo>
                <a:close/>
                <a:moveTo>
                  <a:pt x="52" y="60"/>
                </a:moveTo>
                <a:cubicBezTo>
                  <a:pt x="22" y="51"/>
                  <a:pt x="22" y="51"/>
                  <a:pt x="22" y="51"/>
                </a:cubicBezTo>
                <a:cubicBezTo>
                  <a:pt x="22" y="53"/>
                  <a:pt x="21" y="56"/>
                  <a:pt x="21" y="58"/>
                </a:cubicBezTo>
                <a:cubicBezTo>
                  <a:pt x="21" y="69"/>
                  <a:pt x="26" y="79"/>
                  <a:pt x="34" y="86"/>
                </a:cubicBezTo>
                <a:lnTo>
                  <a:pt x="52" y="60"/>
                </a:lnTo>
                <a:close/>
                <a:moveTo>
                  <a:pt x="54" y="53"/>
                </a:moveTo>
                <a:cubicBezTo>
                  <a:pt x="54" y="22"/>
                  <a:pt x="54" y="22"/>
                  <a:pt x="54" y="22"/>
                </a:cubicBezTo>
                <a:cubicBezTo>
                  <a:pt x="41" y="23"/>
                  <a:pt x="30" y="31"/>
                  <a:pt x="24" y="44"/>
                </a:cubicBezTo>
                <a:lnTo>
                  <a:pt x="54" y="53"/>
                </a:lnTo>
                <a:close/>
                <a:moveTo>
                  <a:pt x="62" y="53"/>
                </a:moveTo>
                <a:cubicBezTo>
                  <a:pt x="92" y="44"/>
                  <a:pt x="92" y="44"/>
                  <a:pt x="92" y="44"/>
                </a:cubicBezTo>
                <a:cubicBezTo>
                  <a:pt x="86" y="31"/>
                  <a:pt x="75" y="23"/>
                  <a:pt x="62" y="22"/>
                </a:cubicBezTo>
                <a:lnTo>
                  <a:pt x="62" y="53"/>
                </a:lnTo>
                <a:close/>
                <a:moveTo>
                  <a:pt x="82" y="86"/>
                </a:moveTo>
                <a:cubicBezTo>
                  <a:pt x="90" y="79"/>
                  <a:pt x="95" y="69"/>
                  <a:pt x="95" y="58"/>
                </a:cubicBezTo>
                <a:cubicBezTo>
                  <a:pt x="95" y="56"/>
                  <a:pt x="94" y="53"/>
                  <a:pt x="94" y="51"/>
                </a:cubicBezTo>
                <a:cubicBezTo>
                  <a:pt x="64" y="60"/>
                  <a:pt x="64" y="60"/>
                  <a:pt x="64" y="60"/>
                </a:cubicBezTo>
                <a:lnTo>
                  <a:pt x="82" y="86"/>
                </a:lnTo>
                <a:close/>
                <a:moveTo>
                  <a:pt x="76" y="90"/>
                </a:moveTo>
                <a:cubicBezTo>
                  <a:pt x="58" y="65"/>
                  <a:pt x="58" y="65"/>
                  <a:pt x="58" y="65"/>
                </a:cubicBezTo>
                <a:cubicBezTo>
                  <a:pt x="40" y="90"/>
                  <a:pt x="40" y="90"/>
                  <a:pt x="40" y="90"/>
                </a:cubicBezTo>
                <a:cubicBezTo>
                  <a:pt x="45" y="93"/>
                  <a:pt x="52" y="95"/>
                  <a:pt x="58" y="95"/>
                </a:cubicBezTo>
                <a:cubicBezTo>
                  <a:pt x="65" y="95"/>
                  <a:pt x="71" y="93"/>
                  <a:pt x="76" y="90"/>
                </a:cubicBezTo>
                <a:close/>
              </a:path>
            </a:pathLst>
          </a:custGeom>
          <a:noFill/>
          <a:ln w="1428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6" name="Freeform 36"/>
          <p:cNvSpPr>
            <a:spLocks noEditPoints="1"/>
          </p:cNvSpPr>
          <p:nvPr/>
        </p:nvSpPr>
        <p:spPr bwMode="auto">
          <a:xfrm>
            <a:off x="7485063" y="4840288"/>
            <a:ext cx="452437" cy="365125"/>
          </a:xfrm>
          <a:custGeom>
            <a:avLst/>
            <a:gdLst>
              <a:gd name="T0" fmla="*/ 119 w 119"/>
              <a:gd name="T1" fmla="*/ 96 h 96"/>
              <a:gd name="T2" fmla="*/ 0 w 119"/>
              <a:gd name="T3" fmla="*/ 96 h 96"/>
              <a:gd name="T4" fmla="*/ 29 w 119"/>
              <a:gd name="T5" fmla="*/ 70 h 96"/>
              <a:gd name="T6" fmla="*/ 13 w 119"/>
              <a:gd name="T7" fmla="*/ 70 h 96"/>
              <a:gd name="T8" fmla="*/ 13 w 119"/>
              <a:gd name="T9" fmla="*/ 96 h 96"/>
              <a:gd name="T10" fmla="*/ 29 w 119"/>
              <a:gd name="T11" fmla="*/ 96 h 96"/>
              <a:gd name="T12" fmla="*/ 29 w 119"/>
              <a:gd name="T13" fmla="*/ 70 h 96"/>
              <a:gd name="T14" fmla="*/ 55 w 119"/>
              <a:gd name="T15" fmla="*/ 45 h 96"/>
              <a:gd name="T16" fmla="*/ 38 w 119"/>
              <a:gd name="T17" fmla="*/ 45 h 96"/>
              <a:gd name="T18" fmla="*/ 38 w 119"/>
              <a:gd name="T19" fmla="*/ 96 h 96"/>
              <a:gd name="T20" fmla="*/ 55 w 119"/>
              <a:gd name="T21" fmla="*/ 96 h 96"/>
              <a:gd name="T22" fmla="*/ 55 w 119"/>
              <a:gd name="T23" fmla="*/ 45 h 96"/>
              <a:gd name="T24" fmla="*/ 81 w 119"/>
              <a:gd name="T25" fmla="*/ 56 h 96"/>
              <a:gd name="T26" fmla="*/ 64 w 119"/>
              <a:gd name="T27" fmla="*/ 56 h 96"/>
              <a:gd name="T28" fmla="*/ 64 w 119"/>
              <a:gd name="T29" fmla="*/ 96 h 96"/>
              <a:gd name="T30" fmla="*/ 81 w 119"/>
              <a:gd name="T31" fmla="*/ 96 h 96"/>
              <a:gd name="T32" fmla="*/ 81 w 119"/>
              <a:gd name="T33" fmla="*/ 56 h 96"/>
              <a:gd name="T34" fmla="*/ 106 w 119"/>
              <a:gd name="T35" fmla="*/ 30 h 96"/>
              <a:gd name="T36" fmla="*/ 90 w 119"/>
              <a:gd name="T37" fmla="*/ 30 h 96"/>
              <a:gd name="T38" fmla="*/ 90 w 119"/>
              <a:gd name="T39" fmla="*/ 96 h 96"/>
              <a:gd name="T40" fmla="*/ 106 w 119"/>
              <a:gd name="T41" fmla="*/ 96 h 96"/>
              <a:gd name="T42" fmla="*/ 106 w 119"/>
              <a:gd name="T43" fmla="*/ 30 h 96"/>
              <a:gd name="T44" fmla="*/ 21 w 119"/>
              <a:gd name="T45" fmla="*/ 42 h 96"/>
              <a:gd name="T46" fmla="*/ 16 w 119"/>
              <a:gd name="T47" fmla="*/ 46 h 96"/>
              <a:gd name="T48" fmla="*/ 21 w 119"/>
              <a:gd name="T49" fmla="*/ 51 h 96"/>
              <a:gd name="T50" fmla="*/ 26 w 119"/>
              <a:gd name="T51" fmla="*/ 46 h 96"/>
              <a:gd name="T52" fmla="*/ 21 w 119"/>
              <a:gd name="T53" fmla="*/ 42 h 96"/>
              <a:gd name="T54" fmla="*/ 47 w 119"/>
              <a:gd name="T55" fmla="*/ 17 h 96"/>
              <a:gd name="T56" fmla="*/ 42 w 119"/>
              <a:gd name="T57" fmla="*/ 22 h 96"/>
              <a:gd name="T58" fmla="*/ 47 w 119"/>
              <a:gd name="T59" fmla="*/ 27 h 96"/>
              <a:gd name="T60" fmla="*/ 51 w 119"/>
              <a:gd name="T61" fmla="*/ 22 h 96"/>
              <a:gd name="T62" fmla="*/ 47 w 119"/>
              <a:gd name="T63" fmla="*/ 17 h 96"/>
              <a:gd name="T64" fmla="*/ 72 w 119"/>
              <a:gd name="T65" fmla="*/ 30 h 96"/>
              <a:gd name="T66" fmla="*/ 68 w 119"/>
              <a:gd name="T67" fmla="*/ 34 h 96"/>
              <a:gd name="T68" fmla="*/ 72 w 119"/>
              <a:gd name="T69" fmla="*/ 39 h 96"/>
              <a:gd name="T70" fmla="*/ 77 w 119"/>
              <a:gd name="T71" fmla="*/ 34 h 96"/>
              <a:gd name="T72" fmla="*/ 72 w 119"/>
              <a:gd name="T73" fmla="*/ 30 h 96"/>
              <a:gd name="T74" fmla="*/ 98 w 119"/>
              <a:gd name="T75" fmla="*/ 0 h 96"/>
              <a:gd name="T76" fmla="*/ 93 w 119"/>
              <a:gd name="T77" fmla="*/ 5 h 96"/>
              <a:gd name="T78" fmla="*/ 98 w 119"/>
              <a:gd name="T79" fmla="*/ 10 h 96"/>
              <a:gd name="T80" fmla="*/ 103 w 119"/>
              <a:gd name="T81" fmla="*/ 5 h 96"/>
              <a:gd name="T82" fmla="*/ 98 w 119"/>
              <a:gd name="T83" fmla="*/ 0 h 96"/>
              <a:gd name="T84" fmla="*/ 75 w 119"/>
              <a:gd name="T85" fmla="*/ 31 h 96"/>
              <a:gd name="T86" fmla="*/ 95 w 119"/>
              <a:gd name="T87" fmla="*/ 8 h 96"/>
              <a:gd name="T88" fmla="*/ 51 w 119"/>
              <a:gd name="T89" fmla="*/ 24 h 96"/>
              <a:gd name="T90" fmla="*/ 68 w 119"/>
              <a:gd name="T91" fmla="*/ 32 h 96"/>
              <a:gd name="T92" fmla="*/ 43 w 119"/>
              <a:gd name="T93" fmla="*/ 25 h 96"/>
              <a:gd name="T94" fmla="*/ 24 w 119"/>
              <a:gd name="T95"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9" h="96">
                <a:moveTo>
                  <a:pt x="119" y="96"/>
                </a:moveTo>
                <a:cubicBezTo>
                  <a:pt x="0" y="96"/>
                  <a:pt x="0" y="96"/>
                  <a:pt x="0" y="96"/>
                </a:cubicBezTo>
                <a:moveTo>
                  <a:pt x="29" y="70"/>
                </a:moveTo>
                <a:cubicBezTo>
                  <a:pt x="13" y="70"/>
                  <a:pt x="13" y="70"/>
                  <a:pt x="13" y="70"/>
                </a:cubicBezTo>
                <a:cubicBezTo>
                  <a:pt x="13" y="96"/>
                  <a:pt x="13" y="96"/>
                  <a:pt x="13" y="96"/>
                </a:cubicBezTo>
                <a:cubicBezTo>
                  <a:pt x="29" y="96"/>
                  <a:pt x="29" y="96"/>
                  <a:pt x="29" y="96"/>
                </a:cubicBezTo>
                <a:lnTo>
                  <a:pt x="29" y="70"/>
                </a:lnTo>
                <a:close/>
                <a:moveTo>
                  <a:pt x="55" y="45"/>
                </a:moveTo>
                <a:cubicBezTo>
                  <a:pt x="38" y="45"/>
                  <a:pt x="38" y="45"/>
                  <a:pt x="38" y="45"/>
                </a:cubicBezTo>
                <a:cubicBezTo>
                  <a:pt x="38" y="96"/>
                  <a:pt x="38" y="96"/>
                  <a:pt x="38" y="96"/>
                </a:cubicBezTo>
                <a:cubicBezTo>
                  <a:pt x="55" y="96"/>
                  <a:pt x="55" y="96"/>
                  <a:pt x="55" y="96"/>
                </a:cubicBezTo>
                <a:lnTo>
                  <a:pt x="55" y="45"/>
                </a:lnTo>
                <a:close/>
                <a:moveTo>
                  <a:pt x="81" y="56"/>
                </a:moveTo>
                <a:cubicBezTo>
                  <a:pt x="64" y="56"/>
                  <a:pt x="64" y="56"/>
                  <a:pt x="64" y="56"/>
                </a:cubicBezTo>
                <a:cubicBezTo>
                  <a:pt x="64" y="96"/>
                  <a:pt x="64" y="96"/>
                  <a:pt x="64" y="96"/>
                </a:cubicBezTo>
                <a:cubicBezTo>
                  <a:pt x="81" y="96"/>
                  <a:pt x="81" y="96"/>
                  <a:pt x="81" y="96"/>
                </a:cubicBezTo>
                <a:lnTo>
                  <a:pt x="81" y="56"/>
                </a:lnTo>
                <a:close/>
                <a:moveTo>
                  <a:pt x="106" y="30"/>
                </a:moveTo>
                <a:cubicBezTo>
                  <a:pt x="90" y="30"/>
                  <a:pt x="90" y="30"/>
                  <a:pt x="90" y="30"/>
                </a:cubicBezTo>
                <a:cubicBezTo>
                  <a:pt x="90" y="96"/>
                  <a:pt x="90" y="96"/>
                  <a:pt x="90" y="96"/>
                </a:cubicBezTo>
                <a:cubicBezTo>
                  <a:pt x="106" y="96"/>
                  <a:pt x="106" y="96"/>
                  <a:pt x="106" y="96"/>
                </a:cubicBezTo>
                <a:lnTo>
                  <a:pt x="106" y="30"/>
                </a:lnTo>
                <a:close/>
                <a:moveTo>
                  <a:pt x="21" y="42"/>
                </a:moveTo>
                <a:cubicBezTo>
                  <a:pt x="18" y="42"/>
                  <a:pt x="16" y="44"/>
                  <a:pt x="16" y="46"/>
                </a:cubicBezTo>
                <a:cubicBezTo>
                  <a:pt x="16" y="49"/>
                  <a:pt x="18" y="51"/>
                  <a:pt x="21" y="51"/>
                </a:cubicBezTo>
                <a:cubicBezTo>
                  <a:pt x="23" y="51"/>
                  <a:pt x="26" y="49"/>
                  <a:pt x="26" y="46"/>
                </a:cubicBezTo>
                <a:cubicBezTo>
                  <a:pt x="26" y="44"/>
                  <a:pt x="23" y="42"/>
                  <a:pt x="21" y="42"/>
                </a:cubicBezTo>
                <a:close/>
                <a:moveTo>
                  <a:pt x="47" y="17"/>
                </a:moveTo>
                <a:cubicBezTo>
                  <a:pt x="44" y="17"/>
                  <a:pt x="42" y="19"/>
                  <a:pt x="42" y="22"/>
                </a:cubicBezTo>
                <a:cubicBezTo>
                  <a:pt x="42" y="25"/>
                  <a:pt x="44" y="27"/>
                  <a:pt x="47" y="27"/>
                </a:cubicBezTo>
                <a:cubicBezTo>
                  <a:pt x="49" y="27"/>
                  <a:pt x="51" y="25"/>
                  <a:pt x="51" y="22"/>
                </a:cubicBezTo>
                <a:cubicBezTo>
                  <a:pt x="51" y="19"/>
                  <a:pt x="49" y="17"/>
                  <a:pt x="47" y="17"/>
                </a:cubicBezTo>
                <a:close/>
                <a:moveTo>
                  <a:pt x="72" y="30"/>
                </a:moveTo>
                <a:cubicBezTo>
                  <a:pt x="70" y="30"/>
                  <a:pt x="68" y="32"/>
                  <a:pt x="68" y="34"/>
                </a:cubicBezTo>
                <a:cubicBezTo>
                  <a:pt x="68" y="37"/>
                  <a:pt x="70" y="39"/>
                  <a:pt x="72" y="39"/>
                </a:cubicBezTo>
                <a:cubicBezTo>
                  <a:pt x="75" y="39"/>
                  <a:pt x="77" y="37"/>
                  <a:pt x="77" y="34"/>
                </a:cubicBezTo>
                <a:cubicBezTo>
                  <a:pt x="77" y="32"/>
                  <a:pt x="75" y="30"/>
                  <a:pt x="72" y="30"/>
                </a:cubicBezTo>
                <a:close/>
                <a:moveTo>
                  <a:pt x="98" y="0"/>
                </a:moveTo>
                <a:cubicBezTo>
                  <a:pt x="96" y="0"/>
                  <a:pt x="93" y="2"/>
                  <a:pt x="93" y="5"/>
                </a:cubicBezTo>
                <a:cubicBezTo>
                  <a:pt x="93" y="7"/>
                  <a:pt x="96" y="10"/>
                  <a:pt x="98" y="10"/>
                </a:cubicBezTo>
                <a:cubicBezTo>
                  <a:pt x="101" y="10"/>
                  <a:pt x="103" y="7"/>
                  <a:pt x="103" y="5"/>
                </a:cubicBezTo>
                <a:cubicBezTo>
                  <a:pt x="103" y="2"/>
                  <a:pt x="101" y="0"/>
                  <a:pt x="98" y="0"/>
                </a:cubicBezTo>
                <a:close/>
                <a:moveTo>
                  <a:pt x="75" y="31"/>
                </a:moveTo>
                <a:cubicBezTo>
                  <a:pt x="95" y="8"/>
                  <a:pt x="95" y="8"/>
                  <a:pt x="95" y="8"/>
                </a:cubicBezTo>
                <a:moveTo>
                  <a:pt x="51" y="24"/>
                </a:moveTo>
                <a:cubicBezTo>
                  <a:pt x="68" y="32"/>
                  <a:pt x="68" y="32"/>
                  <a:pt x="68" y="32"/>
                </a:cubicBezTo>
                <a:moveTo>
                  <a:pt x="43" y="25"/>
                </a:moveTo>
                <a:cubicBezTo>
                  <a:pt x="24" y="43"/>
                  <a:pt x="24" y="43"/>
                  <a:pt x="24" y="43"/>
                </a:cubicBezTo>
              </a:path>
            </a:pathLst>
          </a:custGeom>
          <a:noFill/>
          <a:ln w="1428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7" name="Freeform 37"/>
          <p:cNvSpPr>
            <a:spLocks noEditPoints="1"/>
          </p:cNvSpPr>
          <p:nvPr/>
        </p:nvSpPr>
        <p:spPr bwMode="auto">
          <a:xfrm>
            <a:off x="4210050" y="4889500"/>
            <a:ext cx="473075" cy="442913"/>
          </a:xfrm>
          <a:custGeom>
            <a:avLst/>
            <a:gdLst>
              <a:gd name="T0" fmla="*/ 0 w 124"/>
              <a:gd name="T1" fmla="*/ 108 h 116"/>
              <a:gd name="T2" fmla="*/ 12 w 124"/>
              <a:gd name="T3" fmla="*/ 14 h 116"/>
              <a:gd name="T4" fmla="*/ 104 w 124"/>
              <a:gd name="T5" fmla="*/ 14 h 116"/>
              <a:gd name="T6" fmla="*/ 77 w 124"/>
              <a:gd name="T7" fmla="*/ 14 h 116"/>
              <a:gd name="T8" fmla="*/ 0 w 124"/>
              <a:gd name="T9" fmla="*/ 35 h 116"/>
              <a:gd name="T10" fmla="*/ 27 w 124"/>
              <a:gd name="T11" fmla="*/ 20 h 116"/>
              <a:gd name="T12" fmla="*/ 19 w 124"/>
              <a:gd name="T13" fmla="*/ 0 h 116"/>
              <a:gd name="T14" fmla="*/ 12 w 124"/>
              <a:gd name="T15" fmla="*/ 8 h 116"/>
              <a:gd name="T16" fmla="*/ 19 w 124"/>
              <a:gd name="T17" fmla="*/ 27 h 116"/>
              <a:gd name="T18" fmla="*/ 27 w 124"/>
              <a:gd name="T19" fmla="*/ 20 h 116"/>
              <a:gd name="T20" fmla="*/ 85 w 124"/>
              <a:gd name="T21" fmla="*/ 27 h 116"/>
              <a:gd name="T22" fmla="*/ 92 w 124"/>
              <a:gd name="T23" fmla="*/ 8 h 116"/>
              <a:gd name="T24" fmla="*/ 85 w 124"/>
              <a:gd name="T25" fmla="*/ 0 h 116"/>
              <a:gd name="T26" fmla="*/ 77 w 124"/>
              <a:gd name="T27" fmla="*/ 20 h 116"/>
              <a:gd name="T28" fmla="*/ 25 w 124"/>
              <a:gd name="T29" fmla="*/ 42 h 116"/>
              <a:gd name="T30" fmla="*/ 11 w 124"/>
              <a:gd name="T31" fmla="*/ 57 h 116"/>
              <a:gd name="T32" fmla="*/ 25 w 124"/>
              <a:gd name="T33" fmla="*/ 42 h 116"/>
              <a:gd name="T34" fmla="*/ 33 w 124"/>
              <a:gd name="T35" fmla="*/ 42 h 116"/>
              <a:gd name="T36" fmla="*/ 48 w 124"/>
              <a:gd name="T37" fmla="*/ 57 h 116"/>
              <a:gd name="T38" fmla="*/ 71 w 124"/>
              <a:gd name="T39" fmla="*/ 42 h 116"/>
              <a:gd name="T40" fmla="*/ 56 w 124"/>
              <a:gd name="T41" fmla="*/ 57 h 116"/>
              <a:gd name="T42" fmla="*/ 71 w 124"/>
              <a:gd name="T43" fmla="*/ 42 h 116"/>
              <a:gd name="T44" fmla="*/ 94 w 124"/>
              <a:gd name="T45" fmla="*/ 42 h 116"/>
              <a:gd name="T46" fmla="*/ 79 w 124"/>
              <a:gd name="T47" fmla="*/ 55 h 116"/>
              <a:gd name="T48" fmla="*/ 11 w 124"/>
              <a:gd name="T49" fmla="*/ 63 h 116"/>
              <a:gd name="T50" fmla="*/ 25 w 124"/>
              <a:gd name="T51" fmla="*/ 78 h 116"/>
              <a:gd name="T52" fmla="*/ 48 w 124"/>
              <a:gd name="T53" fmla="*/ 63 h 116"/>
              <a:gd name="T54" fmla="*/ 33 w 124"/>
              <a:gd name="T55" fmla="*/ 78 h 116"/>
              <a:gd name="T56" fmla="*/ 48 w 124"/>
              <a:gd name="T57" fmla="*/ 63 h 116"/>
              <a:gd name="T58" fmla="*/ 56 w 124"/>
              <a:gd name="T59" fmla="*/ 63 h 116"/>
              <a:gd name="T60" fmla="*/ 61 w 124"/>
              <a:gd name="T61" fmla="*/ 78 h 116"/>
              <a:gd name="T62" fmla="*/ 11 w 124"/>
              <a:gd name="T63" fmla="*/ 84 h 116"/>
              <a:gd name="T64" fmla="*/ 25 w 124"/>
              <a:gd name="T65" fmla="*/ 99 h 116"/>
              <a:gd name="T66" fmla="*/ 48 w 124"/>
              <a:gd name="T67" fmla="*/ 84 h 116"/>
              <a:gd name="T68" fmla="*/ 33 w 124"/>
              <a:gd name="T69" fmla="*/ 99 h 116"/>
              <a:gd name="T70" fmla="*/ 48 w 124"/>
              <a:gd name="T71" fmla="*/ 84 h 116"/>
              <a:gd name="T72" fmla="*/ 56 w 124"/>
              <a:gd name="T73" fmla="*/ 84 h 116"/>
              <a:gd name="T74" fmla="*/ 63 w 124"/>
              <a:gd name="T75" fmla="*/ 99 h 116"/>
              <a:gd name="T76" fmla="*/ 63 w 124"/>
              <a:gd name="T77" fmla="*/ 85 h 116"/>
              <a:gd name="T78" fmla="*/ 124 w 124"/>
              <a:gd name="T79" fmla="*/ 85 h 116"/>
              <a:gd name="T80" fmla="*/ 80 w 124"/>
              <a:gd name="T81" fmla="*/ 89 h 116"/>
              <a:gd name="T82" fmla="*/ 110 w 124"/>
              <a:gd name="T83" fmla="*/ 6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116">
                <a:moveTo>
                  <a:pt x="65" y="108"/>
                </a:moveTo>
                <a:cubicBezTo>
                  <a:pt x="0" y="108"/>
                  <a:pt x="0" y="108"/>
                  <a:pt x="0" y="108"/>
                </a:cubicBezTo>
                <a:cubicBezTo>
                  <a:pt x="0" y="14"/>
                  <a:pt x="0" y="14"/>
                  <a:pt x="0" y="14"/>
                </a:cubicBezTo>
                <a:cubicBezTo>
                  <a:pt x="12" y="14"/>
                  <a:pt x="12" y="14"/>
                  <a:pt x="12" y="14"/>
                </a:cubicBezTo>
                <a:moveTo>
                  <a:pt x="104" y="51"/>
                </a:moveTo>
                <a:cubicBezTo>
                  <a:pt x="104" y="14"/>
                  <a:pt x="104" y="14"/>
                  <a:pt x="104" y="14"/>
                </a:cubicBezTo>
                <a:cubicBezTo>
                  <a:pt x="92" y="14"/>
                  <a:pt x="92" y="14"/>
                  <a:pt x="92" y="14"/>
                </a:cubicBezTo>
                <a:moveTo>
                  <a:pt x="77" y="14"/>
                </a:moveTo>
                <a:cubicBezTo>
                  <a:pt x="27" y="14"/>
                  <a:pt x="27" y="14"/>
                  <a:pt x="27" y="14"/>
                </a:cubicBezTo>
                <a:moveTo>
                  <a:pt x="0" y="35"/>
                </a:moveTo>
                <a:cubicBezTo>
                  <a:pt x="104" y="35"/>
                  <a:pt x="104" y="35"/>
                  <a:pt x="104" y="35"/>
                </a:cubicBezTo>
                <a:moveTo>
                  <a:pt x="27" y="20"/>
                </a:moveTo>
                <a:cubicBezTo>
                  <a:pt x="27" y="8"/>
                  <a:pt x="27" y="8"/>
                  <a:pt x="27" y="8"/>
                </a:cubicBezTo>
                <a:cubicBezTo>
                  <a:pt x="27" y="4"/>
                  <a:pt x="24" y="0"/>
                  <a:pt x="19" y="0"/>
                </a:cubicBezTo>
                <a:cubicBezTo>
                  <a:pt x="19" y="0"/>
                  <a:pt x="19" y="0"/>
                  <a:pt x="19" y="0"/>
                </a:cubicBezTo>
                <a:cubicBezTo>
                  <a:pt x="15" y="0"/>
                  <a:pt x="12" y="4"/>
                  <a:pt x="12" y="8"/>
                </a:cubicBezTo>
                <a:cubicBezTo>
                  <a:pt x="12" y="20"/>
                  <a:pt x="12" y="20"/>
                  <a:pt x="12" y="20"/>
                </a:cubicBezTo>
                <a:cubicBezTo>
                  <a:pt x="12" y="24"/>
                  <a:pt x="15" y="27"/>
                  <a:pt x="19" y="27"/>
                </a:cubicBezTo>
                <a:cubicBezTo>
                  <a:pt x="19" y="27"/>
                  <a:pt x="19" y="27"/>
                  <a:pt x="19" y="27"/>
                </a:cubicBezTo>
                <a:cubicBezTo>
                  <a:pt x="24" y="27"/>
                  <a:pt x="27" y="24"/>
                  <a:pt x="27" y="20"/>
                </a:cubicBezTo>
                <a:close/>
                <a:moveTo>
                  <a:pt x="85" y="27"/>
                </a:moveTo>
                <a:cubicBezTo>
                  <a:pt x="85" y="27"/>
                  <a:pt x="85" y="27"/>
                  <a:pt x="85" y="27"/>
                </a:cubicBezTo>
                <a:cubicBezTo>
                  <a:pt x="89" y="27"/>
                  <a:pt x="92" y="24"/>
                  <a:pt x="92" y="20"/>
                </a:cubicBezTo>
                <a:cubicBezTo>
                  <a:pt x="92" y="8"/>
                  <a:pt x="92" y="8"/>
                  <a:pt x="92" y="8"/>
                </a:cubicBezTo>
                <a:cubicBezTo>
                  <a:pt x="92" y="4"/>
                  <a:pt x="89" y="0"/>
                  <a:pt x="85" y="0"/>
                </a:cubicBezTo>
                <a:cubicBezTo>
                  <a:pt x="85" y="0"/>
                  <a:pt x="85" y="0"/>
                  <a:pt x="85" y="0"/>
                </a:cubicBezTo>
                <a:cubicBezTo>
                  <a:pt x="81" y="0"/>
                  <a:pt x="77" y="4"/>
                  <a:pt x="77" y="8"/>
                </a:cubicBezTo>
                <a:cubicBezTo>
                  <a:pt x="77" y="20"/>
                  <a:pt x="77" y="20"/>
                  <a:pt x="77" y="20"/>
                </a:cubicBezTo>
                <a:cubicBezTo>
                  <a:pt x="77" y="24"/>
                  <a:pt x="81" y="27"/>
                  <a:pt x="85" y="27"/>
                </a:cubicBezTo>
                <a:close/>
                <a:moveTo>
                  <a:pt x="25" y="42"/>
                </a:moveTo>
                <a:cubicBezTo>
                  <a:pt x="11" y="42"/>
                  <a:pt x="11" y="42"/>
                  <a:pt x="11" y="42"/>
                </a:cubicBezTo>
                <a:cubicBezTo>
                  <a:pt x="11" y="57"/>
                  <a:pt x="11" y="57"/>
                  <a:pt x="11" y="57"/>
                </a:cubicBezTo>
                <a:cubicBezTo>
                  <a:pt x="25" y="57"/>
                  <a:pt x="25" y="57"/>
                  <a:pt x="25" y="57"/>
                </a:cubicBezTo>
                <a:lnTo>
                  <a:pt x="25" y="42"/>
                </a:lnTo>
                <a:close/>
                <a:moveTo>
                  <a:pt x="48" y="42"/>
                </a:moveTo>
                <a:cubicBezTo>
                  <a:pt x="33" y="42"/>
                  <a:pt x="33" y="42"/>
                  <a:pt x="33" y="42"/>
                </a:cubicBezTo>
                <a:cubicBezTo>
                  <a:pt x="33" y="57"/>
                  <a:pt x="33" y="57"/>
                  <a:pt x="33" y="57"/>
                </a:cubicBezTo>
                <a:cubicBezTo>
                  <a:pt x="48" y="57"/>
                  <a:pt x="48" y="57"/>
                  <a:pt x="48" y="57"/>
                </a:cubicBezTo>
                <a:lnTo>
                  <a:pt x="48" y="42"/>
                </a:lnTo>
                <a:close/>
                <a:moveTo>
                  <a:pt x="71" y="42"/>
                </a:moveTo>
                <a:cubicBezTo>
                  <a:pt x="56" y="42"/>
                  <a:pt x="56" y="42"/>
                  <a:pt x="56" y="42"/>
                </a:cubicBezTo>
                <a:cubicBezTo>
                  <a:pt x="56" y="57"/>
                  <a:pt x="56" y="57"/>
                  <a:pt x="56" y="57"/>
                </a:cubicBezTo>
                <a:cubicBezTo>
                  <a:pt x="71" y="57"/>
                  <a:pt x="71" y="57"/>
                  <a:pt x="71" y="57"/>
                </a:cubicBezTo>
                <a:lnTo>
                  <a:pt x="71" y="42"/>
                </a:lnTo>
                <a:close/>
                <a:moveTo>
                  <a:pt x="94" y="52"/>
                </a:moveTo>
                <a:cubicBezTo>
                  <a:pt x="94" y="42"/>
                  <a:pt x="94" y="42"/>
                  <a:pt x="94" y="42"/>
                </a:cubicBezTo>
                <a:cubicBezTo>
                  <a:pt x="79" y="42"/>
                  <a:pt x="79" y="42"/>
                  <a:pt x="79" y="42"/>
                </a:cubicBezTo>
                <a:cubicBezTo>
                  <a:pt x="79" y="55"/>
                  <a:pt x="79" y="55"/>
                  <a:pt x="79" y="55"/>
                </a:cubicBezTo>
                <a:moveTo>
                  <a:pt x="25" y="63"/>
                </a:moveTo>
                <a:cubicBezTo>
                  <a:pt x="11" y="63"/>
                  <a:pt x="11" y="63"/>
                  <a:pt x="11" y="63"/>
                </a:cubicBezTo>
                <a:cubicBezTo>
                  <a:pt x="11" y="78"/>
                  <a:pt x="11" y="78"/>
                  <a:pt x="11" y="78"/>
                </a:cubicBezTo>
                <a:cubicBezTo>
                  <a:pt x="25" y="78"/>
                  <a:pt x="25" y="78"/>
                  <a:pt x="25" y="78"/>
                </a:cubicBezTo>
                <a:lnTo>
                  <a:pt x="25" y="63"/>
                </a:lnTo>
                <a:close/>
                <a:moveTo>
                  <a:pt x="48" y="63"/>
                </a:moveTo>
                <a:cubicBezTo>
                  <a:pt x="33" y="63"/>
                  <a:pt x="33" y="63"/>
                  <a:pt x="33" y="63"/>
                </a:cubicBezTo>
                <a:cubicBezTo>
                  <a:pt x="33" y="78"/>
                  <a:pt x="33" y="78"/>
                  <a:pt x="33" y="78"/>
                </a:cubicBezTo>
                <a:cubicBezTo>
                  <a:pt x="48" y="78"/>
                  <a:pt x="48" y="78"/>
                  <a:pt x="48" y="78"/>
                </a:cubicBezTo>
                <a:lnTo>
                  <a:pt x="48" y="63"/>
                </a:lnTo>
                <a:close/>
                <a:moveTo>
                  <a:pt x="69" y="63"/>
                </a:moveTo>
                <a:cubicBezTo>
                  <a:pt x="56" y="63"/>
                  <a:pt x="56" y="63"/>
                  <a:pt x="56" y="63"/>
                </a:cubicBezTo>
                <a:cubicBezTo>
                  <a:pt x="56" y="78"/>
                  <a:pt x="56" y="78"/>
                  <a:pt x="56" y="78"/>
                </a:cubicBezTo>
                <a:cubicBezTo>
                  <a:pt x="61" y="78"/>
                  <a:pt x="61" y="78"/>
                  <a:pt x="61" y="78"/>
                </a:cubicBezTo>
                <a:moveTo>
                  <a:pt x="25" y="84"/>
                </a:moveTo>
                <a:cubicBezTo>
                  <a:pt x="11" y="84"/>
                  <a:pt x="11" y="84"/>
                  <a:pt x="11" y="84"/>
                </a:cubicBezTo>
                <a:cubicBezTo>
                  <a:pt x="11" y="99"/>
                  <a:pt x="11" y="99"/>
                  <a:pt x="11" y="99"/>
                </a:cubicBezTo>
                <a:cubicBezTo>
                  <a:pt x="25" y="99"/>
                  <a:pt x="25" y="99"/>
                  <a:pt x="25" y="99"/>
                </a:cubicBezTo>
                <a:lnTo>
                  <a:pt x="25" y="84"/>
                </a:lnTo>
                <a:close/>
                <a:moveTo>
                  <a:pt x="48" y="84"/>
                </a:moveTo>
                <a:cubicBezTo>
                  <a:pt x="33" y="84"/>
                  <a:pt x="33" y="84"/>
                  <a:pt x="33" y="84"/>
                </a:cubicBezTo>
                <a:cubicBezTo>
                  <a:pt x="33" y="99"/>
                  <a:pt x="33" y="99"/>
                  <a:pt x="33" y="99"/>
                </a:cubicBezTo>
                <a:cubicBezTo>
                  <a:pt x="48" y="99"/>
                  <a:pt x="48" y="99"/>
                  <a:pt x="48" y="99"/>
                </a:cubicBezTo>
                <a:lnTo>
                  <a:pt x="48" y="84"/>
                </a:lnTo>
                <a:close/>
                <a:moveTo>
                  <a:pt x="61" y="84"/>
                </a:moveTo>
                <a:cubicBezTo>
                  <a:pt x="56" y="84"/>
                  <a:pt x="56" y="84"/>
                  <a:pt x="56" y="84"/>
                </a:cubicBezTo>
                <a:cubicBezTo>
                  <a:pt x="56" y="99"/>
                  <a:pt x="56" y="99"/>
                  <a:pt x="56" y="99"/>
                </a:cubicBezTo>
                <a:cubicBezTo>
                  <a:pt x="63" y="99"/>
                  <a:pt x="63" y="99"/>
                  <a:pt x="63" y="99"/>
                </a:cubicBezTo>
                <a:moveTo>
                  <a:pt x="94" y="55"/>
                </a:moveTo>
                <a:cubicBezTo>
                  <a:pt x="77" y="55"/>
                  <a:pt x="63" y="68"/>
                  <a:pt x="63" y="85"/>
                </a:cubicBezTo>
                <a:cubicBezTo>
                  <a:pt x="63" y="102"/>
                  <a:pt x="77" y="116"/>
                  <a:pt x="94" y="116"/>
                </a:cubicBezTo>
                <a:cubicBezTo>
                  <a:pt x="110" y="116"/>
                  <a:pt x="124" y="102"/>
                  <a:pt x="124" y="85"/>
                </a:cubicBezTo>
                <a:cubicBezTo>
                  <a:pt x="124" y="68"/>
                  <a:pt x="110" y="55"/>
                  <a:pt x="94" y="55"/>
                </a:cubicBezTo>
                <a:close/>
                <a:moveTo>
                  <a:pt x="80" y="89"/>
                </a:moveTo>
                <a:cubicBezTo>
                  <a:pt x="93" y="104"/>
                  <a:pt x="93" y="104"/>
                  <a:pt x="93" y="104"/>
                </a:cubicBezTo>
                <a:cubicBezTo>
                  <a:pt x="110" y="67"/>
                  <a:pt x="110" y="67"/>
                  <a:pt x="110" y="67"/>
                </a:cubicBezTo>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8" name="Text Placeholder 23"/>
          <p:cNvSpPr>
            <a:spLocks noGrp="1"/>
          </p:cNvSpPr>
          <p:nvPr>
            <p:ph type="body" sz="quarter" idx="15"/>
          </p:nvPr>
        </p:nvSpPr>
        <p:spPr>
          <a:xfrm>
            <a:off x="1592579" y="5462584"/>
            <a:ext cx="1741172" cy="858842"/>
          </a:xfrm>
        </p:spPr>
        <p:txBody>
          <a:bodyPr/>
          <a:lstStyle/>
          <a:p>
            <a:pPr lvl="0"/>
            <a:r>
              <a:rPr lang="en-US" dirty="0"/>
              <a:t>Lorem ipsum dolor sit amet, consectetur adipiscing elit, sed do eiusmod tempor</a:t>
            </a:r>
          </a:p>
          <a:p>
            <a:endParaRPr lang="ru-RU" dirty="0"/>
          </a:p>
        </p:txBody>
      </p:sp>
      <p:sp>
        <p:nvSpPr>
          <p:cNvPr id="59" name="Text Placeholder 24"/>
          <p:cNvSpPr>
            <a:spLocks noGrp="1"/>
          </p:cNvSpPr>
          <p:nvPr>
            <p:ph type="body" sz="quarter" idx="16"/>
          </p:nvPr>
        </p:nvSpPr>
        <p:spPr>
          <a:xfrm>
            <a:off x="1592580" y="5191915"/>
            <a:ext cx="1741172" cy="270669"/>
          </a:xfrm>
        </p:spPr>
        <p:txBody>
          <a:bodyPr/>
          <a:lstStyle/>
          <a:p>
            <a:r>
              <a:rPr lang="en-US" dirty="0"/>
              <a:t>INFODATA 04</a:t>
            </a:r>
            <a:endParaRPr lang="ru-RU" dirty="0"/>
          </a:p>
        </p:txBody>
      </p:sp>
      <p:sp>
        <p:nvSpPr>
          <p:cNvPr id="60" name="Text Placeholder 25"/>
          <p:cNvSpPr>
            <a:spLocks noGrp="1"/>
          </p:cNvSpPr>
          <p:nvPr>
            <p:ph type="body" sz="quarter" idx="17"/>
          </p:nvPr>
        </p:nvSpPr>
        <p:spPr>
          <a:xfrm>
            <a:off x="1141729" y="4027484"/>
            <a:ext cx="1741172" cy="858842"/>
          </a:xfrm>
        </p:spPr>
        <p:txBody>
          <a:bodyPr/>
          <a:lstStyle/>
          <a:p>
            <a:pPr lvl="0"/>
            <a:r>
              <a:rPr lang="en-US" dirty="0"/>
              <a:t>Lorem ipsum dolor sit amet, consectetur adipiscing elit, sed do eiusmod tempor</a:t>
            </a:r>
          </a:p>
          <a:p>
            <a:endParaRPr lang="ru-RU" dirty="0"/>
          </a:p>
        </p:txBody>
      </p:sp>
      <p:sp>
        <p:nvSpPr>
          <p:cNvPr id="61" name="Text Placeholder 26"/>
          <p:cNvSpPr>
            <a:spLocks noGrp="1"/>
          </p:cNvSpPr>
          <p:nvPr>
            <p:ph type="body" sz="quarter" idx="18"/>
          </p:nvPr>
        </p:nvSpPr>
        <p:spPr>
          <a:xfrm>
            <a:off x="1141730" y="3756815"/>
            <a:ext cx="1741172" cy="270669"/>
          </a:xfrm>
        </p:spPr>
        <p:txBody>
          <a:bodyPr/>
          <a:lstStyle/>
          <a:p>
            <a:r>
              <a:rPr lang="en-US" dirty="0"/>
              <a:t>INFODATA 03</a:t>
            </a:r>
            <a:endParaRPr lang="ru-RU" dirty="0"/>
          </a:p>
        </p:txBody>
      </p:sp>
      <p:sp>
        <p:nvSpPr>
          <p:cNvPr id="62" name="Text Placeholder 27"/>
          <p:cNvSpPr>
            <a:spLocks noGrp="1"/>
          </p:cNvSpPr>
          <p:nvPr>
            <p:ph type="body" sz="quarter" idx="19"/>
          </p:nvPr>
        </p:nvSpPr>
        <p:spPr>
          <a:xfrm>
            <a:off x="1141729" y="2586034"/>
            <a:ext cx="1741172" cy="858842"/>
          </a:xfrm>
        </p:spPr>
        <p:txBody>
          <a:bodyPr/>
          <a:lstStyle/>
          <a:p>
            <a:pPr lvl="0"/>
            <a:r>
              <a:rPr lang="en-US" dirty="0"/>
              <a:t>Lorem ipsum dolor sit amet, consectetur adipiscing elit, sed do eiusmod tempor</a:t>
            </a:r>
          </a:p>
          <a:p>
            <a:endParaRPr lang="ru-RU" dirty="0"/>
          </a:p>
        </p:txBody>
      </p:sp>
      <p:sp>
        <p:nvSpPr>
          <p:cNvPr id="63" name="Text Placeholder 28"/>
          <p:cNvSpPr>
            <a:spLocks noGrp="1"/>
          </p:cNvSpPr>
          <p:nvPr>
            <p:ph type="body" sz="quarter" idx="20"/>
          </p:nvPr>
        </p:nvSpPr>
        <p:spPr>
          <a:xfrm>
            <a:off x="1141730" y="2315365"/>
            <a:ext cx="1741172" cy="270669"/>
          </a:xfrm>
        </p:spPr>
        <p:txBody>
          <a:bodyPr/>
          <a:lstStyle/>
          <a:p>
            <a:r>
              <a:rPr lang="en-US" dirty="0"/>
              <a:t>INFODATA 02</a:t>
            </a:r>
            <a:endParaRPr lang="ru-RU" dirty="0"/>
          </a:p>
        </p:txBody>
      </p:sp>
      <p:sp>
        <p:nvSpPr>
          <p:cNvPr id="64" name="Text Placeholder 29"/>
          <p:cNvSpPr>
            <a:spLocks noGrp="1"/>
          </p:cNvSpPr>
          <p:nvPr>
            <p:ph type="body" sz="quarter" idx="21"/>
          </p:nvPr>
        </p:nvSpPr>
        <p:spPr>
          <a:xfrm>
            <a:off x="8968276" y="1129643"/>
            <a:ext cx="1741172" cy="858842"/>
          </a:xfrm>
        </p:spPr>
        <p:txBody>
          <a:bodyPr/>
          <a:lstStyle/>
          <a:p>
            <a:pPr lvl="0"/>
            <a:r>
              <a:rPr lang="en-US" dirty="0"/>
              <a:t>Lorem ipsum dolor sit amet, consectetur adipiscing elit, sed do eiusmod tempor</a:t>
            </a:r>
          </a:p>
          <a:p>
            <a:endParaRPr lang="ru-RU" dirty="0"/>
          </a:p>
        </p:txBody>
      </p:sp>
      <p:sp>
        <p:nvSpPr>
          <p:cNvPr id="65" name="Text Placeholder 30"/>
          <p:cNvSpPr>
            <a:spLocks noGrp="1"/>
          </p:cNvSpPr>
          <p:nvPr>
            <p:ph type="body" sz="quarter" idx="22"/>
          </p:nvPr>
        </p:nvSpPr>
        <p:spPr>
          <a:xfrm>
            <a:off x="8968277" y="858974"/>
            <a:ext cx="1741172" cy="270669"/>
          </a:xfrm>
        </p:spPr>
        <p:txBody>
          <a:bodyPr/>
          <a:lstStyle/>
          <a:p>
            <a:r>
              <a:rPr lang="en-US" dirty="0"/>
              <a:t>INFODATA 05</a:t>
            </a:r>
            <a:endParaRPr lang="ru-RU" dirty="0"/>
          </a:p>
        </p:txBody>
      </p:sp>
      <p:sp>
        <p:nvSpPr>
          <p:cNvPr id="66" name="Text Placeholder 31"/>
          <p:cNvSpPr>
            <a:spLocks noGrp="1"/>
          </p:cNvSpPr>
          <p:nvPr>
            <p:ph type="body" sz="quarter" idx="23"/>
          </p:nvPr>
        </p:nvSpPr>
        <p:spPr>
          <a:xfrm>
            <a:off x="9388013" y="2572606"/>
            <a:ext cx="1741172" cy="858842"/>
          </a:xfrm>
        </p:spPr>
        <p:txBody>
          <a:bodyPr/>
          <a:lstStyle/>
          <a:p>
            <a:pPr lvl="0"/>
            <a:r>
              <a:rPr lang="en-US" dirty="0"/>
              <a:t>Lorem ipsum dolor sit amet, consectetur adipiscing elit, sed do eiusmod tempor</a:t>
            </a:r>
          </a:p>
          <a:p>
            <a:endParaRPr lang="ru-RU" dirty="0"/>
          </a:p>
        </p:txBody>
      </p:sp>
      <p:sp>
        <p:nvSpPr>
          <p:cNvPr id="67" name="Text Placeholder 32"/>
          <p:cNvSpPr>
            <a:spLocks noGrp="1"/>
          </p:cNvSpPr>
          <p:nvPr>
            <p:ph type="body" sz="quarter" idx="24"/>
          </p:nvPr>
        </p:nvSpPr>
        <p:spPr>
          <a:xfrm>
            <a:off x="9388014" y="2301937"/>
            <a:ext cx="1741172" cy="270669"/>
          </a:xfrm>
        </p:spPr>
        <p:txBody>
          <a:bodyPr/>
          <a:lstStyle/>
          <a:p>
            <a:r>
              <a:rPr lang="en-US" dirty="0"/>
              <a:t>INFODATA 06</a:t>
            </a:r>
            <a:endParaRPr lang="ru-RU" dirty="0"/>
          </a:p>
        </p:txBody>
      </p:sp>
      <p:sp>
        <p:nvSpPr>
          <p:cNvPr id="68" name="Text Placeholder 33"/>
          <p:cNvSpPr>
            <a:spLocks noGrp="1"/>
          </p:cNvSpPr>
          <p:nvPr>
            <p:ph type="body" sz="quarter" idx="25"/>
          </p:nvPr>
        </p:nvSpPr>
        <p:spPr>
          <a:xfrm>
            <a:off x="8968276" y="5462584"/>
            <a:ext cx="1741172" cy="858842"/>
          </a:xfrm>
        </p:spPr>
        <p:txBody>
          <a:bodyPr/>
          <a:lstStyle/>
          <a:p>
            <a:pPr lvl="0"/>
            <a:r>
              <a:rPr lang="en-US" dirty="0"/>
              <a:t>Lorem ipsum dolor sit amet, consectetur adipiscing elit, sed do eiusmod tempor</a:t>
            </a:r>
          </a:p>
          <a:p>
            <a:endParaRPr lang="ru-RU" dirty="0"/>
          </a:p>
        </p:txBody>
      </p:sp>
      <p:sp>
        <p:nvSpPr>
          <p:cNvPr id="69" name="Text Placeholder 34"/>
          <p:cNvSpPr>
            <a:spLocks noGrp="1"/>
          </p:cNvSpPr>
          <p:nvPr>
            <p:ph type="body" sz="quarter" idx="26"/>
          </p:nvPr>
        </p:nvSpPr>
        <p:spPr>
          <a:xfrm>
            <a:off x="8968277" y="5191915"/>
            <a:ext cx="1741172" cy="270669"/>
          </a:xfrm>
        </p:spPr>
        <p:txBody>
          <a:bodyPr/>
          <a:lstStyle/>
          <a:p>
            <a:r>
              <a:rPr lang="en-US" dirty="0"/>
              <a:t>INFODATA 08</a:t>
            </a:r>
            <a:endParaRPr lang="ru-RU" dirty="0"/>
          </a:p>
        </p:txBody>
      </p:sp>
      <p:sp>
        <p:nvSpPr>
          <p:cNvPr id="70" name="Text Placeholder 35"/>
          <p:cNvSpPr>
            <a:spLocks noGrp="1"/>
          </p:cNvSpPr>
          <p:nvPr>
            <p:ph type="body" sz="quarter" idx="27"/>
          </p:nvPr>
        </p:nvSpPr>
        <p:spPr>
          <a:xfrm>
            <a:off x="1592579" y="1129643"/>
            <a:ext cx="1741172" cy="858842"/>
          </a:xfrm>
        </p:spPr>
        <p:txBody>
          <a:bodyPr/>
          <a:lstStyle/>
          <a:p>
            <a:pPr lvl="0"/>
            <a:r>
              <a:rPr lang="en-US" dirty="0"/>
              <a:t>Lorem ipsum dolor sit amet, consectetur adipiscing elit, sed do eiusmod tempor</a:t>
            </a:r>
          </a:p>
          <a:p>
            <a:endParaRPr lang="ru-RU" dirty="0"/>
          </a:p>
        </p:txBody>
      </p:sp>
      <p:sp>
        <p:nvSpPr>
          <p:cNvPr id="71" name="Text Placeholder 36"/>
          <p:cNvSpPr>
            <a:spLocks noGrp="1"/>
          </p:cNvSpPr>
          <p:nvPr>
            <p:ph type="body" sz="quarter" idx="28"/>
          </p:nvPr>
        </p:nvSpPr>
        <p:spPr>
          <a:xfrm>
            <a:off x="1592580" y="858974"/>
            <a:ext cx="1741172" cy="270669"/>
          </a:xfrm>
        </p:spPr>
        <p:txBody>
          <a:bodyPr/>
          <a:lstStyle/>
          <a:p>
            <a:r>
              <a:rPr lang="en-US" dirty="0"/>
              <a:t>INFODATA 01</a:t>
            </a:r>
            <a:endParaRPr lang="ru-RU" dirty="0"/>
          </a:p>
        </p:txBody>
      </p:sp>
      <p:sp>
        <p:nvSpPr>
          <p:cNvPr id="72" name="Text Placeholder 37"/>
          <p:cNvSpPr>
            <a:spLocks noGrp="1"/>
          </p:cNvSpPr>
          <p:nvPr>
            <p:ph type="body" sz="quarter" idx="29"/>
          </p:nvPr>
        </p:nvSpPr>
        <p:spPr>
          <a:xfrm>
            <a:off x="9388013" y="3972786"/>
            <a:ext cx="1741172" cy="858842"/>
          </a:xfrm>
        </p:spPr>
        <p:txBody>
          <a:bodyPr/>
          <a:lstStyle/>
          <a:p>
            <a:pPr lvl="0"/>
            <a:r>
              <a:rPr lang="en-US" dirty="0"/>
              <a:t>Lorem ipsum dolor sit amet, consectetur adipiscing elit, sed do eiusmod tempor</a:t>
            </a:r>
          </a:p>
          <a:p>
            <a:endParaRPr lang="ru-RU" dirty="0"/>
          </a:p>
        </p:txBody>
      </p:sp>
      <p:sp>
        <p:nvSpPr>
          <p:cNvPr id="73" name="Text Placeholder 38"/>
          <p:cNvSpPr>
            <a:spLocks noGrp="1"/>
          </p:cNvSpPr>
          <p:nvPr>
            <p:ph type="body" sz="quarter" idx="30"/>
          </p:nvPr>
        </p:nvSpPr>
        <p:spPr>
          <a:xfrm>
            <a:off x="9388014" y="3702117"/>
            <a:ext cx="1741172" cy="270669"/>
          </a:xfrm>
        </p:spPr>
        <p:txBody>
          <a:bodyPr/>
          <a:lstStyle/>
          <a:p>
            <a:r>
              <a:rPr lang="en-US" dirty="0"/>
              <a:t>INFODATA 07</a:t>
            </a:r>
            <a:endParaRPr lang="ru-RU" dirty="0"/>
          </a:p>
        </p:txBody>
      </p:sp>
    </p:spTree>
    <p:extLst>
      <p:ext uri="{BB962C8B-B14F-4D97-AF65-F5344CB8AC3E}">
        <p14:creationId xmlns:p14="http://schemas.microsoft.com/office/powerpoint/2010/main" val="30632568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67000">
                                          <p:cBhvr additive="base">
                                            <p:cTn id="7" dur="1000" fill="hold"/>
                                            <p:tgtEl>
                                              <p:spTgt spid="38"/>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9"/>
                                            </p:tgtEl>
                                            <p:attrNameLst>
                                              <p:attrName>style.visibility</p:attrName>
                                            </p:attrNameLst>
                                          </p:cBhvr>
                                          <p:to>
                                            <p:strVal val="visible"/>
                                          </p:to>
                                        </p:set>
                                        <p:anim calcmode="lin" valueType="num" p14:bounceEnd="67000">
                                          <p:cBhvr additive="base">
                                            <p:cTn id="11" dur="1000" fill="hold"/>
                                            <p:tgtEl>
                                              <p:spTgt spid="39"/>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40"/>
                                            </p:tgtEl>
                                            <p:attrNameLst>
                                              <p:attrName>style.visibility</p:attrName>
                                            </p:attrNameLst>
                                          </p:cBhvr>
                                          <p:to>
                                            <p:strVal val="visible"/>
                                          </p:to>
                                        </p:set>
                                        <p:anim calcmode="lin" valueType="num" p14:bounceEnd="67000">
                                          <p:cBhvr additive="base">
                                            <p:cTn id="15" dur="1000" fill="hold"/>
                                            <p:tgtEl>
                                              <p:spTgt spid="40"/>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41"/>
                                            </p:tgtEl>
                                            <p:attrNameLst>
                                              <p:attrName>style.visibility</p:attrName>
                                            </p:attrNameLst>
                                          </p:cBhvr>
                                          <p:to>
                                            <p:strVal val="visible"/>
                                          </p:to>
                                        </p:set>
                                        <p:anim calcmode="lin" valueType="num" p14:bounceEnd="67000">
                                          <p:cBhvr additive="base">
                                            <p:cTn id="19" dur="1000" fill="hold"/>
                                            <p:tgtEl>
                                              <p:spTgt spid="41"/>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14:presetBounceEnd="67000">
                                      <p:stCondLst>
                                        <p:cond delay="800"/>
                                      </p:stCondLst>
                                      <p:childTnLst>
                                        <p:set>
                                          <p:cBhvr>
                                            <p:cTn id="22" dur="1" fill="hold">
                                              <p:stCondLst>
                                                <p:cond delay="0"/>
                                              </p:stCondLst>
                                            </p:cTn>
                                            <p:tgtEl>
                                              <p:spTgt spid="42"/>
                                            </p:tgtEl>
                                            <p:attrNameLst>
                                              <p:attrName>style.visibility</p:attrName>
                                            </p:attrNameLst>
                                          </p:cBhvr>
                                          <p:to>
                                            <p:strVal val="visible"/>
                                          </p:to>
                                        </p:set>
                                        <p:anim calcmode="lin" valueType="num" p14:bounceEnd="67000">
                                          <p:cBhvr additive="base">
                                            <p:cTn id="23" dur="1000" fill="hold"/>
                                            <p:tgtEl>
                                              <p:spTgt spid="42"/>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1000"/>
                                      </p:stCondLst>
                                      <p:childTnLst>
                                        <p:set>
                                          <p:cBhvr>
                                            <p:cTn id="26" dur="1" fill="hold">
                                              <p:stCondLst>
                                                <p:cond delay="0"/>
                                              </p:stCondLst>
                                            </p:cTn>
                                            <p:tgtEl>
                                              <p:spTgt spid="43"/>
                                            </p:tgtEl>
                                            <p:attrNameLst>
                                              <p:attrName>style.visibility</p:attrName>
                                            </p:attrNameLst>
                                          </p:cBhvr>
                                          <p:to>
                                            <p:strVal val="visible"/>
                                          </p:to>
                                        </p:set>
                                        <p:anim calcmode="lin" valueType="num" p14:bounceEnd="67000">
                                          <p:cBhvr additive="base">
                                            <p:cTn id="27" dur="1000" fill="hold"/>
                                            <p:tgtEl>
                                              <p:spTgt spid="43"/>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14:presetBounceEnd="67000">
                                      <p:stCondLst>
                                        <p:cond delay="1200"/>
                                      </p:stCondLst>
                                      <p:childTnLst>
                                        <p:set>
                                          <p:cBhvr>
                                            <p:cTn id="30" dur="1" fill="hold">
                                              <p:stCondLst>
                                                <p:cond delay="0"/>
                                              </p:stCondLst>
                                            </p:cTn>
                                            <p:tgtEl>
                                              <p:spTgt spid="44"/>
                                            </p:tgtEl>
                                            <p:attrNameLst>
                                              <p:attrName>style.visibility</p:attrName>
                                            </p:attrNameLst>
                                          </p:cBhvr>
                                          <p:to>
                                            <p:strVal val="visible"/>
                                          </p:to>
                                        </p:set>
                                        <p:anim calcmode="lin" valueType="num" p14:bounceEnd="67000">
                                          <p:cBhvr additive="base">
                                            <p:cTn id="31" dur="1000" fill="hold"/>
                                            <p:tgtEl>
                                              <p:spTgt spid="44"/>
                                            </p:tgtEl>
                                            <p:attrNameLst>
                                              <p:attrName>ppt_x</p:attrName>
                                            </p:attrNameLst>
                                          </p:cBhvr>
                                          <p:tavLst>
                                            <p:tav tm="0">
                                              <p:val>
                                                <p:strVal val="0-#ppt_w/2"/>
                                              </p:val>
                                            </p:tav>
                                            <p:tav tm="100000">
                                              <p:val>
                                                <p:strVal val="#ppt_x"/>
                                              </p:val>
                                            </p:tav>
                                          </p:tavLst>
                                        </p:anim>
                                        <p:anim calcmode="lin" valueType="num" p14:bounceEnd="67000">
                                          <p:cBhvr additive="base">
                                            <p:cTn id="32" dur="10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14:presetBounceEnd="67000">
                                      <p:stCondLst>
                                        <p:cond delay="1400"/>
                                      </p:stCondLst>
                                      <p:childTnLst>
                                        <p:set>
                                          <p:cBhvr>
                                            <p:cTn id="34" dur="1" fill="hold">
                                              <p:stCondLst>
                                                <p:cond delay="0"/>
                                              </p:stCondLst>
                                            </p:cTn>
                                            <p:tgtEl>
                                              <p:spTgt spid="45"/>
                                            </p:tgtEl>
                                            <p:attrNameLst>
                                              <p:attrName>style.visibility</p:attrName>
                                            </p:attrNameLst>
                                          </p:cBhvr>
                                          <p:to>
                                            <p:strVal val="visible"/>
                                          </p:to>
                                        </p:set>
                                        <p:anim calcmode="lin" valueType="num" p14:bounceEnd="67000">
                                          <p:cBhvr additive="base">
                                            <p:cTn id="35" dur="1000" fill="hold"/>
                                            <p:tgtEl>
                                              <p:spTgt spid="45"/>
                                            </p:tgtEl>
                                            <p:attrNameLst>
                                              <p:attrName>ppt_x</p:attrName>
                                            </p:attrNameLst>
                                          </p:cBhvr>
                                          <p:tavLst>
                                            <p:tav tm="0">
                                              <p:val>
                                                <p:strVal val="0-#ppt_w/2"/>
                                              </p:val>
                                            </p:tav>
                                            <p:tav tm="100000">
                                              <p:val>
                                                <p:strVal val="#ppt_x"/>
                                              </p:val>
                                            </p:tav>
                                          </p:tavLst>
                                        </p:anim>
                                        <p:anim calcmode="lin" valueType="num" p14:bounceEnd="67000">
                                          <p:cBhvr additive="base">
                                            <p:cTn id="36" dur="1000" fill="hold"/>
                                            <p:tgtEl>
                                              <p:spTgt spid="45"/>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0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par>
                                    <p:cTn id="42" presetID="53" presetClass="entr" presetSubtype="16" fill="hold" grpId="0" nodeType="withEffect">
                                      <p:stCondLst>
                                        <p:cond delay="200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par>
                                    <p:cTn id="52" presetID="53" presetClass="entr" presetSubtype="16" fill="hold" grpId="0" nodeType="withEffect">
                                      <p:stCondLst>
                                        <p:cond delay="200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par>
                                    <p:cTn id="57" presetID="53" presetClass="entr" presetSubtype="16" fill="hold" grpId="0" nodeType="withEffect">
                                      <p:stCondLst>
                                        <p:cond delay="200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par>
                                    <p:cTn id="62" presetID="53" presetClass="entr" presetSubtype="16" fill="hold" grpId="0" nodeType="withEffect">
                                      <p:stCondLst>
                                        <p:cond delay="200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par>
                                    <p:cTn id="67" presetID="53" presetClass="entr" presetSubtype="16" fill="hold" grpId="0" nodeType="withEffect">
                                      <p:stCondLst>
                                        <p:cond delay="200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par>
                                    <p:cTn id="72" presetID="53" presetClass="entr" presetSubtype="16" fill="hold" grpId="0" nodeType="withEffect">
                                      <p:stCondLst>
                                        <p:cond delay="20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par>
                                    <p:cTn id="77" presetID="53" presetClass="entr" presetSubtype="16" fill="hold" grpId="0" nodeType="withEffect">
                                      <p:stCondLst>
                                        <p:cond delay="20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ppt_w</p:attrName>
                                            </p:attrNameLst>
                                          </p:cBhvr>
                                          <p:tavLst>
                                            <p:tav tm="0">
                                              <p:val>
                                                <p:fltVal val="0"/>
                                              </p:val>
                                            </p:tav>
                                            <p:tav tm="100000">
                                              <p:val>
                                                <p:strVal val="#ppt_w"/>
                                              </p:val>
                                            </p:tav>
                                          </p:tavLst>
                                        </p:anim>
                                        <p:anim calcmode="lin" valueType="num">
                                          <p:cBhvr>
                                            <p:cTn id="80" dur="500" fill="hold"/>
                                            <p:tgtEl>
                                              <p:spTgt spid="25"/>
                                            </p:tgtEl>
                                            <p:attrNameLst>
                                              <p:attrName>ppt_h</p:attrName>
                                            </p:attrNameLst>
                                          </p:cBhvr>
                                          <p:tavLst>
                                            <p:tav tm="0">
                                              <p:val>
                                                <p:fltVal val="0"/>
                                              </p:val>
                                            </p:tav>
                                            <p:tav tm="100000">
                                              <p:val>
                                                <p:strVal val="#ppt_h"/>
                                              </p:val>
                                            </p:tav>
                                          </p:tavLst>
                                        </p:anim>
                                        <p:animEffect transition="in" filter="fade">
                                          <p:cBhvr>
                                            <p:cTn id="81" dur="500"/>
                                            <p:tgtEl>
                                              <p:spTgt spid="25"/>
                                            </p:tgtEl>
                                          </p:cBhvr>
                                        </p:animEffect>
                                      </p:childTnLst>
                                    </p:cTn>
                                  </p:par>
                                  <p:par>
                                    <p:cTn id="82" presetID="53" presetClass="entr" presetSubtype="16" fill="hold" grpId="0" nodeType="withEffect">
                                      <p:stCondLst>
                                        <p:cond delay="200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animEffect transition="in" filter="fade">
                                          <p:cBhvr>
                                            <p:cTn id="86" dur="500"/>
                                            <p:tgtEl>
                                              <p:spTgt spid="36"/>
                                            </p:tgtEl>
                                          </p:cBhvr>
                                        </p:animEffect>
                                      </p:childTnLst>
                                    </p:cTn>
                                  </p:par>
                                  <p:par>
                                    <p:cTn id="87" presetID="53" presetClass="entr" presetSubtype="16" fill="hold" grpId="0" nodeType="withEffect">
                                      <p:stCondLst>
                                        <p:cond delay="2000"/>
                                      </p:stCondLst>
                                      <p:childTnLst>
                                        <p:set>
                                          <p:cBhvr>
                                            <p:cTn id="88" dur="1" fill="hold">
                                              <p:stCondLst>
                                                <p:cond delay="0"/>
                                              </p:stCondLst>
                                            </p:cTn>
                                            <p:tgtEl>
                                              <p:spTgt spid="24"/>
                                            </p:tgtEl>
                                            <p:attrNameLst>
                                              <p:attrName>style.visibility</p:attrName>
                                            </p:attrNameLst>
                                          </p:cBhvr>
                                          <p:to>
                                            <p:strVal val="visible"/>
                                          </p:to>
                                        </p:set>
                                        <p:anim calcmode="lin" valueType="num">
                                          <p:cBhvr>
                                            <p:cTn id="89" dur="500" fill="hold"/>
                                            <p:tgtEl>
                                              <p:spTgt spid="24"/>
                                            </p:tgtEl>
                                            <p:attrNameLst>
                                              <p:attrName>ppt_w</p:attrName>
                                            </p:attrNameLst>
                                          </p:cBhvr>
                                          <p:tavLst>
                                            <p:tav tm="0">
                                              <p:val>
                                                <p:fltVal val="0"/>
                                              </p:val>
                                            </p:tav>
                                            <p:tav tm="100000">
                                              <p:val>
                                                <p:strVal val="#ppt_w"/>
                                              </p:val>
                                            </p:tav>
                                          </p:tavLst>
                                        </p:anim>
                                        <p:anim calcmode="lin" valueType="num">
                                          <p:cBhvr>
                                            <p:cTn id="90" dur="500" fill="hold"/>
                                            <p:tgtEl>
                                              <p:spTgt spid="24"/>
                                            </p:tgtEl>
                                            <p:attrNameLst>
                                              <p:attrName>ppt_h</p:attrName>
                                            </p:attrNameLst>
                                          </p:cBhvr>
                                          <p:tavLst>
                                            <p:tav tm="0">
                                              <p:val>
                                                <p:fltVal val="0"/>
                                              </p:val>
                                            </p:tav>
                                            <p:tav tm="100000">
                                              <p:val>
                                                <p:strVal val="#ppt_h"/>
                                              </p:val>
                                            </p:tav>
                                          </p:tavLst>
                                        </p:anim>
                                        <p:animEffect transition="in" filter="fade">
                                          <p:cBhvr>
                                            <p:cTn id="91" dur="500"/>
                                            <p:tgtEl>
                                              <p:spTgt spid="24"/>
                                            </p:tgtEl>
                                          </p:cBhvr>
                                        </p:animEffect>
                                      </p:childTnLst>
                                    </p:cTn>
                                  </p:par>
                                  <p:par>
                                    <p:cTn id="92" presetID="53" presetClass="entr" presetSubtype="16" fill="hold" grpId="0" nodeType="withEffect">
                                      <p:stCondLst>
                                        <p:cond delay="200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par>
                                    <p:cTn id="97" presetID="53" presetClass="entr" presetSubtype="16" fill="hold" grpId="0" nodeType="withEffect">
                                      <p:stCondLst>
                                        <p:cond delay="200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childTnLst>
                                    </p:cTn>
                                  </p:par>
                                  <p:par>
                                    <p:cTn id="102" presetID="53" presetClass="entr" presetSubtype="16" fill="hold" grpId="0" nodeType="withEffect">
                                      <p:stCondLst>
                                        <p:cond delay="2000"/>
                                      </p:stCondLst>
                                      <p:childTnLst>
                                        <p:set>
                                          <p:cBhvr>
                                            <p:cTn id="103" dur="1" fill="hold">
                                              <p:stCondLst>
                                                <p:cond delay="0"/>
                                              </p:stCondLst>
                                            </p:cTn>
                                            <p:tgtEl>
                                              <p:spTgt spid="37"/>
                                            </p:tgtEl>
                                            <p:attrNameLst>
                                              <p:attrName>style.visibility</p:attrName>
                                            </p:attrNameLst>
                                          </p:cBhvr>
                                          <p:to>
                                            <p:strVal val="visible"/>
                                          </p:to>
                                        </p:set>
                                        <p:anim calcmode="lin" valueType="num">
                                          <p:cBhvr>
                                            <p:cTn id="104" dur="500" fill="hold"/>
                                            <p:tgtEl>
                                              <p:spTgt spid="37"/>
                                            </p:tgtEl>
                                            <p:attrNameLst>
                                              <p:attrName>ppt_w</p:attrName>
                                            </p:attrNameLst>
                                          </p:cBhvr>
                                          <p:tavLst>
                                            <p:tav tm="0">
                                              <p:val>
                                                <p:fltVal val="0"/>
                                              </p:val>
                                            </p:tav>
                                            <p:tav tm="100000">
                                              <p:val>
                                                <p:strVal val="#ppt_w"/>
                                              </p:val>
                                            </p:tav>
                                          </p:tavLst>
                                        </p:anim>
                                        <p:anim calcmode="lin" valueType="num">
                                          <p:cBhvr>
                                            <p:cTn id="105" dur="500" fill="hold"/>
                                            <p:tgtEl>
                                              <p:spTgt spid="37"/>
                                            </p:tgtEl>
                                            <p:attrNameLst>
                                              <p:attrName>ppt_h</p:attrName>
                                            </p:attrNameLst>
                                          </p:cBhvr>
                                          <p:tavLst>
                                            <p:tav tm="0">
                                              <p:val>
                                                <p:fltVal val="0"/>
                                              </p:val>
                                            </p:tav>
                                            <p:tav tm="100000">
                                              <p:val>
                                                <p:strVal val="#ppt_h"/>
                                              </p:val>
                                            </p:tav>
                                          </p:tavLst>
                                        </p:anim>
                                        <p:animEffect transition="in" filter="fade">
                                          <p:cBhvr>
                                            <p:cTn id="106" dur="500"/>
                                            <p:tgtEl>
                                              <p:spTgt spid="37"/>
                                            </p:tgtEl>
                                          </p:cBhvr>
                                        </p:animEffect>
                                      </p:childTnLst>
                                    </p:cTn>
                                  </p:par>
                                  <p:par>
                                    <p:cTn id="107" presetID="53" presetClass="entr" presetSubtype="16" fill="hold" grpId="0" nodeType="withEffect">
                                      <p:stCondLst>
                                        <p:cond delay="20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par>
                                    <p:cTn id="112" presetID="53" presetClass="entr" presetSubtype="16" fill="hold" grpId="0" nodeType="withEffect">
                                      <p:stCondLst>
                                        <p:cond delay="2000"/>
                                      </p:stCondLst>
                                      <p:childTnLst>
                                        <p:set>
                                          <p:cBhvr>
                                            <p:cTn id="113" dur="1" fill="hold">
                                              <p:stCondLst>
                                                <p:cond delay="0"/>
                                              </p:stCondLst>
                                            </p:cTn>
                                            <p:tgtEl>
                                              <p:spTgt spid="30"/>
                                            </p:tgtEl>
                                            <p:attrNameLst>
                                              <p:attrName>style.visibility</p:attrName>
                                            </p:attrNameLst>
                                          </p:cBhvr>
                                          <p:to>
                                            <p:strVal val="visible"/>
                                          </p:to>
                                        </p:set>
                                        <p:anim calcmode="lin" valueType="num">
                                          <p:cBhvr>
                                            <p:cTn id="114" dur="500" fill="hold"/>
                                            <p:tgtEl>
                                              <p:spTgt spid="30"/>
                                            </p:tgtEl>
                                            <p:attrNameLst>
                                              <p:attrName>ppt_w</p:attrName>
                                            </p:attrNameLst>
                                          </p:cBhvr>
                                          <p:tavLst>
                                            <p:tav tm="0">
                                              <p:val>
                                                <p:fltVal val="0"/>
                                              </p:val>
                                            </p:tav>
                                            <p:tav tm="100000">
                                              <p:val>
                                                <p:strVal val="#ppt_w"/>
                                              </p:val>
                                            </p:tav>
                                          </p:tavLst>
                                        </p:anim>
                                        <p:anim calcmode="lin" valueType="num">
                                          <p:cBhvr>
                                            <p:cTn id="115" dur="500" fill="hold"/>
                                            <p:tgtEl>
                                              <p:spTgt spid="30"/>
                                            </p:tgtEl>
                                            <p:attrNameLst>
                                              <p:attrName>ppt_h</p:attrName>
                                            </p:attrNameLst>
                                          </p:cBhvr>
                                          <p:tavLst>
                                            <p:tav tm="0">
                                              <p:val>
                                                <p:fltVal val="0"/>
                                              </p:val>
                                            </p:tav>
                                            <p:tav tm="100000">
                                              <p:val>
                                                <p:strVal val="#ppt_h"/>
                                              </p:val>
                                            </p:tav>
                                          </p:tavLst>
                                        </p:anim>
                                        <p:animEffect transition="in" filter="fade">
                                          <p:cBhvr>
                                            <p:cTn id="116" dur="500"/>
                                            <p:tgtEl>
                                              <p:spTgt spid="30"/>
                                            </p:tgtEl>
                                          </p:cBhvr>
                                        </p:animEffect>
                                      </p:childTnLst>
                                    </p:cTn>
                                  </p:par>
                                  <p:par>
                                    <p:cTn id="117" presetID="2" presetClass="entr" presetSubtype="8" fill="hold" grpId="0" nodeType="withEffect" p14:presetBounceEnd="67000">
                                      <p:stCondLst>
                                        <p:cond delay="2250"/>
                                      </p:stCondLst>
                                      <p:childTnLst>
                                        <p:set>
                                          <p:cBhvr>
                                            <p:cTn id="118" dur="1" fill="hold">
                                              <p:stCondLst>
                                                <p:cond delay="0"/>
                                              </p:stCondLst>
                                            </p:cTn>
                                            <p:tgtEl>
                                              <p:spTgt spid="58">
                                                <p:txEl>
                                                  <p:pRg st="0" end="0"/>
                                                </p:txEl>
                                              </p:spTgt>
                                            </p:tgtEl>
                                            <p:attrNameLst>
                                              <p:attrName>style.visibility</p:attrName>
                                            </p:attrNameLst>
                                          </p:cBhvr>
                                          <p:to>
                                            <p:strVal val="visible"/>
                                          </p:to>
                                        </p:set>
                                        <p:anim calcmode="lin" valueType="num" p14:bounceEnd="67000">
                                          <p:cBhvr additive="base">
                                            <p:cTn id="119" dur="1000" fill="hold"/>
                                            <p:tgtEl>
                                              <p:spTgt spid="5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0"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67000">
                                      <p:stCondLst>
                                        <p:cond delay="2250"/>
                                      </p:stCondLst>
                                      <p:childTnLst>
                                        <p:set>
                                          <p:cBhvr>
                                            <p:cTn id="122" dur="1" fill="hold">
                                              <p:stCondLst>
                                                <p:cond delay="0"/>
                                              </p:stCondLst>
                                            </p:cTn>
                                            <p:tgtEl>
                                              <p:spTgt spid="59">
                                                <p:txEl>
                                                  <p:pRg st="0" end="0"/>
                                                </p:txEl>
                                              </p:spTgt>
                                            </p:tgtEl>
                                            <p:attrNameLst>
                                              <p:attrName>style.visibility</p:attrName>
                                            </p:attrNameLst>
                                          </p:cBhvr>
                                          <p:to>
                                            <p:strVal val="visible"/>
                                          </p:to>
                                        </p:set>
                                        <p:anim calcmode="lin" valueType="num" p14:bounceEnd="67000">
                                          <p:cBhvr additive="base">
                                            <p:cTn id="123" dur="1000" fill="hold"/>
                                            <p:tgtEl>
                                              <p:spTgt spid="5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4"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14:presetBounceEnd="67000">
                                      <p:stCondLst>
                                        <p:cond delay="2250"/>
                                      </p:stCondLst>
                                      <p:childTnLst>
                                        <p:set>
                                          <p:cBhvr>
                                            <p:cTn id="126" dur="1" fill="hold">
                                              <p:stCondLst>
                                                <p:cond delay="0"/>
                                              </p:stCondLst>
                                            </p:cTn>
                                            <p:tgtEl>
                                              <p:spTgt spid="60">
                                                <p:txEl>
                                                  <p:pRg st="0" end="0"/>
                                                </p:txEl>
                                              </p:spTgt>
                                            </p:tgtEl>
                                            <p:attrNameLst>
                                              <p:attrName>style.visibility</p:attrName>
                                            </p:attrNameLst>
                                          </p:cBhvr>
                                          <p:to>
                                            <p:strVal val="visible"/>
                                          </p:to>
                                        </p:set>
                                        <p:anim calcmode="lin" valueType="num" p14:bounceEnd="67000">
                                          <p:cBhvr additive="base">
                                            <p:cTn id="127" dur="1000" fill="hold"/>
                                            <p:tgtEl>
                                              <p:spTgt spid="6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8"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67000">
                                      <p:stCondLst>
                                        <p:cond delay="2250"/>
                                      </p:stCondLst>
                                      <p:childTnLst>
                                        <p:set>
                                          <p:cBhvr>
                                            <p:cTn id="130" dur="1" fill="hold">
                                              <p:stCondLst>
                                                <p:cond delay="0"/>
                                              </p:stCondLst>
                                            </p:cTn>
                                            <p:tgtEl>
                                              <p:spTgt spid="61">
                                                <p:txEl>
                                                  <p:pRg st="0" end="0"/>
                                                </p:txEl>
                                              </p:spTgt>
                                            </p:tgtEl>
                                            <p:attrNameLst>
                                              <p:attrName>style.visibility</p:attrName>
                                            </p:attrNameLst>
                                          </p:cBhvr>
                                          <p:to>
                                            <p:strVal val="visible"/>
                                          </p:to>
                                        </p:set>
                                        <p:anim calcmode="lin" valueType="num" p14:bounceEnd="67000">
                                          <p:cBhvr additive="base">
                                            <p:cTn id="131" dur="1000" fill="hold"/>
                                            <p:tgtEl>
                                              <p:spTgt spid="6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32"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14:presetBounceEnd="67000">
                                      <p:stCondLst>
                                        <p:cond delay="2250"/>
                                      </p:stCondLst>
                                      <p:childTnLst>
                                        <p:set>
                                          <p:cBhvr>
                                            <p:cTn id="134" dur="1" fill="hold">
                                              <p:stCondLst>
                                                <p:cond delay="0"/>
                                              </p:stCondLst>
                                            </p:cTn>
                                            <p:tgtEl>
                                              <p:spTgt spid="62">
                                                <p:txEl>
                                                  <p:pRg st="0" end="0"/>
                                                </p:txEl>
                                              </p:spTgt>
                                            </p:tgtEl>
                                            <p:attrNameLst>
                                              <p:attrName>style.visibility</p:attrName>
                                            </p:attrNameLst>
                                          </p:cBhvr>
                                          <p:to>
                                            <p:strVal val="visible"/>
                                          </p:to>
                                        </p:set>
                                        <p:anim calcmode="lin" valueType="num" p14:bounceEnd="67000">
                                          <p:cBhvr additive="base">
                                            <p:cTn id="135" dur="1000" fill="hold"/>
                                            <p:tgtEl>
                                              <p:spTgt spid="6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36" dur="1000" fill="hold"/>
                                            <p:tgtEl>
                                              <p:spTgt spid="62">
                                                <p:txEl>
                                                  <p:pRg st="0" end="0"/>
                                                </p:txEl>
                                              </p:spTgt>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67000">
                                      <p:stCondLst>
                                        <p:cond delay="2250"/>
                                      </p:stCondLst>
                                      <p:childTnLst>
                                        <p:set>
                                          <p:cBhvr>
                                            <p:cTn id="138" dur="1" fill="hold">
                                              <p:stCondLst>
                                                <p:cond delay="0"/>
                                              </p:stCondLst>
                                            </p:cTn>
                                            <p:tgtEl>
                                              <p:spTgt spid="63">
                                                <p:txEl>
                                                  <p:pRg st="0" end="0"/>
                                                </p:txEl>
                                              </p:spTgt>
                                            </p:tgtEl>
                                            <p:attrNameLst>
                                              <p:attrName>style.visibility</p:attrName>
                                            </p:attrNameLst>
                                          </p:cBhvr>
                                          <p:to>
                                            <p:strVal val="visible"/>
                                          </p:to>
                                        </p:set>
                                        <p:anim calcmode="lin" valueType="num" p14:bounceEnd="67000">
                                          <p:cBhvr additive="base">
                                            <p:cTn id="139" dur="1000" fill="hold"/>
                                            <p:tgtEl>
                                              <p:spTgt spid="6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40"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14:presetBounceEnd="67000">
                                      <p:stCondLst>
                                        <p:cond delay="2250"/>
                                      </p:stCondLst>
                                      <p:childTnLst>
                                        <p:set>
                                          <p:cBhvr>
                                            <p:cTn id="142" dur="1" fill="hold">
                                              <p:stCondLst>
                                                <p:cond delay="0"/>
                                              </p:stCondLst>
                                            </p:cTn>
                                            <p:tgtEl>
                                              <p:spTgt spid="70">
                                                <p:txEl>
                                                  <p:pRg st="0" end="0"/>
                                                </p:txEl>
                                              </p:spTgt>
                                            </p:tgtEl>
                                            <p:attrNameLst>
                                              <p:attrName>style.visibility</p:attrName>
                                            </p:attrNameLst>
                                          </p:cBhvr>
                                          <p:to>
                                            <p:strVal val="visible"/>
                                          </p:to>
                                        </p:set>
                                        <p:anim calcmode="lin" valueType="num" p14:bounceEnd="67000">
                                          <p:cBhvr additive="base">
                                            <p:cTn id="143" dur="1000" fill="hold"/>
                                            <p:tgtEl>
                                              <p:spTgt spid="7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44" dur="1000" fill="hold"/>
                                            <p:tgtEl>
                                              <p:spTgt spid="70">
                                                <p:txEl>
                                                  <p:pRg st="0" end="0"/>
                                                </p:txEl>
                                              </p:spTgt>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14:presetBounceEnd="67000">
                                      <p:stCondLst>
                                        <p:cond delay="2250"/>
                                      </p:stCondLst>
                                      <p:childTnLst>
                                        <p:set>
                                          <p:cBhvr>
                                            <p:cTn id="146" dur="1" fill="hold">
                                              <p:stCondLst>
                                                <p:cond delay="0"/>
                                              </p:stCondLst>
                                            </p:cTn>
                                            <p:tgtEl>
                                              <p:spTgt spid="71">
                                                <p:txEl>
                                                  <p:pRg st="0" end="0"/>
                                                </p:txEl>
                                              </p:spTgt>
                                            </p:tgtEl>
                                            <p:attrNameLst>
                                              <p:attrName>style.visibility</p:attrName>
                                            </p:attrNameLst>
                                          </p:cBhvr>
                                          <p:to>
                                            <p:strVal val="visible"/>
                                          </p:to>
                                        </p:set>
                                        <p:anim calcmode="lin" valueType="num" p14:bounceEnd="67000">
                                          <p:cBhvr additive="base">
                                            <p:cTn id="147" dur="1000" fill="hold"/>
                                            <p:tgtEl>
                                              <p:spTgt spid="7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48" dur="1000" fill="hold"/>
                                            <p:tgtEl>
                                              <p:spTgt spid="71">
                                                <p:txEl>
                                                  <p:pRg st="0" end="0"/>
                                                </p:txEl>
                                              </p:spTgt>
                                            </p:tgtEl>
                                            <p:attrNameLst>
                                              <p:attrName>ppt_y</p:attrName>
                                            </p:attrNameLst>
                                          </p:cBhvr>
                                          <p:tavLst>
                                            <p:tav tm="0">
                                              <p:val>
                                                <p:strVal val="#ppt_y"/>
                                              </p:val>
                                            </p:tav>
                                            <p:tav tm="100000">
                                              <p:val>
                                                <p:strVal val="#ppt_y"/>
                                              </p:val>
                                            </p:tav>
                                          </p:tavLst>
                                        </p:anim>
                                      </p:childTnLst>
                                    </p:cTn>
                                  </p:par>
                                  <p:par>
                                    <p:cTn id="149" presetID="2" presetClass="entr" presetSubtype="2" fill="hold" grpId="0" nodeType="withEffect" p14:presetBounceEnd="67000">
                                      <p:stCondLst>
                                        <p:cond delay="2250"/>
                                      </p:stCondLst>
                                      <p:childTnLst>
                                        <p:set>
                                          <p:cBhvr>
                                            <p:cTn id="150" dur="1" fill="hold">
                                              <p:stCondLst>
                                                <p:cond delay="0"/>
                                              </p:stCondLst>
                                            </p:cTn>
                                            <p:tgtEl>
                                              <p:spTgt spid="64">
                                                <p:txEl>
                                                  <p:pRg st="0" end="0"/>
                                                </p:txEl>
                                              </p:spTgt>
                                            </p:tgtEl>
                                            <p:attrNameLst>
                                              <p:attrName>style.visibility</p:attrName>
                                            </p:attrNameLst>
                                          </p:cBhvr>
                                          <p:to>
                                            <p:strVal val="visible"/>
                                          </p:to>
                                        </p:set>
                                        <p:anim calcmode="lin" valueType="num" p14:bounceEnd="67000">
                                          <p:cBhvr additive="base">
                                            <p:cTn id="151" dur="1000" fill="hold"/>
                                            <p:tgtEl>
                                              <p:spTgt spid="64">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2"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53" presetID="2" presetClass="entr" presetSubtype="2" fill="hold" grpId="0" nodeType="withEffect" p14:presetBounceEnd="67000">
                                      <p:stCondLst>
                                        <p:cond delay="2250"/>
                                      </p:stCondLst>
                                      <p:childTnLst>
                                        <p:set>
                                          <p:cBhvr>
                                            <p:cTn id="154" dur="1" fill="hold">
                                              <p:stCondLst>
                                                <p:cond delay="0"/>
                                              </p:stCondLst>
                                            </p:cTn>
                                            <p:tgtEl>
                                              <p:spTgt spid="65">
                                                <p:txEl>
                                                  <p:pRg st="0" end="0"/>
                                                </p:txEl>
                                              </p:spTgt>
                                            </p:tgtEl>
                                            <p:attrNameLst>
                                              <p:attrName>style.visibility</p:attrName>
                                            </p:attrNameLst>
                                          </p:cBhvr>
                                          <p:to>
                                            <p:strVal val="visible"/>
                                          </p:to>
                                        </p:set>
                                        <p:anim calcmode="lin" valueType="num" p14:bounceEnd="67000">
                                          <p:cBhvr additive="base">
                                            <p:cTn id="155" dur="1000" fill="hold"/>
                                            <p:tgtEl>
                                              <p:spTgt spid="6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6" dur="1000" fill="hold"/>
                                            <p:tgtEl>
                                              <p:spTgt spid="65">
                                                <p:txEl>
                                                  <p:pRg st="0" end="0"/>
                                                </p:txEl>
                                              </p:spTgt>
                                            </p:tgtEl>
                                            <p:attrNameLst>
                                              <p:attrName>ppt_y</p:attrName>
                                            </p:attrNameLst>
                                          </p:cBhvr>
                                          <p:tavLst>
                                            <p:tav tm="0">
                                              <p:val>
                                                <p:strVal val="#ppt_y"/>
                                              </p:val>
                                            </p:tav>
                                            <p:tav tm="100000">
                                              <p:val>
                                                <p:strVal val="#ppt_y"/>
                                              </p:val>
                                            </p:tav>
                                          </p:tavLst>
                                        </p:anim>
                                      </p:childTnLst>
                                    </p:cTn>
                                  </p:par>
                                  <p:par>
                                    <p:cTn id="157" presetID="2" presetClass="entr" presetSubtype="2" fill="hold" grpId="0" nodeType="withEffect" p14:presetBounceEnd="67000">
                                      <p:stCondLst>
                                        <p:cond delay="2250"/>
                                      </p:stCondLst>
                                      <p:childTnLst>
                                        <p:set>
                                          <p:cBhvr>
                                            <p:cTn id="158" dur="1" fill="hold">
                                              <p:stCondLst>
                                                <p:cond delay="0"/>
                                              </p:stCondLst>
                                            </p:cTn>
                                            <p:tgtEl>
                                              <p:spTgt spid="66">
                                                <p:txEl>
                                                  <p:pRg st="0" end="0"/>
                                                </p:txEl>
                                              </p:spTgt>
                                            </p:tgtEl>
                                            <p:attrNameLst>
                                              <p:attrName>style.visibility</p:attrName>
                                            </p:attrNameLst>
                                          </p:cBhvr>
                                          <p:to>
                                            <p:strVal val="visible"/>
                                          </p:to>
                                        </p:set>
                                        <p:anim calcmode="lin" valueType="num" p14:bounceEnd="67000">
                                          <p:cBhvr additive="base">
                                            <p:cTn id="159" dur="1000" fill="hold"/>
                                            <p:tgtEl>
                                              <p:spTgt spid="6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60" dur="1000" fill="hold"/>
                                            <p:tgtEl>
                                              <p:spTgt spid="66">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2" fill="hold" grpId="0" nodeType="withEffect" p14:presetBounceEnd="67000">
                                      <p:stCondLst>
                                        <p:cond delay="2250"/>
                                      </p:stCondLst>
                                      <p:childTnLst>
                                        <p:set>
                                          <p:cBhvr>
                                            <p:cTn id="162" dur="1" fill="hold">
                                              <p:stCondLst>
                                                <p:cond delay="0"/>
                                              </p:stCondLst>
                                            </p:cTn>
                                            <p:tgtEl>
                                              <p:spTgt spid="67">
                                                <p:txEl>
                                                  <p:pRg st="0" end="0"/>
                                                </p:txEl>
                                              </p:spTgt>
                                            </p:tgtEl>
                                            <p:attrNameLst>
                                              <p:attrName>style.visibility</p:attrName>
                                            </p:attrNameLst>
                                          </p:cBhvr>
                                          <p:to>
                                            <p:strVal val="visible"/>
                                          </p:to>
                                        </p:set>
                                        <p:anim calcmode="lin" valueType="num" p14:bounceEnd="67000">
                                          <p:cBhvr additive="base">
                                            <p:cTn id="163" dur="1000" fill="hold"/>
                                            <p:tgtEl>
                                              <p:spTgt spid="6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64" dur="1000" fill="hold"/>
                                            <p:tgtEl>
                                              <p:spTgt spid="67">
                                                <p:txEl>
                                                  <p:pRg st="0" end="0"/>
                                                </p:txEl>
                                              </p:spTgt>
                                            </p:tgtEl>
                                            <p:attrNameLst>
                                              <p:attrName>ppt_y</p:attrName>
                                            </p:attrNameLst>
                                          </p:cBhvr>
                                          <p:tavLst>
                                            <p:tav tm="0">
                                              <p:val>
                                                <p:strVal val="#ppt_y"/>
                                              </p:val>
                                            </p:tav>
                                            <p:tav tm="100000">
                                              <p:val>
                                                <p:strVal val="#ppt_y"/>
                                              </p:val>
                                            </p:tav>
                                          </p:tavLst>
                                        </p:anim>
                                      </p:childTnLst>
                                    </p:cTn>
                                  </p:par>
                                  <p:par>
                                    <p:cTn id="165" presetID="2" presetClass="entr" presetSubtype="2" fill="hold" grpId="0" nodeType="withEffect" p14:presetBounceEnd="67000">
                                      <p:stCondLst>
                                        <p:cond delay="2250"/>
                                      </p:stCondLst>
                                      <p:childTnLst>
                                        <p:set>
                                          <p:cBhvr>
                                            <p:cTn id="166" dur="1" fill="hold">
                                              <p:stCondLst>
                                                <p:cond delay="0"/>
                                              </p:stCondLst>
                                            </p:cTn>
                                            <p:tgtEl>
                                              <p:spTgt spid="68">
                                                <p:txEl>
                                                  <p:pRg st="0" end="0"/>
                                                </p:txEl>
                                              </p:spTgt>
                                            </p:tgtEl>
                                            <p:attrNameLst>
                                              <p:attrName>style.visibility</p:attrName>
                                            </p:attrNameLst>
                                          </p:cBhvr>
                                          <p:to>
                                            <p:strVal val="visible"/>
                                          </p:to>
                                        </p:set>
                                        <p:anim calcmode="lin" valueType="num" p14:bounceEnd="67000">
                                          <p:cBhvr additive="base">
                                            <p:cTn id="167" dur="1000" fill="hold"/>
                                            <p:tgtEl>
                                              <p:spTgt spid="6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68" dur="1000" fill="hold"/>
                                            <p:tgtEl>
                                              <p:spTgt spid="68">
                                                <p:txEl>
                                                  <p:pRg st="0" end="0"/>
                                                </p:txEl>
                                              </p:spTgt>
                                            </p:tgtEl>
                                            <p:attrNameLst>
                                              <p:attrName>ppt_y</p:attrName>
                                            </p:attrNameLst>
                                          </p:cBhvr>
                                          <p:tavLst>
                                            <p:tav tm="0">
                                              <p:val>
                                                <p:strVal val="#ppt_y"/>
                                              </p:val>
                                            </p:tav>
                                            <p:tav tm="100000">
                                              <p:val>
                                                <p:strVal val="#ppt_y"/>
                                              </p:val>
                                            </p:tav>
                                          </p:tavLst>
                                        </p:anim>
                                      </p:childTnLst>
                                    </p:cTn>
                                  </p:par>
                                  <p:par>
                                    <p:cTn id="169" presetID="2" presetClass="entr" presetSubtype="2" fill="hold" grpId="0" nodeType="withEffect" p14:presetBounceEnd="67000">
                                      <p:stCondLst>
                                        <p:cond delay="2250"/>
                                      </p:stCondLst>
                                      <p:childTnLst>
                                        <p:set>
                                          <p:cBhvr>
                                            <p:cTn id="170" dur="1" fill="hold">
                                              <p:stCondLst>
                                                <p:cond delay="0"/>
                                              </p:stCondLst>
                                            </p:cTn>
                                            <p:tgtEl>
                                              <p:spTgt spid="69">
                                                <p:txEl>
                                                  <p:pRg st="0" end="0"/>
                                                </p:txEl>
                                              </p:spTgt>
                                            </p:tgtEl>
                                            <p:attrNameLst>
                                              <p:attrName>style.visibility</p:attrName>
                                            </p:attrNameLst>
                                          </p:cBhvr>
                                          <p:to>
                                            <p:strVal val="visible"/>
                                          </p:to>
                                        </p:set>
                                        <p:anim calcmode="lin" valueType="num" p14:bounceEnd="67000">
                                          <p:cBhvr additive="base">
                                            <p:cTn id="171" dur="1000" fill="hold"/>
                                            <p:tgtEl>
                                              <p:spTgt spid="6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72" dur="1000" fill="hold"/>
                                            <p:tgtEl>
                                              <p:spTgt spid="69">
                                                <p:txEl>
                                                  <p:pRg st="0" end="0"/>
                                                </p:txEl>
                                              </p:spTgt>
                                            </p:tgtEl>
                                            <p:attrNameLst>
                                              <p:attrName>ppt_y</p:attrName>
                                            </p:attrNameLst>
                                          </p:cBhvr>
                                          <p:tavLst>
                                            <p:tav tm="0">
                                              <p:val>
                                                <p:strVal val="#ppt_y"/>
                                              </p:val>
                                            </p:tav>
                                            <p:tav tm="100000">
                                              <p:val>
                                                <p:strVal val="#ppt_y"/>
                                              </p:val>
                                            </p:tav>
                                          </p:tavLst>
                                        </p:anim>
                                      </p:childTnLst>
                                    </p:cTn>
                                  </p:par>
                                  <p:par>
                                    <p:cTn id="173" presetID="2" presetClass="entr" presetSubtype="2" fill="hold" grpId="0" nodeType="withEffect" p14:presetBounceEnd="67000">
                                      <p:stCondLst>
                                        <p:cond delay="2250"/>
                                      </p:stCondLst>
                                      <p:childTnLst>
                                        <p:set>
                                          <p:cBhvr>
                                            <p:cTn id="174" dur="1" fill="hold">
                                              <p:stCondLst>
                                                <p:cond delay="0"/>
                                              </p:stCondLst>
                                            </p:cTn>
                                            <p:tgtEl>
                                              <p:spTgt spid="72">
                                                <p:txEl>
                                                  <p:pRg st="0" end="0"/>
                                                </p:txEl>
                                              </p:spTgt>
                                            </p:tgtEl>
                                            <p:attrNameLst>
                                              <p:attrName>style.visibility</p:attrName>
                                            </p:attrNameLst>
                                          </p:cBhvr>
                                          <p:to>
                                            <p:strVal val="visible"/>
                                          </p:to>
                                        </p:set>
                                        <p:anim calcmode="lin" valueType="num" p14:bounceEnd="67000">
                                          <p:cBhvr additive="base">
                                            <p:cTn id="175" dur="1000" fill="hold"/>
                                            <p:tgtEl>
                                              <p:spTgt spid="72">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76" dur="1000" fill="hold"/>
                                            <p:tgtEl>
                                              <p:spTgt spid="72">
                                                <p:txEl>
                                                  <p:pRg st="0" end="0"/>
                                                </p:txEl>
                                              </p:spTgt>
                                            </p:tgtEl>
                                            <p:attrNameLst>
                                              <p:attrName>ppt_y</p:attrName>
                                            </p:attrNameLst>
                                          </p:cBhvr>
                                          <p:tavLst>
                                            <p:tav tm="0">
                                              <p:val>
                                                <p:strVal val="#ppt_y"/>
                                              </p:val>
                                            </p:tav>
                                            <p:tav tm="100000">
                                              <p:val>
                                                <p:strVal val="#ppt_y"/>
                                              </p:val>
                                            </p:tav>
                                          </p:tavLst>
                                        </p:anim>
                                      </p:childTnLst>
                                    </p:cTn>
                                  </p:par>
                                  <p:par>
                                    <p:cTn id="177" presetID="2" presetClass="entr" presetSubtype="2" fill="hold" grpId="0" nodeType="withEffect" p14:presetBounceEnd="67000">
                                      <p:stCondLst>
                                        <p:cond delay="2250"/>
                                      </p:stCondLst>
                                      <p:childTnLst>
                                        <p:set>
                                          <p:cBhvr>
                                            <p:cTn id="178" dur="1" fill="hold">
                                              <p:stCondLst>
                                                <p:cond delay="0"/>
                                              </p:stCondLst>
                                            </p:cTn>
                                            <p:tgtEl>
                                              <p:spTgt spid="73">
                                                <p:txEl>
                                                  <p:pRg st="0" end="0"/>
                                                </p:txEl>
                                              </p:spTgt>
                                            </p:tgtEl>
                                            <p:attrNameLst>
                                              <p:attrName>style.visibility</p:attrName>
                                            </p:attrNameLst>
                                          </p:cBhvr>
                                          <p:to>
                                            <p:strVal val="visible"/>
                                          </p:to>
                                        </p:set>
                                        <p:anim calcmode="lin" valueType="num" p14:bounceEnd="67000">
                                          <p:cBhvr additive="base">
                                            <p:cTn id="179" dur="1000" fill="hold"/>
                                            <p:tgtEl>
                                              <p:spTgt spid="73">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80" dur="1000" fill="hold"/>
                                            <p:tgtEl>
                                              <p:spTgt spid="7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0" grpId="0" animBg="1"/>
          <p:bldP spid="31" grpId="0" animBg="1"/>
          <p:bldP spid="32" grpId="0" animBg="1"/>
          <p:bldP spid="33" grpId="0" animBg="1"/>
          <p:bldP spid="34" grpId="0" animBg="1"/>
          <p:bldP spid="35" grpId="0" animBg="1"/>
          <p:bldP spid="36" grpId="0" animBg="1"/>
          <p:bldP spid="37" grpId="0" animBg="1"/>
          <p:bldP spid="58" grpId="0" build="p"/>
          <p:bldP spid="59" grpId="0" build="p"/>
          <p:bldP spid="60" grpId="0" build="p"/>
          <p:bldP spid="61" grpId="0" build="p"/>
          <p:bldP spid="62" grpId="0" build="p"/>
          <p:bldP spid="63" grpId="0" build="p"/>
          <p:bldP spid="64" grpId="0" build="p"/>
          <p:bldP spid="65" grpId="0" build="p"/>
          <p:bldP spid="66" grpId="0" build="p"/>
          <p:bldP spid="67" grpId="0" build="p"/>
          <p:bldP spid="68" grpId="0" build="p"/>
          <p:bldP spid="69" grpId="0" build="p"/>
          <p:bldP spid="70" grpId="0" build="p"/>
          <p:bldP spid="71" grpId="0" build="p"/>
          <p:bldP spid="72" grpId="0" build="p"/>
          <p:bldP spid="73"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1000" fill="hold"/>
                                            <p:tgtEl>
                                              <p:spTgt spid="38"/>
                                            </p:tgtEl>
                                            <p:attrNameLst>
                                              <p:attrName>ppt_x</p:attrName>
                                            </p:attrNameLst>
                                          </p:cBhvr>
                                          <p:tavLst>
                                            <p:tav tm="0">
                                              <p:val>
                                                <p:strVal val="0-#ppt_w/2"/>
                                              </p:val>
                                            </p:tav>
                                            <p:tav tm="100000">
                                              <p:val>
                                                <p:strVal val="#ppt_x"/>
                                              </p:val>
                                            </p:tav>
                                          </p:tavLst>
                                        </p:anim>
                                        <p:anim calcmode="lin" valueType="num">
                                          <p:cBhvr additive="base">
                                            <p:cTn id="8" dur="1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1000" fill="hold"/>
                                            <p:tgtEl>
                                              <p:spTgt spid="39"/>
                                            </p:tgtEl>
                                            <p:attrNameLst>
                                              <p:attrName>ppt_x</p:attrName>
                                            </p:attrNameLst>
                                          </p:cBhvr>
                                          <p:tavLst>
                                            <p:tav tm="0">
                                              <p:val>
                                                <p:strVal val="#ppt_x"/>
                                              </p:val>
                                            </p:tav>
                                            <p:tav tm="100000">
                                              <p:val>
                                                <p:strVal val="#ppt_x"/>
                                              </p:val>
                                            </p:tav>
                                          </p:tavLst>
                                        </p:anim>
                                        <p:anim calcmode="lin" valueType="num">
                                          <p:cBhvr additive="base">
                                            <p:cTn id="12" dur="100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1+#ppt_w/2"/>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stCondLst>
                                        <p:cond delay="8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1+#ppt_w/2"/>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1000" fill="hold"/>
                                            <p:tgtEl>
                                              <p:spTgt spid="43"/>
                                            </p:tgtEl>
                                            <p:attrNameLst>
                                              <p:attrName>ppt_x</p:attrName>
                                            </p:attrNameLst>
                                          </p:cBhvr>
                                          <p:tavLst>
                                            <p:tav tm="0">
                                              <p:val>
                                                <p:strVal val="#ppt_x"/>
                                              </p:val>
                                            </p:tav>
                                            <p:tav tm="100000">
                                              <p:val>
                                                <p:strVal val="#ppt_x"/>
                                              </p:val>
                                            </p:tav>
                                          </p:tavLst>
                                        </p:anim>
                                        <p:anim calcmode="lin" valueType="num">
                                          <p:cBhvr additive="base">
                                            <p:cTn id="28" dur="10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120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1000" fill="hold"/>
                                            <p:tgtEl>
                                              <p:spTgt spid="44"/>
                                            </p:tgtEl>
                                            <p:attrNameLst>
                                              <p:attrName>ppt_x</p:attrName>
                                            </p:attrNameLst>
                                          </p:cBhvr>
                                          <p:tavLst>
                                            <p:tav tm="0">
                                              <p:val>
                                                <p:strVal val="0-#ppt_w/2"/>
                                              </p:val>
                                            </p:tav>
                                            <p:tav tm="100000">
                                              <p:val>
                                                <p:strVal val="#ppt_x"/>
                                              </p:val>
                                            </p:tav>
                                          </p:tavLst>
                                        </p:anim>
                                        <p:anim calcmode="lin" valueType="num">
                                          <p:cBhvr additive="base">
                                            <p:cTn id="32" dur="10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14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1000" fill="hold"/>
                                            <p:tgtEl>
                                              <p:spTgt spid="45"/>
                                            </p:tgtEl>
                                            <p:attrNameLst>
                                              <p:attrName>ppt_x</p:attrName>
                                            </p:attrNameLst>
                                          </p:cBhvr>
                                          <p:tavLst>
                                            <p:tav tm="0">
                                              <p:val>
                                                <p:strVal val="0-#ppt_w/2"/>
                                              </p:val>
                                            </p:tav>
                                            <p:tav tm="100000">
                                              <p:val>
                                                <p:strVal val="#ppt_x"/>
                                              </p:val>
                                            </p:tav>
                                          </p:tavLst>
                                        </p:anim>
                                        <p:anim calcmode="lin" valueType="num">
                                          <p:cBhvr additive="base">
                                            <p:cTn id="36" dur="1000" fill="hold"/>
                                            <p:tgtEl>
                                              <p:spTgt spid="45"/>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0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par>
                                    <p:cTn id="42" presetID="53" presetClass="entr" presetSubtype="16" fill="hold" grpId="0" nodeType="withEffect">
                                      <p:stCondLst>
                                        <p:cond delay="200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par>
                                    <p:cTn id="52" presetID="53" presetClass="entr" presetSubtype="16" fill="hold" grpId="0" nodeType="withEffect">
                                      <p:stCondLst>
                                        <p:cond delay="200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par>
                                    <p:cTn id="57" presetID="53" presetClass="entr" presetSubtype="16" fill="hold" grpId="0" nodeType="withEffect">
                                      <p:stCondLst>
                                        <p:cond delay="200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par>
                                    <p:cTn id="62" presetID="53" presetClass="entr" presetSubtype="16" fill="hold" grpId="0" nodeType="withEffect">
                                      <p:stCondLst>
                                        <p:cond delay="200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par>
                                    <p:cTn id="67" presetID="53" presetClass="entr" presetSubtype="16" fill="hold" grpId="0" nodeType="withEffect">
                                      <p:stCondLst>
                                        <p:cond delay="200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par>
                                    <p:cTn id="72" presetID="53" presetClass="entr" presetSubtype="16" fill="hold" grpId="0" nodeType="withEffect">
                                      <p:stCondLst>
                                        <p:cond delay="20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par>
                                    <p:cTn id="77" presetID="53" presetClass="entr" presetSubtype="16" fill="hold" grpId="0" nodeType="withEffect">
                                      <p:stCondLst>
                                        <p:cond delay="20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ppt_w</p:attrName>
                                            </p:attrNameLst>
                                          </p:cBhvr>
                                          <p:tavLst>
                                            <p:tav tm="0">
                                              <p:val>
                                                <p:fltVal val="0"/>
                                              </p:val>
                                            </p:tav>
                                            <p:tav tm="100000">
                                              <p:val>
                                                <p:strVal val="#ppt_w"/>
                                              </p:val>
                                            </p:tav>
                                          </p:tavLst>
                                        </p:anim>
                                        <p:anim calcmode="lin" valueType="num">
                                          <p:cBhvr>
                                            <p:cTn id="80" dur="500" fill="hold"/>
                                            <p:tgtEl>
                                              <p:spTgt spid="25"/>
                                            </p:tgtEl>
                                            <p:attrNameLst>
                                              <p:attrName>ppt_h</p:attrName>
                                            </p:attrNameLst>
                                          </p:cBhvr>
                                          <p:tavLst>
                                            <p:tav tm="0">
                                              <p:val>
                                                <p:fltVal val="0"/>
                                              </p:val>
                                            </p:tav>
                                            <p:tav tm="100000">
                                              <p:val>
                                                <p:strVal val="#ppt_h"/>
                                              </p:val>
                                            </p:tav>
                                          </p:tavLst>
                                        </p:anim>
                                        <p:animEffect transition="in" filter="fade">
                                          <p:cBhvr>
                                            <p:cTn id="81" dur="500"/>
                                            <p:tgtEl>
                                              <p:spTgt spid="25"/>
                                            </p:tgtEl>
                                          </p:cBhvr>
                                        </p:animEffect>
                                      </p:childTnLst>
                                    </p:cTn>
                                  </p:par>
                                  <p:par>
                                    <p:cTn id="82" presetID="53" presetClass="entr" presetSubtype="16" fill="hold" grpId="0" nodeType="withEffect">
                                      <p:stCondLst>
                                        <p:cond delay="200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animEffect transition="in" filter="fade">
                                          <p:cBhvr>
                                            <p:cTn id="86" dur="500"/>
                                            <p:tgtEl>
                                              <p:spTgt spid="36"/>
                                            </p:tgtEl>
                                          </p:cBhvr>
                                        </p:animEffect>
                                      </p:childTnLst>
                                    </p:cTn>
                                  </p:par>
                                  <p:par>
                                    <p:cTn id="87" presetID="53" presetClass="entr" presetSubtype="16" fill="hold" grpId="0" nodeType="withEffect">
                                      <p:stCondLst>
                                        <p:cond delay="2000"/>
                                      </p:stCondLst>
                                      <p:childTnLst>
                                        <p:set>
                                          <p:cBhvr>
                                            <p:cTn id="88" dur="1" fill="hold">
                                              <p:stCondLst>
                                                <p:cond delay="0"/>
                                              </p:stCondLst>
                                            </p:cTn>
                                            <p:tgtEl>
                                              <p:spTgt spid="24"/>
                                            </p:tgtEl>
                                            <p:attrNameLst>
                                              <p:attrName>style.visibility</p:attrName>
                                            </p:attrNameLst>
                                          </p:cBhvr>
                                          <p:to>
                                            <p:strVal val="visible"/>
                                          </p:to>
                                        </p:set>
                                        <p:anim calcmode="lin" valueType="num">
                                          <p:cBhvr>
                                            <p:cTn id="89" dur="500" fill="hold"/>
                                            <p:tgtEl>
                                              <p:spTgt spid="24"/>
                                            </p:tgtEl>
                                            <p:attrNameLst>
                                              <p:attrName>ppt_w</p:attrName>
                                            </p:attrNameLst>
                                          </p:cBhvr>
                                          <p:tavLst>
                                            <p:tav tm="0">
                                              <p:val>
                                                <p:fltVal val="0"/>
                                              </p:val>
                                            </p:tav>
                                            <p:tav tm="100000">
                                              <p:val>
                                                <p:strVal val="#ppt_w"/>
                                              </p:val>
                                            </p:tav>
                                          </p:tavLst>
                                        </p:anim>
                                        <p:anim calcmode="lin" valueType="num">
                                          <p:cBhvr>
                                            <p:cTn id="90" dur="500" fill="hold"/>
                                            <p:tgtEl>
                                              <p:spTgt spid="24"/>
                                            </p:tgtEl>
                                            <p:attrNameLst>
                                              <p:attrName>ppt_h</p:attrName>
                                            </p:attrNameLst>
                                          </p:cBhvr>
                                          <p:tavLst>
                                            <p:tav tm="0">
                                              <p:val>
                                                <p:fltVal val="0"/>
                                              </p:val>
                                            </p:tav>
                                            <p:tav tm="100000">
                                              <p:val>
                                                <p:strVal val="#ppt_h"/>
                                              </p:val>
                                            </p:tav>
                                          </p:tavLst>
                                        </p:anim>
                                        <p:animEffect transition="in" filter="fade">
                                          <p:cBhvr>
                                            <p:cTn id="91" dur="500"/>
                                            <p:tgtEl>
                                              <p:spTgt spid="24"/>
                                            </p:tgtEl>
                                          </p:cBhvr>
                                        </p:animEffect>
                                      </p:childTnLst>
                                    </p:cTn>
                                  </p:par>
                                  <p:par>
                                    <p:cTn id="92" presetID="53" presetClass="entr" presetSubtype="16" fill="hold" grpId="0" nodeType="withEffect">
                                      <p:stCondLst>
                                        <p:cond delay="200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par>
                                    <p:cTn id="97" presetID="53" presetClass="entr" presetSubtype="16" fill="hold" grpId="0" nodeType="withEffect">
                                      <p:stCondLst>
                                        <p:cond delay="200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childTnLst>
                                    </p:cTn>
                                  </p:par>
                                  <p:par>
                                    <p:cTn id="102" presetID="53" presetClass="entr" presetSubtype="16" fill="hold" grpId="0" nodeType="withEffect">
                                      <p:stCondLst>
                                        <p:cond delay="2000"/>
                                      </p:stCondLst>
                                      <p:childTnLst>
                                        <p:set>
                                          <p:cBhvr>
                                            <p:cTn id="103" dur="1" fill="hold">
                                              <p:stCondLst>
                                                <p:cond delay="0"/>
                                              </p:stCondLst>
                                            </p:cTn>
                                            <p:tgtEl>
                                              <p:spTgt spid="37"/>
                                            </p:tgtEl>
                                            <p:attrNameLst>
                                              <p:attrName>style.visibility</p:attrName>
                                            </p:attrNameLst>
                                          </p:cBhvr>
                                          <p:to>
                                            <p:strVal val="visible"/>
                                          </p:to>
                                        </p:set>
                                        <p:anim calcmode="lin" valueType="num">
                                          <p:cBhvr>
                                            <p:cTn id="104" dur="500" fill="hold"/>
                                            <p:tgtEl>
                                              <p:spTgt spid="37"/>
                                            </p:tgtEl>
                                            <p:attrNameLst>
                                              <p:attrName>ppt_w</p:attrName>
                                            </p:attrNameLst>
                                          </p:cBhvr>
                                          <p:tavLst>
                                            <p:tav tm="0">
                                              <p:val>
                                                <p:fltVal val="0"/>
                                              </p:val>
                                            </p:tav>
                                            <p:tav tm="100000">
                                              <p:val>
                                                <p:strVal val="#ppt_w"/>
                                              </p:val>
                                            </p:tav>
                                          </p:tavLst>
                                        </p:anim>
                                        <p:anim calcmode="lin" valueType="num">
                                          <p:cBhvr>
                                            <p:cTn id="105" dur="500" fill="hold"/>
                                            <p:tgtEl>
                                              <p:spTgt spid="37"/>
                                            </p:tgtEl>
                                            <p:attrNameLst>
                                              <p:attrName>ppt_h</p:attrName>
                                            </p:attrNameLst>
                                          </p:cBhvr>
                                          <p:tavLst>
                                            <p:tav tm="0">
                                              <p:val>
                                                <p:fltVal val="0"/>
                                              </p:val>
                                            </p:tav>
                                            <p:tav tm="100000">
                                              <p:val>
                                                <p:strVal val="#ppt_h"/>
                                              </p:val>
                                            </p:tav>
                                          </p:tavLst>
                                        </p:anim>
                                        <p:animEffect transition="in" filter="fade">
                                          <p:cBhvr>
                                            <p:cTn id="106" dur="500"/>
                                            <p:tgtEl>
                                              <p:spTgt spid="37"/>
                                            </p:tgtEl>
                                          </p:cBhvr>
                                        </p:animEffect>
                                      </p:childTnLst>
                                    </p:cTn>
                                  </p:par>
                                  <p:par>
                                    <p:cTn id="107" presetID="53" presetClass="entr" presetSubtype="16" fill="hold" grpId="0" nodeType="withEffect">
                                      <p:stCondLst>
                                        <p:cond delay="20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par>
                                    <p:cTn id="112" presetID="53" presetClass="entr" presetSubtype="16" fill="hold" grpId="0" nodeType="withEffect">
                                      <p:stCondLst>
                                        <p:cond delay="2000"/>
                                      </p:stCondLst>
                                      <p:childTnLst>
                                        <p:set>
                                          <p:cBhvr>
                                            <p:cTn id="113" dur="1" fill="hold">
                                              <p:stCondLst>
                                                <p:cond delay="0"/>
                                              </p:stCondLst>
                                            </p:cTn>
                                            <p:tgtEl>
                                              <p:spTgt spid="30"/>
                                            </p:tgtEl>
                                            <p:attrNameLst>
                                              <p:attrName>style.visibility</p:attrName>
                                            </p:attrNameLst>
                                          </p:cBhvr>
                                          <p:to>
                                            <p:strVal val="visible"/>
                                          </p:to>
                                        </p:set>
                                        <p:anim calcmode="lin" valueType="num">
                                          <p:cBhvr>
                                            <p:cTn id="114" dur="500" fill="hold"/>
                                            <p:tgtEl>
                                              <p:spTgt spid="30"/>
                                            </p:tgtEl>
                                            <p:attrNameLst>
                                              <p:attrName>ppt_w</p:attrName>
                                            </p:attrNameLst>
                                          </p:cBhvr>
                                          <p:tavLst>
                                            <p:tav tm="0">
                                              <p:val>
                                                <p:fltVal val="0"/>
                                              </p:val>
                                            </p:tav>
                                            <p:tav tm="100000">
                                              <p:val>
                                                <p:strVal val="#ppt_w"/>
                                              </p:val>
                                            </p:tav>
                                          </p:tavLst>
                                        </p:anim>
                                        <p:anim calcmode="lin" valueType="num">
                                          <p:cBhvr>
                                            <p:cTn id="115" dur="500" fill="hold"/>
                                            <p:tgtEl>
                                              <p:spTgt spid="30"/>
                                            </p:tgtEl>
                                            <p:attrNameLst>
                                              <p:attrName>ppt_h</p:attrName>
                                            </p:attrNameLst>
                                          </p:cBhvr>
                                          <p:tavLst>
                                            <p:tav tm="0">
                                              <p:val>
                                                <p:fltVal val="0"/>
                                              </p:val>
                                            </p:tav>
                                            <p:tav tm="100000">
                                              <p:val>
                                                <p:strVal val="#ppt_h"/>
                                              </p:val>
                                            </p:tav>
                                          </p:tavLst>
                                        </p:anim>
                                        <p:animEffect transition="in" filter="fade">
                                          <p:cBhvr>
                                            <p:cTn id="116" dur="500"/>
                                            <p:tgtEl>
                                              <p:spTgt spid="30"/>
                                            </p:tgtEl>
                                          </p:cBhvr>
                                        </p:animEffect>
                                      </p:childTnLst>
                                    </p:cTn>
                                  </p:par>
                                  <p:par>
                                    <p:cTn id="117" presetID="2" presetClass="entr" presetSubtype="8" fill="hold" grpId="0" nodeType="withEffect">
                                      <p:stCondLst>
                                        <p:cond delay="2250"/>
                                      </p:stCondLst>
                                      <p:childTnLst>
                                        <p:set>
                                          <p:cBhvr>
                                            <p:cTn id="118" dur="1" fill="hold">
                                              <p:stCondLst>
                                                <p:cond delay="0"/>
                                              </p:stCondLst>
                                            </p:cTn>
                                            <p:tgtEl>
                                              <p:spTgt spid="58">
                                                <p:txEl>
                                                  <p:pRg st="0" end="0"/>
                                                </p:txEl>
                                              </p:spTgt>
                                            </p:tgtEl>
                                            <p:attrNameLst>
                                              <p:attrName>style.visibility</p:attrName>
                                            </p:attrNameLst>
                                          </p:cBhvr>
                                          <p:to>
                                            <p:strVal val="visible"/>
                                          </p:to>
                                        </p:set>
                                        <p:anim calcmode="lin" valueType="num">
                                          <p:cBhvr additive="base">
                                            <p:cTn id="119" dur="10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120"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250"/>
                                      </p:stCondLst>
                                      <p:childTnLst>
                                        <p:set>
                                          <p:cBhvr>
                                            <p:cTn id="122" dur="1" fill="hold">
                                              <p:stCondLst>
                                                <p:cond delay="0"/>
                                              </p:stCondLst>
                                            </p:cTn>
                                            <p:tgtEl>
                                              <p:spTgt spid="59">
                                                <p:txEl>
                                                  <p:pRg st="0" end="0"/>
                                                </p:txEl>
                                              </p:spTgt>
                                            </p:tgtEl>
                                            <p:attrNameLst>
                                              <p:attrName>style.visibility</p:attrName>
                                            </p:attrNameLst>
                                          </p:cBhvr>
                                          <p:to>
                                            <p:strVal val="visible"/>
                                          </p:to>
                                        </p:set>
                                        <p:anim calcmode="lin" valueType="num">
                                          <p:cBhvr additive="base">
                                            <p:cTn id="123" dur="1000" fill="hold"/>
                                            <p:tgtEl>
                                              <p:spTgt spid="59">
                                                <p:txEl>
                                                  <p:pRg st="0" end="0"/>
                                                </p:txEl>
                                              </p:spTgt>
                                            </p:tgtEl>
                                            <p:attrNameLst>
                                              <p:attrName>ppt_x</p:attrName>
                                            </p:attrNameLst>
                                          </p:cBhvr>
                                          <p:tavLst>
                                            <p:tav tm="0">
                                              <p:val>
                                                <p:strVal val="0-#ppt_w/2"/>
                                              </p:val>
                                            </p:tav>
                                            <p:tav tm="100000">
                                              <p:val>
                                                <p:strVal val="#ppt_x"/>
                                              </p:val>
                                            </p:tav>
                                          </p:tavLst>
                                        </p:anim>
                                        <p:anim calcmode="lin" valueType="num">
                                          <p:cBhvr additive="base">
                                            <p:cTn id="124"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250"/>
                                      </p:stCondLst>
                                      <p:childTnLst>
                                        <p:set>
                                          <p:cBhvr>
                                            <p:cTn id="126" dur="1" fill="hold">
                                              <p:stCondLst>
                                                <p:cond delay="0"/>
                                              </p:stCondLst>
                                            </p:cTn>
                                            <p:tgtEl>
                                              <p:spTgt spid="60">
                                                <p:txEl>
                                                  <p:pRg st="0" end="0"/>
                                                </p:txEl>
                                              </p:spTgt>
                                            </p:tgtEl>
                                            <p:attrNameLst>
                                              <p:attrName>style.visibility</p:attrName>
                                            </p:attrNameLst>
                                          </p:cBhvr>
                                          <p:to>
                                            <p:strVal val="visible"/>
                                          </p:to>
                                        </p:set>
                                        <p:anim calcmode="lin" valueType="num">
                                          <p:cBhvr additive="base">
                                            <p:cTn id="127" dur="1000" fill="hold"/>
                                            <p:tgtEl>
                                              <p:spTgt spid="60">
                                                <p:txEl>
                                                  <p:pRg st="0" end="0"/>
                                                </p:txEl>
                                              </p:spTgt>
                                            </p:tgtEl>
                                            <p:attrNameLst>
                                              <p:attrName>ppt_x</p:attrName>
                                            </p:attrNameLst>
                                          </p:cBhvr>
                                          <p:tavLst>
                                            <p:tav tm="0">
                                              <p:val>
                                                <p:strVal val="0-#ppt_w/2"/>
                                              </p:val>
                                            </p:tav>
                                            <p:tav tm="100000">
                                              <p:val>
                                                <p:strVal val="#ppt_x"/>
                                              </p:val>
                                            </p:tav>
                                          </p:tavLst>
                                        </p:anim>
                                        <p:anim calcmode="lin" valueType="num">
                                          <p:cBhvr additive="base">
                                            <p:cTn id="128"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2250"/>
                                      </p:stCondLst>
                                      <p:childTnLst>
                                        <p:set>
                                          <p:cBhvr>
                                            <p:cTn id="130" dur="1" fill="hold">
                                              <p:stCondLst>
                                                <p:cond delay="0"/>
                                              </p:stCondLst>
                                            </p:cTn>
                                            <p:tgtEl>
                                              <p:spTgt spid="61">
                                                <p:txEl>
                                                  <p:pRg st="0" end="0"/>
                                                </p:txEl>
                                              </p:spTgt>
                                            </p:tgtEl>
                                            <p:attrNameLst>
                                              <p:attrName>style.visibility</p:attrName>
                                            </p:attrNameLst>
                                          </p:cBhvr>
                                          <p:to>
                                            <p:strVal val="visible"/>
                                          </p:to>
                                        </p:set>
                                        <p:anim calcmode="lin" valueType="num">
                                          <p:cBhvr additive="base">
                                            <p:cTn id="131" dur="1000" fill="hold"/>
                                            <p:tgtEl>
                                              <p:spTgt spid="61">
                                                <p:txEl>
                                                  <p:pRg st="0" end="0"/>
                                                </p:txEl>
                                              </p:spTgt>
                                            </p:tgtEl>
                                            <p:attrNameLst>
                                              <p:attrName>ppt_x</p:attrName>
                                            </p:attrNameLst>
                                          </p:cBhvr>
                                          <p:tavLst>
                                            <p:tav tm="0">
                                              <p:val>
                                                <p:strVal val="0-#ppt_w/2"/>
                                              </p:val>
                                            </p:tav>
                                            <p:tav tm="100000">
                                              <p:val>
                                                <p:strVal val="#ppt_x"/>
                                              </p:val>
                                            </p:tav>
                                          </p:tavLst>
                                        </p:anim>
                                        <p:anim calcmode="lin" valueType="num">
                                          <p:cBhvr additive="base">
                                            <p:cTn id="132"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2250"/>
                                      </p:stCondLst>
                                      <p:childTnLst>
                                        <p:set>
                                          <p:cBhvr>
                                            <p:cTn id="134" dur="1" fill="hold">
                                              <p:stCondLst>
                                                <p:cond delay="0"/>
                                              </p:stCondLst>
                                            </p:cTn>
                                            <p:tgtEl>
                                              <p:spTgt spid="62">
                                                <p:txEl>
                                                  <p:pRg st="0" end="0"/>
                                                </p:txEl>
                                              </p:spTgt>
                                            </p:tgtEl>
                                            <p:attrNameLst>
                                              <p:attrName>style.visibility</p:attrName>
                                            </p:attrNameLst>
                                          </p:cBhvr>
                                          <p:to>
                                            <p:strVal val="visible"/>
                                          </p:to>
                                        </p:set>
                                        <p:anim calcmode="lin" valueType="num">
                                          <p:cBhvr additive="base">
                                            <p:cTn id="135" dur="10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36" dur="1000" fill="hold"/>
                                            <p:tgtEl>
                                              <p:spTgt spid="62">
                                                <p:txEl>
                                                  <p:pRg st="0" end="0"/>
                                                </p:txEl>
                                              </p:spTgt>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2250"/>
                                      </p:stCondLst>
                                      <p:childTnLst>
                                        <p:set>
                                          <p:cBhvr>
                                            <p:cTn id="138" dur="1" fill="hold">
                                              <p:stCondLst>
                                                <p:cond delay="0"/>
                                              </p:stCondLst>
                                            </p:cTn>
                                            <p:tgtEl>
                                              <p:spTgt spid="63">
                                                <p:txEl>
                                                  <p:pRg st="0" end="0"/>
                                                </p:txEl>
                                              </p:spTgt>
                                            </p:tgtEl>
                                            <p:attrNameLst>
                                              <p:attrName>style.visibility</p:attrName>
                                            </p:attrNameLst>
                                          </p:cBhvr>
                                          <p:to>
                                            <p:strVal val="visible"/>
                                          </p:to>
                                        </p:set>
                                        <p:anim calcmode="lin" valueType="num">
                                          <p:cBhvr additive="base">
                                            <p:cTn id="139" dur="10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140"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2250"/>
                                      </p:stCondLst>
                                      <p:childTnLst>
                                        <p:set>
                                          <p:cBhvr>
                                            <p:cTn id="142" dur="1" fill="hold">
                                              <p:stCondLst>
                                                <p:cond delay="0"/>
                                              </p:stCondLst>
                                            </p:cTn>
                                            <p:tgtEl>
                                              <p:spTgt spid="70">
                                                <p:txEl>
                                                  <p:pRg st="0" end="0"/>
                                                </p:txEl>
                                              </p:spTgt>
                                            </p:tgtEl>
                                            <p:attrNameLst>
                                              <p:attrName>style.visibility</p:attrName>
                                            </p:attrNameLst>
                                          </p:cBhvr>
                                          <p:to>
                                            <p:strVal val="visible"/>
                                          </p:to>
                                        </p:set>
                                        <p:anim calcmode="lin" valueType="num">
                                          <p:cBhvr additive="base">
                                            <p:cTn id="143" dur="1000" fill="hold"/>
                                            <p:tgtEl>
                                              <p:spTgt spid="70">
                                                <p:txEl>
                                                  <p:pRg st="0" end="0"/>
                                                </p:txEl>
                                              </p:spTgt>
                                            </p:tgtEl>
                                            <p:attrNameLst>
                                              <p:attrName>ppt_x</p:attrName>
                                            </p:attrNameLst>
                                          </p:cBhvr>
                                          <p:tavLst>
                                            <p:tav tm="0">
                                              <p:val>
                                                <p:strVal val="0-#ppt_w/2"/>
                                              </p:val>
                                            </p:tav>
                                            <p:tav tm="100000">
                                              <p:val>
                                                <p:strVal val="#ppt_x"/>
                                              </p:val>
                                            </p:tav>
                                          </p:tavLst>
                                        </p:anim>
                                        <p:anim calcmode="lin" valueType="num">
                                          <p:cBhvr additive="base">
                                            <p:cTn id="144" dur="1000" fill="hold"/>
                                            <p:tgtEl>
                                              <p:spTgt spid="70">
                                                <p:txEl>
                                                  <p:pRg st="0" end="0"/>
                                                </p:txEl>
                                              </p:spTgt>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2250"/>
                                      </p:stCondLst>
                                      <p:childTnLst>
                                        <p:set>
                                          <p:cBhvr>
                                            <p:cTn id="146" dur="1" fill="hold">
                                              <p:stCondLst>
                                                <p:cond delay="0"/>
                                              </p:stCondLst>
                                            </p:cTn>
                                            <p:tgtEl>
                                              <p:spTgt spid="71">
                                                <p:txEl>
                                                  <p:pRg st="0" end="0"/>
                                                </p:txEl>
                                              </p:spTgt>
                                            </p:tgtEl>
                                            <p:attrNameLst>
                                              <p:attrName>style.visibility</p:attrName>
                                            </p:attrNameLst>
                                          </p:cBhvr>
                                          <p:to>
                                            <p:strVal val="visible"/>
                                          </p:to>
                                        </p:set>
                                        <p:anim calcmode="lin" valueType="num">
                                          <p:cBhvr additive="base">
                                            <p:cTn id="147" dur="1000" fill="hold"/>
                                            <p:tgtEl>
                                              <p:spTgt spid="71">
                                                <p:txEl>
                                                  <p:pRg st="0" end="0"/>
                                                </p:txEl>
                                              </p:spTgt>
                                            </p:tgtEl>
                                            <p:attrNameLst>
                                              <p:attrName>ppt_x</p:attrName>
                                            </p:attrNameLst>
                                          </p:cBhvr>
                                          <p:tavLst>
                                            <p:tav tm="0">
                                              <p:val>
                                                <p:strVal val="0-#ppt_w/2"/>
                                              </p:val>
                                            </p:tav>
                                            <p:tav tm="100000">
                                              <p:val>
                                                <p:strVal val="#ppt_x"/>
                                              </p:val>
                                            </p:tav>
                                          </p:tavLst>
                                        </p:anim>
                                        <p:anim calcmode="lin" valueType="num">
                                          <p:cBhvr additive="base">
                                            <p:cTn id="148" dur="1000" fill="hold"/>
                                            <p:tgtEl>
                                              <p:spTgt spid="71">
                                                <p:txEl>
                                                  <p:pRg st="0" end="0"/>
                                                </p:txEl>
                                              </p:spTgt>
                                            </p:tgtEl>
                                            <p:attrNameLst>
                                              <p:attrName>ppt_y</p:attrName>
                                            </p:attrNameLst>
                                          </p:cBhvr>
                                          <p:tavLst>
                                            <p:tav tm="0">
                                              <p:val>
                                                <p:strVal val="#ppt_y"/>
                                              </p:val>
                                            </p:tav>
                                            <p:tav tm="100000">
                                              <p:val>
                                                <p:strVal val="#ppt_y"/>
                                              </p:val>
                                            </p:tav>
                                          </p:tavLst>
                                        </p:anim>
                                      </p:childTnLst>
                                    </p:cTn>
                                  </p:par>
                                  <p:par>
                                    <p:cTn id="149" presetID="2" presetClass="entr" presetSubtype="2" fill="hold" grpId="0" nodeType="withEffect">
                                      <p:stCondLst>
                                        <p:cond delay="2250"/>
                                      </p:stCondLst>
                                      <p:childTnLst>
                                        <p:set>
                                          <p:cBhvr>
                                            <p:cTn id="150" dur="1" fill="hold">
                                              <p:stCondLst>
                                                <p:cond delay="0"/>
                                              </p:stCondLst>
                                            </p:cTn>
                                            <p:tgtEl>
                                              <p:spTgt spid="64">
                                                <p:txEl>
                                                  <p:pRg st="0" end="0"/>
                                                </p:txEl>
                                              </p:spTgt>
                                            </p:tgtEl>
                                            <p:attrNameLst>
                                              <p:attrName>style.visibility</p:attrName>
                                            </p:attrNameLst>
                                          </p:cBhvr>
                                          <p:to>
                                            <p:strVal val="visible"/>
                                          </p:to>
                                        </p:set>
                                        <p:anim calcmode="lin" valueType="num">
                                          <p:cBhvr additive="base">
                                            <p:cTn id="151" dur="1000" fill="hold"/>
                                            <p:tgtEl>
                                              <p:spTgt spid="64">
                                                <p:txEl>
                                                  <p:pRg st="0" end="0"/>
                                                </p:txEl>
                                              </p:spTgt>
                                            </p:tgtEl>
                                            <p:attrNameLst>
                                              <p:attrName>ppt_x</p:attrName>
                                            </p:attrNameLst>
                                          </p:cBhvr>
                                          <p:tavLst>
                                            <p:tav tm="0">
                                              <p:val>
                                                <p:strVal val="1+#ppt_w/2"/>
                                              </p:val>
                                            </p:tav>
                                            <p:tav tm="100000">
                                              <p:val>
                                                <p:strVal val="#ppt_x"/>
                                              </p:val>
                                            </p:tav>
                                          </p:tavLst>
                                        </p:anim>
                                        <p:anim calcmode="lin" valueType="num">
                                          <p:cBhvr additive="base">
                                            <p:cTn id="152"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53" presetID="2" presetClass="entr" presetSubtype="2" fill="hold" grpId="0" nodeType="withEffect">
                                      <p:stCondLst>
                                        <p:cond delay="2250"/>
                                      </p:stCondLst>
                                      <p:childTnLst>
                                        <p:set>
                                          <p:cBhvr>
                                            <p:cTn id="154" dur="1" fill="hold">
                                              <p:stCondLst>
                                                <p:cond delay="0"/>
                                              </p:stCondLst>
                                            </p:cTn>
                                            <p:tgtEl>
                                              <p:spTgt spid="65">
                                                <p:txEl>
                                                  <p:pRg st="0" end="0"/>
                                                </p:txEl>
                                              </p:spTgt>
                                            </p:tgtEl>
                                            <p:attrNameLst>
                                              <p:attrName>style.visibility</p:attrName>
                                            </p:attrNameLst>
                                          </p:cBhvr>
                                          <p:to>
                                            <p:strVal val="visible"/>
                                          </p:to>
                                        </p:set>
                                        <p:anim calcmode="lin" valueType="num">
                                          <p:cBhvr additive="base">
                                            <p:cTn id="155" dur="10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156" dur="1000" fill="hold"/>
                                            <p:tgtEl>
                                              <p:spTgt spid="65">
                                                <p:txEl>
                                                  <p:pRg st="0" end="0"/>
                                                </p:txEl>
                                              </p:spTgt>
                                            </p:tgtEl>
                                            <p:attrNameLst>
                                              <p:attrName>ppt_y</p:attrName>
                                            </p:attrNameLst>
                                          </p:cBhvr>
                                          <p:tavLst>
                                            <p:tav tm="0">
                                              <p:val>
                                                <p:strVal val="#ppt_y"/>
                                              </p:val>
                                            </p:tav>
                                            <p:tav tm="100000">
                                              <p:val>
                                                <p:strVal val="#ppt_y"/>
                                              </p:val>
                                            </p:tav>
                                          </p:tavLst>
                                        </p:anim>
                                      </p:childTnLst>
                                    </p:cTn>
                                  </p:par>
                                  <p:par>
                                    <p:cTn id="157" presetID="2" presetClass="entr" presetSubtype="2" fill="hold" grpId="0" nodeType="withEffect">
                                      <p:stCondLst>
                                        <p:cond delay="2250"/>
                                      </p:stCondLst>
                                      <p:childTnLst>
                                        <p:set>
                                          <p:cBhvr>
                                            <p:cTn id="158" dur="1" fill="hold">
                                              <p:stCondLst>
                                                <p:cond delay="0"/>
                                              </p:stCondLst>
                                            </p:cTn>
                                            <p:tgtEl>
                                              <p:spTgt spid="66">
                                                <p:txEl>
                                                  <p:pRg st="0" end="0"/>
                                                </p:txEl>
                                              </p:spTgt>
                                            </p:tgtEl>
                                            <p:attrNameLst>
                                              <p:attrName>style.visibility</p:attrName>
                                            </p:attrNameLst>
                                          </p:cBhvr>
                                          <p:to>
                                            <p:strVal val="visible"/>
                                          </p:to>
                                        </p:set>
                                        <p:anim calcmode="lin" valueType="num">
                                          <p:cBhvr additive="base">
                                            <p:cTn id="159" dur="100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60" dur="1000" fill="hold"/>
                                            <p:tgtEl>
                                              <p:spTgt spid="66">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2" fill="hold" grpId="0" nodeType="withEffect">
                                      <p:stCondLst>
                                        <p:cond delay="2250"/>
                                      </p:stCondLst>
                                      <p:childTnLst>
                                        <p:set>
                                          <p:cBhvr>
                                            <p:cTn id="162" dur="1" fill="hold">
                                              <p:stCondLst>
                                                <p:cond delay="0"/>
                                              </p:stCondLst>
                                            </p:cTn>
                                            <p:tgtEl>
                                              <p:spTgt spid="67">
                                                <p:txEl>
                                                  <p:pRg st="0" end="0"/>
                                                </p:txEl>
                                              </p:spTgt>
                                            </p:tgtEl>
                                            <p:attrNameLst>
                                              <p:attrName>style.visibility</p:attrName>
                                            </p:attrNameLst>
                                          </p:cBhvr>
                                          <p:to>
                                            <p:strVal val="visible"/>
                                          </p:to>
                                        </p:set>
                                        <p:anim calcmode="lin" valueType="num">
                                          <p:cBhvr additive="base">
                                            <p:cTn id="163" dur="1000" fill="hold"/>
                                            <p:tgtEl>
                                              <p:spTgt spid="67">
                                                <p:txEl>
                                                  <p:pRg st="0" end="0"/>
                                                </p:txEl>
                                              </p:spTgt>
                                            </p:tgtEl>
                                            <p:attrNameLst>
                                              <p:attrName>ppt_x</p:attrName>
                                            </p:attrNameLst>
                                          </p:cBhvr>
                                          <p:tavLst>
                                            <p:tav tm="0">
                                              <p:val>
                                                <p:strVal val="1+#ppt_w/2"/>
                                              </p:val>
                                            </p:tav>
                                            <p:tav tm="100000">
                                              <p:val>
                                                <p:strVal val="#ppt_x"/>
                                              </p:val>
                                            </p:tav>
                                          </p:tavLst>
                                        </p:anim>
                                        <p:anim calcmode="lin" valueType="num">
                                          <p:cBhvr additive="base">
                                            <p:cTn id="164" dur="1000" fill="hold"/>
                                            <p:tgtEl>
                                              <p:spTgt spid="67">
                                                <p:txEl>
                                                  <p:pRg st="0" end="0"/>
                                                </p:txEl>
                                              </p:spTgt>
                                            </p:tgtEl>
                                            <p:attrNameLst>
                                              <p:attrName>ppt_y</p:attrName>
                                            </p:attrNameLst>
                                          </p:cBhvr>
                                          <p:tavLst>
                                            <p:tav tm="0">
                                              <p:val>
                                                <p:strVal val="#ppt_y"/>
                                              </p:val>
                                            </p:tav>
                                            <p:tav tm="100000">
                                              <p:val>
                                                <p:strVal val="#ppt_y"/>
                                              </p:val>
                                            </p:tav>
                                          </p:tavLst>
                                        </p:anim>
                                      </p:childTnLst>
                                    </p:cTn>
                                  </p:par>
                                  <p:par>
                                    <p:cTn id="165" presetID="2" presetClass="entr" presetSubtype="2" fill="hold" grpId="0" nodeType="withEffect">
                                      <p:stCondLst>
                                        <p:cond delay="2250"/>
                                      </p:stCondLst>
                                      <p:childTnLst>
                                        <p:set>
                                          <p:cBhvr>
                                            <p:cTn id="166" dur="1" fill="hold">
                                              <p:stCondLst>
                                                <p:cond delay="0"/>
                                              </p:stCondLst>
                                            </p:cTn>
                                            <p:tgtEl>
                                              <p:spTgt spid="68">
                                                <p:txEl>
                                                  <p:pRg st="0" end="0"/>
                                                </p:txEl>
                                              </p:spTgt>
                                            </p:tgtEl>
                                            <p:attrNameLst>
                                              <p:attrName>style.visibility</p:attrName>
                                            </p:attrNameLst>
                                          </p:cBhvr>
                                          <p:to>
                                            <p:strVal val="visible"/>
                                          </p:to>
                                        </p:set>
                                        <p:anim calcmode="lin" valueType="num">
                                          <p:cBhvr additive="base">
                                            <p:cTn id="167" dur="1000" fill="hold"/>
                                            <p:tgtEl>
                                              <p:spTgt spid="68">
                                                <p:txEl>
                                                  <p:pRg st="0" end="0"/>
                                                </p:txEl>
                                              </p:spTgt>
                                            </p:tgtEl>
                                            <p:attrNameLst>
                                              <p:attrName>ppt_x</p:attrName>
                                            </p:attrNameLst>
                                          </p:cBhvr>
                                          <p:tavLst>
                                            <p:tav tm="0">
                                              <p:val>
                                                <p:strVal val="1+#ppt_w/2"/>
                                              </p:val>
                                            </p:tav>
                                            <p:tav tm="100000">
                                              <p:val>
                                                <p:strVal val="#ppt_x"/>
                                              </p:val>
                                            </p:tav>
                                          </p:tavLst>
                                        </p:anim>
                                        <p:anim calcmode="lin" valueType="num">
                                          <p:cBhvr additive="base">
                                            <p:cTn id="168" dur="1000" fill="hold"/>
                                            <p:tgtEl>
                                              <p:spTgt spid="68">
                                                <p:txEl>
                                                  <p:pRg st="0" end="0"/>
                                                </p:txEl>
                                              </p:spTgt>
                                            </p:tgtEl>
                                            <p:attrNameLst>
                                              <p:attrName>ppt_y</p:attrName>
                                            </p:attrNameLst>
                                          </p:cBhvr>
                                          <p:tavLst>
                                            <p:tav tm="0">
                                              <p:val>
                                                <p:strVal val="#ppt_y"/>
                                              </p:val>
                                            </p:tav>
                                            <p:tav tm="100000">
                                              <p:val>
                                                <p:strVal val="#ppt_y"/>
                                              </p:val>
                                            </p:tav>
                                          </p:tavLst>
                                        </p:anim>
                                      </p:childTnLst>
                                    </p:cTn>
                                  </p:par>
                                  <p:par>
                                    <p:cTn id="169" presetID="2" presetClass="entr" presetSubtype="2" fill="hold" grpId="0" nodeType="withEffect">
                                      <p:stCondLst>
                                        <p:cond delay="2250"/>
                                      </p:stCondLst>
                                      <p:childTnLst>
                                        <p:set>
                                          <p:cBhvr>
                                            <p:cTn id="170" dur="1" fill="hold">
                                              <p:stCondLst>
                                                <p:cond delay="0"/>
                                              </p:stCondLst>
                                            </p:cTn>
                                            <p:tgtEl>
                                              <p:spTgt spid="69">
                                                <p:txEl>
                                                  <p:pRg st="0" end="0"/>
                                                </p:txEl>
                                              </p:spTgt>
                                            </p:tgtEl>
                                            <p:attrNameLst>
                                              <p:attrName>style.visibility</p:attrName>
                                            </p:attrNameLst>
                                          </p:cBhvr>
                                          <p:to>
                                            <p:strVal val="visible"/>
                                          </p:to>
                                        </p:set>
                                        <p:anim calcmode="lin" valueType="num">
                                          <p:cBhvr additive="base">
                                            <p:cTn id="171" dur="1000" fill="hold"/>
                                            <p:tgtEl>
                                              <p:spTgt spid="69">
                                                <p:txEl>
                                                  <p:pRg st="0" end="0"/>
                                                </p:txEl>
                                              </p:spTgt>
                                            </p:tgtEl>
                                            <p:attrNameLst>
                                              <p:attrName>ppt_x</p:attrName>
                                            </p:attrNameLst>
                                          </p:cBhvr>
                                          <p:tavLst>
                                            <p:tav tm="0">
                                              <p:val>
                                                <p:strVal val="1+#ppt_w/2"/>
                                              </p:val>
                                            </p:tav>
                                            <p:tav tm="100000">
                                              <p:val>
                                                <p:strVal val="#ppt_x"/>
                                              </p:val>
                                            </p:tav>
                                          </p:tavLst>
                                        </p:anim>
                                        <p:anim calcmode="lin" valueType="num">
                                          <p:cBhvr additive="base">
                                            <p:cTn id="172" dur="1000" fill="hold"/>
                                            <p:tgtEl>
                                              <p:spTgt spid="69">
                                                <p:txEl>
                                                  <p:pRg st="0" end="0"/>
                                                </p:txEl>
                                              </p:spTgt>
                                            </p:tgtEl>
                                            <p:attrNameLst>
                                              <p:attrName>ppt_y</p:attrName>
                                            </p:attrNameLst>
                                          </p:cBhvr>
                                          <p:tavLst>
                                            <p:tav tm="0">
                                              <p:val>
                                                <p:strVal val="#ppt_y"/>
                                              </p:val>
                                            </p:tav>
                                            <p:tav tm="100000">
                                              <p:val>
                                                <p:strVal val="#ppt_y"/>
                                              </p:val>
                                            </p:tav>
                                          </p:tavLst>
                                        </p:anim>
                                      </p:childTnLst>
                                    </p:cTn>
                                  </p:par>
                                  <p:par>
                                    <p:cTn id="173" presetID="2" presetClass="entr" presetSubtype="2" fill="hold" grpId="0" nodeType="withEffect">
                                      <p:stCondLst>
                                        <p:cond delay="2250"/>
                                      </p:stCondLst>
                                      <p:childTnLst>
                                        <p:set>
                                          <p:cBhvr>
                                            <p:cTn id="174" dur="1" fill="hold">
                                              <p:stCondLst>
                                                <p:cond delay="0"/>
                                              </p:stCondLst>
                                            </p:cTn>
                                            <p:tgtEl>
                                              <p:spTgt spid="72">
                                                <p:txEl>
                                                  <p:pRg st="0" end="0"/>
                                                </p:txEl>
                                              </p:spTgt>
                                            </p:tgtEl>
                                            <p:attrNameLst>
                                              <p:attrName>style.visibility</p:attrName>
                                            </p:attrNameLst>
                                          </p:cBhvr>
                                          <p:to>
                                            <p:strVal val="visible"/>
                                          </p:to>
                                        </p:set>
                                        <p:anim calcmode="lin" valueType="num">
                                          <p:cBhvr additive="base">
                                            <p:cTn id="175" dur="1000" fill="hold"/>
                                            <p:tgtEl>
                                              <p:spTgt spid="72">
                                                <p:txEl>
                                                  <p:pRg st="0" end="0"/>
                                                </p:txEl>
                                              </p:spTgt>
                                            </p:tgtEl>
                                            <p:attrNameLst>
                                              <p:attrName>ppt_x</p:attrName>
                                            </p:attrNameLst>
                                          </p:cBhvr>
                                          <p:tavLst>
                                            <p:tav tm="0">
                                              <p:val>
                                                <p:strVal val="1+#ppt_w/2"/>
                                              </p:val>
                                            </p:tav>
                                            <p:tav tm="100000">
                                              <p:val>
                                                <p:strVal val="#ppt_x"/>
                                              </p:val>
                                            </p:tav>
                                          </p:tavLst>
                                        </p:anim>
                                        <p:anim calcmode="lin" valueType="num">
                                          <p:cBhvr additive="base">
                                            <p:cTn id="176" dur="1000" fill="hold"/>
                                            <p:tgtEl>
                                              <p:spTgt spid="72">
                                                <p:txEl>
                                                  <p:pRg st="0" end="0"/>
                                                </p:txEl>
                                              </p:spTgt>
                                            </p:tgtEl>
                                            <p:attrNameLst>
                                              <p:attrName>ppt_y</p:attrName>
                                            </p:attrNameLst>
                                          </p:cBhvr>
                                          <p:tavLst>
                                            <p:tav tm="0">
                                              <p:val>
                                                <p:strVal val="#ppt_y"/>
                                              </p:val>
                                            </p:tav>
                                            <p:tav tm="100000">
                                              <p:val>
                                                <p:strVal val="#ppt_y"/>
                                              </p:val>
                                            </p:tav>
                                          </p:tavLst>
                                        </p:anim>
                                      </p:childTnLst>
                                    </p:cTn>
                                  </p:par>
                                  <p:par>
                                    <p:cTn id="177" presetID="2" presetClass="entr" presetSubtype="2" fill="hold" grpId="0" nodeType="withEffect">
                                      <p:stCondLst>
                                        <p:cond delay="2250"/>
                                      </p:stCondLst>
                                      <p:childTnLst>
                                        <p:set>
                                          <p:cBhvr>
                                            <p:cTn id="178" dur="1" fill="hold">
                                              <p:stCondLst>
                                                <p:cond delay="0"/>
                                              </p:stCondLst>
                                            </p:cTn>
                                            <p:tgtEl>
                                              <p:spTgt spid="73">
                                                <p:txEl>
                                                  <p:pRg st="0" end="0"/>
                                                </p:txEl>
                                              </p:spTgt>
                                            </p:tgtEl>
                                            <p:attrNameLst>
                                              <p:attrName>style.visibility</p:attrName>
                                            </p:attrNameLst>
                                          </p:cBhvr>
                                          <p:to>
                                            <p:strVal val="visible"/>
                                          </p:to>
                                        </p:set>
                                        <p:anim calcmode="lin" valueType="num">
                                          <p:cBhvr additive="base">
                                            <p:cTn id="179" dur="1000" fill="hold"/>
                                            <p:tgtEl>
                                              <p:spTgt spid="73">
                                                <p:txEl>
                                                  <p:pRg st="0" end="0"/>
                                                </p:txEl>
                                              </p:spTgt>
                                            </p:tgtEl>
                                            <p:attrNameLst>
                                              <p:attrName>ppt_x</p:attrName>
                                            </p:attrNameLst>
                                          </p:cBhvr>
                                          <p:tavLst>
                                            <p:tav tm="0">
                                              <p:val>
                                                <p:strVal val="1+#ppt_w/2"/>
                                              </p:val>
                                            </p:tav>
                                            <p:tav tm="100000">
                                              <p:val>
                                                <p:strVal val="#ppt_x"/>
                                              </p:val>
                                            </p:tav>
                                          </p:tavLst>
                                        </p:anim>
                                        <p:anim calcmode="lin" valueType="num">
                                          <p:cBhvr additive="base">
                                            <p:cTn id="180" dur="1000" fill="hold"/>
                                            <p:tgtEl>
                                              <p:spTgt spid="7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0" grpId="0" animBg="1"/>
          <p:bldP spid="31" grpId="0" animBg="1"/>
          <p:bldP spid="32" grpId="0" animBg="1"/>
          <p:bldP spid="33" grpId="0" animBg="1"/>
          <p:bldP spid="34" grpId="0" animBg="1"/>
          <p:bldP spid="35" grpId="0" animBg="1"/>
          <p:bldP spid="36" grpId="0" animBg="1"/>
          <p:bldP spid="37" grpId="0" animBg="1"/>
          <p:bldP spid="58" grpId="0" build="p"/>
          <p:bldP spid="59" grpId="0" build="p"/>
          <p:bldP spid="60" grpId="0" build="p"/>
          <p:bldP spid="61" grpId="0" build="p"/>
          <p:bldP spid="62" grpId="0" build="p"/>
          <p:bldP spid="63" grpId="0" build="p"/>
          <p:bldP spid="64" grpId="0" build="p"/>
          <p:bldP spid="65" grpId="0" build="p"/>
          <p:bldP spid="66" grpId="0" build="p"/>
          <p:bldP spid="67" grpId="0" build="p"/>
          <p:bldP spid="68" grpId="0" build="p"/>
          <p:bldP spid="69" grpId="0" build="p"/>
          <p:bldP spid="70" grpId="0" build="p"/>
          <p:bldP spid="71" grpId="0" build="p"/>
          <p:bldP spid="72" grpId="0" build="p"/>
          <p:bldP spid="73" grpId="0" build="p"/>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473450" y="1185863"/>
            <a:ext cx="3597275" cy="4044950"/>
          </a:xfrm>
          <a:custGeom>
            <a:avLst/>
            <a:gdLst>
              <a:gd name="T0" fmla="*/ 945 w 945"/>
              <a:gd name="T1" fmla="*/ 341 h 1062"/>
              <a:gd name="T2" fmla="*/ 366 w 945"/>
              <a:gd name="T3" fmla="*/ 911 h 1062"/>
              <a:gd name="T4" fmla="*/ 215 w 945"/>
              <a:gd name="T5" fmla="*/ 1062 h 1062"/>
            </a:gdLst>
            <a:ahLst/>
            <a:cxnLst>
              <a:cxn ang="0">
                <a:pos x="T0" y="T1"/>
              </a:cxn>
              <a:cxn ang="0">
                <a:pos x="T2" y="T3"/>
              </a:cxn>
              <a:cxn ang="0">
                <a:pos x="T4" y="T5"/>
              </a:cxn>
            </a:cxnLst>
            <a:rect l="0" t="0" r="r" b="b"/>
            <a:pathLst>
              <a:path w="945" h="1062">
                <a:moveTo>
                  <a:pt x="945" y="341"/>
                </a:moveTo>
                <a:cubicBezTo>
                  <a:pt x="595" y="0"/>
                  <a:pt x="0" y="455"/>
                  <a:pt x="366" y="911"/>
                </a:cubicBezTo>
                <a:cubicBezTo>
                  <a:pt x="215" y="1062"/>
                  <a:pt x="215" y="1062"/>
                  <a:pt x="215" y="1062"/>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854450" y="2454275"/>
            <a:ext cx="4041775" cy="3600450"/>
          </a:xfrm>
          <a:custGeom>
            <a:avLst/>
            <a:gdLst>
              <a:gd name="T0" fmla="*/ 341 w 1062"/>
              <a:gd name="T1" fmla="*/ 0 h 945"/>
              <a:gd name="T2" fmla="*/ 911 w 1062"/>
              <a:gd name="T3" fmla="*/ 579 h 945"/>
              <a:gd name="T4" fmla="*/ 1062 w 1062"/>
              <a:gd name="T5" fmla="*/ 730 h 945"/>
            </a:gdLst>
            <a:ahLst/>
            <a:cxnLst>
              <a:cxn ang="0">
                <a:pos x="T0" y="T1"/>
              </a:cxn>
              <a:cxn ang="0">
                <a:pos x="T2" y="T3"/>
              </a:cxn>
              <a:cxn ang="0">
                <a:pos x="T4" y="T5"/>
              </a:cxn>
            </a:cxnLst>
            <a:rect l="0" t="0" r="r" b="b"/>
            <a:pathLst>
              <a:path w="1062" h="945">
                <a:moveTo>
                  <a:pt x="341" y="0"/>
                </a:moveTo>
                <a:cubicBezTo>
                  <a:pt x="0" y="350"/>
                  <a:pt x="455" y="945"/>
                  <a:pt x="911" y="579"/>
                </a:cubicBezTo>
                <a:cubicBezTo>
                  <a:pt x="1062" y="730"/>
                  <a:pt x="1062" y="730"/>
                  <a:pt x="1062" y="730"/>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5122863" y="1628775"/>
            <a:ext cx="3595688" cy="4044950"/>
          </a:xfrm>
          <a:custGeom>
            <a:avLst/>
            <a:gdLst>
              <a:gd name="T0" fmla="*/ 0 w 945"/>
              <a:gd name="T1" fmla="*/ 721 h 1062"/>
              <a:gd name="T2" fmla="*/ 579 w 945"/>
              <a:gd name="T3" fmla="*/ 151 h 1062"/>
              <a:gd name="T4" fmla="*/ 730 w 945"/>
              <a:gd name="T5" fmla="*/ 0 h 1062"/>
            </a:gdLst>
            <a:ahLst/>
            <a:cxnLst>
              <a:cxn ang="0">
                <a:pos x="T0" y="T1"/>
              </a:cxn>
              <a:cxn ang="0">
                <a:pos x="T2" y="T3"/>
              </a:cxn>
              <a:cxn ang="0">
                <a:pos x="T4" y="T5"/>
              </a:cxn>
            </a:cxnLst>
            <a:rect l="0" t="0" r="r" b="b"/>
            <a:pathLst>
              <a:path w="945" h="1062">
                <a:moveTo>
                  <a:pt x="0" y="721"/>
                </a:moveTo>
                <a:cubicBezTo>
                  <a:pt x="350" y="1062"/>
                  <a:pt x="945" y="607"/>
                  <a:pt x="579" y="151"/>
                </a:cubicBezTo>
                <a:cubicBezTo>
                  <a:pt x="730" y="0"/>
                  <a:pt x="730" y="0"/>
                  <a:pt x="730" y="0"/>
                </a:cubicBezTo>
              </a:path>
            </a:pathLst>
          </a:custGeom>
          <a:noFill/>
          <a:ln w="4603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4295775" y="804863"/>
            <a:ext cx="4041775" cy="3600450"/>
          </a:xfrm>
          <a:custGeom>
            <a:avLst/>
            <a:gdLst>
              <a:gd name="T0" fmla="*/ 721 w 1062"/>
              <a:gd name="T1" fmla="*/ 945 h 945"/>
              <a:gd name="T2" fmla="*/ 151 w 1062"/>
              <a:gd name="T3" fmla="*/ 366 h 945"/>
              <a:gd name="T4" fmla="*/ 0 w 1062"/>
              <a:gd name="T5" fmla="*/ 215 h 945"/>
            </a:gdLst>
            <a:ahLst/>
            <a:cxnLst>
              <a:cxn ang="0">
                <a:pos x="T0" y="T1"/>
              </a:cxn>
              <a:cxn ang="0">
                <a:pos x="T2" y="T3"/>
              </a:cxn>
              <a:cxn ang="0">
                <a:pos x="T4" y="T5"/>
              </a:cxn>
            </a:cxnLst>
            <a:rect l="0" t="0" r="r" b="b"/>
            <a:pathLst>
              <a:path w="1062" h="945">
                <a:moveTo>
                  <a:pt x="721" y="945"/>
                </a:moveTo>
                <a:cubicBezTo>
                  <a:pt x="1062" y="595"/>
                  <a:pt x="607" y="0"/>
                  <a:pt x="151" y="366"/>
                </a:cubicBezTo>
                <a:cubicBezTo>
                  <a:pt x="0" y="215"/>
                  <a:pt x="0" y="215"/>
                  <a:pt x="0" y="215"/>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noEditPoints="1"/>
          </p:cNvSpPr>
          <p:nvPr/>
        </p:nvSpPr>
        <p:spPr bwMode="auto">
          <a:xfrm>
            <a:off x="1687513" y="1677988"/>
            <a:ext cx="612775" cy="696913"/>
          </a:xfrm>
          <a:custGeom>
            <a:avLst/>
            <a:gdLst>
              <a:gd name="T0" fmla="*/ 51 w 161"/>
              <a:gd name="T1" fmla="*/ 143 h 183"/>
              <a:gd name="T2" fmla="*/ 38 w 161"/>
              <a:gd name="T3" fmla="*/ 110 h 183"/>
              <a:gd name="T4" fmla="*/ 30 w 161"/>
              <a:gd name="T5" fmla="*/ 82 h 183"/>
              <a:gd name="T6" fmla="*/ 81 w 161"/>
              <a:gd name="T7" fmla="*/ 31 h 183"/>
              <a:gd name="T8" fmla="*/ 131 w 161"/>
              <a:gd name="T9" fmla="*/ 82 h 183"/>
              <a:gd name="T10" fmla="*/ 123 w 161"/>
              <a:gd name="T11" fmla="*/ 110 h 183"/>
              <a:gd name="T12" fmla="*/ 110 w 161"/>
              <a:gd name="T13" fmla="*/ 137 h 183"/>
              <a:gd name="T14" fmla="*/ 81 w 161"/>
              <a:gd name="T15" fmla="*/ 51 h 183"/>
              <a:gd name="T16" fmla="*/ 50 w 161"/>
              <a:gd name="T17" fmla="*/ 81 h 183"/>
              <a:gd name="T18" fmla="*/ 81 w 161"/>
              <a:gd name="T19" fmla="*/ 112 h 183"/>
              <a:gd name="T20" fmla="*/ 111 w 161"/>
              <a:gd name="T21" fmla="*/ 81 h 183"/>
              <a:gd name="T22" fmla="*/ 81 w 161"/>
              <a:gd name="T23" fmla="*/ 51 h 183"/>
              <a:gd name="T24" fmla="*/ 69 w 161"/>
              <a:gd name="T25" fmla="*/ 86 h 183"/>
              <a:gd name="T26" fmla="*/ 77 w 161"/>
              <a:gd name="T27" fmla="*/ 97 h 183"/>
              <a:gd name="T28" fmla="*/ 92 w 161"/>
              <a:gd name="T29" fmla="*/ 72 h 183"/>
              <a:gd name="T30" fmla="*/ 81 w 161"/>
              <a:gd name="T31" fmla="*/ 16 h 183"/>
              <a:gd name="T32" fmla="*/ 81 w 161"/>
              <a:gd name="T33" fmla="*/ 0 h 183"/>
              <a:gd name="T34" fmla="*/ 48 w 161"/>
              <a:gd name="T35" fmla="*/ 24 h 183"/>
              <a:gd name="T36" fmla="*/ 40 w 161"/>
              <a:gd name="T37" fmla="*/ 11 h 183"/>
              <a:gd name="T38" fmla="*/ 10 w 161"/>
              <a:gd name="T39" fmla="*/ 41 h 183"/>
              <a:gd name="T40" fmla="*/ 24 w 161"/>
              <a:gd name="T41" fmla="*/ 48 h 183"/>
              <a:gd name="T42" fmla="*/ 0 w 161"/>
              <a:gd name="T43" fmla="*/ 81 h 183"/>
              <a:gd name="T44" fmla="*/ 15 w 161"/>
              <a:gd name="T45" fmla="*/ 81 h 183"/>
              <a:gd name="T46" fmla="*/ 121 w 161"/>
              <a:gd name="T47" fmla="*/ 11 h 183"/>
              <a:gd name="T48" fmla="*/ 113 w 161"/>
              <a:gd name="T49" fmla="*/ 24 h 183"/>
              <a:gd name="T50" fmla="*/ 151 w 161"/>
              <a:gd name="T51" fmla="*/ 41 h 183"/>
              <a:gd name="T52" fmla="*/ 137 w 161"/>
              <a:gd name="T53" fmla="*/ 48 h 183"/>
              <a:gd name="T54" fmla="*/ 146 w 161"/>
              <a:gd name="T55" fmla="*/ 81 h 183"/>
              <a:gd name="T56" fmla="*/ 161 w 161"/>
              <a:gd name="T57" fmla="*/ 81 h 183"/>
              <a:gd name="T58" fmla="*/ 99 w 161"/>
              <a:gd name="T59" fmla="*/ 147 h 183"/>
              <a:gd name="T60" fmla="*/ 59 w 161"/>
              <a:gd name="T61" fmla="*/ 158 h 183"/>
              <a:gd name="T62" fmla="*/ 54 w 161"/>
              <a:gd name="T63" fmla="*/ 165 h 183"/>
              <a:gd name="T64" fmla="*/ 61 w 161"/>
              <a:gd name="T65" fmla="*/ 171 h 183"/>
              <a:gd name="T66" fmla="*/ 64 w 161"/>
              <a:gd name="T67" fmla="*/ 171 h 183"/>
              <a:gd name="T68" fmla="*/ 99 w 161"/>
              <a:gd name="T69" fmla="*/ 161 h 183"/>
              <a:gd name="T70" fmla="*/ 99 w 161"/>
              <a:gd name="T71" fmla="*/ 161 h 183"/>
              <a:gd name="T72" fmla="*/ 100 w 161"/>
              <a:gd name="T73" fmla="*/ 161 h 183"/>
              <a:gd name="T74" fmla="*/ 107 w 161"/>
              <a:gd name="T75" fmla="*/ 167 h 183"/>
              <a:gd name="T76" fmla="*/ 102 w 161"/>
              <a:gd name="T77" fmla="*/ 174 h 183"/>
              <a:gd name="T78" fmla="*/ 69 w 161"/>
              <a:gd name="T79"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83">
                <a:moveTo>
                  <a:pt x="51" y="143"/>
                </a:moveTo>
                <a:cubicBezTo>
                  <a:pt x="52" y="135"/>
                  <a:pt x="49" y="127"/>
                  <a:pt x="38" y="110"/>
                </a:cubicBezTo>
                <a:cubicBezTo>
                  <a:pt x="33" y="102"/>
                  <a:pt x="30" y="92"/>
                  <a:pt x="30" y="82"/>
                </a:cubicBezTo>
                <a:cubicBezTo>
                  <a:pt x="30" y="54"/>
                  <a:pt x="53" y="31"/>
                  <a:pt x="81" y="31"/>
                </a:cubicBezTo>
                <a:cubicBezTo>
                  <a:pt x="108" y="31"/>
                  <a:pt x="131" y="54"/>
                  <a:pt x="131" y="82"/>
                </a:cubicBezTo>
                <a:cubicBezTo>
                  <a:pt x="131" y="92"/>
                  <a:pt x="128" y="102"/>
                  <a:pt x="123" y="110"/>
                </a:cubicBezTo>
                <a:cubicBezTo>
                  <a:pt x="114" y="123"/>
                  <a:pt x="111" y="130"/>
                  <a:pt x="110" y="137"/>
                </a:cubicBezTo>
                <a:moveTo>
                  <a:pt x="81" y="51"/>
                </a:moveTo>
                <a:cubicBezTo>
                  <a:pt x="64" y="51"/>
                  <a:pt x="50" y="64"/>
                  <a:pt x="50" y="81"/>
                </a:cubicBezTo>
                <a:cubicBezTo>
                  <a:pt x="50" y="98"/>
                  <a:pt x="64" y="112"/>
                  <a:pt x="81" y="112"/>
                </a:cubicBezTo>
                <a:cubicBezTo>
                  <a:pt x="97" y="112"/>
                  <a:pt x="111" y="98"/>
                  <a:pt x="111" y="81"/>
                </a:cubicBezTo>
                <a:cubicBezTo>
                  <a:pt x="111" y="64"/>
                  <a:pt x="97" y="51"/>
                  <a:pt x="81" y="51"/>
                </a:cubicBezTo>
                <a:close/>
                <a:moveTo>
                  <a:pt x="69" y="86"/>
                </a:moveTo>
                <a:cubicBezTo>
                  <a:pt x="77" y="97"/>
                  <a:pt x="77" y="97"/>
                  <a:pt x="77" y="97"/>
                </a:cubicBezTo>
                <a:cubicBezTo>
                  <a:pt x="92" y="72"/>
                  <a:pt x="92" y="72"/>
                  <a:pt x="92" y="72"/>
                </a:cubicBezTo>
                <a:moveTo>
                  <a:pt x="81" y="16"/>
                </a:moveTo>
                <a:cubicBezTo>
                  <a:pt x="81" y="0"/>
                  <a:pt x="81" y="0"/>
                  <a:pt x="81" y="0"/>
                </a:cubicBezTo>
                <a:moveTo>
                  <a:pt x="48" y="24"/>
                </a:moveTo>
                <a:cubicBezTo>
                  <a:pt x="40" y="11"/>
                  <a:pt x="40" y="11"/>
                  <a:pt x="40" y="11"/>
                </a:cubicBezTo>
                <a:moveTo>
                  <a:pt x="10" y="41"/>
                </a:moveTo>
                <a:cubicBezTo>
                  <a:pt x="24" y="48"/>
                  <a:pt x="24" y="48"/>
                  <a:pt x="24" y="48"/>
                </a:cubicBezTo>
                <a:moveTo>
                  <a:pt x="0" y="81"/>
                </a:moveTo>
                <a:cubicBezTo>
                  <a:pt x="15" y="81"/>
                  <a:pt x="15" y="81"/>
                  <a:pt x="15" y="81"/>
                </a:cubicBezTo>
                <a:moveTo>
                  <a:pt x="121" y="11"/>
                </a:moveTo>
                <a:cubicBezTo>
                  <a:pt x="113" y="24"/>
                  <a:pt x="113" y="24"/>
                  <a:pt x="113" y="24"/>
                </a:cubicBezTo>
                <a:moveTo>
                  <a:pt x="151" y="41"/>
                </a:moveTo>
                <a:cubicBezTo>
                  <a:pt x="137" y="48"/>
                  <a:pt x="137" y="48"/>
                  <a:pt x="137" y="48"/>
                </a:cubicBezTo>
                <a:moveTo>
                  <a:pt x="146" y="81"/>
                </a:moveTo>
                <a:cubicBezTo>
                  <a:pt x="161" y="81"/>
                  <a:pt x="161" y="81"/>
                  <a:pt x="161" y="81"/>
                </a:cubicBezTo>
                <a:moveTo>
                  <a:pt x="99" y="147"/>
                </a:moveTo>
                <a:cubicBezTo>
                  <a:pt x="99" y="147"/>
                  <a:pt x="59" y="158"/>
                  <a:pt x="59" y="158"/>
                </a:cubicBezTo>
                <a:cubicBezTo>
                  <a:pt x="56" y="159"/>
                  <a:pt x="54" y="162"/>
                  <a:pt x="54" y="165"/>
                </a:cubicBezTo>
                <a:cubicBezTo>
                  <a:pt x="54" y="168"/>
                  <a:pt x="57" y="171"/>
                  <a:pt x="61" y="171"/>
                </a:cubicBezTo>
                <a:cubicBezTo>
                  <a:pt x="62" y="171"/>
                  <a:pt x="64" y="171"/>
                  <a:pt x="64" y="171"/>
                </a:cubicBezTo>
                <a:cubicBezTo>
                  <a:pt x="99" y="161"/>
                  <a:pt x="99" y="161"/>
                  <a:pt x="99" y="161"/>
                </a:cubicBezTo>
                <a:cubicBezTo>
                  <a:pt x="99" y="161"/>
                  <a:pt x="99" y="161"/>
                  <a:pt x="99" y="161"/>
                </a:cubicBezTo>
                <a:cubicBezTo>
                  <a:pt x="99" y="161"/>
                  <a:pt x="100" y="161"/>
                  <a:pt x="100" y="161"/>
                </a:cubicBezTo>
                <a:cubicBezTo>
                  <a:pt x="104" y="161"/>
                  <a:pt x="107" y="164"/>
                  <a:pt x="107" y="167"/>
                </a:cubicBezTo>
                <a:cubicBezTo>
                  <a:pt x="107" y="170"/>
                  <a:pt x="105" y="173"/>
                  <a:pt x="102" y="174"/>
                </a:cubicBezTo>
                <a:cubicBezTo>
                  <a:pt x="69" y="183"/>
                  <a:pt x="69" y="183"/>
                  <a:pt x="69" y="18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noEditPoints="1"/>
          </p:cNvSpPr>
          <p:nvPr/>
        </p:nvSpPr>
        <p:spPr bwMode="auto">
          <a:xfrm>
            <a:off x="10085388" y="4873625"/>
            <a:ext cx="673100" cy="701675"/>
          </a:xfrm>
          <a:custGeom>
            <a:avLst/>
            <a:gdLst>
              <a:gd name="T0" fmla="*/ 66 w 177"/>
              <a:gd name="T1" fmla="*/ 19 h 184"/>
              <a:gd name="T2" fmla="*/ 156 w 177"/>
              <a:gd name="T3" fmla="*/ 74 h 184"/>
              <a:gd name="T4" fmla="*/ 177 w 177"/>
              <a:gd name="T5" fmla="*/ 118 h 184"/>
              <a:gd name="T6" fmla="*/ 159 w 177"/>
              <a:gd name="T7" fmla="*/ 118 h 184"/>
              <a:gd name="T8" fmla="*/ 159 w 177"/>
              <a:gd name="T9" fmla="*/ 149 h 184"/>
              <a:gd name="T10" fmla="*/ 149 w 177"/>
              <a:gd name="T11" fmla="*/ 159 h 184"/>
              <a:gd name="T12" fmla="*/ 129 w 177"/>
              <a:gd name="T13" fmla="*/ 159 h 184"/>
              <a:gd name="T14" fmla="*/ 129 w 177"/>
              <a:gd name="T15" fmla="*/ 184 h 184"/>
              <a:gd name="T16" fmla="*/ 48 w 177"/>
              <a:gd name="T17" fmla="*/ 184 h 184"/>
              <a:gd name="T18" fmla="*/ 48 w 177"/>
              <a:gd name="T19" fmla="*/ 158 h 184"/>
              <a:gd name="T20" fmla="*/ 39 w 177"/>
              <a:gd name="T21" fmla="*/ 139 h 184"/>
              <a:gd name="T22" fmla="*/ 99 w 177"/>
              <a:gd name="T23" fmla="*/ 84 h 184"/>
              <a:gd name="T24" fmla="*/ 99 w 177"/>
              <a:gd name="T25" fmla="*/ 71 h 184"/>
              <a:gd name="T26" fmla="*/ 85 w 177"/>
              <a:gd name="T27" fmla="*/ 66 h 184"/>
              <a:gd name="T28" fmla="*/ 83 w 177"/>
              <a:gd name="T29" fmla="*/ 61 h 184"/>
              <a:gd name="T30" fmla="*/ 89 w 177"/>
              <a:gd name="T31" fmla="*/ 47 h 184"/>
              <a:gd name="T32" fmla="*/ 80 w 177"/>
              <a:gd name="T33" fmla="*/ 38 h 184"/>
              <a:gd name="T34" fmla="*/ 66 w 177"/>
              <a:gd name="T35" fmla="*/ 44 h 184"/>
              <a:gd name="T36" fmla="*/ 61 w 177"/>
              <a:gd name="T37" fmla="*/ 42 h 184"/>
              <a:gd name="T38" fmla="*/ 56 w 177"/>
              <a:gd name="T39" fmla="*/ 28 h 184"/>
              <a:gd name="T40" fmla="*/ 43 w 177"/>
              <a:gd name="T41" fmla="*/ 28 h 184"/>
              <a:gd name="T42" fmla="*/ 38 w 177"/>
              <a:gd name="T43" fmla="*/ 42 h 184"/>
              <a:gd name="T44" fmla="*/ 33 w 177"/>
              <a:gd name="T45" fmla="*/ 44 h 184"/>
              <a:gd name="T46" fmla="*/ 19 w 177"/>
              <a:gd name="T47" fmla="*/ 38 h 184"/>
              <a:gd name="T48" fmla="*/ 10 w 177"/>
              <a:gd name="T49" fmla="*/ 47 h 184"/>
              <a:gd name="T50" fmla="*/ 16 w 177"/>
              <a:gd name="T51" fmla="*/ 61 h 184"/>
              <a:gd name="T52" fmla="*/ 14 w 177"/>
              <a:gd name="T53" fmla="*/ 66 h 184"/>
              <a:gd name="T54" fmla="*/ 0 w 177"/>
              <a:gd name="T55" fmla="*/ 71 h 184"/>
              <a:gd name="T56" fmla="*/ 0 w 177"/>
              <a:gd name="T57" fmla="*/ 84 h 184"/>
              <a:gd name="T58" fmla="*/ 14 w 177"/>
              <a:gd name="T59" fmla="*/ 89 h 184"/>
              <a:gd name="T60" fmla="*/ 16 w 177"/>
              <a:gd name="T61" fmla="*/ 94 h 184"/>
              <a:gd name="T62" fmla="*/ 10 w 177"/>
              <a:gd name="T63" fmla="*/ 108 h 184"/>
              <a:gd name="T64" fmla="*/ 19 w 177"/>
              <a:gd name="T65" fmla="*/ 117 h 184"/>
              <a:gd name="T66" fmla="*/ 33 w 177"/>
              <a:gd name="T67" fmla="*/ 111 h 184"/>
              <a:gd name="T68" fmla="*/ 38 w 177"/>
              <a:gd name="T69" fmla="*/ 113 h 184"/>
              <a:gd name="T70" fmla="*/ 43 w 177"/>
              <a:gd name="T71" fmla="*/ 127 h 184"/>
              <a:gd name="T72" fmla="*/ 56 w 177"/>
              <a:gd name="T73" fmla="*/ 127 h 184"/>
              <a:gd name="T74" fmla="*/ 61 w 177"/>
              <a:gd name="T75" fmla="*/ 113 h 184"/>
              <a:gd name="T76" fmla="*/ 66 w 177"/>
              <a:gd name="T77" fmla="*/ 111 h 184"/>
              <a:gd name="T78" fmla="*/ 80 w 177"/>
              <a:gd name="T79" fmla="*/ 117 h 184"/>
              <a:gd name="T80" fmla="*/ 89 w 177"/>
              <a:gd name="T81" fmla="*/ 108 h 184"/>
              <a:gd name="T82" fmla="*/ 83 w 177"/>
              <a:gd name="T83" fmla="*/ 94 h 184"/>
              <a:gd name="T84" fmla="*/ 85 w 177"/>
              <a:gd name="T85" fmla="*/ 89 h 184"/>
              <a:gd name="T86" fmla="*/ 99 w 177"/>
              <a:gd name="T87" fmla="*/ 84 h 184"/>
              <a:gd name="T88" fmla="*/ 50 w 177"/>
              <a:gd name="T89" fmla="*/ 56 h 184"/>
              <a:gd name="T90" fmla="*/ 29 w 177"/>
              <a:gd name="T91" fmla="*/ 77 h 184"/>
              <a:gd name="T92" fmla="*/ 50 w 177"/>
              <a:gd name="T93" fmla="*/ 98 h 184"/>
              <a:gd name="T94" fmla="*/ 70 w 177"/>
              <a:gd name="T95" fmla="*/ 77 h 184"/>
              <a:gd name="T96" fmla="*/ 50 w 177"/>
              <a:gd name="T97" fmla="*/ 56 h 184"/>
              <a:gd name="T98" fmla="*/ 129 w 177"/>
              <a:gd name="T99" fmla="*/ 159 h 184"/>
              <a:gd name="T100" fmla="*/ 118 w 177"/>
              <a:gd name="T101" fmla="*/ 15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7" h="184">
                <a:moveTo>
                  <a:pt x="66" y="19"/>
                </a:moveTo>
                <a:cubicBezTo>
                  <a:pt x="165" y="0"/>
                  <a:pt x="156" y="74"/>
                  <a:pt x="156" y="74"/>
                </a:cubicBezTo>
                <a:cubicBezTo>
                  <a:pt x="177" y="118"/>
                  <a:pt x="177" y="118"/>
                  <a:pt x="177" y="118"/>
                </a:cubicBezTo>
                <a:cubicBezTo>
                  <a:pt x="159" y="118"/>
                  <a:pt x="159" y="118"/>
                  <a:pt x="159" y="118"/>
                </a:cubicBezTo>
                <a:cubicBezTo>
                  <a:pt x="159" y="149"/>
                  <a:pt x="159" y="149"/>
                  <a:pt x="159" y="149"/>
                </a:cubicBezTo>
                <a:cubicBezTo>
                  <a:pt x="159" y="154"/>
                  <a:pt x="155" y="159"/>
                  <a:pt x="149" y="159"/>
                </a:cubicBezTo>
                <a:cubicBezTo>
                  <a:pt x="129" y="159"/>
                  <a:pt x="129" y="159"/>
                  <a:pt x="129" y="159"/>
                </a:cubicBezTo>
                <a:cubicBezTo>
                  <a:pt x="129" y="184"/>
                  <a:pt x="129" y="184"/>
                  <a:pt x="129" y="184"/>
                </a:cubicBezTo>
                <a:moveTo>
                  <a:pt x="48" y="184"/>
                </a:moveTo>
                <a:cubicBezTo>
                  <a:pt x="48" y="158"/>
                  <a:pt x="48" y="158"/>
                  <a:pt x="48" y="158"/>
                </a:cubicBezTo>
                <a:cubicBezTo>
                  <a:pt x="39" y="139"/>
                  <a:pt x="39" y="139"/>
                  <a:pt x="39" y="139"/>
                </a:cubicBezTo>
                <a:moveTo>
                  <a:pt x="99" y="84"/>
                </a:moveTo>
                <a:cubicBezTo>
                  <a:pt x="99" y="71"/>
                  <a:pt x="99" y="71"/>
                  <a:pt x="99" y="71"/>
                </a:cubicBezTo>
                <a:cubicBezTo>
                  <a:pt x="85" y="66"/>
                  <a:pt x="85" y="66"/>
                  <a:pt x="85" y="66"/>
                </a:cubicBezTo>
                <a:cubicBezTo>
                  <a:pt x="84" y="64"/>
                  <a:pt x="84" y="62"/>
                  <a:pt x="83" y="61"/>
                </a:cubicBezTo>
                <a:cubicBezTo>
                  <a:pt x="89" y="47"/>
                  <a:pt x="89" y="47"/>
                  <a:pt x="89" y="47"/>
                </a:cubicBezTo>
                <a:cubicBezTo>
                  <a:pt x="80" y="38"/>
                  <a:pt x="80" y="38"/>
                  <a:pt x="80" y="38"/>
                </a:cubicBezTo>
                <a:cubicBezTo>
                  <a:pt x="66" y="44"/>
                  <a:pt x="66" y="44"/>
                  <a:pt x="66" y="44"/>
                </a:cubicBezTo>
                <a:cubicBezTo>
                  <a:pt x="65" y="43"/>
                  <a:pt x="63" y="42"/>
                  <a:pt x="61" y="42"/>
                </a:cubicBezTo>
                <a:cubicBezTo>
                  <a:pt x="56" y="28"/>
                  <a:pt x="56" y="28"/>
                  <a:pt x="56" y="28"/>
                </a:cubicBezTo>
                <a:cubicBezTo>
                  <a:pt x="43" y="28"/>
                  <a:pt x="43" y="28"/>
                  <a:pt x="43" y="28"/>
                </a:cubicBezTo>
                <a:cubicBezTo>
                  <a:pt x="38" y="42"/>
                  <a:pt x="38" y="42"/>
                  <a:pt x="38" y="42"/>
                </a:cubicBezTo>
                <a:cubicBezTo>
                  <a:pt x="36" y="42"/>
                  <a:pt x="34" y="43"/>
                  <a:pt x="33" y="44"/>
                </a:cubicBezTo>
                <a:cubicBezTo>
                  <a:pt x="19" y="38"/>
                  <a:pt x="19" y="38"/>
                  <a:pt x="19" y="38"/>
                </a:cubicBezTo>
                <a:cubicBezTo>
                  <a:pt x="10" y="47"/>
                  <a:pt x="10" y="47"/>
                  <a:pt x="10" y="47"/>
                </a:cubicBezTo>
                <a:cubicBezTo>
                  <a:pt x="16" y="61"/>
                  <a:pt x="16" y="61"/>
                  <a:pt x="16" y="61"/>
                </a:cubicBezTo>
                <a:cubicBezTo>
                  <a:pt x="15" y="62"/>
                  <a:pt x="15" y="64"/>
                  <a:pt x="14" y="66"/>
                </a:cubicBezTo>
                <a:cubicBezTo>
                  <a:pt x="0" y="71"/>
                  <a:pt x="0" y="71"/>
                  <a:pt x="0" y="71"/>
                </a:cubicBezTo>
                <a:cubicBezTo>
                  <a:pt x="0" y="84"/>
                  <a:pt x="0" y="84"/>
                  <a:pt x="0" y="84"/>
                </a:cubicBezTo>
                <a:cubicBezTo>
                  <a:pt x="14" y="89"/>
                  <a:pt x="14" y="89"/>
                  <a:pt x="14" y="89"/>
                </a:cubicBezTo>
                <a:cubicBezTo>
                  <a:pt x="15" y="91"/>
                  <a:pt x="15" y="92"/>
                  <a:pt x="16" y="94"/>
                </a:cubicBezTo>
                <a:cubicBezTo>
                  <a:pt x="10" y="108"/>
                  <a:pt x="10" y="108"/>
                  <a:pt x="10" y="108"/>
                </a:cubicBezTo>
                <a:cubicBezTo>
                  <a:pt x="19" y="117"/>
                  <a:pt x="19" y="117"/>
                  <a:pt x="19" y="117"/>
                </a:cubicBezTo>
                <a:cubicBezTo>
                  <a:pt x="33" y="111"/>
                  <a:pt x="33" y="111"/>
                  <a:pt x="33" y="111"/>
                </a:cubicBezTo>
                <a:cubicBezTo>
                  <a:pt x="34" y="111"/>
                  <a:pt x="36" y="112"/>
                  <a:pt x="38" y="113"/>
                </a:cubicBezTo>
                <a:cubicBezTo>
                  <a:pt x="43" y="127"/>
                  <a:pt x="43" y="127"/>
                  <a:pt x="43" y="127"/>
                </a:cubicBezTo>
                <a:cubicBezTo>
                  <a:pt x="56" y="127"/>
                  <a:pt x="56" y="127"/>
                  <a:pt x="56" y="127"/>
                </a:cubicBezTo>
                <a:cubicBezTo>
                  <a:pt x="61" y="113"/>
                  <a:pt x="61" y="113"/>
                  <a:pt x="61" y="113"/>
                </a:cubicBezTo>
                <a:cubicBezTo>
                  <a:pt x="63" y="112"/>
                  <a:pt x="65" y="111"/>
                  <a:pt x="66" y="111"/>
                </a:cubicBezTo>
                <a:cubicBezTo>
                  <a:pt x="80" y="117"/>
                  <a:pt x="80" y="117"/>
                  <a:pt x="80" y="117"/>
                </a:cubicBezTo>
                <a:cubicBezTo>
                  <a:pt x="89" y="108"/>
                  <a:pt x="89" y="108"/>
                  <a:pt x="89" y="108"/>
                </a:cubicBezTo>
                <a:cubicBezTo>
                  <a:pt x="83" y="94"/>
                  <a:pt x="83" y="94"/>
                  <a:pt x="83" y="94"/>
                </a:cubicBezTo>
                <a:cubicBezTo>
                  <a:pt x="84" y="92"/>
                  <a:pt x="84" y="91"/>
                  <a:pt x="85" y="89"/>
                </a:cubicBezTo>
                <a:lnTo>
                  <a:pt x="99" y="84"/>
                </a:lnTo>
                <a:close/>
                <a:moveTo>
                  <a:pt x="50" y="56"/>
                </a:moveTo>
                <a:cubicBezTo>
                  <a:pt x="38" y="56"/>
                  <a:pt x="29" y="66"/>
                  <a:pt x="29" y="77"/>
                </a:cubicBezTo>
                <a:cubicBezTo>
                  <a:pt x="29" y="89"/>
                  <a:pt x="38" y="98"/>
                  <a:pt x="50" y="98"/>
                </a:cubicBezTo>
                <a:cubicBezTo>
                  <a:pt x="61" y="98"/>
                  <a:pt x="70" y="89"/>
                  <a:pt x="70" y="77"/>
                </a:cubicBezTo>
                <a:cubicBezTo>
                  <a:pt x="70" y="66"/>
                  <a:pt x="61" y="56"/>
                  <a:pt x="50" y="56"/>
                </a:cubicBezTo>
                <a:close/>
                <a:moveTo>
                  <a:pt x="129" y="159"/>
                </a:moveTo>
                <a:cubicBezTo>
                  <a:pt x="118" y="159"/>
                  <a:pt x="118" y="159"/>
                  <a:pt x="118" y="159"/>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noEditPoints="1"/>
          </p:cNvSpPr>
          <p:nvPr/>
        </p:nvSpPr>
        <p:spPr bwMode="auto">
          <a:xfrm>
            <a:off x="1557338" y="4984750"/>
            <a:ext cx="723900" cy="577850"/>
          </a:xfrm>
          <a:custGeom>
            <a:avLst/>
            <a:gdLst>
              <a:gd name="T0" fmla="*/ 190 w 190"/>
              <a:gd name="T1" fmla="*/ 152 h 152"/>
              <a:gd name="T2" fmla="*/ 0 w 190"/>
              <a:gd name="T3" fmla="*/ 152 h 152"/>
              <a:gd name="T4" fmla="*/ 46 w 190"/>
              <a:gd name="T5" fmla="*/ 111 h 152"/>
              <a:gd name="T6" fmla="*/ 20 w 190"/>
              <a:gd name="T7" fmla="*/ 111 h 152"/>
              <a:gd name="T8" fmla="*/ 20 w 190"/>
              <a:gd name="T9" fmla="*/ 152 h 152"/>
              <a:gd name="T10" fmla="*/ 46 w 190"/>
              <a:gd name="T11" fmla="*/ 152 h 152"/>
              <a:gd name="T12" fmla="*/ 46 w 190"/>
              <a:gd name="T13" fmla="*/ 111 h 152"/>
              <a:gd name="T14" fmla="*/ 87 w 190"/>
              <a:gd name="T15" fmla="*/ 71 h 152"/>
              <a:gd name="T16" fmla="*/ 61 w 190"/>
              <a:gd name="T17" fmla="*/ 71 h 152"/>
              <a:gd name="T18" fmla="*/ 61 w 190"/>
              <a:gd name="T19" fmla="*/ 152 h 152"/>
              <a:gd name="T20" fmla="*/ 87 w 190"/>
              <a:gd name="T21" fmla="*/ 152 h 152"/>
              <a:gd name="T22" fmla="*/ 87 w 190"/>
              <a:gd name="T23" fmla="*/ 71 h 152"/>
              <a:gd name="T24" fmla="*/ 128 w 190"/>
              <a:gd name="T25" fmla="*/ 88 h 152"/>
              <a:gd name="T26" fmla="*/ 102 w 190"/>
              <a:gd name="T27" fmla="*/ 88 h 152"/>
              <a:gd name="T28" fmla="*/ 102 w 190"/>
              <a:gd name="T29" fmla="*/ 152 h 152"/>
              <a:gd name="T30" fmla="*/ 128 w 190"/>
              <a:gd name="T31" fmla="*/ 152 h 152"/>
              <a:gd name="T32" fmla="*/ 128 w 190"/>
              <a:gd name="T33" fmla="*/ 88 h 152"/>
              <a:gd name="T34" fmla="*/ 169 w 190"/>
              <a:gd name="T35" fmla="*/ 47 h 152"/>
              <a:gd name="T36" fmla="*/ 143 w 190"/>
              <a:gd name="T37" fmla="*/ 47 h 152"/>
              <a:gd name="T38" fmla="*/ 143 w 190"/>
              <a:gd name="T39" fmla="*/ 152 h 152"/>
              <a:gd name="T40" fmla="*/ 169 w 190"/>
              <a:gd name="T41" fmla="*/ 152 h 152"/>
              <a:gd name="T42" fmla="*/ 169 w 190"/>
              <a:gd name="T43" fmla="*/ 47 h 152"/>
              <a:gd name="T44" fmla="*/ 33 w 190"/>
              <a:gd name="T45" fmla="*/ 66 h 152"/>
              <a:gd name="T46" fmla="*/ 26 w 190"/>
              <a:gd name="T47" fmla="*/ 74 h 152"/>
              <a:gd name="T48" fmla="*/ 33 w 190"/>
              <a:gd name="T49" fmla="*/ 81 h 152"/>
              <a:gd name="T50" fmla="*/ 41 w 190"/>
              <a:gd name="T51" fmla="*/ 74 h 152"/>
              <a:gd name="T52" fmla="*/ 33 w 190"/>
              <a:gd name="T53" fmla="*/ 66 h 152"/>
              <a:gd name="T54" fmla="*/ 74 w 190"/>
              <a:gd name="T55" fmla="*/ 27 h 152"/>
              <a:gd name="T56" fmla="*/ 67 w 190"/>
              <a:gd name="T57" fmla="*/ 35 h 152"/>
              <a:gd name="T58" fmla="*/ 74 w 190"/>
              <a:gd name="T59" fmla="*/ 42 h 152"/>
              <a:gd name="T60" fmla="*/ 82 w 190"/>
              <a:gd name="T61" fmla="*/ 35 h 152"/>
              <a:gd name="T62" fmla="*/ 74 w 190"/>
              <a:gd name="T63" fmla="*/ 27 h 152"/>
              <a:gd name="T64" fmla="*/ 115 w 190"/>
              <a:gd name="T65" fmla="*/ 47 h 152"/>
              <a:gd name="T66" fmla="*/ 107 w 190"/>
              <a:gd name="T67" fmla="*/ 54 h 152"/>
              <a:gd name="T68" fmla="*/ 115 w 190"/>
              <a:gd name="T69" fmla="*/ 62 h 152"/>
              <a:gd name="T70" fmla="*/ 122 w 190"/>
              <a:gd name="T71" fmla="*/ 54 h 152"/>
              <a:gd name="T72" fmla="*/ 115 w 190"/>
              <a:gd name="T73" fmla="*/ 47 h 152"/>
              <a:gd name="T74" fmla="*/ 156 w 190"/>
              <a:gd name="T75" fmla="*/ 0 h 152"/>
              <a:gd name="T76" fmla="*/ 148 w 190"/>
              <a:gd name="T77" fmla="*/ 8 h 152"/>
              <a:gd name="T78" fmla="*/ 156 w 190"/>
              <a:gd name="T79" fmla="*/ 15 h 152"/>
              <a:gd name="T80" fmla="*/ 163 w 190"/>
              <a:gd name="T81" fmla="*/ 8 h 152"/>
              <a:gd name="T82" fmla="*/ 156 w 190"/>
              <a:gd name="T83" fmla="*/ 0 h 152"/>
              <a:gd name="T84" fmla="*/ 120 w 190"/>
              <a:gd name="T85" fmla="*/ 49 h 152"/>
              <a:gd name="T86" fmla="*/ 151 w 190"/>
              <a:gd name="T87" fmla="*/ 13 h 152"/>
              <a:gd name="T88" fmla="*/ 81 w 190"/>
              <a:gd name="T89" fmla="*/ 38 h 152"/>
              <a:gd name="T90" fmla="*/ 108 w 190"/>
              <a:gd name="T91" fmla="*/ 51 h 152"/>
              <a:gd name="T92" fmla="*/ 69 w 190"/>
              <a:gd name="T93" fmla="*/ 40 h 152"/>
              <a:gd name="T94" fmla="*/ 39 w 190"/>
              <a:gd name="T95" fmla="*/ 6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0" h="152">
                <a:moveTo>
                  <a:pt x="190" y="152"/>
                </a:moveTo>
                <a:cubicBezTo>
                  <a:pt x="0" y="152"/>
                  <a:pt x="0" y="152"/>
                  <a:pt x="0" y="152"/>
                </a:cubicBezTo>
                <a:moveTo>
                  <a:pt x="46" y="111"/>
                </a:moveTo>
                <a:cubicBezTo>
                  <a:pt x="20" y="111"/>
                  <a:pt x="20" y="111"/>
                  <a:pt x="20" y="111"/>
                </a:cubicBezTo>
                <a:cubicBezTo>
                  <a:pt x="20" y="152"/>
                  <a:pt x="20" y="152"/>
                  <a:pt x="20" y="152"/>
                </a:cubicBezTo>
                <a:cubicBezTo>
                  <a:pt x="46" y="152"/>
                  <a:pt x="46" y="152"/>
                  <a:pt x="46" y="152"/>
                </a:cubicBezTo>
                <a:lnTo>
                  <a:pt x="46" y="111"/>
                </a:lnTo>
                <a:close/>
                <a:moveTo>
                  <a:pt x="87" y="71"/>
                </a:moveTo>
                <a:cubicBezTo>
                  <a:pt x="61" y="71"/>
                  <a:pt x="61" y="71"/>
                  <a:pt x="61" y="71"/>
                </a:cubicBezTo>
                <a:cubicBezTo>
                  <a:pt x="61" y="152"/>
                  <a:pt x="61" y="152"/>
                  <a:pt x="61" y="152"/>
                </a:cubicBezTo>
                <a:cubicBezTo>
                  <a:pt x="87" y="152"/>
                  <a:pt x="87" y="152"/>
                  <a:pt x="87" y="152"/>
                </a:cubicBezTo>
                <a:lnTo>
                  <a:pt x="87" y="71"/>
                </a:lnTo>
                <a:close/>
                <a:moveTo>
                  <a:pt x="128" y="88"/>
                </a:moveTo>
                <a:cubicBezTo>
                  <a:pt x="102" y="88"/>
                  <a:pt x="102" y="88"/>
                  <a:pt x="102" y="88"/>
                </a:cubicBezTo>
                <a:cubicBezTo>
                  <a:pt x="102" y="152"/>
                  <a:pt x="102" y="152"/>
                  <a:pt x="102" y="152"/>
                </a:cubicBezTo>
                <a:cubicBezTo>
                  <a:pt x="128" y="152"/>
                  <a:pt x="128" y="152"/>
                  <a:pt x="128" y="152"/>
                </a:cubicBezTo>
                <a:lnTo>
                  <a:pt x="128" y="88"/>
                </a:lnTo>
                <a:close/>
                <a:moveTo>
                  <a:pt x="169" y="47"/>
                </a:moveTo>
                <a:cubicBezTo>
                  <a:pt x="143" y="47"/>
                  <a:pt x="143" y="47"/>
                  <a:pt x="143" y="47"/>
                </a:cubicBezTo>
                <a:cubicBezTo>
                  <a:pt x="143" y="152"/>
                  <a:pt x="143" y="152"/>
                  <a:pt x="143" y="152"/>
                </a:cubicBezTo>
                <a:cubicBezTo>
                  <a:pt x="169" y="152"/>
                  <a:pt x="169" y="152"/>
                  <a:pt x="169" y="152"/>
                </a:cubicBezTo>
                <a:lnTo>
                  <a:pt x="169" y="47"/>
                </a:lnTo>
                <a:close/>
                <a:moveTo>
                  <a:pt x="33" y="66"/>
                </a:moveTo>
                <a:cubicBezTo>
                  <a:pt x="29" y="66"/>
                  <a:pt x="26" y="70"/>
                  <a:pt x="26" y="74"/>
                </a:cubicBezTo>
                <a:cubicBezTo>
                  <a:pt x="26" y="78"/>
                  <a:pt x="29" y="81"/>
                  <a:pt x="33" y="81"/>
                </a:cubicBezTo>
                <a:cubicBezTo>
                  <a:pt x="37" y="81"/>
                  <a:pt x="41" y="78"/>
                  <a:pt x="41" y="74"/>
                </a:cubicBezTo>
                <a:cubicBezTo>
                  <a:pt x="41" y="70"/>
                  <a:pt x="37" y="66"/>
                  <a:pt x="33" y="66"/>
                </a:cubicBezTo>
                <a:close/>
                <a:moveTo>
                  <a:pt x="74" y="27"/>
                </a:moveTo>
                <a:cubicBezTo>
                  <a:pt x="70" y="27"/>
                  <a:pt x="67" y="31"/>
                  <a:pt x="67" y="35"/>
                </a:cubicBezTo>
                <a:cubicBezTo>
                  <a:pt x="67" y="39"/>
                  <a:pt x="70" y="42"/>
                  <a:pt x="74" y="42"/>
                </a:cubicBezTo>
                <a:cubicBezTo>
                  <a:pt x="78" y="42"/>
                  <a:pt x="82" y="39"/>
                  <a:pt x="82" y="35"/>
                </a:cubicBezTo>
                <a:cubicBezTo>
                  <a:pt x="82" y="31"/>
                  <a:pt x="78" y="27"/>
                  <a:pt x="74" y="27"/>
                </a:cubicBezTo>
                <a:close/>
                <a:moveTo>
                  <a:pt x="115" y="47"/>
                </a:moveTo>
                <a:cubicBezTo>
                  <a:pt x="111" y="47"/>
                  <a:pt x="107" y="50"/>
                  <a:pt x="107" y="54"/>
                </a:cubicBezTo>
                <a:cubicBezTo>
                  <a:pt x="107" y="59"/>
                  <a:pt x="111" y="62"/>
                  <a:pt x="115" y="62"/>
                </a:cubicBezTo>
                <a:cubicBezTo>
                  <a:pt x="119" y="62"/>
                  <a:pt x="122" y="59"/>
                  <a:pt x="122" y="54"/>
                </a:cubicBezTo>
                <a:cubicBezTo>
                  <a:pt x="122" y="50"/>
                  <a:pt x="119" y="47"/>
                  <a:pt x="115" y="47"/>
                </a:cubicBezTo>
                <a:close/>
                <a:moveTo>
                  <a:pt x="156" y="0"/>
                </a:moveTo>
                <a:cubicBezTo>
                  <a:pt x="152" y="0"/>
                  <a:pt x="148" y="4"/>
                  <a:pt x="148" y="8"/>
                </a:cubicBezTo>
                <a:cubicBezTo>
                  <a:pt x="148" y="12"/>
                  <a:pt x="152" y="15"/>
                  <a:pt x="156" y="15"/>
                </a:cubicBezTo>
                <a:cubicBezTo>
                  <a:pt x="160" y="15"/>
                  <a:pt x="163" y="12"/>
                  <a:pt x="163" y="8"/>
                </a:cubicBezTo>
                <a:cubicBezTo>
                  <a:pt x="163" y="4"/>
                  <a:pt x="160" y="0"/>
                  <a:pt x="156" y="0"/>
                </a:cubicBezTo>
                <a:close/>
                <a:moveTo>
                  <a:pt x="120" y="49"/>
                </a:moveTo>
                <a:cubicBezTo>
                  <a:pt x="151" y="13"/>
                  <a:pt x="151" y="13"/>
                  <a:pt x="151" y="13"/>
                </a:cubicBezTo>
                <a:moveTo>
                  <a:pt x="81" y="38"/>
                </a:moveTo>
                <a:cubicBezTo>
                  <a:pt x="108" y="51"/>
                  <a:pt x="108" y="51"/>
                  <a:pt x="108" y="51"/>
                </a:cubicBezTo>
                <a:moveTo>
                  <a:pt x="69" y="40"/>
                </a:moveTo>
                <a:cubicBezTo>
                  <a:pt x="39" y="69"/>
                  <a:pt x="39" y="69"/>
                  <a:pt x="39" y="69"/>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noEditPoints="1"/>
          </p:cNvSpPr>
          <p:nvPr/>
        </p:nvSpPr>
        <p:spPr bwMode="auto">
          <a:xfrm>
            <a:off x="10131425" y="1685925"/>
            <a:ext cx="528637" cy="625475"/>
          </a:xfrm>
          <a:custGeom>
            <a:avLst/>
            <a:gdLst>
              <a:gd name="T0" fmla="*/ 333 w 333"/>
              <a:gd name="T1" fmla="*/ 163 h 394"/>
              <a:gd name="T2" fmla="*/ 333 w 333"/>
              <a:gd name="T3" fmla="*/ 394 h 394"/>
              <a:gd name="T4" fmla="*/ 0 w 333"/>
              <a:gd name="T5" fmla="*/ 394 h 394"/>
              <a:gd name="T6" fmla="*/ 0 w 333"/>
              <a:gd name="T7" fmla="*/ 163 h 394"/>
              <a:gd name="T8" fmla="*/ 333 w 333"/>
              <a:gd name="T9" fmla="*/ 394 h 394"/>
              <a:gd name="T10" fmla="*/ 168 w 333"/>
              <a:gd name="T11" fmla="*/ 279 h 394"/>
              <a:gd name="T12" fmla="*/ 0 w 333"/>
              <a:gd name="T13" fmla="*/ 394 h 394"/>
              <a:gd name="T14" fmla="*/ 333 w 333"/>
              <a:gd name="T15" fmla="*/ 163 h 394"/>
              <a:gd name="T16" fmla="*/ 221 w 333"/>
              <a:gd name="T17" fmla="*/ 279 h 394"/>
              <a:gd name="T18" fmla="*/ 0 w 333"/>
              <a:gd name="T19" fmla="*/ 163 h 394"/>
              <a:gd name="T20" fmla="*/ 113 w 333"/>
              <a:gd name="T21" fmla="*/ 279 h 394"/>
              <a:gd name="T22" fmla="*/ 292 w 333"/>
              <a:gd name="T23" fmla="*/ 156 h 394"/>
              <a:gd name="T24" fmla="*/ 292 w 333"/>
              <a:gd name="T25" fmla="*/ 75 h 394"/>
              <a:gd name="T26" fmla="*/ 221 w 333"/>
              <a:gd name="T27" fmla="*/ 0 h 394"/>
              <a:gd name="T28" fmla="*/ 41 w 333"/>
              <a:gd name="T29" fmla="*/ 0 h 394"/>
              <a:gd name="T30" fmla="*/ 41 w 333"/>
              <a:gd name="T31" fmla="*/ 156 h 394"/>
              <a:gd name="T32" fmla="*/ 292 w 333"/>
              <a:gd name="T33" fmla="*/ 75 h 394"/>
              <a:gd name="T34" fmla="*/ 221 w 333"/>
              <a:gd name="T35" fmla="*/ 0 h 394"/>
              <a:gd name="T36" fmla="*/ 221 w 333"/>
              <a:gd name="T37" fmla="*/ 75 h 394"/>
              <a:gd name="T38" fmla="*/ 292 w 333"/>
              <a:gd name="T39" fmla="*/ 75 h 394"/>
              <a:gd name="T40" fmla="*/ 113 w 333"/>
              <a:gd name="T41" fmla="*/ 115 h 394"/>
              <a:gd name="T42" fmla="*/ 77 w 333"/>
              <a:gd name="T43" fmla="*/ 115 h 394"/>
              <a:gd name="T44" fmla="*/ 247 w 333"/>
              <a:gd name="T45" fmla="*/ 115 h 394"/>
              <a:gd name="T46" fmla="*/ 146 w 333"/>
              <a:gd name="T47" fmla="*/ 115 h 394"/>
              <a:gd name="T48" fmla="*/ 77 w 333"/>
              <a:gd name="T49" fmla="*/ 151 h 394"/>
              <a:gd name="T50" fmla="*/ 173 w 333"/>
              <a:gd name="T51" fmla="*/ 151 h 394"/>
              <a:gd name="T52" fmla="*/ 247 w 333"/>
              <a:gd name="T53" fmla="*/ 151 h 394"/>
              <a:gd name="T54" fmla="*/ 211 w 333"/>
              <a:gd name="T55" fmla="*/ 15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3" h="394">
                <a:moveTo>
                  <a:pt x="333" y="163"/>
                </a:moveTo>
                <a:lnTo>
                  <a:pt x="333" y="394"/>
                </a:lnTo>
                <a:lnTo>
                  <a:pt x="0" y="394"/>
                </a:lnTo>
                <a:lnTo>
                  <a:pt x="0" y="163"/>
                </a:lnTo>
                <a:moveTo>
                  <a:pt x="333" y="394"/>
                </a:moveTo>
                <a:lnTo>
                  <a:pt x="168" y="279"/>
                </a:lnTo>
                <a:lnTo>
                  <a:pt x="0" y="394"/>
                </a:lnTo>
                <a:moveTo>
                  <a:pt x="333" y="163"/>
                </a:moveTo>
                <a:lnTo>
                  <a:pt x="221" y="279"/>
                </a:lnTo>
                <a:moveTo>
                  <a:pt x="0" y="163"/>
                </a:moveTo>
                <a:lnTo>
                  <a:pt x="113" y="279"/>
                </a:lnTo>
                <a:moveTo>
                  <a:pt x="292" y="156"/>
                </a:moveTo>
                <a:lnTo>
                  <a:pt x="292" y="75"/>
                </a:lnTo>
                <a:moveTo>
                  <a:pt x="221" y="0"/>
                </a:moveTo>
                <a:lnTo>
                  <a:pt x="41" y="0"/>
                </a:lnTo>
                <a:lnTo>
                  <a:pt x="41" y="156"/>
                </a:lnTo>
                <a:moveTo>
                  <a:pt x="292" y="75"/>
                </a:moveTo>
                <a:lnTo>
                  <a:pt x="221" y="0"/>
                </a:lnTo>
                <a:lnTo>
                  <a:pt x="221" y="75"/>
                </a:lnTo>
                <a:lnTo>
                  <a:pt x="292" y="75"/>
                </a:lnTo>
                <a:moveTo>
                  <a:pt x="113" y="115"/>
                </a:moveTo>
                <a:lnTo>
                  <a:pt x="77" y="115"/>
                </a:lnTo>
                <a:moveTo>
                  <a:pt x="247" y="115"/>
                </a:moveTo>
                <a:lnTo>
                  <a:pt x="146" y="115"/>
                </a:lnTo>
                <a:moveTo>
                  <a:pt x="77" y="151"/>
                </a:moveTo>
                <a:lnTo>
                  <a:pt x="173" y="151"/>
                </a:lnTo>
                <a:moveTo>
                  <a:pt x="247" y="151"/>
                </a:moveTo>
                <a:lnTo>
                  <a:pt x="211" y="151"/>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Text Placeholder 33"/>
          <p:cNvSpPr txBox="1">
            <a:spLocks/>
          </p:cNvSpPr>
          <p:nvPr/>
        </p:nvSpPr>
        <p:spPr>
          <a:xfrm>
            <a:off x="2451546" y="1533525"/>
            <a:ext cx="186327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5" name="Text Placeholder 33"/>
          <p:cNvSpPr txBox="1">
            <a:spLocks/>
          </p:cNvSpPr>
          <p:nvPr/>
        </p:nvSpPr>
        <p:spPr>
          <a:xfrm>
            <a:off x="2451546" y="4762500"/>
            <a:ext cx="186327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6" name="Text Placeholder 33"/>
          <p:cNvSpPr txBox="1">
            <a:spLocks/>
          </p:cNvSpPr>
          <p:nvPr/>
        </p:nvSpPr>
        <p:spPr>
          <a:xfrm>
            <a:off x="8051801" y="4762500"/>
            <a:ext cx="186327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t>Lorem ipsum dolor sit amet, consectetur adipiscing elit, sed do eiusmod tempor incididunt ut labore et dolore magna aliqua. Ut enim ad</a:t>
            </a:r>
          </a:p>
        </p:txBody>
      </p:sp>
      <p:sp>
        <p:nvSpPr>
          <p:cNvPr id="17" name="Text Placeholder 33"/>
          <p:cNvSpPr txBox="1">
            <a:spLocks/>
          </p:cNvSpPr>
          <p:nvPr/>
        </p:nvSpPr>
        <p:spPr>
          <a:xfrm>
            <a:off x="8051801" y="1533525"/>
            <a:ext cx="186327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t>Lorem ipsum dolor sit amet, consectetur adipiscing elit, sed do eiusmod tempor incididunt ut labore et dolore magna aliqua. Ut enim ad</a:t>
            </a:r>
          </a:p>
        </p:txBody>
      </p:sp>
    </p:spTree>
    <p:extLst>
      <p:ext uri="{BB962C8B-B14F-4D97-AF65-F5344CB8AC3E}">
        <p14:creationId xmlns:p14="http://schemas.microsoft.com/office/powerpoint/2010/main" val="23163657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53" presetClass="entr" presetSubtype="16" fill="hold" grpId="0" nodeType="withEffect">
                                      <p:stCondLst>
                                        <p:cond delay="75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53" presetClass="entr" presetSubtype="16" fill="hold" grpId="0" nodeType="withEffect">
                                      <p:stCondLst>
                                        <p:cond delay="75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grpId="0" nodeType="withEffect">
                                      <p:stCondLst>
                                        <p:cond delay="75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2" presetClass="entr" presetSubtype="8" fill="hold" grpId="0" nodeType="withEffect" p14:presetBounceEnd="67000">
                                      <p:stCondLst>
                                        <p:cond delay="750"/>
                                      </p:stCondLst>
                                      <p:childTnLst>
                                        <p:set>
                                          <p:cBhvr>
                                            <p:cTn id="50" dur="1" fill="hold">
                                              <p:stCondLst>
                                                <p:cond delay="0"/>
                                              </p:stCondLst>
                                            </p:cTn>
                                            <p:tgtEl>
                                              <p:spTgt spid="10"/>
                                            </p:tgtEl>
                                            <p:attrNameLst>
                                              <p:attrName>style.visibility</p:attrName>
                                            </p:attrNameLst>
                                          </p:cBhvr>
                                          <p:to>
                                            <p:strVal val="visible"/>
                                          </p:to>
                                        </p:set>
                                        <p:anim calcmode="lin" valueType="num" p14:bounceEnd="67000">
                                          <p:cBhvr additive="base">
                                            <p:cTn id="51" dur="1000" fill="hold"/>
                                            <p:tgtEl>
                                              <p:spTgt spid="10"/>
                                            </p:tgtEl>
                                            <p:attrNameLst>
                                              <p:attrName>ppt_x</p:attrName>
                                            </p:attrNameLst>
                                          </p:cBhvr>
                                          <p:tavLst>
                                            <p:tav tm="0">
                                              <p:val>
                                                <p:strVal val="0-#ppt_w/2"/>
                                              </p:val>
                                            </p:tav>
                                            <p:tav tm="100000">
                                              <p:val>
                                                <p:strVal val="#ppt_x"/>
                                              </p:val>
                                            </p:tav>
                                          </p:tavLst>
                                        </p:anim>
                                        <p:anim calcmode="lin" valueType="num" p14:bounceEnd="67000">
                                          <p:cBhvr additive="base">
                                            <p:cTn id="52" dur="10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67000">
                                      <p:stCondLst>
                                        <p:cond delay="750"/>
                                      </p:stCondLst>
                                      <p:childTnLst>
                                        <p:set>
                                          <p:cBhvr>
                                            <p:cTn id="54" dur="1" fill="hold">
                                              <p:stCondLst>
                                                <p:cond delay="0"/>
                                              </p:stCondLst>
                                            </p:cTn>
                                            <p:tgtEl>
                                              <p:spTgt spid="13"/>
                                            </p:tgtEl>
                                            <p:attrNameLst>
                                              <p:attrName>style.visibility</p:attrName>
                                            </p:attrNameLst>
                                          </p:cBhvr>
                                          <p:to>
                                            <p:strVal val="visible"/>
                                          </p:to>
                                        </p:set>
                                        <p:anim calcmode="lin" valueType="num" p14:bounceEnd="67000">
                                          <p:cBhvr additive="base">
                                            <p:cTn id="55" dur="1000" fill="hold"/>
                                            <p:tgtEl>
                                              <p:spTgt spid="13"/>
                                            </p:tgtEl>
                                            <p:attrNameLst>
                                              <p:attrName>ppt_x</p:attrName>
                                            </p:attrNameLst>
                                          </p:cBhvr>
                                          <p:tavLst>
                                            <p:tav tm="0">
                                              <p:val>
                                                <p:strVal val="1+#ppt_w/2"/>
                                              </p:val>
                                            </p:tav>
                                            <p:tav tm="100000">
                                              <p:val>
                                                <p:strVal val="#ppt_x"/>
                                              </p:val>
                                            </p:tav>
                                          </p:tavLst>
                                        </p:anim>
                                        <p:anim calcmode="lin" valueType="num" p14:bounceEnd="67000">
                                          <p:cBhvr additive="base">
                                            <p:cTn id="56" dur="10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67000">
                                      <p:stCondLst>
                                        <p:cond delay="750"/>
                                      </p:stCondLst>
                                      <p:childTnLst>
                                        <p:set>
                                          <p:cBhvr>
                                            <p:cTn id="58" dur="1" fill="hold">
                                              <p:stCondLst>
                                                <p:cond delay="0"/>
                                              </p:stCondLst>
                                            </p:cTn>
                                            <p:tgtEl>
                                              <p:spTgt spid="11"/>
                                            </p:tgtEl>
                                            <p:attrNameLst>
                                              <p:attrName>style.visibility</p:attrName>
                                            </p:attrNameLst>
                                          </p:cBhvr>
                                          <p:to>
                                            <p:strVal val="visible"/>
                                          </p:to>
                                        </p:set>
                                        <p:anim calcmode="lin" valueType="num" p14:bounceEnd="67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67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14:presetBounceEnd="67000">
                                      <p:stCondLst>
                                        <p:cond delay="750"/>
                                      </p:stCondLst>
                                      <p:childTnLst>
                                        <p:set>
                                          <p:cBhvr>
                                            <p:cTn id="62" dur="1" fill="hold">
                                              <p:stCondLst>
                                                <p:cond delay="0"/>
                                              </p:stCondLst>
                                            </p:cTn>
                                            <p:tgtEl>
                                              <p:spTgt spid="12"/>
                                            </p:tgtEl>
                                            <p:attrNameLst>
                                              <p:attrName>style.visibility</p:attrName>
                                            </p:attrNameLst>
                                          </p:cBhvr>
                                          <p:to>
                                            <p:strVal val="visible"/>
                                          </p:to>
                                        </p:set>
                                        <p:anim calcmode="lin" valueType="num" p14:bounceEnd="67000">
                                          <p:cBhvr additive="base">
                                            <p:cTn id="63" dur="1000" fill="hold"/>
                                            <p:tgtEl>
                                              <p:spTgt spid="12"/>
                                            </p:tgtEl>
                                            <p:attrNameLst>
                                              <p:attrName>ppt_x</p:attrName>
                                            </p:attrNameLst>
                                          </p:cBhvr>
                                          <p:tavLst>
                                            <p:tav tm="0">
                                              <p:val>
                                                <p:strVal val="0-#ppt_w/2"/>
                                              </p:val>
                                            </p:tav>
                                            <p:tav tm="100000">
                                              <p:val>
                                                <p:strVal val="#ppt_x"/>
                                              </p:val>
                                            </p:tav>
                                          </p:tavLst>
                                        </p:anim>
                                        <p:anim calcmode="lin" valueType="num" p14:bounceEnd="67000">
                                          <p:cBhvr additive="base">
                                            <p:cTn id="6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53" presetClass="entr" presetSubtype="16" fill="hold" grpId="0" nodeType="withEffect">
                                      <p:stCondLst>
                                        <p:cond delay="75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53" presetClass="entr" presetSubtype="16" fill="hold" grpId="0" nodeType="withEffect">
                                      <p:stCondLst>
                                        <p:cond delay="75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grpId="0" nodeType="withEffect">
                                      <p:stCondLst>
                                        <p:cond delay="75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2" presetClass="entr" presetSubtype="8" fill="hold" grpId="0" nodeType="withEffect">
                                      <p:stCondLst>
                                        <p:cond delay="75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1000" fill="hold"/>
                                            <p:tgtEl>
                                              <p:spTgt spid="10"/>
                                            </p:tgtEl>
                                            <p:attrNameLst>
                                              <p:attrName>ppt_x</p:attrName>
                                            </p:attrNameLst>
                                          </p:cBhvr>
                                          <p:tavLst>
                                            <p:tav tm="0">
                                              <p:val>
                                                <p:strVal val="0-#ppt_w/2"/>
                                              </p:val>
                                            </p:tav>
                                            <p:tav tm="100000">
                                              <p:val>
                                                <p:strVal val="#ppt_x"/>
                                              </p:val>
                                            </p:tav>
                                          </p:tavLst>
                                        </p:anim>
                                        <p:anim calcmode="lin" valueType="num">
                                          <p:cBhvr additive="base">
                                            <p:cTn id="52" dur="10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75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1000" fill="hold"/>
                                            <p:tgtEl>
                                              <p:spTgt spid="13"/>
                                            </p:tgtEl>
                                            <p:attrNameLst>
                                              <p:attrName>ppt_x</p:attrName>
                                            </p:attrNameLst>
                                          </p:cBhvr>
                                          <p:tavLst>
                                            <p:tav tm="0">
                                              <p:val>
                                                <p:strVal val="1+#ppt_w/2"/>
                                              </p:val>
                                            </p:tav>
                                            <p:tav tm="100000">
                                              <p:val>
                                                <p:strVal val="#ppt_x"/>
                                              </p:val>
                                            </p:tav>
                                          </p:tavLst>
                                        </p:anim>
                                        <p:anim calcmode="lin" valueType="num">
                                          <p:cBhvr additive="base">
                                            <p:cTn id="56" dur="10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7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7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0-#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4056063" y="2657475"/>
            <a:ext cx="2062163" cy="2997200"/>
          </a:xfrm>
          <a:custGeom>
            <a:avLst/>
            <a:gdLst>
              <a:gd name="T0" fmla="*/ 542 w 542"/>
              <a:gd name="T1" fmla="*/ 29 h 787"/>
              <a:gd name="T2" fmla="*/ 306 w 542"/>
              <a:gd name="T3" fmla="*/ 651 h 787"/>
              <a:gd name="T4" fmla="*/ 209 w 542"/>
              <a:gd name="T5" fmla="*/ 787 h 787"/>
            </a:gdLst>
            <a:ahLst/>
            <a:cxnLst>
              <a:cxn ang="0">
                <a:pos x="T0" y="T1"/>
              </a:cxn>
              <a:cxn ang="0">
                <a:pos x="T2" y="T3"/>
              </a:cxn>
              <a:cxn ang="0">
                <a:pos x="T4" y="T5"/>
              </a:cxn>
            </a:cxnLst>
            <a:rect l="0" t="0" r="r" b="b"/>
            <a:pathLst>
              <a:path w="542" h="787">
                <a:moveTo>
                  <a:pt x="542" y="29"/>
                </a:moveTo>
                <a:cubicBezTo>
                  <a:pt x="266" y="0"/>
                  <a:pt x="0" y="374"/>
                  <a:pt x="306" y="651"/>
                </a:cubicBezTo>
                <a:cubicBezTo>
                  <a:pt x="209" y="787"/>
                  <a:pt x="209" y="787"/>
                  <a:pt x="209" y="787"/>
                </a:cubicBezTo>
              </a:path>
            </a:pathLst>
          </a:custGeom>
          <a:noFill/>
          <a:ln w="46038"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546600" y="3563938"/>
            <a:ext cx="2781300" cy="2368550"/>
          </a:xfrm>
          <a:custGeom>
            <a:avLst/>
            <a:gdLst>
              <a:gd name="T0" fmla="*/ 114 w 731"/>
              <a:gd name="T1" fmla="*/ 0 h 622"/>
              <a:gd name="T2" fmla="*/ 632 w 731"/>
              <a:gd name="T3" fmla="*/ 417 h 622"/>
              <a:gd name="T4" fmla="*/ 731 w 731"/>
              <a:gd name="T5" fmla="*/ 551 h 622"/>
            </a:gdLst>
            <a:ahLst/>
            <a:cxnLst>
              <a:cxn ang="0">
                <a:pos x="T0" y="T1"/>
              </a:cxn>
              <a:cxn ang="0">
                <a:pos x="T2" y="T3"/>
              </a:cxn>
              <a:cxn ang="0">
                <a:pos x="T4" y="T5"/>
              </a:cxn>
            </a:cxnLst>
            <a:rect l="0" t="0" r="r" b="b"/>
            <a:pathLst>
              <a:path w="731" h="622">
                <a:moveTo>
                  <a:pt x="114" y="0"/>
                </a:moveTo>
                <a:cubicBezTo>
                  <a:pt x="0" y="254"/>
                  <a:pt x="274" y="622"/>
                  <a:pt x="632" y="417"/>
                </a:cubicBezTo>
                <a:cubicBezTo>
                  <a:pt x="731" y="551"/>
                  <a:pt x="731" y="551"/>
                  <a:pt x="731" y="551"/>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5383213" y="3305175"/>
            <a:ext cx="2716213" cy="2300288"/>
          </a:xfrm>
          <a:custGeom>
            <a:avLst/>
            <a:gdLst>
              <a:gd name="T0" fmla="*/ 0 w 714"/>
              <a:gd name="T1" fmla="*/ 417 h 604"/>
              <a:gd name="T2" fmla="*/ 556 w 714"/>
              <a:gd name="T3" fmla="*/ 53 h 604"/>
              <a:gd name="T4" fmla="*/ 714 w 714"/>
              <a:gd name="T5" fmla="*/ 0 h 604"/>
            </a:gdLst>
            <a:ahLst/>
            <a:cxnLst>
              <a:cxn ang="0">
                <a:pos x="T0" y="T1"/>
              </a:cxn>
              <a:cxn ang="0">
                <a:pos x="T2" y="T3"/>
              </a:cxn>
              <a:cxn ang="0">
                <a:pos x="T4" y="T5"/>
              </a:cxn>
            </a:cxnLst>
            <a:rect l="0" t="0" r="r" b="b"/>
            <a:pathLst>
              <a:path w="714" h="604">
                <a:moveTo>
                  <a:pt x="0" y="417"/>
                </a:moveTo>
                <a:cubicBezTo>
                  <a:pt x="206" y="604"/>
                  <a:pt x="640" y="457"/>
                  <a:pt x="556" y="53"/>
                </a:cubicBezTo>
                <a:cubicBezTo>
                  <a:pt x="714" y="0"/>
                  <a:pt x="714" y="0"/>
                  <a:pt x="714" y="0"/>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6102350" y="1843088"/>
            <a:ext cx="1582738" cy="3076575"/>
          </a:xfrm>
          <a:custGeom>
            <a:avLst/>
            <a:gdLst>
              <a:gd name="T0" fmla="*/ 176 w 416"/>
              <a:gd name="T1" fmla="*/ 808 h 808"/>
              <a:gd name="T2" fmla="*/ 1 w 416"/>
              <a:gd name="T3" fmla="*/ 167 h 808"/>
              <a:gd name="T4" fmla="*/ 0 w 416"/>
              <a:gd name="T5" fmla="*/ 0 h 808"/>
            </a:gdLst>
            <a:ahLst/>
            <a:cxnLst>
              <a:cxn ang="0">
                <a:pos x="T0" y="T1"/>
              </a:cxn>
              <a:cxn ang="0">
                <a:pos x="T2" y="T3"/>
              </a:cxn>
              <a:cxn ang="0">
                <a:pos x="T4" y="T5"/>
              </a:cxn>
            </a:cxnLst>
            <a:rect l="0" t="0" r="r" b="b"/>
            <a:pathLst>
              <a:path w="416" h="808">
                <a:moveTo>
                  <a:pt x="176" y="808"/>
                </a:moveTo>
                <a:cubicBezTo>
                  <a:pt x="416" y="670"/>
                  <a:pt x="411" y="211"/>
                  <a:pt x="1" y="167"/>
                </a:cubicBezTo>
                <a:cubicBezTo>
                  <a:pt x="0" y="0"/>
                  <a:pt x="0" y="0"/>
                  <a:pt x="0" y="0"/>
                </a:cubicBezTo>
              </a:path>
            </a:pathLst>
          </a:custGeom>
          <a:noFill/>
          <a:ln w="4603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094163" y="2052638"/>
            <a:ext cx="3130550" cy="1552575"/>
          </a:xfrm>
          <a:custGeom>
            <a:avLst/>
            <a:gdLst>
              <a:gd name="T0" fmla="*/ 823 w 823"/>
              <a:gd name="T1" fmla="*/ 408 h 408"/>
              <a:gd name="T2" fmla="*/ 159 w 823"/>
              <a:gd name="T3" fmla="*/ 376 h 408"/>
              <a:gd name="T4" fmla="*/ 0 w 823"/>
              <a:gd name="T5" fmla="*/ 326 h 408"/>
            </a:gdLst>
            <a:ahLst/>
            <a:cxnLst>
              <a:cxn ang="0">
                <a:pos x="T0" y="T1"/>
              </a:cxn>
              <a:cxn ang="0">
                <a:pos x="T2" y="T3"/>
              </a:cxn>
              <a:cxn ang="0">
                <a:pos x="T4" y="T5"/>
              </a:cxn>
            </a:cxnLst>
            <a:rect l="0" t="0" r="r" b="b"/>
            <a:pathLst>
              <a:path w="823" h="408">
                <a:moveTo>
                  <a:pt x="823" y="408"/>
                </a:moveTo>
                <a:cubicBezTo>
                  <a:pt x="766" y="137"/>
                  <a:pt x="328" y="0"/>
                  <a:pt x="159" y="376"/>
                </a:cubicBezTo>
                <a:cubicBezTo>
                  <a:pt x="0" y="326"/>
                  <a:pt x="0" y="326"/>
                  <a:pt x="0" y="326"/>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1"/>
          <p:cNvSpPr>
            <a:spLocks noEditPoints="1"/>
          </p:cNvSpPr>
          <p:nvPr/>
        </p:nvSpPr>
        <p:spPr bwMode="auto">
          <a:xfrm>
            <a:off x="1243013" y="2847975"/>
            <a:ext cx="617538" cy="700088"/>
          </a:xfrm>
          <a:custGeom>
            <a:avLst/>
            <a:gdLst>
              <a:gd name="T0" fmla="*/ 52 w 162"/>
              <a:gd name="T1" fmla="*/ 143 h 184"/>
              <a:gd name="T2" fmla="*/ 39 w 162"/>
              <a:gd name="T3" fmla="*/ 110 h 184"/>
              <a:gd name="T4" fmla="*/ 31 w 162"/>
              <a:gd name="T5" fmla="*/ 82 h 184"/>
              <a:gd name="T6" fmla="*/ 81 w 162"/>
              <a:gd name="T7" fmla="*/ 32 h 184"/>
              <a:gd name="T8" fmla="*/ 132 w 162"/>
              <a:gd name="T9" fmla="*/ 82 h 184"/>
              <a:gd name="T10" fmla="*/ 123 w 162"/>
              <a:gd name="T11" fmla="*/ 110 h 184"/>
              <a:gd name="T12" fmla="*/ 110 w 162"/>
              <a:gd name="T13" fmla="*/ 137 h 184"/>
              <a:gd name="T14" fmla="*/ 81 w 162"/>
              <a:gd name="T15" fmla="*/ 51 h 184"/>
              <a:gd name="T16" fmla="*/ 51 w 162"/>
              <a:gd name="T17" fmla="*/ 82 h 184"/>
              <a:gd name="T18" fmla="*/ 81 w 162"/>
              <a:gd name="T19" fmla="*/ 112 h 184"/>
              <a:gd name="T20" fmla="*/ 111 w 162"/>
              <a:gd name="T21" fmla="*/ 82 h 184"/>
              <a:gd name="T22" fmla="*/ 81 w 162"/>
              <a:gd name="T23" fmla="*/ 51 h 184"/>
              <a:gd name="T24" fmla="*/ 69 w 162"/>
              <a:gd name="T25" fmla="*/ 87 h 184"/>
              <a:gd name="T26" fmla="*/ 78 w 162"/>
              <a:gd name="T27" fmla="*/ 97 h 184"/>
              <a:gd name="T28" fmla="*/ 93 w 162"/>
              <a:gd name="T29" fmla="*/ 72 h 184"/>
              <a:gd name="T30" fmla="*/ 81 w 162"/>
              <a:gd name="T31" fmla="*/ 16 h 184"/>
              <a:gd name="T32" fmla="*/ 81 w 162"/>
              <a:gd name="T33" fmla="*/ 0 h 184"/>
              <a:gd name="T34" fmla="*/ 49 w 162"/>
              <a:gd name="T35" fmla="*/ 25 h 184"/>
              <a:gd name="T36" fmla="*/ 41 w 162"/>
              <a:gd name="T37" fmla="*/ 11 h 184"/>
              <a:gd name="T38" fmla="*/ 11 w 162"/>
              <a:gd name="T39" fmla="*/ 41 h 184"/>
              <a:gd name="T40" fmla="*/ 25 w 162"/>
              <a:gd name="T41" fmla="*/ 49 h 184"/>
              <a:gd name="T42" fmla="*/ 0 w 162"/>
              <a:gd name="T43" fmla="*/ 82 h 184"/>
              <a:gd name="T44" fmla="*/ 16 w 162"/>
              <a:gd name="T45" fmla="*/ 82 h 184"/>
              <a:gd name="T46" fmla="*/ 122 w 162"/>
              <a:gd name="T47" fmla="*/ 11 h 184"/>
              <a:gd name="T48" fmla="*/ 114 w 162"/>
              <a:gd name="T49" fmla="*/ 25 h 184"/>
              <a:gd name="T50" fmla="*/ 151 w 162"/>
              <a:gd name="T51" fmla="*/ 41 h 184"/>
              <a:gd name="T52" fmla="*/ 138 w 162"/>
              <a:gd name="T53" fmla="*/ 49 h 184"/>
              <a:gd name="T54" fmla="*/ 146 w 162"/>
              <a:gd name="T55" fmla="*/ 82 h 184"/>
              <a:gd name="T56" fmla="*/ 162 w 162"/>
              <a:gd name="T57" fmla="*/ 82 h 184"/>
              <a:gd name="T58" fmla="*/ 99 w 162"/>
              <a:gd name="T59" fmla="*/ 147 h 184"/>
              <a:gd name="T60" fmla="*/ 60 w 162"/>
              <a:gd name="T61" fmla="*/ 159 h 184"/>
              <a:gd name="T62" fmla="*/ 55 w 162"/>
              <a:gd name="T63" fmla="*/ 165 h 184"/>
              <a:gd name="T64" fmla="*/ 61 w 162"/>
              <a:gd name="T65" fmla="*/ 172 h 184"/>
              <a:gd name="T66" fmla="*/ 64 w 162"/>
              <a:gd name="T67" fmla="*/ 171 h 184"/>
              <a:gd name="T68" fmla="*/ 99 w 162"/>
              <a:gd name="T69" fmla="*/ 161 h 184"/>
              <a:gd name="T70" fmla="*/ 99 w 162"/>
              <a:gd name="T71" fmla="*/ 161 h 184"/>
              <a:gd name="T72" fmla="*/ 101 w 162"/>
              <a:gd name="T73" fmla="*/ 161 h 184"/>
              <a:gd name="T74" fmla="*/ 107 w 162"/>
              <a:gd name="T75" fmla="*/ 168 h 184"/>
              <a:gd name="T76" fmla="*/ 103 w 162"/>
              <a:gd name="T77" fmla="*/ 174 h 184"/>
              <a:gd name="T78" fmla="*/ 69 w 162"/>
              <a:gd name="T7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84">
                <a:moveTo>
                  <a:pt x="52" y="143"/>
                </a:moveTo>
                <a:cubicBezTo>
                  <a:pt x="53" y="135"/>
                  <a:pt x="50" y="127"/>
                  <a:pt x="39" y="110"/>
                </a:cubicBezTo>
                <a:cubicBezTo>
                  <a:pt x="33" y="102"/>
                  <a:pt x="31" y="92"/>
                  <a:pt x="31" y="82"/>
                </a:cubicBezTo>
                <a:cubicBezTo>
                  <a:pt x="31" y="54"/>
                  <a:pt x="53" y="32"/>
                  <a:pt x="81" y="32"/>
                </a:cubicBezTo>
                <a:cubicBezTo>
                  <a:pt x="109" y="32"/>
                  <a:pt x="132" y="54"/>
                  <a:pt x="132" y="82"/>
                </a:cubicBezTo>
                <a:cubicBezTo>
                  <a:pt x="132" y="92"/>
                  <a:pt x="129" y="102"/>
                  <a:pt x="123" y="110"/>
                </a:cubicBezTo>
                <a:cubicBezTo>
                  <a:pt x="115" y="123"/>
                  <a:pt x="111" y="131"/>
                  <a:pt x="110" y="137"/>
                </a:cubicBezTo>
                <a:moveTo>
                  <a:pt x="81" y="51"/>
                </a:moveTo>
                <a:cubicBezTo>
                  <a:pt x="64" y="51"/>
                  <a:pt x="51" y="65"/>
                  <a:pt x="51" y="82"/>
                </a:cubicBezTo>
                <a:cubicBezTo>
                  <a:pt x="51" y="98"/>
                  <a:pt x="64" y="112"/>
                  <a:pt x="81" y="112"/>
                </a:cubicBezTo>
                <a:cubicBezTo>
                  <a:pt x="98" y="112"/>
                  <a:pt x="111" y="98"/>
                  <a:pt x="111" y="82"/>
                </a:cubicBezTo>
                <a:cubicBezTo>
                  <a:pt x="111" y="65"/>
                  <a:pt x="98" y="51"/>
                  <a:pt x="81" y="51"/>
                </a:cubicBezTo>
                <a:close/>
                <a:moveTo>
                  <a:pt x="69" y="87"/>
                </a:moveTo>
                <a:cubicBezTo>
                  <a:pt x="78" y="97"/>
                  <a:pt x="78" y="97"/>
                  <a:pt x="78" y="97"/>
                </a:cubicBezTo>
                <a:cubicBezTo>
                  <a:pt x="93" y="72"/>
                  <a:pt x="93" y="72"/>
                  <a:pt x="93" y="72"/>
                </a:cubicBezTo>
                <a:moveTo>
                  <a:pt x="81" y="16"/>
                </a:moveTo>
                <a:cubicBezTo>
                  <a:pt x="81" y="0"/>
                  <a:pt x="81" y="0"/>
                  <a:pt x="81" y="0"/>
                </a:cubicBezTo>
                <a:moveTo>
                  <a:pt x="49" y="25"/>
                </a:moveTo>
                <a:cubicBezTo>
                  <a:pt x="41" y="11"/>
                  <a:pt x="41" y="11"/>
                  <a:pt x="41" y="11"/>
                </a:cubicBezTo>
                <a:moveTo>
                  <a:pt x="11" y="41"/>
                </a:moveTo>
                <a:cubicBezTo>
                  <a:pt x="25" y="49"/>
                  <a:pt x="25" y="49"/>
                  <a:pt x="25" y="49"/>
                </a:cubicBezTo>
                <a:moveTo>
                  <a:pt x="0" y="82"/>
                </a:moveTo>
                <a:cubicBezTo>
                  <a:pt x="16" y="82"/>
                  <a:pt x="16" y="82"/>
                  <a:pt x="16" y="82"/>
                </a:cubicBezTo>
                <a:moveTo>
                  <a:pt x="122" y="11"/>
                </a:moveTo>
                <a:cubicBezTo>
                  <a:pt x="114" y="25"/>
                  <a:pt x="114" y="25"/>
                  <a:pt x="114" y="25"/>
                </a:cubicBezTo>
                <a:moveTo>
                  <a:pt x="151" y="41"/>
                </a:moveTo>
                <a:cubicBezTo>
                  <a:pt x="138" y="49"/>
                  <a:pt x="138" y="49"/>
                  <a:pt x="138" y="49"/>
                </a:cubicBezTo>
                <a:moveTo>
                  <a:pt x="146" y="82"/>
                </a:moveTo>
                <a:cubicBezTo>
                  <a:pt x="162" y="82"/>
                  <a:pt x="162" y="82"/>
                  <a:pt x="162" y="82"/>
                </a:cubicBezTo>
                <a:moveTo>
                  <a:pt x="99" y="147"/>
                </a:moveTo>
                <a:cubicBezTo>
                  <a:pt x="99" y="147"/>
                  <a:pt x="60" y="159"/>
                  <a:pt x="60" y="159"/>
                </a:cubicBezTo>
                <a:cubicBezTo>
                  <a:pt x="57" y="159"/>
                  <a:pt x="55" y="162"/>
                  <a:pt x="55" y="165"/>
                </a:cubicBezTo>
                <a:cubicBezTo>
                  <a:pt x="55" y="169"/>
                  <a:pt x="58" y="172"/>
                  <a:pt x="61" y="172"/>
                </a:cubicBezTo>
                <a:cubicBezTo>
                  <a:pt x="62" y="172"/>
                  <a:pt x="64" y="171"/>
                  <a:pt x="64" y="171"/>
                </a:cubicBezTo>
                <a:cubicBezTo>
                  <a:pt x="99" y="161"/>
                  <a:pt x="99" y="161"/>
                  <a:pt x="99" y="161"/>
                </a:cubicBezTo>
                <a:cubicBezTo>
                  <a:pt x="99" y="161"/>
                  <a:pt x="99" y="161"/>
                  <a:pt x="99" y="161"/>
                </a:cubicBezTo>
                <a:cubicBezTo>
                  <a:pt x="100" y="161"/>
                  <a:pt x="100" y="161"/>
                  <a:pt x="101" y="161"/>
                </a:cubicBezTo>
                <a:cubicBezTo>
                  <a:pt x="105" y="161"/>
                  <a:pt x="107" y="164"/>
                  <a:pt x="107" y="168"/>
                </a:cubicBezTo>
                <a:cubicBezTo>
                  <a:pt x="107" y="171"/>
                  <a:pt x="106" y="173"/>
                  <a:pt x="103" y="174"/>
                </a:cubicBezTo>
                <a:cubicBezTo>
                  <a:pt x="69" y="184"/>
                  <a:pt x="69" y="184"/>
                  <a:pt x="69" y="18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2"/>
          <p:cNvSpPr>
            <a:spLocks noEditPoints="1"/>
          </p:cNvSpPr>
          <p:nvPr/>
        </p:nvSpPr>
        <p:spPr bwMode="auto">
          <a:xfrm>
            <a:off x="1730375" y="5391150"/>
            <a:ext cx="598488" cy="598488"/>
          </a:xfrm>
          <a:custGeom>
            <a:avLst/>
            <a:gdLst>
              <a:gd name="T0" fmla="*/ 134 w 157"/>
              <a:gd name="T1" fmla="*/ 43 h 157"/>
              <a:gd name="T2" fmla="*/ 147 w 157"/>
              <a:gd name="T3" fmla="*/ 83 h 157"/>
              <a:gd name="T4" fmla="*/ 73 w 157"/>
              <a:gd name="T5" fmla="*/ 157 h 157"/>
              <a:gd name="T6" fmla="*/ 0 w 157"/>
              <a:gd name="T7" fmla="*/ 83 h 157"/>
              <a:gd name="T8" fmla="*/ 73 w 157"/>
              <a:gd name="T9" fmla="*/ 10 h 157"/>
              <a:gd name="T10" fmla="*/ 114 w 157"/>
              <a:gd name="T11" fmla="*/ 22 h 157"/>
              <a:gd name="T12" fmla="*/ 102 w 157"/>
              <a:gd name="T13" fmla="*/ 36 h 157"/>
              <a:gd name="T14" fmla="*/ 73 w 157"/>
              <a:gd name="T15" fmla="*/ 28 h 157"/>
              <a:gd name="T16" fmla="*/ 18 w 157"/>
              <a:gd name="T17" fmla="*/ 83 h 157"/>
              <a:gd name="T18" fmla="*/ 73 w 157"/>
              <a:gd name="T19" fmla="*/ 139 h 157"/>
              <a:gd name="T20" fmla="*/ 129 w 157"/>
              <a:gd name="T21" fmla="*/ 83 h 157"/>
              <a:gd name="T22" fmla="*/ 121 w 157"/>
              <a:gd name="T23" fmla="*/ 55 h 157"/>
              <a:gd name="T24" fmla="*/ 87 w 157"/>
              <a:gd name="T25" fmla="*/ 50 h 157"/>
              <a:gd name="T26" fmla="*/ 73 w 157"/>
              <a:gd name="T27" fmla="*/ 47 h 157"/>
              <a:gd name="T28" fmla="*/ 37 w 157"/>
              <a:gd name="T29" fmla="*/ 83 h 157"/>
              <a:gd name="T30" fmla="*/ 73 w 157"/>
              <a:gd name="T31" fmla="*/ 119 h 157"/>
              <a:gd name="T32" fmla="*/ 109 w 157"/>
              <a:gd name="T33" fmla="*/ 83 h 157"/>
              <a:gd name="T34" fmla="*/ 106 w 157"/>
              <a:gd name="T35" fmla="*/ 67 h 157"/>
              <a:gd name="T36" fmla="*/ 73 w 157"/>
              <a:gd name="T37" fmla="*/ 83 h 157"/>
              <a:gd name="T38" fmla="*/ 153 w 157"/>
              <a:gd name="T39" fmla="*/ 4 h 157"/>
              <a:gd name="T40" fmla="*/ 134 w 157"/>
              <a:gd name="T41" fmla="*/ 0 h 157"/>
              <a:gd name="T42" fmla="*/ 134 w 157"/>
              <a:gd name="T43" fmla="*/ 23 h 157"/>
              <a:gd name="T44" fmla="*/ 157 w 157"/>
              <a:gd name="T45" fmla="*/ 23 h 157"/>
              <a:gd name="T46" fmla="*/ 13 w 157"/>
              <a:gd name="T47" fmla="*/ 157 h 157"/>
              <a:gd name="T48" fmla="*/ 27 w 157"/>
              <a:gd name="T49" fmla="*/ 140 h 157"/>
              <a:gd name="T50" fmla="*/ 120 w 157"/>
              <a:gd name="T51" fmla="*/ 140 h 157"/>
              <a:gd name="T52" fmla="*/ 134 w 157"/>
              <a:gd name="T5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 h="157">
                <a:moveTo>
                  <a:pt x="134" y="43"/>
                </a:moveTo>
                <a:cubicBezTo>
                  <a:pt x="142" y="54"/>
                  <a:pt x="147" y="68"/>
                  <a:pt x="147" y="83"/>
                </a:cubicBezTo>
                <a:cubicBezTo>
                  <a:pt x="147" y="124"/>
                  <a:pt x="114" y="157"/>
                  <a:pt x="73" y="157"/>
                </a:cubicBezTo>
                <a:cubicBezTo>
                  <a:pt x="33" y="157"/>
                  <a:pt x="0" y="124"/>
                  <a:pt x="0" y="83"/>
                </a:cubicBezTo>
                <a:cubicBezTo>
                  <a:pt x="0" y="43"/>
                  <a:pt x="33" y="10"/>
                  <a:pt x="73" y="10"/>
                </a:cubicBezTo>
                <a:cubicBezTo>
                  <a:pt x="88" y="10"/>
                  <a:pt x="102" y="14"/>
                  <a:pt x="114" y="22"/>
                </a:cubicBezTo>
                <a:moveTo>
                  <a:pt x="102" y="36"/>
                </a:moveTo>
                <a:cubicBezTo>
                  <a:pt x="93" y="31"/>
                  <a:pt x="84" y="28"/>
                  <a:pt x="73" y="28"/>
                </a:cubicBezTo>
                <a:cubicBezTo>
                  <a:pt x="43" y="28"/>
                  <a:pt x="18" y="53"/>
                  <a:pt x="18" y="83"/>
                </a:cubicBezTo>
                <a:cubicBezTo>
                  <a:pt x="18" y="114"/>
                  <a:pt x="43" y="139"/>
                  <a:pt x="73" y="139"/>
                </a:cubicBezTo>
                <a:cubicBezTo>
                  <a:pt x="104" y="139"/>
                  <a:pt x="129" y="114"/>
                  <a:pt x="129" y="83"/>
                </a:cubicBezTo>
                <a:cubicBezTo>
                  <a:pt x="129" y="73"/>
                  <a:pt x="126" y="63"/>
                  <a:pt x="121" y="55"/>
                </a:cubicBezTo>
                <a:moveTo>
                  <a:pt x="87" y="50"/>
                </a:moveTo>
                <a:cubicBezTo>
                  <a:pt x="83" y="48"/>
                  <a:pt x="78" y="47"/>
                  <a:pt x="73" y="47"/>
                </a:cubicBezTo>
                <a:cubicBezTo>
                  <a:pt x="54" y="47"/>
                  <a:pt x="37" y="63"/>
                  <a:pt x="37" y="83"/>
                </a:cubicBezTo>
                <a:cubicBezTo>
                  <a:pt x="37" y="103"/>
                  <a:pt x="54" y="119"/>
                  <a:pt x="73" y="119"/>
                </a:cubicBezTo>
                <a:cubicBezTo>
                  <a:pt x="93" y="119"/>
                  <a:pt x="109" y="103"/>
                  <a:pt x="109" y="83"/>
                </a:cubicBezTo>
                <a:cubicBezTo>
                  <a:pt x="109" y="77"/>
                  <a:pt x="108" y="72"/>
                  <a:pt x="106" y="67"/>
                </a:cubicBezTo>
                <a:moveTo>
                  <a:pt x="73" y="83"/>
                </a:moveTo>
                <a:cubicBezTo>
                  <a:pt x="153" y="4"/>
                  <a:pt x="153" y="4"/>
                  <a:pt x="153" y="4"/>
                </a:cubicBezTo>
                <a:moveTo>
                  <a:pt x="134" y="0"/>
                </a:moveTo>
                <a:cubicBezTo>
                  <a:pt x="134" y="23"/>
                  <a:pt x="134" y="23"/>
                  <a:pt x="134" y="23"/>
                </a:cubicBezTo>
                <a:cubicBezTo>
                  <a:pt x="157" y="23"/>
                  <a:pt x="157" y="23"/>
                  <a:pt x="157" y="23"/>
                </a:cubicBezTo>
                <a:moveTo>
                  <a:pt x="13" y="157"/>
                </a:moveTo>
                <a:cubicBezTo>
                  <a:pt x="27" y="140"/>
                  <a:pt x="27" y="140"/>
                  <a:pt x="27" y="140"/>
                </a:cubicBezTo>
                <a:moveTo>
                  <a:pt x="120" y="140"/>
                </a:moveTo>
                <a:cubicBezTo>
                  <a:pt x="134" y="157"/>
                  <a:pt x="134" y="157"/>
                  <a:pt x="134" y="15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3"/>
          <p:cNvSpPr>
            <a:spLocks noEditPoints="1"/>
          </p:cNvSpPr>
          <p:nvPr/>
        </p:nvSpPr>
        <p:spPr bwMode="auto">
          <a:xfrm>
            <a:off x="5688013" y="531813"/>
            <a:ext cx="757238" cy="427038"/>
          </a:xfrm>
          <a:custGeom>
            <a:avLst/>
            <a:gdLst>
              <a:gd name="T0" fmla="*/ 47 w 199"/>
              <a:gd name="T1" fmla="*/ 91 h 112"/>
              <a:gd name="T2" fmla="*/ 46 w 199"/>
              <a:gd name="T3" fmla="*/ 83 h 112"/>
              <a:gd name="T4" fmla="*/ 58 w 199"/>
              <a:gd name="T5" fmla="*/ 73 h 112"/>
              <a:gd name="T6" fmla="*/ 64 w 199"/>
              <a:gd name="T7" fmla="*/ 78 h 112"/>
              <a:gd name="T8" fmla="*/ 55 w 199"/>
              <a:gd name="T9" fmla="*/ 91 h 112"/>
              <a:gd name="T10" fmla="*/ 121 w 199"/>
              <a:gd name="T11" fmla="*/ 81 h 112"/>
              <a:gd name="T12" fmla="*/ 145 w 199"/>
              <a:gd name="T13" fmla="*/ 92 h 112"/>
              <a:gd name="T14" fmla="*/ 146 w 199"/>
              <a:gd name="T15" fmla="*/ 81 h 112"/>
              <a:gd name="T16" fmla="*/ 121 w 199"/>
              <a:gd name="T17" fmla="*/ 100 h 112"/>
              <a:gd name="T18" fmla="*/ 132 w 199"/>
              <a:gd name="T19" fmla="*/ 100 h 112"/>
              <a:gd name="T20" fmla="*/ 135 w 199"/>
              <a:gd name="T21" fmla="*/ 92 h 112"/>
              <a:gd name="T22" fmla="*/ 108 w 199"/>
              <a:gd name="T23" fmla="*/ 107 h 112"/>
              <a:gd name="T24" fmla="*/ 119 w 199"/>
              <a:gd name="T25" fmla="*/ 108 h 112"/>
              <a:gd name="T26" fmla="*/ 121 w 199"/>
              <a:gd name="T27" fmla="*/ 100 h 112"/>
              <a:gd name="T28" fmla="*/ 93 w 199"/>
              <a:gd name="T29" fmla="*/ 110 h 112"/>
              <a:gd name="T30" fmla="*/ 106 w 199"/>
              <a:gd name="T31" fmla="*/ 109 h 112"/>
              <a:gd name="T32" fmla="*/ 63 w 199"/>
              <a:gd name="T33" fmla="*/ 100 h 112"/>
              <a:gd name="T34" fmla="*/ 76 w 199"/>
              <a:gd name="T35" fmla="*/ 76 h 112"/>
              <a:gd name="T36" fmla="*/ 68 w 199"/>
              <a:gd name="T37" fmla="*/ 77 h 112"/>
              <a:gd name="T38" fmla="*/ 55 w 199"/>
              <a:gd name="T39" fmla="*/ 100 h 112"/>
              <a:gd name="T40" fmla="*/ 63 w 199"/>
              <a:gd name="T41" fmla="*/ 100 h 112"/>
              <a:gd name="T42" fmla="*/ 87 w 199"/>
              <a:gd name="T43" fmla="*/ 91 h 112"/>
              <a:gd name="T44" fmla="*/ 82 w 199"/>
              <a:gd name="T45" fmla="*/ 81 h 112"/>
              <a:gd name="T46" fmla="*/ 66 w 199"/>
              <a:gd name="T47" fmla="*/ 97 h 112"/>
              <a:gd name="T48" fmla="*/ 71 w 199"/>
              <a:gd name="T49" fmla="*/ 107 h 112"/>
              <a:gd name="T50" fmla="*/ 92 w 199"/>
              <a:gd name="T51" fmla="*/ 104 h 112"/>
              <a:gd name="T52" fmla="*/ 93 w 199"/>
              <a:gd name="T53" fmla="*/ 94 h 112"/>
              <a:gd name="T54" fmla="*/ 84 w 199"/>
              <a:gd name="T55" fmla="*/ 94 h 112"/>
              <a:gd name="T56" fmla="*/ 78 w 199"/>
              <a:gd name="T57" fmla="*/ 110 h 112"/>
              <a:gd name="T58" fmla="*/ 86 w 199"/>
              <a:gd name="T59" fmla="*/ 110 h 112"/>
              <a:gd name="T60" fmla="*/ 170 w 199"/>
              <a:gd name="T61" fmla="*/ 1 h 112"/>
              <a:gd name="T62" fmla="*/ 165 w 199"/>
              <a:gd name="T63" fmla="*/ 67 h 112"/>
              <a:gd name="T64" fmla="*/ 199 w 199"/>
              <a:gd name="T65" fmla="*/ 53 h 112"/>
              <a:gd name="T66" fmla="*/ 107 w 199"/>
              <a:gd name="T67" fmla="*/ 29 h 112"/>
              <a:gd name="T68" fmla="*/ 98 w 199"/>
              <a:gd name="T69" fmla="*/ 29 h 112"/>
              <a:gd name="T70" fmla="*/ 68 w 199"/>
              <a:gd name="T71" fmla="*/ 44 h 112"/>
              <a:gd name="T72" fmla="*/ 94 w 199"/>
              <a:gd name="T73" fmla="*/ 50 h 112"/>
              <a:gd name="T74" fmla="*/ 146 w 199"/>
              <a:gd name="T75" fmla="*/ 81 h 112"/>
              <a:gd name="T76" fmla="*/ 154 w 199"/>
              <a:gd name="T77" fmla="*/ 70 h 112"/>
              <a:gd name="T78" fmla="*/ 146 w 199"/>
              <a:gd name="T79" fmla="*/ 81 h 112"/>
              <a:gd name="T80" fmla="*/ 50 w 199"/>
              <a:gd name="T81" fmla="*/ 80 h 112"/>
              <a:gd name="T82" fmla="*/ 29 w 199"/>
              <a:gd name="T83" fmla="*/ 74 h 112"/>
              <a:gd name="T84" fmla="*/ 41 w 199"/>
              <a:gd name="T85" fmla="*/ 0 h 112"/>
              <a:gd name="T86" fmla="*/ 48 w 199"/>
              <a:gd name="T87" fmla="*/ 81 h 112"/>
              <a:gd name="T88" fmla="*/ 66 w 199"/>
              <a:gd name="T89"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9" h="112">
                <a:moveTo>
                  <a:pt x="52" y="93"/>
                </a:moveTo>
                <a:cubicBezTo>
                  <a:pt x="50" y="93"/>
                  <a:pt x="48" y="93"/>
                  <a:pt x="47" y="91"/>
                </a:cubicBezTo>
                <a:cubicBezTo>
                  <a:pt x="46" y="90"/>
                  <a:pt x="45" y="89"/>
                  <a:pt x="45" y="87"/>
                </a:cubicBezTo>
                <a:cubicBezTo>
                  <a:pt x="45" y="86"/>
                  <a:pt x="45" y="84"/>
                  <a:pt x="46" y="83"/>
                </a:cubicBezTo>
                <a:cubicBezTo>
                  <a:pt x="54" y="74"/>
                  <a:pt x="54" y="74"/>
                  <a:pt x="54" y="74"/>
                </a:cubicBezTo>
                <a:cubicBezTo>
                  <a:pt x="55" y="73"/>
                  <a:pt x="56" y="73"/>
                  <a:pt x="58" y="73"/>
                </a:cubicBezTo>
                <a:cubicBezTo>
                  <a:pt x="59" y="72"/>
                  <a:pt x="61" y="73"/>
                  <a:pt x="62" y="74"/>
                </a:cubicBezTo>
                <a:cubicBezTo>
                  <a:pt x="64" y="75"/>
                  <a:pt x="64" y="77"/>
                  <a:pt x="64" y="78"/>
                </a:cubicBezTo>
                <a:cubicBezTo>
                  <a:pt x="64" y="80"/>
                  <a:pt x="64" y="81"/>
                  <a:pt x="63" y="82"/>
                </a:cubicBezTo>
                <a:cubicBezTo>
                  <a:pt x="55" y="91"/>
                  <a:pt x="55" y="91"/>
                  <a:pt x="55" y="91"/>
                </a:cubicBezTo>
                <a:cubicBezTo>
                  <a:pt x="54" y="92"/>
                  <a:pt x="53" y="93"/>
                  <a:pt x="52" y="93"/>
                </a:cubicBezTo>
                <a:close/>
                <a:moveTo>
                  <a:pt x="121" y="81"/>
                </a:moveTo>
                <a:cubicBezTo>
                  <a:pt x="121" y="81"/>
                  <a:pt x="135" y="93"/>
                  <a:pt x="139" y="94"/>
                </a:cubicBezTo>
                <a:cubicBezTo>
                  <a:pt x="142" y="94"/>
                  <a:pt x="143" y="93"/>
                  <a:pt x="145" y="92"/>
                </a:cubicBezTo>
                <a:cubicBezTo>
                  <a:pt x="146" y="90"/>
                  <a:pt x="147" y="88"/>
                  <a:pt x="147" y="86"/>
                </a:cubicBezTo>
                <a:cubicBezTo>
                  <a:pt x="147" y="84"/>
                  <a:pt x="147" y="83"/>
                  <a:pt x="146" y="81"/>
                </a:cubicBezTo>
                <a:moveTo>
                  <a:pt x="109" y="89"/>
                </a:moveTo>
                <a:cubicBezTo>
                  <a:pt x="121" y="100"/>
                  <a:pt x="121" y="100"/>
                  <a:pt x="121" y="100"/>
                </a:cubicBezTo>
                <a:cubicBezTo>
                  <a:pt x="123" y="101"/>
                  <a:pt x="125" y="102"/>
                  <a:pt x="127" y="102"/>
                </a:cubicBezTo>
                <a:cubicBezTo>
                  <a:pt x="129" y="102"/>
                  <a:pt x="131" y="102"/>
                  <a:pt x="132" y="100"/>
                </a:cubicBezTo>
                <a:cubicBezTo>
                  <a:pt x="134" y="99"/>
                  <a:pt x="135" y="96"/>
                  <a:pt x="135" y="94"/>
                </a:cubicBezTo>
                <a:cubicBezTo>
                  <a:pt x="135" y="93"/>
                  <a:pt x="135" y="92"/>
                  <a:pt x="135" y="92"/>
                </a:cubicBezTo>
                <a:moveTo>
                  <a:pt x="102" y="102"/>
                </a:moveTo>
                <a:cubicBezTo>
                  <a:pt x="108" y="107"/>
                  <a:pt x="108" y="107"/>
                  <a:pt x="108" y="107"/>
                </a:cubicBezTo>
                <a:cubicBezTo>
                  <a:pt x="109" y="109"/>
                  <a:pt x="111" y="110"/>
                  <a:pt x="113" y="110"/>
                </a:cubicBezTo>
                <a:cubicBezTo>
                  <a:pt x="116" y="110"/>
                  <a:pt x="118" y="110"/>
                  <a:pt x="119" y="108"/>
                </a:cubicBezTo>
                <a:cubicBezTo>
                  <a:pt x="121" y="107"/>
                  <a:pt x="122" y="104"/>
                  <a:pt x="122" y="102"/>
                </a:cubicBezTo>
                <a:cubicBezTo>
                  <a:pt x="122" y="101"/>
                  <a:pt x="122" y="100"/>
                  <a:pt x="121" y="100"/>
                </a:cubicBezTo>
                <a:moveTo>
                  <a:pt x="89" y="107"/>
                </a:moveTo>
                <a:cubicBezTo>
                  <a:pt x="93" y="110"/>
                  <a:pt x="93" y="110"/>
                  <a:pt x="93" y="110"/>
                </a:cubicBezTo>
                <a:cubicBezTo>
                  <a:pt x="94" y="110"/>
                  <a:pt x="97" y="111"/>
                  <a:pt x="100" y="111"/>
                </a:cubicBezTo>
                <a:cubicBezTo>
                  <a:pt x="102" y="110"/>
                  <a:pt x="104" y="110"/>
                  <a:pt x="106" y="109"/>
                </a:cubicBezTo>
                <a:cubicBezTo>
                  <a:pt x="106" y="108"/>
                  <a:pt x="107" y="107"/>
                  <a:pt x="107" y="107"/>
                </a:cubicBezTo>
                <a:moveTo>
                  <a:pt x="63" y="100"/>
                </a:moveTo>
                <a:cubicBezTo>
                  <a:pt x="77" y="85"/>
                  <a:pt x="77" y="85"/>
                  <a:pt x="77" y="85"/>
                </a:cubicBezTo>
                <a:cubicBezTo>
                  <a:pt x="79" y="82"/>
                  <a:pt x="79" y="79"/>
                  <a:pt x="76" y="76"/>
                </a:cubicBezTo>
                <a:cubicBezTo>
                  <a:pt x="75" y="75"/>
                  <a:pt x="73" y="75"/>
                  <a:pt x="71" y="75"/>
                </a:cubicBezTo>
                <a:cubicBezTo>
                  <a:pt x="70" y="75"/>
                  <a:pt x="69" y="76"/>
                  <a:pt x="68" y="77"/>
                </a:cubicBezTo>
                <a:cubicBezTo>
                  <a:pt x="54" y="92"/>
                  <a:pt x="54" y="92"/>
                  <a:pt x="54" y="92"/>
                </a:cubicBezTo>
                <a:cubicBezTo>
                  <a:pt x="52" y="94"/>
                  <a:pt x="52" y="98"/>
                  <a:pt x="55" y="100"/>
                </a:cubicBezTo>
                <a:cubicBezTo>
                  <a:pt x="56" y="102"/>
                  <a:pt x="58" y="102"/>
                  <a:pt x="60" y="102"/>
                </a:cubicBezTo>
                <a:cubicBezTo>
                  <a:pt x="61" y="102"/>
                  <a:pt x="62" y="101"/>
                  <a:pt x="63" y="100"/>
                </a:cubicBezTo>
                <a:close/>
                <a:moveTo>
                  <a:pt x="74" y="105"/>
                </a:moveTo>
                <a:cubicBezTo>
                  <a:pt x="87" y="91"/>
                  <a:pt x="87" y="91"/>
                  <a:pt x="87" y="91"/>
                </a:cubicBezTo>
                <a:cubicBezTo>
                  <a:pt x="89" y="89"/>
                  <a:pt x="89" y="85"/>
                  <a:pt x="86" y="83"/>
                </a:cubicBezTo>
                <a:cubicBezTo>
                  <a:pt x="85" y="82"/>
                  <a:pt x="83" y="81"/>
                  <a:pt x="82" y="81"/>
                </a:cubicBezTo>
                <a:cubicBezTo>
                  <a:pt x="80" y="82"/>
                  <a:pt x="79" y="82"/>
                  <a:pt x="78" y="83"/>
                </a:cubicBezTo>
                <a:cubicBezTo>
                  <a:pt x="66" y="97"/>
                  <a:pt x="66" y="97"/>
                  <a:pt x="66" y="97"/>
                </a:cubicBezTo>
                <a:cubicBezTo>
                  <a:pt x="63" y="100"/>
                  <a:pt x="64" y="104"/>
                  <a:pt x="66" y="106"/>
                </a:cubicBezTo>
                <a:cubicBezTo>
                  <a:pt x="67" y="107"/>
                  <a:pt x="69" y="107"/>
                  <a:pt x="71" y="107"/>
                </a:cubicBezTo>
                <a:cubicBezTo>
                  <a:pt x="72" y="107"/>
                  <a:pt x="73" y="106"/>
                  <a:pt x="74" y="105"/>
                </a:cubicBezTo>
                <a:close/>
                <a:moveTo>
                  <a:pt x="92" y="104"/>
                </a:moveTo>
                <a:cubicBezTo>
                  <a:pt x="93" y="102"/>
                  <a:pt x="93" y="102"/>
                  <a:pt x="93" y="102"/>
                </a:cubicBezTo>
                <a:cubicBezTo>
                  <a:pt x="95" y="100"/>
                  <a:pt x="95" y="96"/>
                  <a:pt x="93" y="94"/>
                </a:cubicBezTo>
                <a:cubicBezTo>
                  <a:pt x="92" y="92"/>
                  <a:pt x="90" y="92"/>
                  <a:pt x="88" y="92"/>
                </a:cubicBezTo>
                <a:cubicBezTo>
                  <a:pt x="87" y="92"/>
                  <a:pt x="85" y="93"/>
                  <a:pt x="84" y="94"/>
                </a:cubicBezTo>
                <a:cubicBezTo>
                  <a:pt x="77" y="102"/>
                  <a:pt x="77" y="102"/>
                  <a:pt x="77" y="102"/>
                </a:cubicBezTo>
                <a:cubicBezTo>
                  <a:pt x="75" y="104"/>
                  <a:pt x="75" y="108"/>
                  <a:pt x="78" y="110"/>
                </a:cubicBezTo>
                <a:cubicBezTo>
                  <a:pt x="79" y="112"/>
                  <a:pt x="81" y="112"/>
                  <a:pt x="83" y="112"/>
                </a:cubicBezTo>
                <a:cubicBezTo>
                  <a:pt x="84" y="112"/>
                  <a:pt x="85" y="111"/>
                  <a:pt x="86" y="110"/>
                </a:cubicBezTo>
                <a:lnTo>
                  <a:pt x="92" y="104"/>
                </a:lnTo>
                <a:close/>
                <a:moveTo>
                  <a:pt x="170" y="1"/>
                </a:moveTo>
                <a:cubicBezTo>
                  <a:pt x="158" y="7"/>
                  <a:pt x="140" y="17"/>
                  <a:pt x="137" y="19"/>
                </a:cubicBezTo>
                <a:cubicBezTo>
                  <a:pt x="139" y="23"/>
                  <a:pt x="151" y="42"/>
                  <a:pt x="165" y="67"/>
                </a:cubicBezTo>
                <a:cubicBezTo>
                  <a:pt x="167" y="70"/>
                  <a:pt x="167" y="70"/>
                  <a:pt x="167" y="70"/>
                </a:cubicBezTo>
                <a:cubicBezTo>
                  <a:pt x="199" y="53"/>
                  <a:pt x="199" y="53"/>
                  <a:pt x="199" y="53"/>
                </a:cubicBezTo>
                <a:moveTo>
                  <a:pt x="141" y="26"/>
                </a:moveTo>
                <a:cubicBezTo>
                  <a:pt x="125" y="20"/>
                  <a:pt x="117" y="29"/>
                  <a:pt x="107" y="29"/>
                </a:cubicBezTo>
                <a:cubicBezTo>
                  <a:pt x="103" y="29"/>
                  <a:pt x="100" y="29"/>
                  <a:pt x="98" y="29"/>
                </a:cubicBezTo>
                <a:cubicBezTo>
                  <a:pt x="98" y="29"/>
                  <a:pt x="98" y="29"/>
                  <a:pt x="98" y="29"/>
                </a:cubicBezTo>
                <a:cubicBezTo>
                  <a:pt x="97" y="29"/>
                  <a:pt x="96" y="30"/>
                  <a:pt x="95" y="30"/>
                </a:cubicBezTo>
                <a:cubicBezTo>
                  <a:pt x="68" y="44"/>
                  <a:pt x="68" y="44"/>
                  <a:pt x="68" y="44"/>
                </a:cubicBezTo>
                <a:cubicBezTo>
                  <a:pt x="56" y="50"/>
                  <a:pt x="68" y="60"/>
                  <a:pt x="72" y="59"/>
                </a:cubicBezTo>
                <a:cubicBezTo>
                  <a:pt x="77" y="58"/>
                  <a:pt x="87" y="53"/>
                  <a:pt x="94" y="50"/>
                </a:cubicBezTo>
                <a:cubicBezTo>
                  <a:pt x="99" y="49"/>
                  <a:pt x="103" y="49"/>
                  <a:pt x="107" y="52"/>
                </a:cubicBezTo>
                <a:cubicBezTo>
                  <a:pt x="119" y="61"/>
                  <a:pt x="144" y="79"/>
                  <a:pt x="146" y="81"/>
                </a:cubicBezTo>
                <a:moveTo>
                  <a:pt x="163" y="64"/>
                </a:moveTo>
                <a:cubicBezTo>
                  <a:pt x="161" y="66"/>
                  <a:pt x="156" y="69"/>
                  <a:pt x="154" y="70"/>
                </a:cubicBezTo>
                <a:cubicBezTo>
                  <a:pt x="154" y="71"/>
                  <a:pt x="153" y="72"/>
                  <a:pt x="152" y="74"/>
                </a:cubicBezTo>
                <a:cubicBezTo>
                  <a:pt x="150" y="77"/>
                  <a:pt x="148" y="80"/>
                  <a:pt x="146" y="81"/>
                </a:cubicBezTo>
                <a:moveTo>
                  <a:pt x="50" y="80"/>
                </a:moveTo>
                <a:cubicBezTo>
                  <a:pt x="50" y="80"/>
                  <a:pt x="50" y="80"/>
                  <a:pt x="50" y="80"/>
                </a:cubicBezTo>
                <a:moveTo>
                  <a:pt x="0" y="51"/>
                </a:moveTo>
                <a:cubicBezTo>
                  <a:pt x="29" y="74"/>
                  <a:pt x="29" y="74"/>
                  <a:pt x="29" y="74"/>
                </a:cubicBezTo>
                <a:cubicBezTo>
                  <a:pt x="69" y="23"/>
                  <a:pt x="69" y="23"/>
                  <a:pt x="69" y="23"/>
                </a:cubicBezTo>
                <a:cubicBezTo>
                  <a:pt x="41" y="0"/>
                  <a:pt x="41" y="0"/>
                  <a:pt x="41" y="0"/>
                </a:cubicBezTo>
                <a:moveTo>
                  <a:pt x="32" y="70"/>
                </a:moveTo>
                <a:cubicBezTo>
                  <a:pt x="40" y="77"/>
                  <a:pt x="48" y="81"/>
                  <a:pt x="48" y="81"/>
                </a:cubicBezTo>
                <a:moveTo>
                  <a:pt x="85" y="35"/>
                </a:moveTo>
                <a:cubicBezTo>
                  <a:pt x="82" y="33"/>
                  <a:pt x="73" y="29"/>
                  <a:pt x="66" y="2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4"/>
          <p:cNvSpPr>
            <a:spLocks noEditPoints="1"/>
          </p:cNvSpPr>
          <p:nvPr/>
        </p:nvSpPr>
        <p:spPr bwMode="auto">
          <a:xfrm>
            <a:off x="10380663" y="2932113"/>
            <a:ext cx="703263" cy="563563"/>
          </a:xfrm>
          <a:custGeom>
            <a:avLst/>
            <a:gdLst>
              <a:gd name="T0" fmla="*/ 185 w 185"/>
              <a:gd name="T1" fmla="*/ 148 h 148"/>
              <a:gd name="T2" fmla="*/ 0 w 185"/>
              <a:gd name="T3" fmla="*/ 148 h 148"/>
              <a:gd name="T4" fmla="*/ 45 w 185"/>
              <a:gd name="T5" fmla="*/ 108 h 148"/>
              <a:gd name="T6" fmla="*/ 19 w 185"/>
              <a:gd name="T7" fmla="*/ 108 h 148"/>
              <a:gd name="T8" fmla="*/ 19 w 185"/>
              <a:gd name="T9" fmla="*/ 148 h 148"/>
              <a:gd name="T10" fmla="*/ 45 w 185"/>
              <a:gd name="T11" fmla="*/ 148 h 148"/>
              <a:gd name="T12" fmla="*/ 45 w 185"/>
              <a:gd name="T13" fmla="*/ 108 h 148"/>
              <a:gd name="T14" fmla="*/ 85 w 185"/>
              <a:gd name="T15" fmla="*/ 69 h 148"/>
              <a:gd name="T16" fmla="*/ 59 w 185"/>
              <a:gd name="T17" fmla="*/ 69 h 148"/>
              <a:gd name="T18" fmla="*/ 59 w 185"/>
              <a:gd name="T19" fmla="*/ 148 h 148"/>
              <a:gd name="T20" fmla="*/ 85 w 185"/>
              <a:gd name="T21" fmla="*/ 148 h 148"/>
              <a:gd name="T22" fmla="*/ 85 w 185"/>
              <a:gd name="T23" fmla="*/ 69 h 148"/>
              <a:gd name="T24" fmla="*/ 125 w 185"/>
              <a:gd name="T25" fmla="*/ 86 h 148"/>
              <a:gd name="T26" fmla="*/ 99 w 185"/>
              <a:gd name="T27" fmla="*/ 86 h 148"/>
              <a:gd name="T28" fmla="*/ 99 w 185"/>
              <a:gd name="T29" fmla="*/ 148 h 148"/>
              <a:gd name="T30" fmla="*/ 125 w 185"/>
              <a:gd name="T31" fmla="*/ 148 h 148"/>
              <a:gd name="T32" fmla="*/ 125 w 185"/>
              <a:gd name="T33" fmla="*/ 86 h 148"/>
              <a:gd name="T34" fmla="*/ 165 w 185"/>
              <a:gd name="T35" fmla="*/ 45 h 148"/>
              <a:gd name="T36" fmla="*/ 139 w 185"/>
              <a:gd name="T37" fmla="*/ 45 h 148"/>
              <a:gd name="T38" fmla="*/ 139 w 185"/>
              <a:gd name="T39" fmla="*/ 148 h 148"/>
              <a:gd name="T40" fmla="*/ 165 w 185"/>
              <a:gd name="T41" fmla="*/ 148 h 148"/>
              <a:gd name="T42" fmla="*/ 165 w 185"/>
              <a:gd name="T43" fmla="*/ 45 h 148"/>
              <a:gd name="T44" fmla="*/ 32 w 185"/>
              <a:gd name="T45" fmla="*/ 64 h 148"/>
              <a:gd name="T46" fmla="*/ 25 w 185"/>
              <a:gd name="T47" fmla="*/ 72 h 148"/>
              <a:gd name="T48" fmla="*/ 32 w 185"/>
              <a:gd name="T49" fmla="*/ 79 h 148"/>
              <a:gd name="T50" fmla="*/ 39 w 185"/>
              <a:gd name="T51" fmla="*/ 72 h 148"/>
              <a:gd name="T52" fmla="*/ 32 w 185"/>
              <a:gd name="T53" fmla="*/ 64 h 148"/>
              <a:gd name="T54" fmla="*/ 72 w 185"/>
              <a:gd name="T55" fmla="*/ 26 h 148"/>
              <a:gd name="T56" fmla="*/ 65 w 185"/>
              <a:gd name="T57" fmla="*/ 34 h 148"/>
              <a:gd name="T58" fmla="*/ 72 w 185"/>
              <a:gd name="T59" fmla="*/ 41 h 148"/>
              <a:gd name="T60" fmla="*/ 79 w 185"/>
              <a:gd name="T61" fmla="*/ 34 h 148"/>
              <a:gd name="T62" fmla="*/ 72 w 185"/>
              <a:gd name="T63" fmla="*/ 26 h 148"/>
              <a:gd name="T64" fmla="*/ 112 w 185"/>
              <a:gd name="T65" fmla="*/ 45 h 148"/>
              <a:gd name="T66" fmla="*/ 105 w 185"/>
              <a:gd name="T67" fmla="*/ 53 h 148"/>
              <a:gd name="T68" fmla="*/ 112 w 185"/>
              <a:gd name="T69" fmla="*/ 60 h 148"/>
              <a:gd name="T70" fmla="*/ 119 w 185"/>
              <a:gd name="T71" fmla="*/ 53 h 148"/>
              <a:gd name="T72" fmla="*/ 112 w 185"/>
              <a:gd name="T73" fmla="*/ 45 h 148"/>
              <a:gd name="T74" fmla="*/ 152 w 185"/>
              <a:gd name="T75" fmla="*/ 0 h 148"/>
              <a:gd name="T76" fmla="*/ 145 w 185"/>
              <a:gd name="T77" fmla="*/ 7 h 148"/>
              <a:gd name="T78" fmla="*/ 152 w 185"/>
              <a:gd name="T79" fmla="*/ 14 h 148"/>
              <a:gd name="T80" fmla="*/ 159 w 185"/>
              <a:gd name="T81" fmla="*/ 7 h 148"/>
              <a:gd name="T82" fmla="*/ 152 w 185"/>
              <a:gd name="T83" fmla="*/ 0 h 148"/>
              <a:gd name="T84" fmla="*/ 117 w 185"/>
              <a:gd name="T85" fmla="*/ 47 h 148"/>
              <a:gd name="T86" fmla="*/ 147 w 185"/>
              <a:gd name="T87" fmla="*/ 13 h 148"/>
              <a:gd name="T88" fmla="*/ 79 w 185"/>
              <a:gd name="T89" fmla="*/ 37 h 148"/>
              <a:gd name="T90" fmla="*/ 105 w 185"/>
              <a:gd name="T91" fmla="*/ 50 h 148"/>
              <a:gd name="T92" fmla="*/ 67 w 185"/>
              <a:gd name="T93" fmla="*/ 39 h 148"/>
              <a:gd name="T94" fmla="*/ 37 w 185"/>
              <a:gd name="T95" fmla="*/ 67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5" h="148">
                <a:moveTo>
                  <a:pt x="185" y="148"/>
                </a:moveTo>
                <a:cubicBezTo>
                  <a:pt x="0" y="148"/>
                  <a:pt x="0" y="148"/>
                  <a:pt x="0" y="148"/>
                </a:cubicBezTo>
                <a:moveTo>
                  <a:pt x="45" y="108"/>
                </a:moveTo>
                <a:cubicBezTo>
                  <a:pt x="19" y="108"/>
                  <a:pt x="19" y="108"/>
                  <a:pt x="19" y="108"/>
                </a:cubicBezTo>
                <a:cubicBezTo>
                  <a:pt x="19" y="148"/>
                  <a:pt x="19" y="148"/>
                  <a:pt x="19" y="148"/>
                </a:cubicBezTo>
                <a:cubicBezTo>
                  <a:pt x="45" y="148"/>
                  <a:pt x="45" y="148"/>
                  <a:pt x="45" y="148"/>
                </a:cubicBezTo>
                <a:lnTo>
                  <a:pt x="45" y="108"/>
                </a:lnTo>
                <a:close/>
                <a:moveTo>
                  <a:pt x="85" y="69"/>
                </a:moveTo>
                <a:cubicBezTo>
                  <a:pt x="59" y="69"/>
                  <a:pt x="59" y="69"/>
                  <a:pt x="59" y="69"/>
                </a:cubicBezTo>
                <a:cubicBezTo>
                  <a:pt x="59" y="148"/>
                  <a:pt x="59" y="148"/>
                  <a:pt x="59" y="148"/>
                </a:cubicBezTo>
                <a:cubicBezTo>
                  <a:pt x="85" y="148"/>
                  <a:pt x="85" y="148"/>
                  <a:pt x="85" y="148"/>
                </a:cubicBezTo>
                <a:lnTo>
                  <a:pt x="85" y="69"/>
                </a:lnTo>
                <a:close/>
                <a:moveTo>
                  <a:pt x="125" y="86"/>
                </a:moveTo>
                <a:cubicBezTo>
                  <a:pt x="99" y="86"/>
                  <a:pt x="99" y="86"/>
                  <a:pt x="99" y="86"/>
                </a:cubicBezTo>
                <a:cubicBezTo>
                  <a:pt x="99" y="148"/>
                  <a:pt x="99" y="148"/>
                  <a:pt x="99" y="148"/>
                </a:cubicBezTo>
                <a:cubicBezTo>
                  <a:pt x="125" y="148"/>
                  <a:pt x="125" y="148"/>
                  <a:pt x="125" y="148"/>
                </a:cubicBezTo>
                <a:lnTo>
                  <a:pt x="125" y="86"/>
                </a:lnTo>
                <a:close/>
                <a:moveTo>
                  <a:pt x="165" y="45"/>
                </a:moveTo>
                <a:cubicBezTo>
                  <a:pt x="139" y="45"/>
                  <a:pt x="139" y="45"/>
                  <a:pt x="139" y="45"/>
                </a:cubicBezTo>
                <a:cubicBezTo>
                  <a:pt x="139" y="148"/>
                  <a:pt x="139" y="148"/>
                  <a:pt x="139" y="148"/>
                </a:cubicBezTo>
                <a:cubicBezTo>
                  <a:pt x="165" y="148"/>
                  <a:pt x="165" y="148"/>
                  <a:pt x="165" y="148"/>
                </a:cubicBezTo>
                <a:lnTo>
                  <a:pt x="165" y="45"/>
                </a:lnTo>
                <a:close/>
                <a:moveTo>
                  <a:pt x="32" y="64"/>
                </a:moveTo>
                <a:cubicBezTo>
                  <a:pt x="28" y="64"/>
                  <a:pt x="25" y="68"/>
                  <a:pt x="25" y="72"/>
                </a:cubicBezTo>
                <a:cubicBezTo>
                  <a:pt x="25" y="76"/>
                  <a:pt x="28" y="79"/>
                  <a:pt x="32" y="79"/>
                </a:cubicBezTo>
                <a:cubicBezTo>
                  <a:pt x="36" y="79"/>
                  <a:pt x="39" y="76"/>
                  <a:pt x="39" y="72"/>
                </a:cubicBezTo>
                <a:cubicBezTo>
                  <a:pt x="39" y="68"/>
                  <a:pt x="36" y="64"/>
                  <a:pt x="32" y="64"/>
                </a:cubicBezTo>
                <a:close/>
                <a:moveTo>
                  <a:pt x="72" y="26"/>
                </a:moveTo>
                <a:cubicBezTo>
                  <a:pt x="68" y="26"/>
                  <a:pt x="65" y="30"/>
                  <a:pt x="65" y="34"/>
                </a:cubicBezTo>
                <a:cubicBezTo>
                  <a:pt x="65" y="38"/>
                  <a:pt x="68" y="41"/>
                  <a:pt x="72" y="41"/>
                </a:cubicBezTo>
                <a:cubicBezTo>
                  <a:pt x="76" y="41"/>
                  <a:pt x="79" y="38"/>
                  <a:pt x="79" y="34"/>
                </a:cubicBezTo>
                <a:cubicBezTo>
                  <a:pt x="79" y="30"/>
                  <a:pt x="76" y="26"/>
                  <a:pt x="72" y="26"/>
                </a:cubicBezTo>
                <a:close/>
                <a:moveTo>
                  <a:pt x="112" y="45"/>
                </a:moveTo>
                <a:cubicBezTo>
                  <a:pt x="108" y="45"/>
                  <a:pt x="105" y="49"/>
                  <a:pt x="105" y="53"/>
                </a:cubicBezTo>
                <a:cubicBezTo>
                  <a:pt x="105" y="57"/>
                  <a:pt x="108" y="60"/>
                  <a:pt x="112" y="60"/>
                </a:cubicBezTo>
                <a:cubicBezTo>
                  <a:pt x="116" y="60"/>
                  <a:pt x="119" y="57"/>
                  <a:pt x="119" y="53"/>
                </a:cubicBezTo>
                <a:cubicBezTo>
                  <a:pt x="119" y="49"/>
                  <a:pt x="116" y="45"/>
                  <a:pt x="112" y="45"/>
                </a:cubicBezTo>
                <a:close/>
                <a:moveTo>
                  <a:pt x="152" y="0"/>
                </a:moveTo>
                <a:cubicBezTo>
                  <a:pt x="148" y="0"/>
                  <a:pt x="145" y="3"/>
                  <a:pt x="145" y="7"/>
                </a:cubicBezTo>
                <a:cubicBezTo>
                  <a:pt x="145" y="11"/>
                  <a:pt x="148" y="14"/>
                  <a:pt x="152" y="14"/>
                </a:cubicBezTo>
                <a:cubicBezTo>
                  <a:pt x="156" y="14"/>
                  <a:pt x="159" y="11"/>
                  <a:pt x="159" y="7"/>
                </a:cubicBezTo>
                <a:cubicBezTo>
                  <a:pt x="159" y="3"/>
                  <a:pt x="156" y="0"/>
                  <a:pt x="152" y="0"/>
                </a:cubicBezTo>
                <a:close/>
                <a:moveTo>
                  <a:pt x="117" y="47"/>
                </a:moveTo>
                <a:cubicBezTo>
                  <a:pt x="147" y="13"/>
                  <a:pt x="147" y="13"/>
                  <a:pt x="147" y="13"/>
                </a:cubicBezTo>
                <a:moveTo>
                  <a:pt x="79" y="37"/>
                </a:moveTo>
                <a:cubicBezTo>
                  <a:pt x="105" y="50"/>
                  <a:pt x="105" y="50"/>
                  <a:pt x="105" y="50"/>
                </a:cubicBezTo>
                <a:moveTo>
                  <a:pt x="67" y="39"/>
                </a:moveTo>
                <a:cubicBezTo>
                  <a:pt x="37" y="67"/>
                  <a:pt x="37" y="67"/>
                  <a:pt x="37" y="6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5"/>
          <p:cNvSpPr>
            <a:spLocks noEditPoints="1"/>
          </p:cNvSpPr>
          <p:nvPr/>
        </p:nvSpPr>
        <p:spPr bwMode="auto">
          <a:xfrm>
            <a:off x="9871075" y="5346700"/>
            <a:ext cx="528638" cy="623888"/>
          </a:xfrm>
          <a:custGeom>
            <a:avLst/>
            <a:gdLst>
              <a:gd name="T0" fmla="*/ 333 w 333"/>
              <a:gd name="T1" fmla="*/ 160 h 393"/>
              <a:gd name="T2" fmla="*/ 333 w 333"/>
              <a:gd name="T3" fmla="*/ 393 h 393"/>
              <a:gd name="T4" fmla="*/ 0 w 333"/>
              <a:gd name="T5" fmla="*/ 393 h 393"/>
              <a:gd name="T6" fmla="*/ 0 w 333"/>
              <a:gd name="T7" fmla="*/ 160 h 393"/>
              <a:gd name="T8" fmla="*/ 333 w 333"/>
              <a:gd name="T9" fmla="*/ 393 h 393"/>
              <a:gd name="T10" fmla="*/ 167 w 333"/>
              <a:gd name="T11" fmla="*/ 275 h 393"/>
              <a:gd name="T12" fmla="*/ 0 w 333"/>
              <a:gd name="T13" fmla="*/ 393 h 393"/>
              <a:gd name="T14" fmla="*/ 333 w 333"/>
              <a:gd name="T15" fmla="*/ 160 h 393"/>
              <a:gd name="T16" fmla="*/ 220 w 333"/>
              <a:gd name="T17" fmla="*/ 278 h 393"/>
              <a:gd name="T18" fmla="*/ 0 w 333"/>
              <a:gd name="T19" fmla="*/ 160 h 393"/>
              <a:gd name="T20" fmla="*/ 112 w 333"/>
              <a:gd name="T21" fmla="*/ 278 h 393"/>
              <a:gd name="T22" fmla="*/ 292 w 333"/>
              <a:gd name="T23" fmla="*/ 153 h 393"/>
              <a:gd name="T24" fmla="*/ 292 w 333"/>
              <a:gd name="T25" fmla="*/ 74 h 393"/>
              <a:gd name="T26" fmla="*/ 220 w 333"/>
              <a:gd name="T27" fmla="*/ 0 h 393"/>
              <a:gd name="T28" fmla="*/ 40 w 333"/>
              <a:gd name="T29" fmla="*/ 0 h 393"/>
              <a:gd name="T30" fmla="*/ 40 w 333"/>
              <a:gd name="T31" fmla="*/ 153 h 393"/>
              <a:gd name="T32" fmla="*/ 292 w 333"/>
              <a:gd name="T33" fmla="*/ 74 h 393"/>
              <a:gd name="T34" fmla="*/ 220 w 333"/>
              <a:gd name="T35" fmla="*/ 0 h 393"/>
              <a:gd name="T36" fmla="*/ 220 w 333"/>
              <a:gd name="T37" fmla="*/ 74 h 393"/>
              <a:gd name="T38" fmla="*/ 292 w 333"/>
              <a:gd name="T39" fmla="*/ 74 h 393"/>
              <a:gd name="T40" fmla="*/ 112 w 333"/>
              <a:gd name="T41" fmla="*/ 115 h 393"/>
              <a:gd name="T42" fmla="*/ 76 w 333"/>
              <a:gd name="T43" fmla="*/ 115 h 393"/>
              <a:gd name="T44" fmla="*/ 246 w 333"/>
              <a:gd name="T45" fmla="*/ 115 h 393"/>
              <a:gd name="T46" fmla="*/ 146 w 333"/>
              <a:gd name="T47" fmla="*/ 115 h 393"/>
              <a:gd name="T48" fmla="*/ 76 w 333"/>
              <a:gd name="T49" fmla="*/ 151 h 393"/>
              <a:gd name="T50" fmla="*/ 172 w 333"/>
              <a:gd name="T51" fmla="*/ 151 h 393"/>
              <a:gd name="T52" fmla="*/ 246 w 333"/>
              <a:gd name="T53" fmla="*/ 151 h 393"/>
              <a:gd name="T54" fmla="*/ 210 w 333"/>
              <a:gd name="T55" fmla="*/ 15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3" h="393">
                <a:moveTo>
                  <a:pt x="333" y="160"/>
                </a:moveTo>
                <a:lnTo>
                  <a:pt x="333" y="393"/>
                </a:lnTo>
                <a:lnTo>
                  <a:pt x="0" y="393"/>
                </a:lnTo>
                <a:lnTo>
                  <a:pt x="0" y="160"/>
                </a:lnTo>
                <a:moveTo>
                  <a:pt x="333" y="393"/>
                </a:moveTo>
                <a:lnTo>
                  <a:pt x="167" y="275"/>
                </a:lnTo>
                <a:lnTo>
                  <a:pt x="0" y="393"/>
                </a:lnTo>
                <a:moveTo>
                  <a:pt x="333" y="160"/>
                </a:moveTo>
                <a:lnTo>
                  <a:pt x="220" y="278"/>
                </a:lnTo>
                <a:moveTo>
                  <a:pt x="0" y="160"/>
                </a:moveTo>
                <a:lnTo>
                  <a:pt x="112" y="278"/>
                </a:lnTo>
                <a:moveTo>
                  <a:pt x="292" y="153"/>
                </a:moveTo>
                <a:lnTo>
                  <a:pt x="292" y="74"/>
                </a:lnTo>
                <a:moveTo>
                  <a:pt x="220" y="0"/>
                </a:moveTo>
                <a:lnTo>
                  <a:pt x="40" y="0"/>
                </a:lnTo>
                <a:lnTo>
                  <a:pt x="40" y="153"/>
                </a:lnTo>
                <a:moveTo>
                  <a:pt x="292" y="74"/>
                </a:moveTo>
                <a:lnTo>
                  <a:pt x="220" y="0"/>
                </a:lnTo>
                <a:lnTo>
                  <a:pt x="220" y="74"/>
                </a:lnTo>
                <a:lnTo>
                  <a:pt x="292" y="74"/>
                </a:lnTo>
                <a:moveTo>
                  <a:pt x="112" y="115"/>
                </a:moveTo>
                <a:lnTo>
                  <a:pt x="76" y="115"/>
                </a:lnTo>
                <a:moveTo>
                  <a:pt x="246" y="115"/>
                </a:moveTo>
                <a:lnTo>
                  <a:pt x="146" y="115"/>
                </a:lnTo>
                <a:moveTo>
                  <a:pt x="76" y="151"/>
                </a:moveTo>
                <a:lnTo>
                  <a:pt x="172" y="151"/>
                </a:lnTo>
                <a:moveTo>
                  <a:pt x="246" y="151"/>
                </a:moveTo>
                <a:lnTo>
                  <a:pt x="210" y="151"/>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Text Placeholder 33"/>
          <p:cNvSpPr txBox="1">
            <a:spLocks/>
          </p:cNvSpPr>
          <p:nvPr/>
        </p:nvSpPr>
        <p:spPr>
          <a:xfrm>
            <a:off x="4993704" y="1023938"/>
            <a:ext cx="2137917"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t>Lorem ipsum dolor sit amet, consectetur adipiscing elit, sed do eiusmod tempor</a:t>
            </a:r>
          </a:p>
        </p:txBody>
      </p:sp>
      <p:sp>
        <p:nvSpPr>
          <p:cNvPr id="18" name="Text Placeholder 33"/>
          <p:cNvSpPr txBox="1">
            <a:spLocks/>
          </p:cNvSpPr>
          <p:nvPr/>
        </p:nvSpPr>
        <p:spPr>
          <a:xfrm>
            <a:off x="1982789" y="2707482"/>
            <a:ext cx="1865312"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9" name="Text Placeholder 33"/>
          <p:cNvSpPr txBox="1">
            <a:spLocks/>
          </p:cNvSpPr>
          <p:nvPr/>
        </p:nvSpPr>
        <p:spPr>
          <a:xfrm>
            <a:off x="2593976" y="5125244"/>
            <a:ext cx="1865312"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20" name="Text Placeholder 33"/>
          <p:cNvSpPr txBox="1">
            <a:spLocks/>
          </p:cNvSpPr>
          <p:nvPr/>
        </p:nvSpPr>
        <p:spPr>
          <a:xfrm>
            <a:off x="8391463" y="2707482"/>
            <a:ext cx="1865312"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t>Lorem ipsum dolor sit amet, consectetur adipiscing elit, sed do eiusmod tempor incididunt ut labore et dolore magna aliqua. Ut enim ad</a:t>
            </a:r>
          </a:p>
        </p:txBody>
      </p:sp>
      <p:sp>
        <p:nvSpPr>
          <p:cNvPr id="21" name="Text Placeholder 33"/>
          <p:cNvSpPr txBox="1">
            <a:spLocks/>
          </p:cNvSpPr>
          <p:nvPr/>
        </p:nvSpPr>
        <p:spPr>
          <a:xfrm>
            <a:off x="7845707" y="5125244"/>
            <a:ext cx="1865312"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t>Lorem ipsum dolor sit amet, consectetur adipiscing elit, sed do eiusmod tempor incididunt ut labore et dolore magna aliqua. Ut enim ad</a:t>
            </a:r>
          </a:p>
        </p:txBody>
      </p:sp>
    </p:spTree>
    <p:extLst>
      <p:ext uri="{BB962C8B-B14F-4D97-AF65-F5344CB8AC3E}">
        <p14:creationId xmlns:p14="http://schemas.microsoft.com/office/powerpoint/2010/main" val="390419906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53" presetClass="entr" presetSubtype="16" fill="hold" grpId="0" nodeType="withEffect">
                                      <p:stCondLst>
                                        <p:cond delay="5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35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65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2" presetClass="entr" presetSubtype="8" fill="hold" grpId="0" nodeType="withEffect" p14:presetBounceEnd="67000">
                                      <p:stCondLst>
                                        <p:cond delay="50"/>
                                      </p:stCondLst>
                                      <p:childTnLst>
                                        <p:set>
                                          <p:cBhvr>
                                            <p:cTn id="61" dur="1" fill="hold">
                                              <p:stCondLst>
                                                <p:cond delay="0"/>
                                              </p:stCondLst>
                                            </p:cTn>
                                            <p:tgtEl>
                                              <p:spTgt spid="12"/>
                                            </p:tgtEl>
                                            <p:attrNameLst>
                                              <p:attrName>style.visibility</p:attrName>
                                            </p:attrNameLst>
                                          </p:cBhvr>
                                          <p:to>
                                            <p:strVal val="visible"/>
                                          </p:to>
                                        </p:set>
                                        <p:anim calcmode="lin" valueType="num" p14:bounceEnd="67000">
                                          <p:cBhvr additive="base">
                                            <p:cTn id="62" dur="1000" fill="hold"/>
                                            <p:tgtEl>
                                              <p:spTgt spid="12"/>
                                            </p:tgtEl>
                                            <p:attrNameLst>
                                              <p:attrName>ppt_x</p:attrName>
                                            </p:attrNameLst>
                                          </p:cBhvr>
                                          <p:tavLst>
                                            <p:tav tm="0">
                                              <p:val>
                                                <p:strVal val="0-#ppt_w/2"/>
                                              </p:val>
                                            </p:tav>
                                            <p:tav tm="100000">
                                              <p:val>
                                                <p:strVal val="#ppt_x"/>
                                              </p:val>
                                            </p:tav>
                                          </p:tavLst>
                                        </p:anim>
                                        <p:anim calcmode="lin" valueType="num" p14:bounceEnd="67000">
                                          <p:cBhvr additive="base">
                                            <p:cTn id="63" dur="1000" fill="hold"/>
                                            <p:tgtEl>
                                              <p:spTgt spid="12"/>
                                            </p:tgtEl>
                                            <p:attrNameLst>
                                              <p:attrName>ppt_y</p:attrName>
                                            </p:attrNameLst>
                                          </p:cBhvr>
                                          <p:tavLst>
                                            <p:tav tm="0">
                                              <p:val>
                                                <p:strVal val="#ppt_y"/>
                                              </p:val>
                                            </p:tav>
                                            <p:tav tm="100000">
                                              <p:val>
                                                <p:strVal val="#ppt_y"/>
                                              </p:val>
                                            </p:tav>
                                          </p:tavLst>
                                        </p:anim>
                                      </p:childTnLst>
                                    </p:cTn>
                                  </p:par>
                                  <p:par>
                                    <p:cTn id="64" presetID="2" presetClass="entr" presetSubtype="1" fill="hold" grpId="0" nodeType="withEffect" p14:presetBounceEnd="67000">
                                      <p:stCondLst>
                                        <p:cond delay="200"/>
                                      </p:stCondLst>
                                      <p:childTnLst>
                                        <p:set>
                                          <p:cBhvr>
                                            <p:cTn id="65" dur="1" fill="hold">
                                              <p:stCondLst>
                                                <p:cond delay="0"/>
                                              </p:stCondLst>
                                            </p:cTn>
                                            <p:tgtEl>
                                              <p:spTgt spid="14"/>
                                            </p:tgtEl>
                                            <p:attrNameLst>
                                              <p:attrName>style.visibility</p:attrName>
                                            </p:attrNameLst>
                                          </p:cBhvr>
                                          <p:to>
                                            <p:strVal val="visible"/>
                                          </p:to>
                                        </p:set>
                                        <p:anim calcmode="lin" valueType="num" p14:bounceEnd="67000">
                                          <p:cBhvr additive="base">
                                            <p:cTn id="66" dur="1000" fill="hold"/>
                                            <p:tgtEl>
                                              <p:spTgt spid="14"/>
                                            </p:tgtEl>
                                            <p:attrNameLst>
                                              <p:attrName>ppt_x</p:attrName>
                                            </p:attrNameLst>
                                          </p:cBhvr>
                                          <p:tavLst>
                                            <p:tav tm="0">
                                              <p:val>
                                                <p:strVal val="#ppt_x"/>
                                              </p:val>
                                            </p:tav>
                                            <p:tav tm="100000">
                                              <p:val>
                                                <p:strVal val="#ppt_x"/>
                                              </p:val>
                                            </p:tav>
                                          </p:tavLst>
                                        </p:anim>
                                        <p:anim calcmode="lin" valueType="num" p14:bounceEnd="67000">
                                          <p:cBhvr additive="base">
                                            <p:cTn id="67" dur="1000" fill="hold"/>
                                            <p:tgtEl>
                                              <p:spTgt spid="14"/>
                                            </p:tgtEl>
                                            <p:attrNameLst>
                                              <p:attrName>ppt_y</p:attrName>
                                            </p:attrNameLst>
                                          </p:cBhvr>
                                          <p:tavLst>
                                            <p:tav tm="0">
                                              <p:val>
                                                <p:strVal val="0-#ppt_h/2"/>
                                              </p:val>
                                            </p:tav>
                                            <p:tav tm="100000">
                                              <p:val>
                                                <p:strVal val="#ppt_y"/>
                                              </p:val>
                                            </p:tav>
                                          </p:tavLst>
                                        </p:anim>
                                      </p:childTnLst>
                                    </p:cTn>
                                  </p:par>
                                  <p:par>
                                    <p:cTn id="68" presetID="2" presetClass="entr" presetSubtype="2" fill="hold" grpId="0" nodeType="withEffect" p14:presetBounceEnd="67000">
                                      <p:stCondLst>
                                        <p:cond delay="350"/>
                                      </p:stCondLst>
                                      <p:childTnLst>
                                        <p:set>
                                          <p:cBhvr>
                                            <p:cTn id="69" dur="1" fill="hold">
                                              <p:stCondLst>
                                                <p:cond delay="0"/>
                                              </p:stCondLst>
                                            </p:cTn>
                                            <p:tgtEl>
                                              <p:spTgt spid="15"/>
                                            </p:tgtEl>
                                            <p:attrNameLst>
                                              <p:attrName>style.visibility</p:attrName>
                                            </p:attrNameLst>
                                          </p:cBhvr>
                                          <p:to>
                                            <p:strVal val="visible"/>
                                          </p:to>
                                        </p:set>
                                        <p:anim calcmode="lin" valueType="num" p14:bounceEnd="67000">
                                          <p:cBhvr additive="base">
                                            <p:cTn id="70" dur="1000" fill="hold"/>
                                            <p:tgtEl>
                                              <p:spTgt spid="15"/>
                                            </p:tgtEl>
                                            <p:attrNameLst>
                                              <p:attrName>ppt_x</p:attrName>
                                            </p:attrNameLst>
                                          </p:cBhvr>
                                          <p:tavLst>
                                            <p:tav tm="0">
                                              <p:val>
                                                <p:strVal val="1+#ppt_w/2"/>
                                              </p:val>
                                            </p:tav>
                                            <p:tav tm="100000">
                                              <p:val>
                                                <p:strVal val="#ppt_x"/>
                                              </p:val>
                                            </p:tav>
                                          </p:tavLst>
                                        </p:anim>
                                        <p:anim calcmode="lin" valueType="num" p14:bounceEnd="67000">
                                          <p:cBhvr additive="base">
                                            <p:cTn id="71" dur="1000" fill="hold"/>
                                            <p:tgtEl>
                                              <p:spTgt spid="15"/>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14:presetBounceEnd="67000">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14:bounceEnd="67000">
                                          <p:cBhvr additive="base">
                                            <p:cTn id="74" dur="1000" fill="hold"/>
                                            <p:tgtEl>
                                              <p:spTgt spid="16"/>
                                            </p:tgtEl>
                                            <p:attrNameLst>
                                              <p:attrName>ppt_x</p:attrName>
                                            </p:attrNameLst>
                                          </p:cBhvr>
                                          <p:tavLst>
                                            <p:tav tm="0">
                                              <p:val>
                                                <p:strVal val="1+#ppt_w/2"/>
                                              </p:val>
                                            </p:tav>
                                            <p:tav tm="100000">
                                              <p:val>
                                                <p:strVal val="#ppt_x"/>
                                              </p:val>
                                            </p:tav>
                                          </p:tavLst>
                                        </p:anim>
                                        <p:anim calcmode="lin" valueType="num" p14:bounceEnd="67000">
                                          <p:cBhvr additive="base">
                                            <p:cTn id="75" dur="1000" fill="hold"/>
                                            <p:tgtEl>
                                              <p:spTgt spid="16"/>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14:presetBounceEnd="67000">
                                      <p:stCondLst>
                                        <p:cond delay="650"/>
                                      </p:stCondLst>
                                      <p:childTnLst>
                                        <p:set>
                                          <p:cBhvr>
                                            <p:cTn id="77" dur="1" fill="hold">
                                              <p:stCondLst>
                                                <p:cond delay="0"/>
                                              </p:stCondLst>
                                            </p:cTn>
                                            <p:tgtEl>
                                              <p:spTgt spid="13"/>
                                            </p:tgtEl>
                                            <p:attrNameLst>
                                              <p:attrName>style.visibility</p:attrName>
                                            </p:attrNameLst>
                                          </p:cBhvr>
                                          <p:to>
                                            <p:strVal val="visible"/>
                                          </p:to>
                                        </p:set>
                                        <p:anim calcmode="lin" valueType="num" p14:bounceEnd="67000">
                                          <p:cBhvr additive="base">
                                            <p:cTn id="78" dur="1000" fill="hold"/>
                                            <p:tgtEl>
                                              <p:spTgt spid="13"/>
                                            </p:tgtEl>
                                            <p:attrNameLst>
                                              <p:attrName>ppt_x</p:attrName>
                                            </p:attrNameLst>
                                          </p:cBhvr>
                                          <p:tavLst>
                                            <p:tav tm="0">
                                              <p:val>
                                                <p:strVal val="0-#ppt_w/2"/>
                                              </p:val>
                                            </p:tav>
                                            <p:tav tm="100000">
                                              <p:val>
                                                <p:strVal val="#ppt_x"/>
                                              </p:val>
                                            </p:tav>
                                          </p:tavLst>
                                        </p:anim>
                                        <p:anim calcmode="lin" valueType="num" p14:bounceEnd="67000">
                                          <p:cBhvr additive="base">
                                            <p:cTn id="79"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13" grpId="0" animBg="1"/>
          <p:bldP spid="14" grpId="0" animBg="1"/>
          <p:bldP spid="15" grpId="0" animBg="1"/>
          <p:bldP spid="16"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53" presetClass="entr" presetSubtype="16" fill="hold" grpId="0" nodeType="withEffect">
                                      <p:stCondLst>
                                        <p:cond delay="5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35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65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2" presetClass="entr" presetSubtype="8" fill="hold" grpId="0" nodeType="withEffect">
                                      <p:stCondLst>
                                        <p:cond delay="5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1000" fill="hold"/>
                                            <p:tgtEl>
                                              <p:spTgt spid="12"/>
                                            </p:tgtEl>
                                            <p:attrNameLst>
                                              <p:attrName>ppt_x</p:attrName>
                                            </p:attrNameLst>
                                          </p:cBhvr>
                                          <p:tavLst>
                                            <p:tav tm="0">
                                              <p:val>
                                                <p:strVal val="0-#ppt_w/2"/>
                                              </p:val>
                                            </p:tav>
                                            <p:tav tm="100000">
                                              <p:val>
                                                <p:strVal val="#ppt_x"/>
                                              </p:val>
                                            </p:tav>
                                          </p:tavLst>
                                        </p:anim>
                                        <p:anim calcmode="lin" valueType="num">
                                          <p:cBhvr additive="base">
                                            <p:cTn id="63" dur="1000" fill="hold"/>
                                            <p:tgtEl>
                                              <p:spTgt spid="12"/>
                                            </p:tgtEl>
                                            <p:attrNameLst>
                                              <p:attrName>ppt_y</p:attrName>
                                            </p:attrNameLst>
                                          </p:cBhvr>
                                          <p:tavLst>
                                            <p:tav tm="0">
                                              <p:val>
                                                <p:strVal val="#ppt_y"/>
                                              </p:val>
                                            </p:tav>
                                            <p:tav tm="100000">
                                              <p:val>
                                                <p:strVal val="#ppt_y"/>
                                              </p:val>
                                            </p:tav>
                                          </p:tavLst>
                                        </p:anim>
                                      </p:childTnLst>
                                    </p:cTn>
                                  </p:par>
                                  <p:par>
                                    <p:cTn id="64" presetID="2" presetClass="entr" presetSubtype="1"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 calcmode="lin" valueType="num">
                                          <p:cBhvr additive="base">
                                            <p:cTn id="66" dur="1000" fill="hold"/>
                                            <p:tgtEl>
                                              <p:spTgt spid="14"/>
                                            </p:tgtEl>
                                            <p:attrNameLst>
                                              <p:attrName>ppt_x</p:attrName>
                                            </p:attrNameLst>
                                          </p:cBhvr>
                                          <p:tavLst>
                                            <p:tav tm="0">
                                              <p:val>
                                                <p:strVal val="#ppt_x"/>
                                              </p:val>
                                            </p:tav>
                                            <p:tav tm="100000">
                                              <p:val>
                                                <p:strVal val="#ppt_x"/>
                                              </p:val>
                                            </p:tav>
                                          </p:tavLst>
                                        </p:anim>
                                        <p:anim calcmode="lin" valueType="num">
                                          <p:cBhvr additive="base">
                                            <p:cTn id="67" dur="1000" fill="hold"/>
                                            <p:tgtEl>
                                              <p:spTgt spid="14"/>
                                            </p:tgtEl>
                                            <p:attrNameLst>
                                              <p:attrName>ppt_y</p:attrName>
                                            </p:attrNameLst>
                                          </p:cBhvr>
                                          <p:tavLst>
                                            <p:tav tm="0">
                                              <p:val>
                                                <p:strVal val="0-#ppt_h/2"/>
                                              </p:val>
                                            </p:tav>
                                            <p:tav tm="100000">
                                              <p:val>
                                                <p:strVal val="#ppt_y"/>
                                              </p:val>
                                            </p:tav>
                                          </p:tavLst>
                                        </p:anim>
                                      </p:childTnLst>
                                    </p:cTn>
                                  </p:par>
                                  <p:par>
                                    <p:cTn id="68" presetID="2" presetClass="entr" presetSubtype="2" fill="hold" grpId="0" nodeType="withEffect">
                                      <p:stCondLst>
                                        <p:cond delay="3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1000" fill="hold"/>
                                            <p:tgtEl>
                                              <p:spTgt spid="15"/>
                                            </p:tgtEl>
                                            <p:attrNameLst>
                                              <p:attrName>ppt_x</p:attrName>
                                            </p:attrNameLst>
                                          </p:cBhvr>
                                          <p:tavLst>
                                            <p:tav tm="0">
                                              <p:val>
                                                <p:strVal val="1+#ppt_w/2"/>
                                              </p:val>
                                            </p:tav>
                                            <p:tav tm="100000">
                                              <p:val>
                                                <p:strVal val="#ppt_x"/>
                                              </p:val>
                                            </p:tav>
                                          </p:tavLst>
                                        </p:anim>
                                        <p:anim calcmode="lin" valueType="num">
                                          <p:cBhvr additive="base">
                                            <p:cTn id="71" dur="1000" fill="hold"/>
                                            <p:tgtEl>
                                              <p:spTgt spid="15"/>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1000" fill="hold"/>
                                            <p:tgtEl>
                                              <p:spTgt spid="16"/>
                                            </p:tgtEl>
                                            <p:attrNameLst>
                                              <p:attrName>ppt_x</p:attrName>
                                            </p:attrNameLst>
                                          </p:cBhvr>
                                          <p:tavLst>
                                            <p:tav tm="0">
                                              <p:val>
                                                <p:strVal val="1+#ppt_w/2"/>
                                              </p:val>
                                            </p:tav>
                                            <p:tav tm="100000">
                                              <p:val>
                                                <p:strVal val="#ppt_x"/>
                                              </p:val>
                                            </p:tav>
                                          </p:tavLst>
                                        </p:anim>
                                        <p:anim calcmode="lin" valueType="num">
                                          <p:cBhvr additive="base">
                                            <p:cTn id="75" dur="1000" fill="hold"/>
                                            <p:tgtEl>
                                              <p:spTgt spid="16"/>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65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1000" fill="hold"/>
                                            <p:tgtEl>
                                              <p:spTgt spid="13"/>
                                            </p:tgtEl>
                                            <p:attrNameLst>
                                              <p:attrName>ppt_x</p:attrName>
                                            </p:attrNameLst>
                                          </p:cBhvr>
                                          <p:tavLst>
                                            <p:tav tm="0">
                                              <p:val>
                                                <p:strVal val="0-#ppt_w/2"/>
                                              </p:val>
                                            </p:tav>
                                            <p:tav tm="100000">
                                              <p:val>
                                                <p:strVal val="#ppt_x"/>
                                              </p:val>
                                            </p:tav>
                                          </p:tavLst>
                                        </p:anim>
                                        <p:anim calcmode="lin" valueType="num">
                                          <p:cBhvr additive="base">
                                            <p:cTn id="79"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13" grpId="0" animBg="1"/>
          <p:bldP spid="14" grpId="0" animBg="1"/>
          <p:bldP spid="15" grpId="0" animBg="1"/>
          <p:bldP spid="16" grpId="0" animBg="1"/>
          <p:bldP spid="17" grpId="0"/>
          <p:bldP spid="18" grpId="0"/>
          <p:bldP spid="19" grpId="0"/>
          <p:bldP spid="20" grpId="0"/>
          <p:bldP spid="2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6034088" y="1233488"/>
            <a:ext cx="1647825" cy="2863850"/>
          </a:xfrm>
          <a:custGeom>
            <a:avLst/>
            <a:gdLst>
              <a:gd name="T0" fmla="*/ 290 w 433"/>
              <a:gd name="T1" fmla="*/ 752 h 752"/>
              <a:gd name="T2" fmla="*/ 0 w 433"/>
              <a:gd name="T3" fmla="*/ 152 h 752"/>
              <a:gd name="T4" fmla="*/ 0 w 433"/>
              <a:gd name="T5" fmla="*/ 0 h 752"/>
            </a:gdLst>
            <a:ahLst/>
            <a:cxnLst>
              <a:cxn ang="0">
                <a:pos x="T0" y="T1"/>
              </a:cxn>
              <a:cxn ang="0">
                <a:pos x="T2" y="T3"/>
              </a:cxn>
              <a:cxn ang="0">
                <a:pos x="T4" y="T5"/>
              </a:cxn>
            </a:cxnLst>
            <a:rect l="0" t="0" r="r" b="b"/>
            <a:pathLst>
              <a:path w="433" h="752">
                <a:moveTo>
                  <a:pt x="290" y="752"/>
                </a:moveTo>
                <a:cubicBezTo>
                  <a:pt x="433" y="606"/>
                  <a:pt x="420" y="177"/>
                  <a:pt x="0" y="152"/>
                </a:cubicBezTo>
                <a:cubicBezTo>
                  <a:pt x="0" y="0"/>
                  <a:pt x="0" y="0"/>
                  <a:pt x="0" y="0"/>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165600" y="1328738"/>
            <a:ext cx="3028950" cy="1527175"/>
          </a:xfrm>
          <a:custGeom>
            <a:avLst/>
            <a:gdLst>
              <a:gd name="T0" fmla="*/ 796 w 796"/>
              <a:gd name="T1" fmla="*/ 401 h 401"/>
              <a:gd name="T2" fmla="*/ 131 w 796"/>
              <a:gd name="T3" fmla="*/ 352 h 401"/>
              <a:gd name="T4" fmla="*/ 0 w 796"/>
              <a:gd name="T5" fmla="*/ 275 h 401"/>
            </a:gdLst>
            <a:ahLst/>
            <a:cxnLst>
              <a:cxn ang="0">
                <a:pos x="T0" y="T1"/>
              </a:cxn>
              <a:cxn ang="0">
                <a:pos x="T2" y="T3"/>
              </a:cxn>
              <a:cxn ang="0">
                <a:pos x="T4" y="T5"/>
              </a:cxn>
            </a:cxnLst>
            <a:rect l="0" t="0" r="r" b="b"/>
            <a:pathLst>
              <a:path w="796" h="401">
                <a:moveTo>
                  <a:pt x="796" y="401"/>
                </a:moveTo>
                <a:cubicBezTo>
                  <a:pt x="741" y="204"/>
                  <a:pt x="363" y="0"/>
                  <a:pt x="131" y="352"/>
                </a:cubicBezTo>
                <a:cubicBezTo>
                  <a:pt x="0" y="275"/>
                  <a:pt x="0" y="275"/>
                  <a:pt x="0" y="275"/>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4006850" y="1990725"/>
            <a:ext cx="2141538" cy="2582863"/>
          </a:xfrm>
          <a:custGeom>
            <a:avLst/>
            <a:gdLst>
              <a:gd name="T0" fmla="*/ 563 w 563"/>
              <a:gd name="T1" fmla="*/ 51 h 678"/>
              <a:gd name="T2" fmla="*/ 188 w 563"/>
              <a:gd name="T3" fmla="*/ 602 h 678"/>
              <a:gd name="T4" fmla="*/ 56 w 563"/>
              <a:gd name="T5" fmla="*/ 678 h 678"/>
            </a:gdLst>
            <a:ahLst/>
            <a:cxnLst>
              <a:cxn ang="0">
                <a:pos x="T0" y="T1"/>
              </a:cxn>
              <a:cxn ang="0">
                <a:pos x="T2" y="T3"/>
              </a:cxn>
              <a:cxn ang="0">
                <a:pos x="T4" y="T5"/>
              </a:cxn>
            </a:cxnLst>
            <a:rect l="0" t="0" r="r" b="b"/>
            <a:pathLst>
              <a:path w="563" h="678">
                <a:moveTo>
                  <a:pt x="563" y="51"/>
                </a:moveTo>
                <a:cubicBezTo>
                  <a:pt x="365" y="0"/>
                  <a:pt x="0" y="225"/>
                  <a:pt x="188" y="602"/>
                </a:cubicBezTo>
                <a:cubicBezTo>
                  <a:pt x="56" y="678"/>
                  <a:pt x="56" y="678"/>
                  <a:pt x="56" y="678"/>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4500563" y="2755900"/>
            <a:ext cx="1647825" cy="2863850"/>
          </a:xfrm>
          <a:custGeom>
            <a:avLst/>
            <a:gdLst>
              <a:gd name="T0" fmla="*/ 143 w 433"/>
              <a:gd name="T1" fmla="*/ 0 h 752"/>
              <a:gd name="T2" fmla="*/ 433 w 433"/>
              <a:gd name="T3" fmla="*/ 600 h 752"/>
              <a:gd name="T4" fmla="*/ 433 w 433"/>
              <a:gd name="T5" fmla="*/ 752 h 752"/>
            </a:gdLst>
            <a:ahLst/>
            <a:cxnLst>
              <a:cxn ang="0">
                <a:pos x="T0" y="T1"/>
              </a:cxn>
              <a:cxn ang="0">
                <a:pos x="T2" y="T3"/>
              </a:cxn>
              <a:cxn ang="0">
                <a:pos x="T4" y="T5"/>
              </a:cxn>
            </a:cxnLst>
            <a:rect l="0" t="0" r="r" b="b"/>
            <a:pathLst>
              <a:path w="433" h="752">
                <a:moveTo>
                  <a:pt x="143" y="0"/>
                </a:moveTo>
                <a:cubicBezTo>
                  <a:pt x="0" y="146"/>
                  <a:pt x="13" y="575"/>
                  <a:pt x="433" y="600"/>
                </a:cubicBezTo>
                <a:cubicBezTo>
                  <a:pt x="433" y="752"/>
                  <a:pt x="433" y="752"/>
                  <a:pt x="433" y="752"/>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987925" y="3997325"/>
            <a:ext cx="3028950" cy="1527175"/>
          </a:xfrm>
          <a:custGeom>
            <a:avLst/>
            <a:gdLst>
              <a:gd name="T0" fmla="*/ 0 w 796"/>
              <a:gd name="T1" fmla="*/ 0 h 401"/>
              <a:gd name="T2" fmla="*/ 665 w 796"/>
              <a:gd name="T3" fmla="*/ 49 h 401"/>
              <a:gd name="T4" fmla="*/ 796 w 796"/>
              <a:gd name="T5" fmla="*/ 126 h 401"/>
            </a:gdLst>
            <a:ahLst/>
            <a:cxnLst>
              <a:cxn ang="0">
                <a:pos x="T0" y="T1"/>
              </a:cxn>
              <a:cxn ang="0">
                <a:pos x="T2" y="T3"/>
              </a:cxn>
              <a:cxn ang="0">
                <a:pos x="T4" y="T5"/>
              </a:cxn>
            </a:cxnLst>
            <a:rect l="0" t="0" r="r" b="b"/>
            <a:pathLst>
              <a:path w="796" h="401">
                <a:moveTo>
                  <a:pt x="0" y="0"/>
                </a:moveTo>
                <a:cubicBezTo>
                  <a:pt x="55" y="197"/>
                  <a:pt x="433" y="401"/>
                  <a:pt x="665" y="49"/>
                </a:cubicBezTo>
                <a:cubicBezTo>
                  <a:pt x="796" y="126"/>
                  <a:pt x="796" y="126"/>
                  <a:pt x="796" y="126"/>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6034088" y="2279650"/>
            <a:ext cx="2143125" cy="2582863"/>
          </a:xfrm>
          <a:custGeom>
            <a:avLst/>
            <a:gdLst>
              <a:gd name="T0" fmla="*/ 0 w 563"/>
              <a:gd name="T1" fmla="*/ 627 h 678"/>
              <a:gd name="T2" fmla="*/ 375 w 563"/>
              <a:gd name="T3" fmla="*/ 76 h 678"/>
              <a:gd name="T4" fmla="*/ 507 w 563"/>
              <a:gd name="T5" fmla="*/ 0 h 678"/>
            </a:gdLst>
            <a:ahLst/>
            <a:cxnLst>
              <a:cxn ang="0">
                <a:pos x="T0" y="T1"/>
              </a:cxn>
              <a:cxn ang="0">
                <a:pos x="T2" y="T3"/>
              </a:cxn>
              <a:cxn ang="0">
                <a:pos x="T4" y="T5"/>
              </a:cxn>
            </a:cxnLst>
            <a:rect l="0" t="0" r="r" b="b"/>
            <a:pathLst>
              <a:path w="563" h="678">
                <a:moveTo>
                  <a:pt x="0" y="627"/>
                </a:moveTo>
                <a:cubicBezTo>
                  <a:pt x="198" y="678"/>
                  <a:pt x="563" y="453"/>
                  <a:pt x="375" y="76"/>
                </a:cubicBezTo>
                <a:cubicBezTo>
                  <a:pt x="507" y="0"/>
                  <a:pt x="507" y="0"/>
                  <a:pt x="507" y="0"/>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2"/>
          <p:cNvSpPr>
            <a:spLocks noEditPoints="1"/>
          </p:cNvSpPr>
          <p:nvPr/>
        </p:nvSpPr>
        <p:spPr bwMode="auto">
          <a:xfrm>
            <a:off x="1404938" y="2095500"/>
            <a:ext cx="615950" cy="701675"/>
          </a:xfrm>
          <a:custGeom>
            <a:avLst/>
            <a:gdLst>
              <a:gd name="T0" fmla="*/ 52 w 162"/>
              <a:gd name="T1" fmla="*/ 143 h 184"/>
              <a:gd name="T2" fmla="*/ 39 w 162"/>
              <a:gd name="T3" fmla="*/ 110 h 184"/>
              <a:gd name="T4" fmla="*/ 30 w 162"/>
              <a:gd name="T5" fmla="*/ 83 h 184"/>
              <a:gd name="T6" fmla="*/ 81 w 162"/>
              <a:gd name="T7" fmla="*/ 32 h 184"/>
              <a:gd name="T8" fmla="*/ 132 w 162"/>
              <a:gd name="T9" fmla="*/ 83 h 184"/>
              <a:gd name="T10" fmla="*/ 123 w 162"/>
              <a:gd name="T11" fmla="*/ 110 h 184"/>
              <a:gd name="T12" fmla="*/ 110 w 162"/>
              <a:gd name="T13" fmla="*/ 138 h 184"/>
              <a:gd name="T14" fmla="*/ 81 w 162"/>
              <a:gd name="T15" fmla="*/ 51 h 184"/>
              <a:gd name="T16" fmla="*/ 51 w 162"/>
              <a:gd name="T17" fmla="*/ 82 h 184"/>
              <a:gd name="T18" fmla="*/ 81 w 162"/>
              <a:gd name="T19" fmla="*/ 112 h 184"/>
              <a:gd name="T20" fmla="*/ 111 w 162"/>
              <a:gd name="T21" fmla="*/ 82 h 184"/>
              <a:gd name="T22" fmla="*/ 81 w 162"/>
              <a:gd name="T23" fmla="*/ 51 h 184"/>
              <a:gd name="T24" fmla="*/ 69 w 162"/>
              <a:gd name="T25" fmla="*/ 87 h 184"/>
              <a:gd name="T26" fmla="*/ 78 w 162"/>
              <a:gd name="T27" fmla="*/ 97 h 184"/>
              <a:gd name="T28" fmla="*/ 93 w 162"/>
              <a:gd name="T29" fmla="*/ 72 h 184"/>
              <a:gd name="T30" fmla="*/ 81 w 162"/>
              <a:gd name="T31" fmla="*/ 16 h 184"/>
              <a:gd name="T32" fmla="*/ 81 w 162"/>
              <a:gd name="T33" fmla="*/ 0 h 184"/>
              <a:gd name="T34" fmla="*/ 48 w 162"/>
              <a:gd name="T35" fmla="*/ 25 h 184"/>
              <a:gd name="T36" fmla="*/ 41 w 162"/>
              <a:gd name="T37" fmla="*/ 11 h 184"/>
              <a:gd name="T38" fmla="*/ 11 w 162"/>
              <a:gd name="T39" fmla="*/ 41 h 184"/>
              <a:gd name="T40" fmla="*/ 25 w 162"/>
              <a:gd name="T41" fmla="*/ 49 h 184"/>
              <a:gd name="T42" fmla="*/ 0 w 162"/>
              <a:gd name="T43" fmla="*/ 82 h 184"/>
              <a:gd name="T44" fmla="*/ 16 w 162"/>
              <a:gd name="T45" fmla="*/ 82 h 184"/>
              <a:gd name="T46" fmla="*/ 121 w 162"/>
              <a:gd name="T47" fmla="*/ 11 h 184"/>
              <a:gd name="T48" fmla="*/ 114 w 162"/>
              <a:gd name="T49" fmla="*/ 25 h 184"/>
              <a:gd name="T50" fmla="*/ 151 w 162"/>
              <a:gd name="T51" fmla="*/ 41 h 184"/>
              <a:gd name="T52" fmla="*/ 137 w 162"/>
              <a:gd name="T53" fmla="*/ 49 h 184"/>
              <a:gd name="T54" fmla="*/ 146 w 162"/>
              <a:gd name="T55" fmla="*/ 82 h 184"/>
              <a:gd name="T56" fmla="*/ 162 w 162"/>
              <a:gd name="T57" fmla="*/ 82 h 184"/>
              <a:gd name="T58" fmla="*/ 99 w 162"/>
              <a:gd name="T59" fmla="*/ 148 h 184"/>
              <a:gd name="T60" fmla="*/ 59 w 162"/>
              <a:gd name="T61" fmla="*/ 159 h 184"/>
              <a:gd name="T62" fmla="*/ 55 w 162"/>
              <a:gd name="T63" fmla="*/ 165 h 184"/>
              <a:gd name="T64" fmla="*/ 61 w 162"/>
              <a:gd name="T65" fmla="*/ 172 h 184"/>
              <a:gd name="T66" fmla="*/ 64 w 162"/>
              <a:gd name="T67" fmla="*/ 171 h 184"/>
              <a:gd name="T68" fmla="*/ 99 w 162"/>
              <a:gd name="T69" fmla="*/ 161 h 184"/>
              <a:gd name="T70" fmla="*/ 99 w 162"/>
              <a:gd name="T71" fmla="*/ 161 h 184"/>
              <a:gd name="T72" fmla="*/ 101 w 162"/>
              <a:gd name="T73" fmla="*/ 161 h 184"/>
              <a:gd name="T74" fmla="*/ 107 w 162"/>
              <a:gd name="T75" fmla="*/ 168 h 184"/>
              <a:gd name="T76" fmla="*/ 103 w 162"/>
              <a:gd name="T77" fmla="*/ 174 h 184"/>
              <a:gd name="T78" fmla="*/ 69 w 162"/>
              <a:gd name="T7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84">
                <a:moveTo>
                  <a:pt x="52" y="143"/>
                </a:moveTo>
                <a:cubicBezTo>
                  <a:pt x="53" y="135"/>
                  <a:pt x="50" y="127"/>
                  <a:pt x="39" y="110"/>
                </a:cubicBezTo>
                <a:cubicBezTo>
                  <a:pt x="33" y="102"/>
                  <a:pt x="30" y="92"/>
                  <a:pt x="30" y="83"/>
                </a:cubicBezTo>
                <a:cubicBezTo>
                  <a:pt x="30" y="55"/>
                  <a:pt x="53" y="32"/>
                  <a:pt x="81" y="32"/>
                </a:cubicBezTo>
                <a:cubicBezTo>
                  <a:pt x="109" y="32"/>
                  <a:pt x="132" y="55"/>
                  <a:pt x="132" y="83"/>
                </a:cubicBezTo>
                <a:cubicBezTo>
                  <a:pt x="132" y="92"/>
                  <a:pt x="129" y="102"/>
                  <a:pt x="123" y="110"/>
                </a:cubicBezTo>
                <a:cubicBezTo>
                  <a:pt x="115" y="123"/>
                  <a:pt x="111" y="131"/>
                  <a:pt x="110" y="138"/>
                </a:cubicBezTo>
                <a:moveTo>
                  <a:pt x="81" y="51"/>
                </a:moveTo>
                <a:cubicBezTo>
                  <a:pt x="64" y="51"/>
                  <a:pt x="51" y="65"/>
                  <a:pt x="51" y="82"/>
                </a:cubicBezTo>
                <a:cubicBezTo>
                  <a:pt x="51" y="99"/>
                  <a:pt x="64" y="112"/>
                  <a:pt x="81" y="112"/>
                </a:cubicBezTo>
                <a:cubicBezTo>
                  <a:pt x="98" y="112"/>
                  <a:pt x="111" y="99"/>
                  <a:pt x="111" y="82"/>
                </a:cubicBezTo>
                <a:cubicBezTo>
                  <a:pt x="111" y="65"/>
                  <a:pt x="98" y="51"/>
                  <a:pt x="81" y="51"/>
                </a:cubicBezTo>
                <a:close/>
                <a:moveTo>
                  <a:pt x="69" y="87"/>
                </a:moveTo>
                <a:cubicBezTo>
                  <a:pt x="78" y="97"/>
                  <a:pt x="78" y="97"/>
                  <a:pt x="78" y="97"/>
                </a:cubicBezTo>
                <a:cubicBezTo>
                  <a:pt x="93" y="72"/>
                  <a:pt x="93" y="72"/>
                  <a:pt x="93" y="72"/>
                </a:cubicBezTo>
                <a:moveTo>
                  <a:pt x="81" y="16"/>
                </a:moveTo>
                <a:cubicBezTo>
                  <a:pt x="81" y="0"/>
                  <a:pt x="81" y="0"/>
                  <a:pt x="81" y="0"/>
                </a:cubicBezTo>
                <a:moveTo>
                  <a:pt x="48" y="25"/>
                </a:moveTo>
                <a:cubicBezTo>
                  <a:pt x="41" y="11"/>
                  <a:pt x="41" y="11"/>
                  <a:pt x="41" y="11"/>
                </a:cubicBezTo>
                <a:moveTo>
                  <a:pt x="11" y="41"/>
                </a:moveTo>
                <a:cubicBezTo>
                  <a:pt x="25" y="49"/>
                  <a:pt x="25" y="49"/>
                  <a:pt x="25" y="49"/>
                </a:cubicBezTo>
                <a:moveTo>
                  <a:pt x="0" y="82"/>
                </a:moveTo>
                <a:cubicBezTo>
                  <a:pt x="16" y="82"/>
                  <a:pt x="16" y="82"/>
                  <a:pt x="16" y="82"/>
                </a:cubicBezTo>
                <a:moveTo>
                  <a:pt x="121" y="11"/>
                </a:moveTo>
                <a:cubicBezTo>
                  <a:pt x="114" y="25"/>
                  <a:pt x="114" y="25"/>
                  <a:pt x="114" y="25"/>
                </a:cubicBezTo>
                <a:moveTo>
                  <a:pt x="151" y="41"/>
                </a:moveTo>
                <a:cubicBezTo>
                  <a:pt x="137" y="49"/>
                  <a:pt x="137" y="49"/>
                  <a:pt x="137" y="49"/>
                </a:cubicBezTo>
                <a:moveTo>
                  <a:pt x="146" y="82"/>
                </a:moveTo>
                <a:cubicBezTo>
                  <a:pt x="162" y="82"/>
                  <a:pt x="162" y="82"/>
                  <a:pt x="162" y="82"/>
                </a:cubicBezTo>
                <a:moveTo>
                  <a:pt x="99" y="148"/>
                </a:moveTo>
                <a:cubicBezTo>
                  <a:pt x="99" y="148"/>
                  <a:pt x="59" y="159"/>
                  <a:pt x="59" y="159"/>
                </a:cubicBezTo>
                <a:cubicBezTo>
                  <a:pt x="57" y="160"/>
                  <a:pt x="55" y="162"/>
                  <a:pt x="55" y="165"/>
                </a:cubicBezTo>
                <a:cubicBezTo>
                  <a:pt x="55" y="169"/>
                  <a:pt x="58" y="172"/>
                  <a:pt x="61" y="172"/>
                </a:cubicBezTo>
                <a:cubicBezTo>
                  <a:pt x="62" y="172"/>
                  <a:pt x="64" y="171"/>
                  <a:pt x="64" y="171"/>
                </a:cubicBezTo>
                <a:cubicBezTo>
                  <a:pt x="99" y="161"/>
                  <a:pt x="99" y="161"/>
                  <a:pt x="99" y="161"/>
                </a:cubicBezTo>
                <a:cubicBezTo>
                  <a:pt x="99" y="161"/>
                  <a:pt x="99" y="161"/>
                  <a:pt x="99" y="161"/>
                </a:cubicBezTo>
                <a:cubicBezTo>
                  <a:pt x="100" y="161"/>
                  <a:pt x="100" y="161"/>
                  <a:pt x="101" y="161"/>
                </a:cubicBezTo>
                <a:cubicBezTo>
                  <a:pt x="104" y="161"/>
                  <a:pt x="107" y="164"/>
                  <a:pt x="107" y="168"/>
                </a:cubicBezTo>
                <a:cubicBezTo>
                  <a:pt x="107" y="171"/>
                  <a:pt x="106" y="173"/>
                  <a:pt x="103" y="174"/>
                </a:cubicBezTo>
                <a:cubicBezTo>
                  <a:pt x="69" y="184"/>
                  <a:pt x="69" y="184"/>
                  <a:pt x="69" y="18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3"/>
          <p:cNvSpPr>
            <a:spLocks noEditPoints="1"/>
          </p:cNvSpPr>
          <p:nvPr/>
        </p:nvSpPr>
        <p:spPr bwMode="auto">
          <a:xfrm>
            <a:off x="1438275" y="4697413"/>
            <a:ext cx="598488" cy="598488"/>
          </a:xfrm>
          <a:custGeom>
            <a:avLst/>
            <a:gdLst>
              <a:gd name="T0" fmla="*/ 134 w 157"/>
              <a:gd name="T1" fmla="*/ 43 h 157"/>
              <a:gd name="T2" fmla="*/ 146 w 157"/>
              <a:gd name="T3" fmla="*/ 84 h 157"/>
              <a:gd name="T4" fmla="*/ 73 w 157"/>
              <a:gd name="T5" fmla="*/ 157 h 157"/>
              <a:gd name="T6" fmla="*/ 0 w 157"/>
              <a:gd name="T7" fmla="*/ 84 h 157"/>
              <a:gd name="T8" fmla="*/ 73 w 157"/>
              <a:gd name="T9" fmla="*/ 10 h 157"/>
              <a:gd name="T10" fmla="*/ 113 w 157"/>
              <a:gd name="T11" fmla="*/ 22 h 157"/>
              <a:gd name="T12" fmla="*/ 101 w 157"/>
              <a:gd name="T13" fmla="*/ 36 h 157"/>
              <a:gd name="T14" fmla="*/ 73 w 157"/>
              <a:gd name="T15" fmla="*/ 28 h 157"/>
              <a:gd name="T16" fmla="*/ 18 w 157"/>
              <a:gd name="T17" fmla="*/ 84 h 157"/>
              <a:gd name="T18" fmla="*/ 73 w 157"/>
              <a:gd name="T19" fmla="*/ 139 h 157"/>
              <a:gd name="T20" fmla="*/ 128 w 157"/>
              <a:gd name="T21" fmla="*/ 84 h 157"/>
              <a:gd name="T22" fmla="*/ 121 w 157"/>
              <a:gd name="T23" fmla="*/ 56 h 157"/>
              <a:gd name="T24" fmla="*/ 87 w 157"/>
              <a:gd name="T25" fmla="*/ 50 h 157"/>
              <a:gd name="T26" fmla="*/ 73 w 157"/>
              <a:gd name="T27" fmla="*/ 47 h 157"/>
              <a:gd name="T28" fmla="*/ 37 w 157"/>
              <a:gd name="T29" fmla="*/ 84 h 157"/>
              <a:gd name="T30" fmla="*/ 73 w 157"/>
              <a:gd name="T31" fmla="*/ 120 h 157"/>
              <a:gd name="T32" fmla="*/ 109 w 157"/>
              <a:gd name="T33" fmla="*/ 84 h 157"/>
              <a:gd name="T34" fmla="*/ 106 w 157"/>
              <a:gd name="T35" fmla="*/ 68 h 157"/>
              <a:gd name="T36" fmla="*/ 73 w 157"/>
              <a:gd name="T37" fmla="*/ 84 h 157"/>
              <a:gd name="T38" fmla="*/ 152 w 157"/>
              <a:gd name="T39" fmla="*/ 4 h 157"/>
              <a:gd name="T40" fmla="*/ 134 w 157"/>
              <a:gd name="T41" fmla="*/ 0 h 157"/>
              <a:gd name="T42" fmla="*/ 134 w 157"/>
              <a:gd name="T43" fmla="*/ 23 h 157"/>
              <a:gd name="T44" fmla="*/ 157 w 157"/>
              <a:gd name="T45" fmla="*/ 23 h 157"/>
              <a:gd name="T46" fmla="*/ 12 w 157"/>
              <a:gd name="T47" fmla="*/ 157 h 157"/>
              <a:gd name="T48" fmla="*/ 27 w 157"/>
              <a:gd name="T49" fmla="*/ 141 h 157"/>
              <a:gd name="T50" fmla="*/ 119 w 157"/>
              <a:gd name="T51" fmla="*/ 141 h 157"/>
              <a:gd name="T52" fmla="*/ 134 w 157"/>
              <a:gd name="T5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 h="157">
                <a:moveTo>
                  <a:pt x="134" y="43"/>
                </a:moveTo>
                <a:cubicBezTo>
                  <a:pt x="142" y="55"/>
                  <a:pt x="146" y="69"/>
                  <a:pt x="146" y="84"/>
                </a:cubicBezTo>
                <a:cubicBezTo>
                  <a:pt x="146" y="124"/>
                  <a:pt x="114" y="157"/>
                  <a:pt x="73" y="157"/>
                </a:cubicBezTo>
                <a:cubicBezTo>
                  <a:pt x="33" y="157"/>
                  <a:pt x="0" y="124"/>
                  <a:pt x="0" y="84"/>
                </a:cubicBezTo>
                <a:cubicBezTo>
                  <a:pt x="0" y="43"/>
                  <a:pt x="33" y="10"/>
                  <a:pt x="73" y="10"/>
                </a:cubicBezTo>
                <a:cubicBezTo>
                  <a:pt x="88" y="10"/>
                  <a:pt x="102" y="15"/>
                  <a:pt x="113" y="22"/>
                </a:cubicBezTo>
                <a:moveTo>
                  <a:pt x="101" y="36"/>
                </a:moveTo>
                <a:cubicBezTo>
                  <a:pt x="93" y="31"/>
                  <a:pt x="83" y="28"/>
                  <a:pt x="73" y="28"/>
                </a:cubicBezTo>
                <a:cubicBezTo>
                  <a:pt x="43" y="28"/>
                  <a:pt x="18" y="53"/>
                  <a:pt x="18" y="84"/>
                </a:cubicBezTo>
                <a:cubicBezTo>
                  <a:pt x="18" y="114"/>
                  <a:pt x="43" y="139"/>
                  <a:pt x="73" y="139"/>
                </a:cubicBezTo>
                <a:cubicBezTo>
                  <a:pt x="104" y="139"/>
                  <a:pt x="128" y="114"/>
                  <a:pt x="128" y="84"/>
                </a:cubicBezTo>
                <a:cubicBezTo>
                  <a:pt x="128" y="73"/>
                  <a:pt x="126" y="64"/>
                  <a:pt x="121" y="56"/>
                </a:cubicBezTo>
                <a:moveTo>
                  <a:pt x="87" y="50"/>
                </a:moveTo>
                <a:cubicBezTo>
                  <a:pt x="83" y="48"/>
                  <a:pt x="78" y="47"/>
                  <a:pt x="73" y="47"/>
                </a:cubicBezTo>
                <a:cubicBezTo>
                  <a:pt x="53" y="47"/>
                  <a:pt x="37" y="64"/>
                  <a:pt x="37" y="84"/>
                </a:cubicBezTo>
                <a:cubicBezTo>
                  <a:pt x="37" y="104"/>
                  <a:pt x="53" y="120"/>
                  <a:pt x="73" y="120"/>
                </a:cubicBezTo>
                <a:cubicBezTo>
                  <a:pt x="93" y="120"/>
                  <a:pt x="109" y="104"/>
                  <a:pt x="109" y="84"/>
                </a:cubicBezTo>
                <a:cubicBezTo>
                  <a:pt x="109" y="78"/>
                  <a:pt x="108" y="72"/>
                  <a:pt x="106" y="68"/>
                </a:cubicBezTo>
                <a:moveTo>
                  <a:pt x="73" y="84"/>
                </a:moveTo>
                <a:cubicBezTo>
                  <a:pt x="152" y="4"/>
                  <a:pt x="152" y="4"/>
                  <a:pt x="152" y="4"/>
                </a:cubicBezTo>
                <a:moveTo>
                  <a:pt x="134" y="0"/>
                </a:moveTo>
                <a:cubicBezTo>
                  <a:pt x="134" y="23"/>
                  <a:pt x="134" y="23"/>
                  <a:pt x="134" y="23"/>
                </a:cubicBezTo>
                <a:cubicBezTo>
                  <a:pt x="157" y="23"/>
                  <a:pt x="157" y="23"/>
                  <a:pt x="157" y="23"/>
                </a:cubicBezTo>
                <a:moveTo>
                  <a:pt x="12" y="157"/>
                </a:moveTo>
                <a:cubicBezTo>
                  <a:pt x="27" y="141"/>
                  <a:pt x="27" y="141"/>
                  <a:pt x="27" y="141"/>
                </a:cubicBezTo>
                <a:moveTo>
                  <a:pt x="119" y="141"/>
                </a:moveTo>
                <a:cubicBezTo>
                  <a:pt x="134" y="157"/>
                  <a:pt x="134" y="157"/>
                  <a:pt x="134" y="15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4"/>
          <p:cNvSpPr>
            <a:spLocks noEditPoints="1"/>
          </p:cNvSpPr>
          <p:nvPr/>
        </p:nvSpPr>
        <p:spPr bwMode="auto">
          <a:xfrm>
            <a:off x="10063163" y="4678363"/>
            <a:ext cx="617538" cy="641350"/>
          </a:xfrm>
          <a:custGeom>
            <a:avLst/>
            <a:gdLst>
              <a:gd name="T0" fmla="*/ 60 w 162"/>
              <a:gd name="T1" fmla="*/ 17 h 168"/>
              <a:gd name="T2" fmla="*/ 142 w 162"/>
              <a:gd name="T3" fmla="*/ 67 h 168"/>
              <a:gd name="T4" fmla="*/ 162 w 162"/>
              <a:gd name="T5" fmla="*/ 108 h 168"/>
              <a:gd name="T6" fmla="*/ 145 w 162"/>
              <a:gd name="T7" fmla="*/ 108 h 168"/>
              <a:gd name="T8" fmla="*/ 145 w 162"/>
              <a:gd name="T9" fmla="*/ 136 h 168"/>
              <a:gd name="T10" fmla="*/ 137 w 162"/>
              <a:gd name="T11" fmla="*/ 144 h 168"/>
              <a:gd name="T12" fmla="*/ 118 w 162"/>
              <a:gd name="T13" fmla="*/ 144 h 168"/>
              <a:gd name="T14" fmla="*/ 118 w 162"/>
              <a:gd name="T15" fmla="*/ 168 h 168"/>
              <a:gd name="T16" fmla="*/ 44 w 162"/>
              <a:gd name="T17" fmla="*/ 168 h 168"/>
              <a:gd name="T18" fmla="*/ 44 w 162"/>
              <a:gd name="T19" fmla="*/ 144 h 168"/>
              <a:gd name="T20" fmla="*/ 35 w 162"/>
              <a:gd name="T21" fmla="*/ 127 h 168"/>
              <a:gd name="T22" fmla="*/ 91 w 162"/>
              <a:gd name="T23" fmla="*/ 76 h 168"/>
              <a:gd name="T24" fmla="*/ 91 w 162"/>
              <a:gd name="T25" fmla="*/ 64 h 168"/>
              <a:gd name="T26" fmla="*/ 78 w 162"/>
              <a:gd name="T27" fmla="*/ 59 h 168"/>
              <a:gd name="T28" fmla="*/ 76 w 162"/>
              <a:gd name="T29" fmla="*/ 55 h 168"/>
              <a:gd name="T30" fmla="*/ 82 w 162"/>
              <a:gd name="T31" fmla="*/ 42 h 168"/>
              <a:gd name="T32" fmla="*/ 73 w 162"/>
              <a:gd name="T33" fmla="*/ 34 h 168"/>
              <a:gd name="T34" fmla="*/ 61 w 162"/>
              <a:gd name="T35" fmla="*/ 40 h 168"/>
              <a:gd name="T36" fmla="*/ 56 w 162"/>
              <a:gd name="T37" fmla="*/ 38 h 168"/>
              <a:gd name="T38" fmla="*/ 51 w 162"/>
              <a:gd name="T39" fmla="*/ 25 h 168"/>
              <a:gd name="T40" fmla="*/ 40 w 162"/>
              <a:gd name="T41" fmla="*/ 25 h 168"/>
              <a:gd name="T42" fmla="*/ 35 w 162"/>
              <a:gd name="T43" fmla="*/ 38 h 168"/>
              <a:gd name="T44" fmla="*/ 30 w 162"/>
              <a:gd name="T45" fmla="*/ 40 h 168"/>
              <a:gd name="T46" fmla="*/ 17 w 162"/>
              <a:gd name="T47" fmla="*/ 34 h 168"/>
              <a:gd name="T48" fmla="*/ 9 w 162"/>
              <a:gd name="T49" fmla="*/ 42 h 168"/>
              <a:gd name="T50" fmla="*/ 15 w 162"/>
              <a:gd name="T51" fmla="*/ 55 h 168"/>
              <a:gd name="T52" fmla="*/ 13 w 162"/>
              <a:gd name="T53" fmla="*/ 59 h 168"/>
              <a:gd name="T54" fmla="*/ 0 w 162"/>
              <a:gd name="T55" fmla="*/ 64 h 168"/>
              <a:gd name="T56" fmla="*/ 0 w 162"/>
              <a:gd name="T57" fmla="*/ 76 h 168"/>
              <a:gd name="T58" fmla="*/ 13 w 162"/>
              <a:gd name="T59" fmla="*/ 81 h 168"/>
              <a:gd name="T60" fmla="*/ 15 w 162"/>
              <a:gd name="T61" fmla="*/ 85 h 168"/>
              <a:gd name="T62" fmla="*/ 9 w 162"/>
              <a:gd name="T63" fmla="*/ 98 h 168"/>
              <a:gd name="T64" fmla="*/ 17 w 162"/>
              <a:gd name="T65" fmla="*/ 106 h 168"/>
              <a:gd name="T66" fmla="*/ 30 w 162"/>
              <a:gd name="T67" fmla="*/ 101 h 168"/>
              <a:gd name="T68" fmla="*/ 35 w 162"/>
              <a:gd name="T69" fmla="*/ 103 h 168"/>
              <a:gd name="T70" fmla="*/ 40 w 162"/>
              <a:gd name="T71" fmla="*/ 116 h 168"/>
              <a:gd name="T72" fmla="*/ 51 w 162"/>
              <a:gd name="T73" fmla="*/ 116 h 168"/>
              <a:gd name="T74" fmla="*/ 56 w 162"/>
              <a:gd name="T75" fmla="*/ 103 h 168"/>
              <a:gd name="T76" fmla="*/ 61 w 162"/>
              <a:gd name="T77" fmla="*/ 101 h 168"/>
              <a:gd name="T78" fmla="*/ 73 w 162"/>
              <a:gd name="T79" fmla="*/ 106 h 168"/>
              <a:gd name="T80" fmla="*/ 82 w 162"/>
              <a:gd name="T81" fmla="*/ 98 h 168"/>
              <a:gd name="T82" fmla="*/ 76 w 162"/>
              <a:gd name="T83" fmla="*/ 85 h 168"/>
              <a:gd name="T84" fmla="*/ 78 w 162"/>
              <a:gd name="T85" fmla="*/ 81 h 168"/>
              <a:gd name="T86" fmla="*/ 91 w 162"/>
              <a:gd name="T87" fmla="*/ 76 h 168"/>
              <a:gd name="T88" fmla="*/ 45 w 162"/>
              <a:gd name="T89" fmla="*/ 51 h 168"/>
              <a:gd name="T90" fmla="*/ 26 w 162"/>
              <a:gd name="T91" fmla="*/ 70 h 168"/>
              <a:gd name="T92" fmla="*/ 45 w 162"/>
              <a:gd name="T93" fmla="*/ 89 h 168"/>
              <a:gd name="T94" fmla="*/ 64 w 162"/>
              <a:gd name="T95" fmla="*/ 70 h 168"/>
              <a:gd name="T96" fmla="*/ 45 w 162"/>
              <a:gd name="T97" fmla="*/ 51 h 168"/>
              <a:gd name="T98" fmla="*/ 118 w 162"/>
              <a:gd name="T99" fmla="*/ 144 h 168"/>
              <a:gd name="T100" fmla="*/ 108 w 162"/>
              <a:gd name="T101" fmla="*/ 14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2" h="168">
                <a:moveTo>
                  <a:pt x="60" y="17"/>
                </a:moveTo>
                <a:cubicBezTo>
                  <a:pt x="151" y="0"/>
                  <a:pt x="142" y="67"/>
                  <a:pt x="142" y="67"/>
                </a:cubicBezTo>
                <a:cubicBezTo>
                  <a:pt x="162" y="108"/>
                  <a:pt x="162" y="108"/>
                  <a:pt x="162" y="108"/>
                </a:cubicBezTo>
                <a:cubicBezTo>
                  <a:pt x="145" y="108"/>
                  <a:pt x="145" y="108"/>
                  <a:pt x="145" y="108"/>
                </a:cubicBezTo>
                <a:cubicBezTo>
                  <a:pt x="145" y="136"/>
                  <a:pt x="145" y="136"/>
                  <a:pt x="145" y="136"/>
                </a:cubicBezTo>
                <a:cubicBezTo>
                  <a:pt x="145" y="141"/>
                  <a:pt x="142" y="144"/>
                  <a:pt x="137" y="144"/>
                </a:cubicBezTo>
                <a:cubicBezTo>
                  <a:pt x="118" y="144"/>
                  <a:pt x="118" y="144"/>
                  <a:pt x="118" y="144"/>
                </a:cubicBezTo>
                <a:cubicBezTo>
                  <a:pt x="118" y="168"/>
                  <a:pt x="118" y="168"/>
                  <a:pt x="118" y="168"/>
                </a:cubicBezTo>
                <a:moveTo>
                  <a:pt x="44" y="168"/>
                </a:moveTo>
                <a:cubicBezTo>
                  <a:pt x="44" y="144"/>
                  <a:pt x="44" y="144"/>
                  <a:pt x="44" y="144"/>
                </a:cubicBezTo>
                <a:cubicBezTo>
                  <a:pt x="35" y="127"/>
                  <a:pt x="35" y="127"/>
                  <a:pt x="35" y="127"/>
                </a:cubicBezTo>
                <a:moveTo>
                  <a:pt x="91" y="76"/>
                </a:moveTo>
                <a:cubicBezTo>
                  <a:pt x="91" y="64"/>
                  <a:pt x="91" y="64"/>
                  <a:pt x="91" y="64"/>
                </a:cubicBezTo>
                <a:cubicBezTo>
                  <a:pt x="78" y="59"/>
                  <a:pt x="78" y="59"/>
                  <a:pt x="78" y="59"/>
                </a:cubicBezTo>
                <a:cubicBezTo>
                  <a:pt x="77" y="58"/>
                  <a:pt x="77" y="56"/>
                  <a:pt x="76" y="55"/>
                </a:cubicBezTo>
                <a:cubicBezTo>
                  <a:pt x="82" y="42"/>
                  <a:pt x="82" y="42"/>
                  <a:pt x="82" y="42"/>
                </a:cubicBezTo>
                <a:cubicBezTo>
                  <a:pt x="73" y="34"/>
                  <a:pt x="73" y="34"/>
                  <a:pt x="73" y="34"/>
                </a:cubicBezTo>
                <a:cubicBezTo>
                  <a:pt x="61" y="40"/>
                  <a:pt x="61" y="40"/>
                  <a:pt x="61" y="40"/>
                </a:cubicBezTo>
                <a:cubicBezTo>
                  <a:pt x="59" y="39"/>
                  <a:pt x="58" y="38"/>
                  <a:pt x="56" y="38"/>
                </a:cubicBezTo>
                <a:cubicBezTo>
                  <a:pt x="51" y="25"/>
                  <a:pt x="51" y="25"/>
                  <a:pt x="51" y="25"/>
                </a:cubicBezTo>
                <a:cubicBezTo>
                  <a:pt x="40" y="25"/>
                  <a:pt x="40" y="25"/>
                  <a:pt x="40" y="25"/>
                </a:cubicBezTo>
                <a:cubicBezTo>
                  <a:pt x="35" y="38"/>
                  <a:pt x="35" y="38"/>
                  <a:pt x="35" y="38"/>
                </a:cubicBezTo>
                <a:cubicBezTo>
                  <a:pt x="33" y="38"/>
                  <a:pt x="32" y="39"/>
                  <a:pt x="30" y="40"/>
                </a:cubicBezTo>
                <a:cubicBezTo>
                  <a:pt x="17" y="34"/>
                  <a:pt x="17" y="34"/>
                  <a:pt x="17" y="34"/>
                </a:cubicBezTo>
                <a:cubicBezTo>
                  <a:pt x="9" y="42"/>
                  <a:pt x="9" y="42"/>
                  <a:pt x="9" y="42"/>
                </a:cubicBezTo>
                <a:cubicBezTo>
                  <a:pt x="15" y="55"/>
                  <a:pt x="15" y="55"/>
                  <a:pt x="15" y="55"/>
                </a:cubicBezTo>
                <a:cubicBezTo>
                  <a:pt x="14" y="56"/>
                  <a:pt x="14" y="58"/>
                  <a:pt x="13" y="59"/>
                </a:cubicBezTo>
                <a:cubicBezTo>
                  <a:pt x="0" y="64"/>
                  <a:pt x="0" y="64"/>
                  <a:pt x="0" y="64"/>
                </a:cubicBezTo>
                <a:cubicBezTo>
                  <a:pt x="0" y="76"/>
                  <a:pt x="0" y="76"/>
                  <a:pt x="0" y="76"/>
                </a:cubicBezTo>
                <a:cubicBezTo>
                  <a:pt x="13" y="81"/>
                  <a:pt x="13" y="81"/>
                  <a:pt x="13" y="81"/>
                </a:cubicBezTo>
                <a:cubicBezTo>
                  <a:pt x="14" y="83"/>
                  <a:pt x="14" y="84"/>
                  <a:pt x="15" y="85"/>
                </a:cubicBezTo>
                <a:cubicBezTo>
                  <a:pt x="9" y="98"/>
                  <a:pt x="9" y="98"/>
                  <a:pt x="9" y="98"/>
                </a:cubicBezTo>
                <a:cubicBezTo>
                  <a:pt x="17" y="106"/>
                  <a:pt x="17" y="106"/>
                  <a:pt x="17" y="106"/>
                </a:cubicBezTo>
                <a:cubicBezTo>
                  <a:pt x="30" y="101"/>
                  <a:pt x="30" y="101"/>
                  <a:pt x="30" y="101"/>
                </a:cubicBezTo>
                <a:cubicBezTo>
                  <a:pt x="32" y="101"/>
                  <a:pt x="33" y="102"/>
                  <a:pt x="35" y="103"/>
                </a:cubicBezTo>
                <a:cubicBezTo>
                  <a:pt x="40" y="116"/>
                  <a:pt x="40" y="116"/>
                  <a:pt x="40" y="116"/>
                </a:cubicBezTo>
                <a:cubicBezTo>
                  <a:pt x="51" y="116"/>
                  <a:pt x="51" y="116"/>
                  <a:pt x="51" y="116"/>
                </a:cubicBezTo>
                <a:cubicBezTo>
                  <a:pt x="56" y="103"/>
                  <a:pt x="56" y="103"/>
                  <a:pt x="56" y="103"/>
                </a:cubicBezTo>
                <a:cubicBezTo>
                  <a:pt x="58" y="102"/>
                  <a:pt x="59" y="101"/>
                  <a:pt x="61" y="101"/>
                </a:cubicBezTo>
                <a:cubicBezTo>
                  <a:pt x="73" y="106"/>
                  <a:pt x="73" y="106"/>
                  <a:pt x="73" y="106"/>
                </a:cubicBezTo>
                <a:cubicBezTo>
                  <a:pt x="82" y="98"/>
                  <a:pt x="82" y="98"/>
                  <a:pt x="82" y="98"/>
                </a:cubicBezTo>
                <a:cubicBezTo>
                  <a:pt x="76" y="85"/>
                  <a:pt x="76" y="85"/>
                  <a:pt x="76" y="85"/>
                </a:cubicBezTo>
                <a:cubicBezTo>
                  <a:pt x="77" y="84"/>
                  <a:pt x="77" y="83"/>
                  <a:pt x="78" y="81"/>
                </a:cubicBezTo>
                <a:lnTo>
                  <a:pt x="91" y="76"/>
                </a:lnTo>
                <a:close/>
                <a:moveTo>
                  <a:pt x="45" y="51"/>
                </a:moveTo>
                <a:cubicBezTo>
                  <a:pt x="35" y="51"/>
                  <a:pt x="26" y="60"/>
                  <a:pt x="26" y="70"/>
                </a:cubicBezTo>
                <a:cubicBezTo>
                  <a:pt x="26" y="81"/>
                  <a:pt x="35" y="89"/>
                  <a:pt x="45" y="89"/>
                </a:cubicBezTo>
                <a:cubicBezTo>
                  <a:pt x="56" y="89"/>
                  <a:pt x="64" y="81"/>
                  <a:pt x="64" y="70"/>
                </a:cubicBezTo>
                <a:cubicBezTo>
                  <a:pt x="64" y="60"/>
                  <a:pt x="56" y="51"/>
                  <a:pt x="45" y="51"/>
                </a:cubicBezTo>
                <a:close/>
                <a:moveTo>
                  <a:pt x="118" y="144"/>
                </a:moveTo>
                <a:cubicBezTo>
                  <a:pt x="108" y="144"/>
                  <a:pt x="108" y="144"/>
                  <a:pt x="108" y="14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5"/>
          <p:cNvSpPr>
            <a:spLocks noEditPoints="1"/>
          </p:cNvSpPr>
          <p:nvPr/>
        </p:nvSpPr>
        <p:spPr bwMode="auto">
          <a:xfrm>
            <a:off x="4746275" y="6027420"/>
            <a:ext cx="754063" cy="427038"/>
          </a:xfrm>
          <a:custGeom>
            <a:avLst/>
            <a:gdLst>
              <a:gd name="T0" fmla="*/ 46 w 198"/>
              <a:gd name="T1" fmla="*/ 91 h 112"/>
              <a:gd name="T2" fmla="*/ 46 w 198"/>
              <a:gd name="T3" fmla="*/ 83 h 112"/>
              <a:gd name="T4" fmla="*/ 57 w 198"/>
              <a:gd name="T5" fmla="*/ 72 h 112"/>
              <a:gd name="T6" fmla="*/ 64 w 198"/>
              <a:gd name="T7" fmla="*/ 78 h 112"/>
              <a:gd name="T8" fmla="*/ 55 w 198"/>
              <a:gd name="T9" fmla="*/ 91 h 112"/>
              <a:gd name="T10" fmla="*/ 120 w 198"/>
              <a:gd name="T11" fmla="*/ 81 h 112"/>
              <a:gd name="T12" fmla="*/ 144 w 198"/>
              <a:gd name="T13" fmla="*/ 91 h 112"/>
              <a:gd name="T14" fmla="*/ 146 w 198"/>
              <a:gd name="T15" fmla="*/ 81 h 112"/>
              <a:gd name="T16" fmla="*/ 121 w 198"/>
              <a:gd name="T17" fmla="*/ 99 h 112"/>
              <a:gd name="T18" fmla="*/ 132 w 198"/>
              <a:gd name="T19" fmla="*/ 100 h 112"/>
              <a:gd name="T20" fmla="*/ 134 w 198"/>
              <a:gd name="T21" fmla="*/ 91 h 112"/>
              <a:gd name="T22" fmla="*/ 108 w 198"/>
              <a:gd name="T23" fmla="*/ 107 h 112"/>
              <a:gd name="T24" fmla="*/ 119 w 198"/>
              <a:gd name="T25" fmla="*/ 108 h 112"/>
              <a:gd name="T26" fmla="*/ 121 w 198"/>
              <a:gd name="T27" fmla="*/ 99 h 112"/>
              <a:gd name="T28" fmla="*/ 93 w 198"/>
              <a:gd name="T29" fmla="*/ 109 h 112"/>
              <a:gd name="T30" fmla="*/ 105 w 198"/>
              <a:gd name="T31" fmla="*/ 108 h 112"/>
              <a:gd name="T32" fmla="*/ 63 w 198"/>
              <a:gd name="T33" fmla="*/ 100 h 112"/>
              <a:gd name="T34" fmla="*/ 76 w 198"/>
              <a:gd name="T35" fmla="*/ 76 h 112"/>
              <a:gd name="T36" fmla="*/ 68 w 198"/>
              <a:gd name="T37" fmla="*/ 76 h 112"/>
              <a:gd name="T38" fmla="*/ 54 w 198"/>
              <a:gd name="T39" fmla="*/ 100 h 112"/>
              <a:gd name="T40" fmla="*/ 63 w 198"/>
              <a:gd name="T41" fmla="*/ 100 h 112"/>
              <a:gd name="T42" fmla="*/ 87 w 198"/>
              <a:gd name="T43" fmla="*/ 91 h 112"/>
              <a:gd name="T44" fmla="*/ 81 w 198"/>
              <a:gd name="T45" fmla="*/ 81 h 112"/>
              <a:gd name="T46" fmla="*/ 65 w 198"/>
              <a:gd name="T47" fmla="*/ 97 h 112"/>
              <a:gd name="T48" fmla="*/ 70 w 198"/>
              <a:gd name="T49" fmla="*/ 107 h 112"/>
              <a:gd name="T50" fmla="*/ 91 w 198"/>
              <a:gd name="T51" fmla="*/ 103 h 112"/>
              <a:gd name="T52" fmla="*/ 93 w 198"/>
              <a:gd name="T53" fmla="*/ 93 h 112"/>
              <a:gd name="T54" fmla="*/ 84 w 198"/>
              <a:gd name="T55" fmla="*/ 94 h 112"/>
              <a:gd name="T56" fmla="*/ 77 w 198"/>
              <a:gd name="T57" fmla="*/ 110 h 112"/>
              <a:gd name="T58" fmla="*/ 86 w 198"/>
              <a:gd name="T59" fmla="*/ 110 h 112"/>
              <a:gd name="T60" fmla="*/ 170 w 198"/>
              <a:gd name="T61" fmla="*/ 0 h 112"/>
              <a:gd name="T62" fmla="*/ 165 w 198"/>
              <a:gd name="T63" fmla="*/ 67 h 112"/>
              <a:gd name="T64" fmla="*/ 198 w 198"/>
              <a:gd name="T65" fmla="*/ 53 h 112"/>
              <a:gd name="T66" fmla="*/ 107 w 198"/>
              <a:gd name="T67" fmla="*/ 29 h 112"/>
              <a:gd name="T68" fmla="*/ 97 w 198"/>
              <a:gd name="T69" fmla="*/ 29 h 112"/>
              <a:gd name="T70" fmla="*/ 68 w 198"/>
              <a:gd name="T71" fmla="*/ 43 h 112"/>
              <a:gd name="T72" fmla="*/ 94 w 198"/>
              <a:gd name="T73" fmla="*/ 50 h 112"/>
              <a:gd name="T74" fmla="*/ 146 w 198"/>
              <a:gd name="T75" fmla="*/ 81 h 112"/>
              <a:gd name="T76" fmla="*/ 154 w 198"/>
              <a:gd name="T77" fmla="*/ 70 h 112"/>
              <a:gd name="T78" fmla="*/ 146 w 198"/>
              <a:gd name="T79" fmla="*/ 81 h 112"/>
              <a:gd name="T80" fmla="*/ 50 w 198"/>
              <a:gd name="T81" fmla="*/ 79 h 112"/>
              <a:gd name="T82" fmla="*/ 28 w 198"/>
              <a:gd name="T83" fmla="*/ 74 h 112"/>
              <a:gd name="T84" fmla="*/ 41 w 198"/>
              <a:gd name="T85" fmla="*/ 0 h 112"/>
              <a:gd name="T86" fmla="*/ 47 w 198"/>
              <a:gd name="T87" fmla="*/ 81 h 112"/>
              <a:gd name="T88" fmla="*/ 65 w 198"/>
              <a:gd name="T89"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8" h="112">
                <a:moveTo>
                  <a:pt x="51" y="93"/>
                </a:moveTo>
                <a:cubicBezTo>
                  <a:pt x="50" y="93"/>
                  <a:pt x="48" y="92"/>
                  <a:pt x="46" y="91"/>
                </a:cubicBezTo>
                <a:cubicBezTo>
                  <a:pt x="45" y="90"/>
                  <a:pt x="45" y="88"/>
                  <a:pt x="44" y="87"/>
                </a:cubicBezTo>
                <a:cubicBezTo>
                  <a:pt x="44" y="85"/>
                  <a:pt x="45" y="84"/>
                  <a:pt x="46" y="83"/>
                </a:cubicBezTo>
                <a:cubicBezTo>
                  <a:pt x="54" y="74"/>
                  <a:pt x="54" y="74"/>
                  <a:pt x="54" y="74"/>
                </a:cubicBezTo>
                <a:cubicBezTo>
                  <a:pt x="55" y="73"/>
                  <a:pt x="56" y="72"/>
                  <a:pt x="57" y="72"/>
                </a:cubicBezTo>
                <a:cubicBezTo>
                  <a:pt x="59" y="72"/>
                  <a:pt x="61" y="72"/>
                  <a:pt x="62" y="74"/>
                </a:cubicBezTo>
                <a:cubicBezTo>
                  <a:pt x="63" y="75"/>
                  <a:pt x="64" y="76"/>
                  <a:pt x="64" y="78"/>
                </a:cubicBezTo>
                <a:cubicBezTo>
                  <a:pt x="64" y="79"/>
                  <a:pt x="64" y="81"/>
                  <a:pt x="63" y="82"/>
                </a:cubicBezTo>
                <a:cubicBezTo>
                  <a:pt x="55" y="91"/>
                  <a:pt x="55" y="91"/>
                  <a:pt x="55" y="91"/>
                </a:cubicBezTo>
                <a:cubicBezTo>
                  <a:pt x="54" y="92"/>
                  <a:pt x="53" y="92"/>
                  <a:pt x="51" y="93"/>
                </a:cubicBezTo>
                <a:close/>
                <a:moveTo>
                  <a:pt x="120" y="81"/>
                </a:moveTo>
                <a:cubicBezTo>
                  <a:pt x="120" y="81"/>
                  <a:pt x="135" y="93"/>
                  <a:pt x="139" y="93"/>
                </a:cubicBezTo>
                <a:cubicBezTo>
                  <a:pt x="142" y="94"/>
                  <a:pt x="143" y="93"/>
                  <a:pt x="144" y="91"/>
                </a:cubicBezTo>
                <a:cubicBezTo>
                  <a:pt x="146" y="90"/>
                  <a:pt x="147" y="88"/>
                  <a:pt x="147" y="85"/>
                </a:cubicBezTo>
                <a:cubicBezTo>
                  <a:pt x="147" y="84"/>
                  <a:pt x="146" y="82"/>
                  <a:pt x="146" y="81"/>
                </a:cubicBezTo>
                <a:moveTo>
                  <a:pt x="109" y="89"/>
                </a:moveTo>
                <a:cubicBezTo>
                  <a:pt x="121" y="99"/>
                  <a:pt x="121" y="99"/>
                  <a:pt x="121" y="99"/>
                </a:cubicBezTo>
                <a:cubicBezTo>
                  <a:pt x="122" y="101"/>
                  <a:pt x="124" y="102"/>
                  <a:pt x="126" y="102"/>
                </a:cubicBezTo>
                <a:cubicBezTo>
                  <a:pt x="129" y="102"/>
                  <a:pt x="131" y="101"/>
                  <a:pt x="132" y="100"/>
                </a:cubicBezTo>
                <a:cubicBezTo>
                  <a:pt x="134" y="98"/>
                  <a:pt x="135" y="96"/>
                  <a:pt x="135" y="94"/>
                </a:cubicBezTo>
                <a:cubicBezTo>
                  <a:pt x="135" y="93"/>
                  <a:pt x="135" y="92"/>
                  <a:pt x="134" y="91"/>
                </a:cubicBezTo>
                <a:moveTo>
                  <a:pt x="102" y="102"/>
                </a:moveTo>
                <a:cubicBezTo>
                  <a:pt x="108" y="107"/>
                  <a:pt x="108" y="107"/>
                  <a:pt x="108" y="107"/>
                </a:cubicBezTo>
                <a:cubicBezTo>
                  <a:pt x="109" y="109"/>
                  <a:pt x="111" y="110"/>
                  <a:pt x="113" y="110"/>
                </a:cubicBezTo>
                <a:cubicBezTo>
                  <a:pt x="115" y="110"/>
                  <a:pt x="117" y="109"/>
                  <a:pt x="119" y="108"/>
                </a:cubicBezTo>
                <a:cubicBezTo>
                  <a:pt x="121" y="106"/>
                  <a:pt x="122" y="104"/>
                  <a:pt x="121" y="102"/>
                </a:cubicBezTo>
                <a:cubicBezTo>
                  <a:pt x="121" y="101"/>
                  <a:pt x="121" y="100"/>
                  <a:pt x="121" y="99"/>
                </a:cubicBezTo>
                <a:moveTo>
                  <a:pt x="88" y="107"/>
                </a:moveTo>
                <a:cubicBezTo>
                  <a:pt x="93" y="109"/>
                  <a:pt x="93" y="109"/>
                  <a:pt x="93" y="109"/>
                </a:cubicBezTo>
                <a:cubicBezTo>
                  <a:pt x="93" y="110"/>
                  <a:pt x="96" y="111"/>
                  <a:pt x="100" y="110"/>
                </a:cubicBezTo>
                <a:cubicBezTo>
                  <a:pt x="102" y="110"/>
                  <a:pt x="104" y="110"/>
                  <a:pt x="105" y="108"/>
                </a:cubicBezTo>
                <a:cubicBezTo>
                  <a:pt x="106" y="108"/>
                  <a:pt x="106" y="107"/>
                  <a:pt x="107" y="106"/>
                </a:cubicBezTo>
                <a:moveTo>
                  <a:pt x="63" y="100"/>
                </a:moveTo>
                <a:cubicBezTo>
                  <a:pt x="76" y="84"/>
                  <a:pt x="76" y="84"/>
                  <a:pt x="76" y="84"/>
                </a:cubicBezTo>
                <a:cubicBezTo>
                  <a:pt x="79" y="82"/>
                  <a:pt x="78" y="78"/>
                  <a:pt x="76" y="76"/>
                </a:cubicBezTo>
                <a:cubicBezTo>
                  <a:pt x="75" y="75"/>
                  <a:pt x="73" y="74"/>
                  <a:pt x="71" y="74"/>
                </a:cubicBezTo>
                <a:cubicBezTo>
                  <a:pt x="70" y="75"/>
                  <a:pt x="68" y="75"/>
                  <a:pt x="68" y="76"/>
                </a:cubicBezTo>
                <a:cubicBezTo>
                  <a:pt x="54" y="92"/>
                  <a:pt x="54" y="92"/>
                  <a:pt x="54" y="92"/>
                </a:cubicBezTo>
                <a:cubicBezTo>
                  <a:pt x="52" y="94"/>
                  <a:pt x="52" y="98"/>
                  <a:pt x="54" y="100"/>
                </a:cubicBezTo>
                <a:cubicBezTo>
                  <a:pt x="56" y="101"/>
                  <a:pt x="57" y="102"/>
                  <a:pt x="59" y="101"/>
                </a:cubicBezTo>
                <a:cubicBezTo>
                  <a:pt x="61" y="101"/>
                  <a:pt x="62" y="101"/>
                  <a:pt x="63" y="100"/>
                </a:cubicBezTo>
                <a:close/>
                <a:moveTo>
                  <a:pt x="74" y="105"/>
                </a:moveTo>
                <a:cubicBezTo>
                  <a:pt x="87" y="91"/>
                  <a:pt x="87" y="91"/>
                  <a:pt x="87" y="91"/>
                </a:cubicBezTo>
                <a:cubicBezTo>
                  <a:pt x="89" y="89"/>
                  <a:pt x="89" y="85"/>
                  <a:pt x="86" y="83"/>
                </a:cubicBezTo>
                <a:cubicBezTo>
                  <a:pt x="85" y="81"/>
                  <a:pt x="83" y="81"/>
                  <a:pt x="81" y="81"/>
                </a:cubicBezTo>
                <a:cubicBezTo>
                  <a:pt x="80" y="81"/>
                  <a:pt x="79" y="82"/>
                  <a:pt x="78" y="83"/>
                </a:cubicBezTo>
                <a:cubicBezTo>
                  <a:pt x="65" y="97"/>
                  <a:pt x="65" y="97"/>
                  <a:pt x="65" y="97"/>
                </a:cubicBezTo>
                <a:cubicBezTo>
                  <a:pt x="63" y="99"/>
                  <a:pt x="63" y="103"/>
                  <a:pt x="66" y="105"/>
                </a:cubicBezTo>
                <a:cubicBezTo>
                  <a:pt x="67" y="107"/>
                  <a:pt x="69" y="107"/>
                  <a:pt x="70" y="107"/>
                </a:cubicBezTo>
                <a:cubicBezTo>
                  <a:pt x="72" y="107"/>
                  <a:pt x="73" y="106"/>
                  <a:pt x="74" y="105"/>
                </a:cubicBezTo>
                <a:close/>
                <a:moveTo>
                  <a:pt x="91" y="103"/>
                </a:moveTo>
                <a:cubicBezTo>
                  <a:pt x="93" y="102"/>
                  <a:pt x="93" y="102"/>
                  <a:pt x="93" y="102"/>
                </a:cubicBezTo>
                <a:cubicBezTo>
                  <a:pt x="95" y="99"/>
                  <a:pt x="95" y="95"/>
                  <a:pt x="93" y="93"/>
                </a:cubicBezTo>
                <a:cubicBezTo>
                  <a:pt x="91" y="92"/>
                  <a:pt x="89" y="91"/>
                  <a:pt x="88" y="92"/>
                </a:cubicBezTo>
                <a:cubicBezTo>
                  <a:pt x="86" y="92"/>
                  <a:pt x="85" y="93"/>
                  <a:pt x="84" y="94"/>
                </a:cubicBezTo>
                <a:cubicBezTo>
                  <a:pt x="77" y="102"/>
                  <a:pt x="77" y="102"/>
                  <a:pt x="77" y="102"/>
                </a:cubicBezTo>
                <a:cubicBezTo>
                  <a:pt x="75" y="104"/>
                  <a:pt x="75" y="108"/>
                  <a:pt x="77" y="110"/>
                </a:cubicBezTo>
                <a:cubicBezTo>
                  <a:pt x="79" y="111"/>
                  <a:pt x="80" y="112"/>
                  <a:pt x="82" y="112"/>
                </a:cubicBezTo>
                <a:cubicBezTo>
                  <a:pt x="84" y="111"/>
                  <a:pt x="85" y="111"/>
                  <a:pt x="86" y="110"/>
                </a:cubicBezTo>
                <a:lnTo>
                  <a:pt x="91" y="103"/>
                </a:lnTo>
                <a:close/>
                <a:moveTo>
                  <a:pt x="170" y="0"/>
                </a:moveTo>
                <a:cubicBezTo>
                  <a:pt x="158" y="7"/>
                  <a:pt x="139" y="17"/>
                  <a:pt x="136" y="18"/>
                </a:cubicBezTo>
                <a:cubicBezTo>
                  <a:pt x="139" y="23"/>
                  <a:pt x="150" y="42"/>
                  <a:pt x="165" y="67"/>
                </a:cubicBezTo>
                <a:cubicBezTo>
                  <a:pt x="166" y="70"/>
                  <a:pt x="166" y="70"/>
                  <a:pt x="166" y="70"/>
                </a:cubicBezTo>
                <a:cubicBezTo>
                  <a:pt x="198" y="53"/>
                  <a:pt x="198" y="53"/>
                  <a:pt x="198" y="53"/>
                </a:cubicBezTo>
                <a:moveTo>
                  <a:pt x="140" y="25"/>
                </a:moveTo>
                <a:cubicBezTo>
                  <a:pt x="125" y="19"/>
                  <a:pt x="116" y="29"/>
                  <a:pt x="107" y="29"/>
                </a:cubicBezTo>
                <a:cubicBezTo>
                  <a:pt x="103" y="29"/>
                  <a:pt x="100" y="29"/>
                  <a:pt x="98" y="29"/>
                </a:cubicBezTo>
                <a:cubicBezTo>
                  <a:pt x="98" y="29"/>
                  <a:pt x="98" y="29"/>
                  <a:pt x="97" y="29"/>
                </a:cubicBezTo>
                <a:cubicBezTo>
                  <a:pt x="96" y="29"/>
                  <a:pt x="96" y="29"/>
                  <a:pt x="95" y="30"/>
                </a:cubicBezTo>
                <a:cubicBezTo>
                  <a:pt x="68" y="43"/>
                  <a:pt x="68" y="43"/>
                  <a:pt x="68" y="43"/>
                </a:cubicBezTo>
                <a:cubicBezTo>
                  <a:pt x="56" y="50"/>
                  <a:pt x="68" y="59"/>
                  <a:pt x="72" y="58"/>
                </a:cubicBezTo>
                <a:cubicBezTo>
                  <a:pt x="76" y="57"/>
                  <a:pt x="87" y="53"/>
                  <a:pt x="94" y="50"/>
                </a:cubicBezTo>
                <a:cubicBezTo>
                  <a:pt x="98" y="48"/>
                  <a:pt x="103" y="49"/>
                  <a:pt x="107" y="52"/>
                </a:cubicBezTo>
                <a:cubicBezTo>
                  <a:pt x="119" y="60"/>
                  <a:pt x="144" y="79"/>
                  <a:pt x="146" y="81"/>
                </a:cubicBezTo>
                <a:moveTo>
                  <a:pt x="163" y="64"/>
                </a:moveTo>
                <a:cubicBezTo>
                  <a:pt x="161" y="65"/>
                  <a:pt x="156" y="68"/>
                  <a:pt x="154" y="70"/>
                </a:cubicBezTo>
                <a:cubicBezTo>
                  <a:pt x="153" y="70"/>
                  <a:pt x="153" y="72"/>
                  <a:pt x="151" y="74"/>
                </a:cubicBezTo>
                <a:cubicBezTo>
                  <a:pt x="150" y="76"/>
                  <a:pt x="147" y="80"/>
                  <a:pt x="146" y="81"/>
                </a:cubicBezTo>
                <a:moveTo>
                  <a:pt x="50" y="79"/>
                </a:moveTo>
                <a:cubicBezTo>
                  <a:pt x="50" y="79"/>
                  <a:pt x="50" y="79"/>
                  <a:pt x="50" y="79"/>
                </a:cubicBezTo>
                <a:moveTo>
                  <a:pt x="0" y="50"/>
                </a:moveTo>
                <a:cubicBezTo>
                  <a:pt x="28" y="74"/>
                  <a:pt x="28" y="74"/>
                  <a:pt x="28" y="74"/>
                </a:cubicBezTo>
                <a:cubicBezTo>
                  <a:pt x="69" y="23"/>
                  <a:pt x="69" y="23"/>
                  <a:pt x="69" y="23"/>
                </a:cubicBezTo>
                <a:cubicBezTo>
                  <a:pt x="41" y="0"/>
                  <a:pt x="41" y="0"/>
                  <a:pt x="41" y="0"/>
                </a:cubicBezTo>
                <a:moveTo>
                  <a:pt x="31" y="70"/>
                </a:moveTo>
                <a:cubicBezTo>
                  <a:pt x="39" y="76"/>
                  <a:pt x="47" y="81"/>
                  <a:pt x="47" y="81"/>
                </a:cubicBezTo>
                <a:moveTo>
                  <a:pt x="85" y="35"/>
                </a:moveTo>
                <a:cubicBezTo>
                  <a:pt x="81" y="33"/>
                  <a:pt x="73" y="29"/>
                  <a:pt x="65" y="2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6"/>
          <p:cNvSpPr>
            <a:spLocks noEditPoints="1"/>
          </p:cNvSpPr>
          <p:nvPr/>
        </p:nvSpPr>
        <p:spPr bwMode="auto">
          <a:xfrm>
            <a:off x="4792663" y="464820"/>
            <a:ext cx="579438" cy="463550"/>
          </a:xfrm>
          <a:custGeom>
            <a:avLst/>
            <a:gdLst>
              <a:gd name="T0" fmla="*/ 152 w 152"/>
              <a:gd name="T1" fmla="*/ 122 h 122"/>
              <a:gd name="T2" fmla="*/ 0 w 152"/>
              <a:gd name="T3" fmla="*/ 122 h 122"/>
              <a:gd name="T4" fmla="*/ 37 w 152"/>
              <a:gd name="T5" fmla="*/ 89 h 122"/>
              <a:gd name="T6" fmla="*/ 17 w 152"/>
              <a:gd name="T7" fmla="*/ 89 h 122"/>
              <a:gd name="T8" fmla="*/ 17 w 152"/>
              <a:gd name="T9" fmla="*/ 122 h 122"/>
              <a:gd name="T10" fmla="*/ 37 w 152"/>
              <a:gd name="T11" fmla="*/ 122 h 122"/>
              <a:gd name="T12" fmla="*/ 37 w 152"/>
              <a:gd name="T13" fmla="*/ 89 h 122"/>
              <a:gd name="T14" fmla="*/ 70 w 152"/>
              <a:gd name="T15" fmla="*/ 57 h 122"/>
              <a:gd name="T16" fmla="*/ 49 w 152"/>
              <a:gd name="T17" fmla="*/ 57 h 122"/>
              <a:gd name="T18" fmla="*/ 49 w 152"/>
              <a:gd name="T19" fmla="*/ 122 h 122"/>
              <a:gd name="T20" fmla="*/ 70 w 152"/>
              <a:gd name="T21" fmla="*/ 122 h 122"/>
              <a:gd name="T22" fmla="*/ 70 w 152"/>
              <a:gd name="T23" fmla="*/ 57 h 122"/>
              <a:gd name="T24" fmla="*/ 103 w 152"/>
              <a:gd name="T25" fmla="*/ 71 h 122"/>
              <a:gd name="T26" fmla="*/ 82 w 152"/>
              <a:gd name="T27" fmla="*/ 71 h 122"/>
              <a:gd name="T28" fmla="*/ 82 w 152"/>
              <a:gd name="T29" fmla="*/ 122 h 122"/>
              <a:gd name="T30" fmla="*/ 103 w 152"/>
              <a:gd name="T31" fmla="*/ 122 h 122"/>
              <a:gd name="T32" fmla="*/ 103 w 152"/>
              <a:gd name="T33" fmla="*/ 71 h 122"/>
              <a:gd name="T34" fmla="*/ 136 w 152"/>
              <a:gd name="T35" fmla="*/ 38 h 122"/>
              <a:gd name="T36" fmla="*/ 115 w 152"/>
              <a:gd name="T37" fmla="*/ 38 h 122"/>
              <a:gd name="T38" fmla="*/ 115 w 152"/>
              <a:gd name="T39" fmla="*/ 122 h 122"/>
              <a:gd name="T40" fmla="*/ 136 w 152"/>
              <a:gd name="T41" fmla="*/ 122 h 122"/>
              <a:gd name="T42" fmla="*/ 136 w 152"/>
              <a:gd name="T43" fmla="*/ 38 h 122"/>
              <a:gd name="T44" fmla="*/ 27 w 152"/>
              <a:gd name="T45" fmla="*/ 53 h 122"/>
              <a:gd name="T46" fmla="*/ 21 w 152"/>
              <a:gd name="T47" fmla="*/ 59 h 122"/>
              <a:gd name="T48" fmla="*/ 27 w 152"/>
              <a:gd name="T49" fmla="*/ 65 h 122"/>
              <a:gd name="T50" fmla="*/ 33 w 152"/>
              <a:gd name="T51" fmla="*/ 59 h 122"/>
              <a:gd name="T52" fmla="*/ 27 w 152"/>
              <a:gd name="T53" fmla="*/ 53 h 122"/>
              <a:gd name="T54" fmla="*/ 60 w 152"/>
              <a:gd name="T55" fmla="*/ 22 h 122"/>
              <a:gd name="T56" fmla="*/ 54 w 152"/>
              <a:gd name="T57" fmla="*/ 28 h 122"/>
              <a:gd name="T58" fmla="*/ 60 w 152"/>
              <a:gd name="T59" fmla="*/ 34 h 122"/>
              <a:gd name="T60" fmla="*/ 66 w 152"/>
              <a:gd name="T61" fmla="*/ 28 h 122"/>
              <a:gd name="T62" fmla="*/ 60 w 152"/>
              <a:gd name="T63" fmla="*/ 22 h 122"/>
              <a:gd name="T64" fmla="*/ 92 w 152"/>
              <a:gd name="T65" fmla="*/ 38 h 122"/>
              <a:gd name="T66" fmla="*/ 86 w 152"/>
              <a:gd name="T67" fmla="*/ 44 h 122"/>
              <a:gd name="T68" fmla="*/ 92 w 152"/>
              <a:gd name="T69" fmla="*/ 50 h 122"/>
              <a:gd name="T70" fmla="*/ 98 w 152"/>
              <a:gd name="T71" fmla="*/ 44 h 122"/>
              <a:gd name="T72" fmla="*/ 92 w 152"/>
              <a:gd name="T73" fmla="*/ 38 h 122"/>
              <a:gd name="T74" fmla="*/ 125 w 152"/>
              <a:gd name="T75" fmla="*/ 0 h 122"/>
              <a:gd name="T76" fmla="*/ 119 w 152"/>
              <a:gd name="T77" fmla="*/ 6 h 122"/>
              <a:gd name="T78" fmla="*/ 125 w 152"/>
              <a:gd name="T79" fmla="*/ 12 h 122"/>
              <a:gd name="T80" fmla="*/ 131 w 152"/>
              <a:gd name="T81" fmla="*/ 6 h 122"/>
              <a:gd name="T82" fmla="*/ 125 w 152"/>
              <a:gd name="T83" fmla="*/ 0 h 122"/>
              <a:gd name="T84" fmla="*/ 96 w 152"/>
              <a:gd name="T85" fmla="*/ 39 h 122"/>
              <a:gd name="T86" fmla="*/ 121 w 152"/>
              <a:gd name="T87" fmla="*/ 11 h 122"/>
              <a:gd name="T88" fmla="*/ 65 w 152"/>
              <a:gd name="T89" fmla="*/ 31 h 122"/>
              <a:gd name="T90" fmla="*/ 87 w 152"/>
              <a:gd name="T91" fmla="*/ 41 h 122"/>
              <a:gd name="T92" fmla="*/ 55 w 152"/>
              <a:gd name="T93" fmla="*/ 32 h 122"/>
              <a:gd name="T94" fmla="*/ 31 w 152"/>
              <a:gd name="T95" fmla="*/ 5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2" h="122">
                <a:moveTo>
                  <a:pt x="152" y="122"/>
                </a:moveTo>
                <a:cubicBezTo>
                  <a:pt x="0" y="122"/>
                  <a:pt x="0" y="122"/>
                  <a:pt x="0" y="122"/>
                </a:cubicBezTo>
                <a:moveTo>
                  <a:pt x="37" y="89"/>
                </a:moveTo>
                <a:cubicBezTo>
                  <a:pt x="17" y="89"/>
                  <a:pt x="17" y="89"/>
                  <a:pt x="17" y="89"/>
                </a:cubicBezTo>
                <a:cubicBezTo>
                  <a:pt x="17" y="122"/>
                  <a:pt x="17" y="122"/>
                  <a:pt x="17" y="122"/>
                </a:cubicBezTo>
                <a:cubicBezTo>
                  <a:pt x="37" y="122"/>
                  <a:pt x="37" y="122"/>
                  <a:pt x="37" y="122"/>
                </a:cubicBezTo>
                <a:lnTo>
                  <a:pt x="37" y="89"/>
                </a:lnTo>
                <a:close/>
                <a:moveTo>
                  <a:pt x="70" y="57"/>
                </a:moveTo>
                <a:cubicBezTo>
                  <a:pt x="49" y="57"/>
                  <a:pt x="49" y="57"/>
                  <a:pt x="49" y="57"/>
                </a:cubicBezTo>
                <a:cubicBezTo>
                  <a:pt x="49" y="122"/>
                  <a:pt x="49" y="122"/>
                  <a:pt x="49" y="122"/>
                </a:cubicBezTo>
                <a:cubicBezTo>
                  <a:pt x="70" y="122"/>
                  <a:pt x="70" y="122"/>
                  <a:pt x="70" y="122"/>
                </a:cubicBezTo>
                <a:lnTo>
                  <a:pt x="70" y="57"/>
                </a:lnTo>
                <a:close/>
                <a:moveTo>
                  <a:pt x="103" y="71"/>
                </a:moveTo>
                <a:cubicBezTo>
                  <a:pt x="82" y="71"/>
                  <a:pt x="82" y="71"/>
                  <a:pt x="82" y="71"/>
                </a:cubicBezTo>
                <a:cubicBezTo>
                  <a:pt x="82" y="122"/>
                  <a:pt x="82" y="122"/>
                  <a:pt x="82" y="122"/>
                </a:cubicBezTo>
                <a:cubicBezTo>
                  <a:pt x="103" y="122"/>
                  <a:pt x="103" y="122"/>
                  <a:pt x="103" y="122"/>
                </a:cubicBezTo>
                <a:lnTo>
                  <a:pt x="103" y="71"/>
                </a:lnTo>
                <a:close/>
                <a:moveTo>
                  <a:pt x="136" y="38"/>
                </a:moveTo>
                <a:cubicBezTo>
                  <a:pt x="115" y="38"/>
                  <a:pt x="115" y="38"/>
                  <a:pt x="115" y="38"/>
                </a:cubicBezTo>
                <a:cubicBezTo>
                  <a:pt x="115" y="122"/>
                  <a:pt x="115" y="122"/>
                  <a:pt x="115" y="122"/>
                </a:cubicBezTo>
                <a:cubicBezTo>
                  <a:pt x="136" y="122"/>
                  <a:pt x="136" y="122"/>
                  <a:pt x="136" y="122"/>
                </a:cubicBezTo>
                <a:lnTo>
                  <a:pt x="136" y="38"/>
                </a:lnTo>
                <a:close/>
                <a:moveTo>
                  <a:pt x="27" y="53"/>
                </a:moveTo>
                <a:cubicBezTo>
                  <a:pt x="24" y="53"/>
                  <a:pt x="21" y="56"/>
                  <a:pt x="21" y="59"/>
                </a:cubicBezTo>
                <a:cubicBezTo>
                  <a:pt x="21" y="63"/>
                  <a:pt x="24" y="65"/>
                  <a:pt x="27" y="65"/>
                </a:cubicBezTo>
                <a:cubicBezTo>
                  <a:pt x="30" y="65"/>
                  <a:pt x="33" y="63"/>
                  <a:pt x="33" y="59"/>
                </a:cubicBezTo>
                <a:cubicBezTo>
                  <a:pt x="33" y="56"/>
                  <a:pt x="30" y="53"/>
                  <a:pt x="27" y="53"/>
                </a:cubicBezTo>
                <a:close/>
                <a:moveTo>
                  <a:pt x="60" y="22"/>
                </a:moveTo>
                <a:cubicBezTo>
                  <a:pt x="56" y="22"/>
                  <a:pt x="54" y="25"/>
                  <a:pt x="54" y="28"/>
                </a:cubicBezTo>
                <a:cubicBezTo>
                  <a:pt x="54" y="31"/>
                  <a:pt x="56" y="34"/>
                  <a:pt x="60" y="34"/>
                </a:cubicBezTo>
                <a:cubicBezTo>
                  <a:pt x="63" y="34"/>
                  <a:pt x="66" y="31"/>
                  <a:pt x="66" y="28"/>
                </a:cubicBezTo>
                <a:cubicBezTo>
                  <a:pt x="66" y="25"/>
                  <a:pt x="63" y="22"/>
                  <a:pt x="60" y="22"/>
                </a:cubicBezTo>
                <a:close/>
                <a:moveTo>
                  <a:pt x="92" y="38"/>
                </a:moveTo>
                <a:cubicBezTo>
                  <a:pt x="89" y="38"/>
                  <a:pt x="86" y="40"/>
                  <a:pt x="86" y="44"/>
                </a:cubicBezTo>
                <a:cubicBezTo>
                  <a:pt x="86" y="47"/>
                  <a:pt x="89" y="50"/>
                  <a:pt x="92" y="50"/>
                </a:cubicBezTo>
                <a:cubicBezTo>
                  <a:pt x="96" y="50"/>
                  <a:pt x="98" y="47"/>
                  <a:pt x="98" y="44"/>
                </a:cubicBezTo>
                <a:cubicBezTo>
                  <a:pt x="98" y="40"/>
                  <a:pt x="96" y="38"/>
                  <a:pt x="92" y="38"/>
                </a:cubicBezTo>
                <a:close/>
                <a:moveTo>
                  <a:pt x="125" y="0"/>
                </a:moveTo>
                <a:cubicBezTo>
                  <a:pt x="122" y="0"/>
                  <a:pt x="119" y="3"/>
                  <a:pt x="119" y="6"/>
                </a:cubicBezTo>
                <a:cubicBezTo>
                  <a:pt x="119" y="10"/>
                  <a:pt x="122" y="12"/>
                  <a:pt x="125" y="12"/>
                </a:cubicBezTo>
                <a:cubicBezTo>
                  <a:pt x="128" y="12"/>
                  <a:pt x="131" y="10"/>
                  <a:pt x="131" y="6"/>
                </a:cubicBezTo>
                <a:cubicBezTo>
                  <a:pt x="131" y="3"/>
                  <a:pt x="128" y="0"/>
                  <a:pt x="125" y="0"/>
                </a:cubicBezTo>
                <a:close/>
                <a:moveTo>
                  <a:pt x="96" y="39"/>
                </a:moveTo>
                <a:cubicBezTo>
                  <a:pt x="121" y="11"/>
                  <a:pt x="121" y="11"/>
                  <a:pt x="121" y="11"/>
                </a:cubicBezTo>
                <a:moveTo>
                  <a:pt x="65" y="31"/>
                </a:moveTo>
                <a:cubicBezTo>
                  <a:pt x="87" y="41"/>
                  <a:pt x="87" y="41"/>
                  <a:pt x="87" y="41"/>
                </a:cubicBezTo>
                <a:moveTo>
                  <a:pt x="55" y="32"/>
                </a:moveTo>
                <a:cubicBezTo>
                  <a:pt x="31" y="55"/>
                  <a:pt x="31" y="55"/>
                  <a:pt x="31" y="5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7"/>
          <p:cNvSpPr>
            <a:spLocks noEditPoints="1"/>
          </p:cNvSpPr>
          <p:nvPr/>
        </p:nvSpPr>
        <p:spPr bwMode="auto">
          <a:xfrm>
            <a:off x="10155238" y="2106613"/>
            <a:ext cx="528638" cy="620713"/>
          </a:xfrm>
          <a:custGeom>
            <a:avLst/>
            <a:gdLst>
              <a:gd name="T0" fmla="*/ 333 w 333"/>
              <a:gd name="T1" fmla="*/ 161 h 391"/>
              <a:gd name="T2" fmla="*/ 333 w 333"/>
              <a:gd name="T3" fmla="*/ 391 h 391"/>
              <a:gd name="T4" fmla="*/ 0 w 333"/>
              <a:gd name="T5" fmla="*/ 391 h 391"/>
              <a:gd name="T6" fmla="*/ 0 w 333"/>
              <a:gd name="T7" fmla="*/ 161 h 391"/>
              <a:gd name="T8" fmla="*/ 333 w 333"/>
              <a:gd name="T9" fmla="*/ 391 h 391"/>
              <a:gd name="T10" fmla="*/ 168 w 333"/>
              <a:gd name="T11" fmla="*/ 276 h 391"/>
              <a:gd name="T12" fmla="*/ 0 w 333"/>
              <a:gd name="T13" fmla="*/ 391 h 391"/>
              <a:gd name="T14" fmla="*/ 333 w 333"/>
              <a:gd name="T15" fmla="*/ 161 h 391"/>
              <a:gd name="T16" fmla="*/ 220 w 333"/>
              <a:gd name="T17" fmla="*/ 279 h 391"/>
              <a:gd name="T18" fmla="*/ 0 w 333"/>
              <a:gd name="T19" fmla="*/ 161 h 391"/>
              <a:gd name="T20" fmla="*/ 112 w 333"/>
              <a:gd name="T21" fmla="*/ 279 h 391"/>
              <a:gd name="T22" fmla="*/ 292 w 333"/>
              <a:gd name="T23" fmla="*/ 154 h 391"/>
              <a:gd name="T24" fmla="*/ 292 w 333"/>
              <a:gd name="T25" fmla="*/ 72 h 391"/>
              <a:gd name="T26" fmla="*/ 220 w 333"/>
              <a:gd name="T27" fmla="*/ 0 h 391"/>
              <a:gd name="T28" fmla="*/ 40 w 333"/>
              <a:gd name="T29" fmla="*/ 0 h 391"/>
              <a:gd name="T30" fmla="*/ 40 w 333"/>
              <a:gd name="T31" fmla="*/ 154 h 391"/>
              <a:gd name="T32" fmla="*/ 292 w 333"/>
              <a:gd name="T33" fmla="*/ 72 h 391"/>
              <a:gd name="T34" fmla="*/ 220 w 333"/>
              <a:gd name="T35" fmla="*/ 0 h 391"/>
              <a:gd name="T36" fmla="*/ 220 w 333"/>
              <a:gd name="T37" fmla="*/ 72 h 391"/>
              <a:gd name="T38" fmla="*/ 292 w 333"/>
              <a:gd name="T39" fmla="*/ 72 h 391"/>
              <a:gd name="T40" fmla="*/ 112 w 333"/>
              <a:gd name="T41" fmla="*/ 113 h 391"/>
              <a:gd name="T42" fmla="*/ 76 w 333"/>
              <a:gd name="T43" fmla="*/ 113 h 391"/>
              <a:gd name="T44" fmla="*/ 247 w 333"/>
              <a:gd name="T45" fmla="*/ 113 h 391"/>
              <a:gd name="T46" fmla="*/ 146 w 333"/>
              <a:gd name="T47" fmla="*/ 113 h 391"/>
              <a:gd name="T48" fmla="*/ 76 w 333"/>
              <a:gd name="T49" fmla="*/ 151 h 391"/>
              <a:gd name="T50" fmla="*/ 172 w 333"/>
              <a:gd name="T51" fmla="*/ 151 h 391"/>
              <a:gd name="T52" fmla="*/ 247 w 333"/>
              <a:gd name="T53" fmla="*/ 151 h 391"/>
              <a:gd name="T54" fmla="*/ 211 w 333"/>
              <a:gd name="T55" fmla="*/ 151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3" h="391">
                <a:moveTo>
                  <a:pt x="333" y="161"/>
                </a:moveTo>
                <a:lnTo>
                  <a:pt x="333" y="391"/>
                </a:lnTo>
                <a:lnTo>
                  <a:pt x="0" y="391"/>
                </a:lnTo>
                <a:lnTo>
                  <a:pt x="0" y="161"/>
                </a:lnTo>
                <a:moveTo>
                  <a:pt x="333" y="391"/>
                </a:moveTo>
                <a:lnTo>
                  <a:pt x="168" y="276"/>
                </a:lnTo>
                <a:lnTo>
                  <a:pt x="0" y="391"/>
                </a:lnTo>
                <a:moveTo>
                  <a:pt x="333" y="161"/>
                </a:moveTo>
                <a:lnTo>
                  <a:pt x="220" y="279"/>
                </a:lnTo>
                <a:moveTo>
                  <a:pt x="0" y="161"/>
                </a:moveTo>
                <a:lnTo>
                  <a:pt x="112" y="279"/>
                </a:lnTo>
                <a:moveTo>
                  <a:pt x="292" y="154"/>
                </a:moveTo>
                <a:lnTo>
                  <a:pt x="292" y="72"/>
                </a:lnTo>
                <a:moveTo>
                  <a:pt x="220" y="0"/>
                </a:moveTo>
                <a:lnTo>
                  <a:pt x="40" y="0"/>
                </a:lnTo>
                <a:lnTo>
                  <a:pt x="40" y="154"/>
                </a:lnTo>
                <a:moveTo>
                  <a:pt x="292" y="72"/>
                </a:moveTo>
                <a:lnTo>
                  <a:pt x="220" y="0"/>
                </a:lnTo>
                <a:lnTo>
                  <a:pt x="220" y="72"/>
                </a:lnTo>
                <a:lnTo>
                  <a:pt x="292" y="72"/>
                </a:lnTo>
                <a:moveTo>
                  <a:pt x="112" y="113"/>
                </a:moveTo>
                <a:lnTo>
                  <a:pt x="76" y="113"/>
                </a:lnTo>
                <a:moveTo>
                  <a:pt x="247" y="113"/>
                </a:moveTo>
                <a:lnTo>
                  <a:pt x="146" y="113"/>
                </a:lnTo>
                <a:moveTo>
                  <a:pt x="76" y="151"/>
                </a:moveTo>
                <a:lnTo>
                  <a:pt x="172" y="151"/>
                </a:lnTo>
                <a:moveTo>
                  <a:pt x="247" y="151"/>
                </a:moveTo>
                <a:lnTo>
                  <a:pt x="211" y="151"/>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Text Placeholder 33"/>
          <p:cNvSpPr txBox="1">
            <a:spLocks/>
          </p:cNvSpPr>
          <p:nvPr/>
        </p:nvSpPr>
        <p:spPr>
          <a:xfrm>
            <a:off x="5365180" y="467678"/>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dirty="0"/>
              <a:t>Lorem ipsum dolor sit amet, consectetur adipiscing elit, sed do eiusmod tempor</a:t>
            </a:r>
          </a:p>
        </p:txBody>
      </p:sp>
      <p:sp>
        <p:nvSpPr>
          <p:cNvPr id="20" name="Text Placeholder 33"/>
          <p:cNvSpPr txBox="1">
            <a:spLocks/>
          </p:cNvSpPr>
          <p:nvPr/>
        </p:nvSpPr>
        <p:spPr>
          <a:xfrm>
            <a:off x="5551202" y="5985669"/>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dirty="0"/>
              <a:t>Lorem ipsum dolor sit amet, consectetur adipiscing elit, sed do eiusmod tempor</a:t>
            </a:r>
          </a:p>
        </p:txBody>
      </p:sp>
      <p:sp>
        <p:nvSpPr>
          <p:cNvPr id="21" name="Text Placeholder 33"/>
          <p:cNvSpPr txBox="1">
            <a:spLocks/>
          </p:cNvSpPr>
          <p:nvPr/>
        </p:nvSpPr>
        <p:spPr>
          <a:xfrm>
            <a:off x="2234059" y="1921669"/>
            <a:ext cx="178866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 incididunt ut labore et dolore magna aliqua. Ut enim ad</a:t>
            </a:r>
          </a:p>
        </p:txBody>
      </p:sp>
      <p:sp>
        <p:nvSpPr>
          <p:cNvPr id="22" name="Text Placeholder 33"/>
          <p:cNvSpPr txBox="1">
            <a:spLocks/>
          </p:cNvSpPr>
          <p:nvPr/>
        </p:nvSpPr>
        <p:spPr>
          <a:xfrm>
            <a:off x="2234059" y="4463257"/>
            <a:ext cx="178866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 incididunt ut labore et dolore magna aliqua. Ut enim ad</a:t>
            </a:r>
          </a:p>
        </p:txBody>
      </p:sp>
      <p:sp>
        <p:nvSpPr>
          <p:cNvPr id="23" name="Text Placeholder 33"/>
          <p:cNvSpPr txBox="1">
            <a:spLocks/>
          </p:cNvSpPr>
          <p:nvPr/>
        </p:nvSpPr>
        <p:spPr>
          <a:xfrm>
            <a:off x="8183563" y="4463257"/>
            <a:ext cx="178866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 incididunt ut labore et dolore magna aliqua. Ut enim ad</a:t>
            </a:r>
          </a:p>
        </p:txBody>
      </p:sp>
      <p:sp>
        <p:nvSpPr>
          <p:cNvPr id="24" name="Text Placeholder 33"/>
          <p:cNvSpPr txBox="1">
            <a:spLocks/>
          </p:cNvSpPr>
          <p:nvPr/>
        </p:nvSpPr>
        <p:spPr>
          <a:xfrm>
            <a:off x="8068692" y="1927226"/>
            <a:ext cx="178866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 incididunt ut labore et dolore magna aliqua. Ut enim ad</a:t>
            </a:r>
          </a:p>
        </p:txBody>
      </p:sp>
    </p:spTree>
    <p:extLst>
      <p:ext uri="{BB962C8B-B14F-4D97-AF65-F5344CB8AC3E}">
        <p14:creationId xmlns:p14="http://schemas.microsoft.com/office/powerpoint/2010/main" val="140812522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53" presetClass="entr" presetSubtype="16" fill="hold" grpId="0" nodeType="withEffect">
                                      <p:stCondLst>
                                        <p:cond delay="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53" presetClass="entr" presetSubtype="16" fill="hold" grpId="0" nodeType="withEffect">
                                      <p:stCondLst>
                                        <p:cond delay="350"/>
                                      </p:stCondLst>
                                      <p:childTnLst>
                                        <p:set>
                                          <p:cBhvr>
                                            <p:cTn id="52" dur="1" fill="hold">
                                              <p:stCondLst>
                                                <p:cond delay="0"/>
                                              </p:stCondLst>
                                            </p:cTn>
                                            <p:tgtEl>
                                              <p:spTgt spid="24"/>
                                            </p:tgtEl>
                                            <p:attrNameLst>
                                              <p:attrName>style.visibility</p:attrName>
                                            </p:attrNameLst>
                                          </p:cBhvr>
                                          <p:to>
                                            <p:strVal val="visible"/>
                                          </p:to>
                                        </p:set>
                                        <p:anim calcmode="lin" valueType="num">
                                          <p:cBhvr>
                                            <p:cTn id="53" dur="500" fill="hold"/>
                                            <p:tgtEl>
                                              <p:spTgt spid="24"/>
                                            </p:tgtEl>
                                            <p:attrNameLst>
                                              <p:attrName>ppt_w</p:attrName>
                                            </p:attrNameLst>
                                          </p:cBhvr>
                                          <p:tavLst>
                                            <p:tav tm="0">
                                              <p:val>
                                                <p:fltVal val="0"/>
                                              </p:val>
                                            </p:tav>
                                            <p:tav tm="100000">
                                              <p:val>
                                                <p:strVal val="#ppt_w"/>
                                              </p:val>
                                            </p:tav>
                                          </p:tavLst>
                                        </p:anim>
                                        <p:anim calcmode="lin" valueType="num">
                                          <p:cBhvr>
                                            <p:cTn id="54" dur="500" fill="hold"/>
                                            <p:tgtEl>
                                              <p:spTgt spid="24"/>
                                            </p:tgtEl>
                                            <p:attrNameLst>
                                              <p:attrName>ppt_h</p:attrName>
                                            </p:attrNameLst>
                                          </p:cBhvr>
                                          <p:tavLst>
                                            <p:tav tm="0">
                                              <p:val>
                                                <p:fltVal val="0"/>
                                              </p:val>
                                            </p:tav>
                                            <p:tav tm="100000">
                                              <p:val>
                                                <p:strVal val="#ppt_h"/>
                                              </p:val>
                                            </p:tav>
                                          </p:tavLst>
                                        </p:anim>
                                        <p:animEffect transition="in" filter="fade">
                                          <p:cBhvr>
                                            <p:cTn id="55" dur="500"/>
                                            <p:tgtEl>
                                              <p:spTgt spid="24"/>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Effect transition="in" filter="fade">
                                          <p:cBhvr>
                                            <p:cTn id="60" dur="500"/>
                                            <p:tgtEl>
                                              <p:spTgt spid="23"/>
                                            </p:tgtEl>
                                          </p:cBhvr>
                                        </p:animEffect>
                                      </p:childTnLst>
                                    </p:cTn>
                                  </p:par>
                                  <p:par>
                                    <p:cTn id="61" presetID="53" presetClass="entr" presetSubtype="16" fill="hold" grpId="0" nodeType="withEffect">
                                      <p:stCondLst>
                                        <p:cond delay="65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80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par>
                                    <p:cTn id="71" presetID="2" presetClass="entr" presetSubtype="8" fill="hold" grpId="0" nodeType="withEffect" p14:presetBounceEnd="67000">
                                      <p:stCondLst>
                                        <p:cond delay="50"/>
                                      </p:stCondLst>
                                      <p:childTnLst>
                                        <p:set>
                                          <p:cBhvr>
                                            <p:cTn id="72" dur="1" fill="hold">
                                              <p:stCondLst>
                                                <p:cond delay="0"/>
                                              </p:stCondLst>
                                            </p:cTn>
                                            <p:tgtEl>
                                              <p:spTgt spid="13"/>
                                            </p:tgtEl>
                                            <p:attrNameLst>
                                              <p:attrName>style.visibility</p:attrName>
                                            </p:attrNameLst>
                                          </p:cBhvr>
                                          <p:to>
                                            <p:strVal val="visible"/>
                                          </p:to>
                                        </p:set>
                                        <p:anim calcmode="lin" valueType="num" p14:bounceEnd="67000">
                                          <p:cBhvr additive="base">
                                            <p:cTn id="73" dur="1000" fill="hold"/>
                                            <p:tgtEl>
                                              <p:spTgt spid="13"/>
                                            </p:tgtEl>
                                            <p:attrNameLst>
                                              <p:attrName>ppt_x</p:attrName>
                                            </p:attrNameLst>
                                          </p:cBhvr>
                                          <p:tavLst>
                                            <p:tav tm="0">
                                              <p:val>
                                                <p:strVal val="0-#ppt_w/2"/>
                                              </p:val>
                                            </p:tav>
                                            <p:tav tm="100000">
                                              <p:val>
                                                <p:strVal val="#ppt_x"/>
                                              </p:val>
                                            </p:tav>
                                          </p:tavLst>
                                        </p:anim>
                                        <p:anim calcmode="lin" valueType="num" p14:bounceEnd="67000">
                                          <p:cBhvr additive="base">
                                            <p:cTn id="74" dur="1000" fill="hold"/>
                                            <p:tgtEl>
                                              <p:spTgt spid="13"/>
                                            </p:tgtEl>
                                            <p:attrNameLst>
                                              <p:attrName>ppt_y</p:attrName>
                                            </p:attrNameLst>
                                          </p:cBhvr>
                                          <p:tavLst>
                                            <p:tav tm="0">
                                              <p:val>
                                                <p:strVal val="#ppt_y"/>
                                              </p:val>
                                            </p:tav>
                                            <p:tav tm="100000">
                                              <p:val>
                                                <p:strVal val="#ppt_y"/>
                                              </p:val>
                                            </p:tav>
                                          </p:tavLst>
                                        </p:anim>
                                      </p:childTnLst>
                                    </p:cTn>
                                  </p:par>
                                  <p:par>
                                    <p:cTn id="75" presetID="2" presetClass="entr" presetSubtype="1" fill="hold" grpId="0" nodeType="withEffect" p14:presetBounceEnd="67000">
                                      <p:stCondLst>
                                        <p:cond delay="200"/>
                                      </p:stCondLst>
                                      <p:childTnLst>
                                        <p:set>
                                          <p:cBhvr>
                                            <p:cTn id="76" dur="1" fill="hold">
                                              <p:stCondLst>
                                                <p:cond delay="0"/>
                                              </p:stCondLst>
                                            </p:cTn>
                                            <p:tgtEl>
                                              <p:spTgt spid="17"/>
                                            </p:tgtEl>
                                            <p:attrNameLst>
                                              <p:attrName>style.visibility</p:attrName>
                                            </p:attrNameLst>
                                          </p:cBhvr>
                                          <p:to>
                                            <p:strVal val="visible"/>
                                          </p:to>
                                        </p:set>
                                        <p:anim calcmode="lin" valueType="num" p14:bounceEnd="67000">
                                          <p:cBhvr additive="base">
                                            <p:cTn id="77" dur="1000" fill="hold"/>
                                            <p:tgtEl>
                                              <p:spTgt spid="17"/>
                                            </p:tgtEl>
                                            <p:attrNameLst>
                                              <p:attrName>ppt_x</p:attrName>
                                            </p:attrNameLst>
                                          </p:cBhvr>
                                          <p:tavLst>
                                            <p:tav tm="0">
                                              <p:val>
                                                <p:strVal val="#ppt_x"/>
                                              </p:val>
                                            </p:tav>
                                            <p:tav tm="100000">
                                              <p:val>
                                                <p:strVal val="#ppt_x"/>
                                              </p:val>
                                            </p:tav>
                                          </p:tavLst>
                                        </p:anim>
                                        <p:anim calcmode="lin" valueType="num" p14:bounceEnd="67000">
                                          <p:cBhvr additive="base">
                                            <p:cTn id="78" dur="1000" fill="hold"/>
                                            <p:tgtEl>
                                              <p:spTgt spid="17"/>
                                            </p:tgtEl>
                                            <p:attrNameLst>
                                              <p:attrName>ppt_y</p:attrName>
                                            </p:attrNameLst>
                                          </p:cBhvr>
                                          <p:tavLst>
                                            <p:tav tm="0">
                                              <p:val>
                                                <p:strVal val="0-#ppt_h/2"/>
                                              </p:val>
                                            </p:tav>
                                            <p:tav tm="100000">
                                              <p:val>
                                                <p:strVal val="#ppt_y"/>
                                              </p:val>
                                            </p:tav>
                                          </p:tavLst>
                                        </p:anim>
                                      </p:childTnLst>
                                    </p:cTn>
                                  </p:par>
                                  <p:par>
                                    <p:cTn id="79" presetID="2" presetClass="entr" presetSubtype="2" fill="hold" grpId="0" nodeType="withEffect" p14:presetBounceEnd="67000">
                                      <p:stCondLst>
                                        <p:cond delay="350"/>
                                      </p:stCondLst>
                                      <p:childTnLst>
                                        <p:set>
                                          <p:cBhvr>
                                            <p:cTn id="80" dur="1" fill="hold">
                                              <p:stCondLst>
                                                <p:cond delay="0"/>
                                              </p:stCondLst>
                                            </p:cTn>
                                            <p:tgtEl>
                                              <p:spTgt spid="18"/>
                                            </p:tgtEl>
                                            <p:attrNameLst>
                                              <p:attrName>style.visibility</p:attrName>
                                            </p:attrNameLst>
                                          </p:cBhvr>
                                          <p:to>
                                            <p:strVal val="visible"/>
                                          </p:to>
                                        </p:set>
                                        <p:anim calcmode="lin" valueType="num" p14:bounceEnd="67000">
                                          <p:cBhvr additive="base">
                                            <p:cTn id="81" dur="1000" fill="hold"/>
                                            <p:tgtEl>
                                              <p:spTgt spid="18"/>
                                            </p:tgtEl>
                                            <p:attrNameLst>
                                              <p:attrName>ppt_x</p:attrName>
                                            </p:attrNameLst>
                                          </p:cBhvr>
                                          <p:tavLst>
                                            <p:tav tm="0">
                                              <p:val>
                                                <p:strVal val="1+#ppt_w/2"/>
                                              </p:val>
                                            </p:tav>
                                            <p:tav tm="100000">
                                              <p:val>
                                                <p:strVal val="#ppt_x"/>
                                              </p:val>
                                            </p:tav>
                                          </p:tavLst>
                                        </p:anim>
                                        <p:anim calcmode="lin" valueType="num" p14:bounceEnd="67000">
                                          <p:cBhvr additive="base">
                                            <p:cTn id="82" dur="1000" fill="hold"/>
                                            <p:tgtEl>
                                              <p:spTgt spid="18"/>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67000">
                                      <p:stCondLst>
                                        <p:cond delay="500"/>
                                      </p:stCondLst>
                                      <p:childTnLst>
                                        <p:set>
                                          <p:cBhvr>
                                            <p:cTn id="84" dur="1" fill="hold">
                                              <p:stCondLst>
                                                <p:cond delay="0"/>
                                              </p:stCondLst>
                                            </p:cTn>
                                            <p:tgtEl>
                                              <p:spTgt spid="15"/>
                                            </p:tgtEl>
                                            <p:attrNameLst>
                                              <p:attrName>style.visibility</p:attrName>
                                            </p:attrNameLst>
                                          </p:cBhvr>
                                          <p:to>
                                            <p:strVal val="visible"/>
                                          </p:to>
                                        </p:set>
                                        <p:anim calcmode="lin" valueType="num" p14:bounceEnd="67000">
                                          <p:cBhvr additive="base">
                                            <p:cTn id="85" dur="1000" fill="hold"/>
                                            <p:tgtEl>
                                              <p:spTgt spid="15"/>
                                            </p:tgtEl>
                                            <p:attrNameLst>
                                              <p:attrName>ppt_x</p:attrName>
                                            </p:attrNameLst>
                                          </p:cBhvr>
                                          <p:tavLst>
                                            <p:tav tm="0">
                                              <p:val>
                                                <p:strVal val="1+#ppt_w/2"/>
                                              </p:val>
                                            </p:tav>
                                            <p:tav tm="100000">
                                              <p:val>
                                                <p:strVal val="#ppt_x"/>
                                              </p:val>
                                            </p:tav>
                                          </p:tavLst>
                                        </p:anim>
                                        <p:anim calcmode="lin" valueType="num" p14:bounceEnd="67000">
                                          <p:cBhvr additive="base">
                                            <p:cTn id="86" dur="1000" fill="hold"/>
                                            <p:tgtEl>
                                              <p:spTgt spid="15"/>
                                            </p:tgtEl>
                                            <p:attrNameLst>
                                              <p:attrName>ppt_y</p:attrName>
                                            </p:attrNameLst>
                                          </p:cBhvr>
                                          <p:tavLst>
                                            <p:tav tm="0">
                                              <p:val>
                                                <p:strVal val="#ppt_y"/>
                                              </p:val>
                                            </p:tav>
                                            <p:tav tm="100000">
                                              <p:val>
                                                <p:strVal val="#ppt_y"/>
                                              </p:val>
                                            </p:tav>
                                          </p:tavLst>
                                        </p:anim>
                                      </p:childTnLst>
                                    </p:cTn>
                                  </p:par>
                                  <p:par>
                                    <p:cTn id="87" presetID="2" presetClass="entr" presetSubtype="4" fill="hold" grpId="0" nodeType="withEffect" p14:presetBounceEnd="67000">
                                      <p:stCondLst>
                                        <p:cond delay="650"/>
                                      </p:stCondLst>
                                      <p:childTnLst>
                                        <p:set>
                                          <p:cBhvr>
                                            <p:cTn id="88" dur="1" fill="hold">
                                              <p:stCondLst>
                                                <p:cond delay="0"/>
                                              </p:stCondLst>
                                            </p:cTn>
                                            <p:tgtEl>
                                              <p:spTgt spid="16"/>
                                            </p:tgtEl>
                                            <p:attrNameLst>
                                              <p:attrName>style.visibility</p:attrName>
                                            </p:attrNameLst>
                                          </p:cBhvr>
                                          <p:to>
                                            <p:strVal val="visible"/>
                                          </p:to>
                                        </p:set>
                                        <p:anim calcmode="lin" valueType="num" p14:bounceEnd="67000">
                                          <p:cBhvr additive="base">
                                            <p:cTn id="89" dur="1000" fill="hold"/>
                                            <p:tgtEl>
                                              <p:spTgt spid="16"/>
                                            </p:tgtEl>
                                            <p:attrNameLst>
                                              <p:attrName>ppt_x</p:attrName>
                                            </p:attrNameLst>
                                          </p:cBhvr>
                                          <p:tavLst>
                                            <p:tav tm="0">
                                              <p:val>
                                                <p:strVal val="#ppt_x"/>
                                              </p:val>
                                            </p:tav>
                                            <p:tav tm="100000">
                                              <p:val>
                                                <p:strVal val="#ppt_x"/>
                                              </p:val>
                                            </p:tav>
                                          </p:tavLst>
                                        </p:anim>
                                        <p:anim calcmode="lin" valueType="num" p14:bounceEnd="67000">
                                          <p:cBhvr additive="base">
                                            <p:cTn id="90" dur="1000" fill="hold"/>
                                            <p:tgtEl>
                                              <p:spTgt spid="16"/>
                                            </p:tgtEl>
                                            <p:attrNameLst>
                                              <p:attrName>ppt_y</p:attrName>
                                            </p:attrNameLst>
                                          </p:cBhvr>
                                          <p:tavLst>
                                            <p:tav tm="0">
                                              <p:val>
                                                <p:strVal val="1+#ppt_h/2"/>
                                              </p:val>
                                            </p:tav>
                                            <p:tav tm="100000">
                                              <p:val>
                                                <p:strVal val="#ppt_y"/>
                                              </p:val>
                                            </p:tav>
                                          </p:tavLst>
                                        </p:anim>
                                      </p:childTnLst>
                                    </p:cTn>
                                  </p:par>
                                  <p:par>
                                    <p:cTn id="91" presetID="2" presetClass="entr" presetSubtype="8" fill="hold" grpId="0" nodeType="withEffect" p14:presetBounceEnd="67000">
                                      <p:stCondLst>
                                        <p:cond delay="800"/>
                                      </p:stCondLst>
                                      <p:childTnLst>
                                        <p:set>
                                          <p:cBhvr>
                                            <p:cTn id="92" dur="1" fill="hold">
                                              <p:stCondLst>
                                                <p:cond delay="0"/>
                                              </p:stCondLst>
                                            </p:cTn>
                                            <p:tgtEl>
                                              <p:spTgt spid="14"/>
                                            </p:tgtEl>
                                            <p:attrNameLst>
                                              <p:attrName>style.visibility</p:attrName>
                                            </p:attrNameLst>
                                          </p:cBhvr>
                                          <p:to>
                                            <p:strVal val="visible"/>
                                          </p:to>
                                        </p:set>
                                        <p:anim calcmode="lin" valueType="num" p14:bounceEnd="67000">
                                          <p:cBhvr additive="base">
                                            <p:cTn id="93" dur="1000" fill="hold"/>
                                            <p:tgtEl>
                                              <p:spTgt spid="14"/>
                                            </p:tgtEl>
                                            <p:attrNameLst>
                                              <p:attrName>ppt_x</p:attrName>
                                            </p:attrNameLst>
                                          </p:cBhvr>
                                          <p:tavLst>
                                            <p:tav tm="0">
                                              <p:val>
                                                <p:strVal val="0-#ppt_w/2"/>
                                              </p:val>
                                            </p:tav>
                                            <p:tav tm="100000">
                                              <p:val>
                                                <p:strVal val="#ppt_x"/>
                                              </p:val>
                                            </p:tav>
                                          </p:tavLst>
                                        </p:anim>
                                        <p:anim calcmode="lin" valueType="num" p14:bounceEnd="67000">
                                          <p:cBhvr additive="base">
                                            <p:cTn id="94"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53" presetClass="entr" presetSubtype="16" fill="hold" grpId="0" nodeType="withEffect">
                                      <p:stCondLst>
                                        <p:cond delay="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53" presetClass="entr" presetSubtype="16" fill="hold" grpId="0" nodeType="withEffect">
                                      <p:stCondLst>
                                        <p:cond delay="350"/>
                                      </p:stCondLst>
                                      <p:childTnLst>
                                        <p:set>
                                          <p:cBhvr>
                                            <p:cTn id="52" dur="1" fill="hold">
                                              <p:stCondLst>
                                                <p:cond delay="0"/>
                                              </p:stCondLst>
                                            </p:cTn>
                                            <p:tgtEl>
                                              <p:spTgt spid="24"/>
                                            </p:tgtEl>
                                            <p:attrNameLst>
                                              <p:attrName>style.visibility</p:attrName>
                                            </p:attrNameLst>
                                          </p:cBhvr>
                                          <p:to>
                                            <p:strVal val="visible"/>
                                          </p:to>
                                        </p:set>
                                        <p:anim calcmode="lin" valueType="num">
                                          <p:cBhvr>
                                            <p:cTn id="53" dur="500" fill="hold"/>
                                            <p:tgtEl>
                                              <p:spTgt spid="24"/>
                                            </p:tgtEl>
                                            <p:attrNameLst>
                                              <p:attrName>ppt_w</p:attrName>
                                            </p:attrNameLst>
                                          </p:cBhvr>
                                          <p:tavLst>
                                            <p:tav tm="0">
                                              <p:val>
                                                <p:fltVal val="0"/>
                                              </p:val>
                                            </p:tav>
                                            <p:tav tm="100000">
                                              <p:val>
                                                <p:strVal val="#ppt_w"/>
                                              </p:val>
                                            </p:tav>
                                          </p:tavLst>
                                        </p:anim>
                                        <p:anim calcmode="lin" valueType="num">
                                          <p:cBhvr>
                                            <p:cTn id="54" dur="500" fill="hold"/>
                                            <p:tgtEl>
                                              <p:spTgt spid="24"/>
                                            </p:tgtEl>
                                            <p:attrNameLst>
                                              <p:attrName>ppt_h</p:attrName>
                                            </p:attrNameLst>
                                          </p:cBhvr>
                                          <p:tavLst>
                                            <p:tav tm="0">
                                              <p:val>
                                                <p:fltVal val="0"/>
                                              </p:val>
                                            </p:tav>
                                            <p:tav tm="100000">
                                              <p:val>
                                                <p:strVal val="#ppt_h"/>
                                              </p:val>
                                            </p:tav>
                                          </p:tavLst>
                                        </p:anim>
                                        <p:animEffect transition="in" filter="fade">
                                          <p:cBhvr>
                                            <p:cTn id="55" dur="500"/>
                                            <p:tgtEl>
                                              <p:spTgt spid="24"/>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Effect transition="in" filter="fade">
                                          <p:cBhvr>
                                            <p:cTn id="60" dur="500"/>
                                            <p:tgtEl>
                                              <p:spTgt spid="23"/>
                                            </p:tgtEl>
                                          </p:cBhvr>
                                        </p:animEffect>
                                      </p:childTnLst>
                                    </p:cTn>
                                  </p:par>
                                  <p:par>
                                    <p:cTn id="61" presetID="53" presetClass="entr" presetSubtype="16" fill="hold" grpId="0" nodeType="withEffect">
                                      <p:stCondLst>
                                        <p:cond delay="65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80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par>
                                    <p:cTn id="71" presetID="2" presetClass="entr" presetSubtype="8" fill="hold" grpId="0" nodeType="withEffect">
                                      <p:stCondLst>
                                        <p:cond delay="5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1000" fill="hold"/>
                                            <p:tgtEl>
                                              <p:spTgt spid="13"/>
                                            </p:tgtEl>
                                            <p:attrNameLst>
                                              <p:attrName>ppt_x</p:attrName>
                                            </p:attrNameLst>
                                          </p:cBhvr>
                                          <p:tavLst>
                                            <p:tav tm="0">
                                              <p:val>
                                                <p:strVal val="0-#ppt_w/2"/>
                                              </p:val>
                                            </p:tav>
                                            <p:tav tm="100000">
                                              <p:val>
                                                <p:strVal val="#ppt_x"/>
                                              </p:val>
                                            </p:tav>
                                          </p:tavLst>
                                        </p:anim>
                                        <p:anim calcmode="lin" valueType="num">
                                          <p:cBhvr additive="base">
                                            <p:cTn id="74" dur="1000" fill="hold"/>
                                            <p:tgtEl>
                                              <p:spTgt spid="13"/>
                                            </p:tgtEl>
                                            <p:attrNameLst>
                                              <p:attrName>ppt_y</p:attrName>
                                            </p:attrNameLst>
                                          </p:cBhvr>
                                          <p:tavLst>
                                            <p:tav tm="0">
                                              <p:val>
                                                <p:strVal val="#ppt_y"/>
                                              </p:val>
                                            </p:tav>
                                            <p:tav tm="100000">
                                              <p:val>
                                                <p:strVal val="#ppt_y"/>
                                              </p:val>
                                            </p:tav>
                                          </p:tavLst>
                                        </p:anim>
                                      </p:childTnLst>
                                    </p:cTn>
                                  </p:par>
                                  <p:par>
                                    <p:cTn id="75" presetID="2" presetClass="entr" presetSubtype="1" fill="hold" grpId="0" nodeType="withEffect">
                                      <p:stCondLst>
                                        <p:cond delay="20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1000" fill="hold"/>
                                            <p:tgtEl>
                                              <p:spTgt spid="17"/>
                                            </p:tgtEl>
                                            <p:attrNameLst>
                                              <p:attrName>ppt_x</p:attrName>
                                            </p:attrNameLst>
                                          </p:cBhvr>
                                          <p:tavLst>
                                            <p:tav tm="0">
                                              <p:val>
                                                <p:strVal val="#ppt_x"/>
                                              </p:val>
                                            </p:tav>
                                            <p:tav tm="100000">
                                              <p:val>
                                                <p:strVal val="#ppt_x"/>
                                              </p:val>
                                            </p:tav>
                                          </p:tavLst>
                                        </p:anim>
                                        <p:anim calcmode="lin" valueType="num">
                                          <p:cBhvr additive="base">
                                            <p:cTn id="78" dur="1000" fill="hold"/>
                                            <p:tgtEl>
                                              <p:spTgt spid="17"/>
                                            </p:tgtEl>
                                            <p:attrNameLst>
                                              <p:attrName>ppt_y</p:attrName>
                                            </p:attrNameLst>
                                          </p:cBhvr>
                                          <p:tavLst>
                                            <p:tav tm="0">
                                              <p:val>
                                                <p:strVal val="0-#ppt_h/2"/>
                                              </p:val>
                                            </p:tav>
                                            <p:tav tm="100000">
                                              <p:val>
                                                <p:strVal val="#ppt_y"/>
                                              </p:val>
                                            </p:tav>
                                          </p:tavLst>
                                        </p:anim>
                                      </p:childTnLst>
                                    </p:cTn>
                                  </p:par>
                                  <p:par>
                                    <p:cTn id="79" presetID="2" presetClass="entr" presetSubtype="2" fill="hold" grpId="0" nodeType="withEffect">
                                      <p:stCondLst>
                                        <p:cond delay="35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1000" fill="hold"/>
                                            <p:tgtEl>
                                              <p:spTgt spid="18"/>
                                            </p:tgtEl>
                                            <p:attrNameLst>
                                              <p:attrName>ppt_x</p:attrName>
                                            </p:attrNameLst>
                                          </p:cBhvr>
                                          <p:tavLst>
                                            <p:tav tm="0">
                                              <p:val>
                                                <p:strVal val="1+#ppt_w/2"/>
                                              </p:val>
                                            </p:tav>
                                            <p:tav tm="100000">
                                              <p:val>
                                                <p:strVal val="#ppt_x"/>
                                              </p:val>
                                            </p:tav>
                                          </p:tavLst>
                                        </p:anim>
                                        <p:anim calcmode="lin" valueType="num">
                                          <p:cBhvr additive="base">
                                            <p:cTn id="82" dur="1000" fill="hold"/>
                                            <p:tgtEl>
                                              <p:spTgt spid="18"/>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500"/>
                                      </p:stCondLst>
                                      <p:childTnLst>
                                        <p:set>
                                          <p:cBhvr>
                                            <p:cTn id="84" dur="1" fill="hold">
                                              <p:stCondLst>
                                                <p:cond delay="0"/>
                                              </p:stCondLst>
                                            </p:cTn>
                                            <p:tgtEl>
                                              <p:spTgt spid="15"/>
                                            </p:tgtEl>
                                            <p:attrNameLst>
                                              <p:attrName>style.visibility</p:attrName>
                                            </p:attrNameLst>
                                          </p:cBhvr>
                                          <p:to>
                                            <p:strVal val="visible"/>
                                          </p:to>
                                        </p:set>
                                        <p:anim calcmode="lin" valueType="num">
                                          <p:cBhvr additive="base">
                                            <p:cTn id="85" dur="1000" fill="hold"/>
                                            <p:tgtEl>
                                              <p:spTgt spid="15"/>
                                            </p:tgtEl>
                                            <p:attrNameLst>
                                              <p:attrName>ppt_x</p:attrName>
                                            </p:attrNameLst>
                                          </p:cBhvr>
                                          <p:tavLst>
                                            <p:tav tm="0">
                                              <p:val>
                                                <p:strVal val="1+#ppt_w/2"/>
                                              </p:val>
                                            </p:tav>
                                            <p:tav tm="100000">
                                              <p:val>
                                                <p:strVal val="#ppt_x"/>
                                              </p:val>
                                            </p:tav>
                                          </p:tavLst>
                                        </p:anim>
                                        <p:anim calcmode="lin" valueType="num">
                                          <p:cBhvr additive="base">
                                            <p:cTn id="86" dur="1000" fill="hold"/>
                                            <p:tgtEl>
                                              <p:spTgt spid="15"/>
                                            </p:tgtEl>
                                            <p:attrNameLst>
                                              <p:attrName>ppt_y</p:attrName>
                                            </p:attrNameLst>
                                          </p:cBhvr>
                                          <p:tavLst>
                                            <p:tav tm="0">
                                              <p:val>
                                                <p:strVal val="#ppt_y"/>
                                              </p:val>
                                            </p:tav>
                                            <p:tav tm="100000">
                                              <p:val>
                                                <p:strVal val="#ppt_y"/>
                                              </p:val>
                                            </p:tav>
                                          </p:tavLst>
                                        </p:anim>
                                      </p:childTnLst>
                                    </p:cTn>
                                  </p:par>
                                  <p:par>
                                    <p:cTn id="87" presetID="2" presetClass="entr" presetSubtype="4" fill="hold" grpId="0" nodeType="withEffect">
                                      <p:stCondLst>
                                        <p:cond delay="650"/>
                                      </p:stCondLst>
                                      <p:childTnLst>
                                        <p:set>
                                          <p:cBhvr>
                                            <p:cTn id="88" dur="1" fill="hold">
                                              <p:stCondLst>
                                                <p:cond delay="0"/>
                                              </p:stCondLst>
                                            </p:cTn>
                                            <p:tgtEl>
                                              <p:spTgt spid="16"/>
                                            </p:tgtEl>
                                            <p:attrNameLst>
                                              <p:attrName>style.visibility</p:attrName>
                                            </p:attrNameLst>
                                          </p:cBhvr>
                                          <p:to>
                                            <p:strVal val="visible"/>
                                          </p:to>
                                        </p:set>
                                        <p:anim calcmode="lin" valueType="num">
                                          <p:cBhvr additive="base">
                                            <p:cTn id="89" dur="1000" fill="hold"/>
                                            <p:tgtEl>
                                              <p:spTgt spid="16"/>
                                            </p:tgtEl>
                                            <p:attrNameLst>
                                              <p:attrName>ppt_x</p:attrName>
                                            </p:attrNameLst>
                                          </p:cBhvr>
                                          <p:tavLst>
                                            <p:tav tm="0">
                                              <p:val>
                                                <p:strVal val="#ppt_x"/>
                                              </p:val>
                                            </p:tav>
                                            <p:tav tm="100000">
                                              <p:val>
                                                <p:strVal val="#ppt_x"/>
                                              </p:val>
                                            </p:tav>
                                          </p:tavLst>
                                        </p:anim>
                                        <p:anim calcmode="lin" valueType="num">
                                          <p:cBhvr additive="base">
                                            <p:cTn id="90" dur="1000" fill="hold"/>
                                            <p:tgtEl>
                                              <p:spTgt spid="16"/>
                                            </p:tgtEl>
                                            <p:attrNameLst>
                                              <p:attrName>ppt_y</p:attrName>
                                            </p:attrNameLst>
                                          </p:cBhvr>
                                          <p:tavLst>
                                            <p:tav tm="0">
                                              <p:val>
                                                <p:strVal val="1+#ppt_h/2"/>
                                              </p:val>
                                            </p:tav>
                                            <p:tav tm="100000">
                                              <p:val>
                                                <p:strVal val="#ppt_y"/>
                                              </p:val>
                                            </p:tav>
                                          </p:tavLst>
                                        </p:anim>
                                      </p:childTnLst>
                                    </p:cTn>
                                  </p:par>
                                  <p:par>
                                    <p:cTn id="91" presetID="2" presetClass="entr" presetSubtype="8" fill="hold" grpId="0" nodeType="withEffect">
                                      <p:stCondLst>
                                        <p:cond delay="800"/>
                                      </p:stCondLst>
                                      <p:childTnLst>
                                        <p:set>
                                          <p:cBhvr>
                                            <p:cTn id="92" dur="1" fill="hold">
                                              <p:stCondLst>
                                                <p:cond delay="0"/>
                                              </p:stCondLst>
                                            </p:cTn>
                                            <p:tgtEl>
                                              <p:spTgt spid="14"/>
                                            </p:tgtEl>
                                            <p:attrNameLst>
                                              <p:attrName>style.visibility</p:attrName>
                                            </p:attrNameLst>
                                          </p:cBhvr>
                                          <p:to>
                                            <p:strVal val="visible"/>
                                          </p:to>
                                        </p:set>
                                        <p:anim calcmode="lin" valueType="num">
                                          <p:cBhvr additive="base">
                                            <p:cTn id="93" dur="1000" fill="hold"/>
                                            <p:tgtEl>
                                              <p:spTgt spid="14"/>
                                            </p:tgtEl>
                                            <p:attrNameLst>
                                              <p:attrName>ppt_x</p:attrName>
                                            </p:attrNameLst>
                                          </p:cBhvr>
                                          <p:tavLst>
                                            <p:tav tm="0">
                                              <p:val>
                                                <p:strVal val="0-#ppt_w/2"/>
                                              </p:val>
                                            </p:tav>
                                            <p:tav tm="100000">
                                              <p:val>
                                                <p:strVal val="#ppt_x"/>
                                              </p:val>
                                            </p:tav>
                                          </p:tavLst>
                                        </p:anim>
                                        <p:anim calcmode="lin" valueType="num">
                                          <p:cBhvr additive="base">
                                            <p:cTn id="94"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4019550" y="1925638"/>
            <a:ext cx="2900362" cy="2114550"/>
          </a:xfrm>
          <a:custGeom>
            <a:avLst/>
            <a:gdLst>
              <a:gd name="T0" fmla="*/ 762 w 762"/>
              <a:gd name="T1" fmla="*/ 262 h 555"/>
              <a:gd name="T2" fmla="*/ 171 w 762"/>
              <a:gd name="T3" fmla="*/ 515 h 555"/>
              <a:gd name="T4" fmla="*/ 0 w 762"/>
              <a:gd name="T5" fmla="*/ 555 h 555"/>
            </a:gdLst>
            <a:ahLst/>
            <a:cxnLst>
              <a:cxn ang="0">
                <a:pos x="T0" y="T1"/>
              </a:cxn>
              <a:cxn ang="0">
                <a:pos x="T2" y="T3"/>
              </a:cxn>
              <a:cxn ang="0">
                <a:pos x="T4" y="T5"/>
              </a:cxn>
            </a:cxnLst>
            <a:rect l="0" t="0" r="r" b="b"/>
            <a:pathLst>
              <a:path w="762" h="555">
                <a:moveTo>
                  <a:pt x="762" y="262"/>
                </a:moveTo>
                <a:cubicBezTo>
                  <a:pt x="599" y="0"/>
                  <a:pt x="112" y="115"/>
                  <a:pt x="171" y="515"/>
                </a:cubicBezTo>
                <a:cubicBezTo>
                  <a:pt x="0" y="555"/>
                  <a:pt x="0" y="555"/>
                  <a:pt x="0" y="555"/>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133850" y="2382838"/>
            <a:ext cx="1979612" cy="3097213"/>
          </a:xfrm>
          <a:custGeom>
            <a:avLst/>
            <a:gdLst>
              <a:gd name="T0" fmla="*/ 520 w 520"/>
              <a:gd name="T1" fmla="*/ 35 h 813"/>
              <a:gd name="T2" fmla="*/ 350 w 520"/>
              <a:gd name="T3" fmla="*/ 654 h 813"/>
              <a:gd name="T4" fmla="*/ 274 w 520"/>
              <a:gd name="T5" fmla="*/ 813 h 813"/>
            </a:gdLst>
            <a:ahLst/>
            <a:cxnLst>
              <a:cxn ang="0">
                <a:pos x="T0" y="T1"/>
              </a:cxn>
              <a:cxn ang="0">
                <a:pos x="T2" y="T3"/>
              </a:cxn>
              <a:cxn ang="0">
                <a:pos x="T4" y="T5"/>
              </a:cxn>
            </a:cxnLst>
            <a:rect l="0" t="0" r="r" b="b"/>
            <a:pathLst>
              <a:path w="520" h="813">
                <a:moveTo>
                  <a:pt x="520" y="35"/>
                </a:moveTo>
                <a:cubicBezTo>
                  <a:pt x="214" y="0"/>
                  <a:pt x="0" y="451"/>
                  <a:pt x="350" y="654"/>
                </a:cubicBezTo>
                <a:cubicBezTo>
                  <a:pt x="274" y="813"/>
                  <a:pt x="274" y="813"/>
                  <a:pt x="274" y="813"/>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4460875" y="2894013"/>
            <a:ext cx="2562225" cy="2578100"/>
          </a:xfrm>
          <a:custGeom>
            <a:avLst/>
            <a:gdLst>
              <a:gd name="T0" fmla="*/ 218 w 673"/>
              <a:gd name="T1" fmla="*/ 0 h 677"/>
              <a:gd name="T2" fmla="*/ 596 w 673"/>
              <a:gd name="T3" fmla="*/ 519 h 677"/>
              <a:gd name="T4" fmla="*/ 673 w 673"/>
              <a:gd name="T5" fmla="*/ 677 h 677"/>
            </a:gdLst>
            <a:ahLst/>
            <a:cxnLst>
              <a:cxn ang="0">
                <a:pos x="T0" y="T1"/>
              </a:cxn>
              <a:cxn ang="0">
                <a:pos x="T2" y="T3"/>
              </a:cxn>
              <a:cxn ang="0">
                <a:pos x="T4" y="T5"/>
              </a:cxn>
            </a:cxnLst>
            <a:rect l="0" t="0" r="r" b="b"/>
            <a:pathLst>
              <a:path w="673" h="677">
                <a:moveTo>
                  <a:pt x="218" y="0"/>
                </a:moveTo>
                <a:cubicBezTo>
                  <a:pt x="0" y="217"/>
                  <a:pt x="220" y="666"/>
                  <a:pt x="596" y="519"/>
                </a:cubicBezTo>
                <a:cubicBezTo>
                  <a:pt x="673" y="677"/>
                  <a:pt x="673" y="677"/>
                  <a:pt x="673" y="677"/>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5078413" y="3768725"/>
            <a:ext cx="3089275" cy="1577975"/>
          </a:xfrm>
          <a:custGeom>
            <a:avLst/>
            <a:gdLst>
              <a:gd name="T0" fmla="*/ 0 w 812"/>
              <a:gd name="T1" fmla="*/ 0 h 414"/>
              <a:gd name="T2" fmla="*/ 641 w 812"/>
              <a:gd name="T3" fmla="*/ 28 h 414"/>
              <a:gd name="T4" fmla="*/ 812 w 812"/>
              <a:gd name="T5" fmla="*/ 67 h 414"/>
            </a:gdLst>
            <a:ahLst/>
            <a:cxnLst>
              <a:cxn ang="0">
                <a:pos x="T0" y="T1"/>
              </a:cxn>
              <a:cxn ang="0">
                <a:pos x="T2" y="T3"/>
              </a:cxn>
              <a:cxn ang="0">
                <a:pos x="T4" y="T5"/>
              </a:cxn>
            </a:cxnLst>
            <a:rect l="0" t="0" r="r" b="b"/>
            <a:pathLst>
              <a:path w="812" h="414">
                <a:moveTo>
                  <a:pt x="0" y="0"/>
                </a:moveTo>
                <a:cubicBezTo>
                  <a:pt x="33" y="307"/>
                  <a:pt x="521" y="414"/>
                  <a:pt x="641" y="28"/>
                </a:cubicBezTo>
                <a:cubicBezTo>
                  <a:pt x="812" y="67"/>
                  <a:pt x="812" y="67"/>
                  <a:pt x="812" y="67"/>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5626100" y="2222500"/>
            <a:ext cx="2470150" cy="2890838"/>
          </a:xfrm>
          <a:custGeom>
            <a:avLst/>
            <a:gdLst>
              <a:gd name="T0" fmla="*/ 0 w 649"/>
              <a:gd name="T1" fmla="*/ 594 h 759"/>
              <a:gd name="T2" fmla="*/ 422 w 649"/>
              <a:gd name="T3" fmla="*/ 110 h 759"/>
              <a:gd name="T4" fmla="*/ 559 w 649"/>
              <a:gd name="T5" fmla="*/ 0 h 759"/>
            </a:gdLst>
            <a:ahLst/>
            <a:cxnLst>
              <a:cxn ang="0">
                <a:pos x="T0" y="T1"/>
              </a:cxn>
              <a:cxn ang="0">
                <a:pos x="T2" y="T3"/>
              </a:cxn>
              <a:cxn ang="0">
                <a:pos x="T4" y="T5"/>
              </a:cxn>
            </a:cxnLst>
            <a:rect l="0" t="0" r="r" b="b"/>
            <a:pathLst>
              <a:path w="649" h="759">
                <a:moveTo>
                  <a:pt x="0" y="594"/>
                </a:moveTo>
                <a:cubicBezTo>
                  <a:pt x="260" y="759"/>
                  <a:pt x="649" y="445"/>
                  <a:pt x="422" y="110"/>
                </a:cubicBezTo>
                <a:cubicBezTo>
                  <a:pt x="559" y="0"/>
                  <a:pt x="559" y="0"/>
                  <a:pt x="559" y="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6086475" y="1427163"/>
            <a:ext cx="1549400" cy="3076575"/>
          </a:xfrm>
          <a:custGeom>
            <a:avLst/>
            <a:gdLst>
              <a:gd name="T0" fmla="*/ 116 w 407"/>
              <a:gd name="T1" fmla="*/ 808 h 808"/>
              <a:gd name="T2" fmla="*/ 1 w 407"/>
              <a:gd name="T3" fmla="*/ 176 h 808"/>
              <a:gd name="T4" fmla="*/ 0 w 407"/>
              <a:gd name="T5" fmla="*/ 0 h 808"/>
            </a:gdLst>
            <a:ahLst/>
            <a:cxnLst>
              <a:cxn ang="0">
                <a:pos x="T0" y="T1"/>
              </a:cxn>
              <a:cxn ang="0">
                <a:pos x="T2" y="T3"/>
              </a:cxn>
              <a:cxn ang="0">
                <a:pos x="T4" y="T5"/>
              </a:cxn>
            </a:cxnLst>
            <a:rect l="0" t="0" r="r" b="b"/>
            <a:pathLst>
              <a:path w="407" h="808">
                <a:moveTo>
                  <a:pt x="116" y="808"/>
                </a:moveTo>
                <a:cubicBezTo>
                  <a:pt x="407" y="707"/>
                  <a:pt x="404" y="207"/>
                  <a:pt x="1" y="176"/>
                </a:cubicBezTo>
                <a:cubicBezTo>
                  <a:pt x="0" y="0"/>
                  <a:pt x="0" y="0"/>
                  <a:pt x="0" y="0"/>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4427538" y="1525588"/>
            <a:ext cx="3067050" cy="2281238"/>
          </a:xfrm>
          <a:custGeom>
            <a:avLst/>
            <a:gdLst>
              <a:gd name="T0" fmla="*/ 703 w 806"/>
              <a:gd name="T1" fmla="*/ 599 h 599"/>
              <a:gd name="T2" fmla="*/ 137 w 806"/>
              <a:gd name="T3" fmla="*/ 295 h 599"/>
              <a:gd name="T4" fmla="*/ 0 w 806"/>
              <a:gd name="T5" fmla="*/ 186 h 599"/>
            </a:gdLst>
            <a:ahLst/>
            <a:cxnLst>
              <a:cxn ang="0">
                <a:pos x="T0" y="T1"/>
              </a:cxn>
              <a:cxn ang="0">
                <a:pos x="T2" y="T3"/>
              </a:cxn>
              <a:cxn ang="0">
                <a:pos x="T4" y="T5"/>
              </a:cxn>
            </a:cxnLst>
            <a:rect l="0" t="0" r="r" b="b"/>
            <a:pathLst>
              <a:path w="806" h="599">
                <a:moveTo>
                  <a:pt x="703" y="599"/>
                </a:moveTo>
                <a:cubicBezTo>
                  <a:pt x="806" y="308"/>
                  <a:pt x="413" y="0"/>
                  <a:pt x="137" y="295"/>
                </a:cubicBezTo>
                <a:cubicBezTo>
                  <a:pt x="0" y="186"/>
                  <a:pt x="0" y="186"/>
                  <a:pt x="0" y="186"/>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3"/>
          <p:cNvSpPr>
            <a:spLocks noEditPoints="1"/>
          </p:cNvSpPr>
          <p:nvPr/>
        </p:nvSpPr>
        <p:spPr bwMode="auto">
          <a:xfrm>
            <a:off x="4822825" y="643255"/>
            <a:ext cx="577850" cy="465138"/>
          </a:xfrm>
          <a:custGeom>
            <a:avLst/>
            <a:gdLst>
              <a:gd name="T0" fmla="*/ 152 w 152"/>
              <a:gd name="T1" fmla="*/ 122 h 122"/>
              <a:gd name="T2" fmla="*/ 0 w 152"/>
              <a:gd name="T3" fmla="*/ 122 h 122"/>
              <a:gd name="T4" fmla="*/ 37 w 152"/>
              <a:gd name="T5" fmla="*/ 89 h 122"/>
              <a:gd name="T6" fmla="*/ 17 w 152"/>
              <a:gd name="T7" fmla="*/ 89 h 122"/>
              <a:gd name="T8" fmla="*/ 17 w 152"/>
              <a:gd name="T9" fmla="*/ 122 h 122"/>
              <a:gd name="T10" fmla="*/ 37 w 152"/>
              <a:gd name="T11" fmla="*/ 122 h 122"/>
              <a:gd name="T12" fmla="*/ 37 w 152"/>
              <a:gd name="T13" fmla="*/ 89 h 122"/>
              <a:gd name="T14" fmla="*/ 70 w 152"/>
              <a:gd name="T15" fmla="*/ 57 h 122"/>
              <a:gd name="T16" fmla="*/ 49 w 152"/>
              <a:gd name="T17" fmla="*/ 57 h 122"/>
              <a:gd name="T18" fmla="*/ 49 w 152"/>
              <a:gd name="T19" fmla="*/ 122 h 122"/>
              <a:gd name="T20" fmla="*/ 70 w 152"/>
              <a:gd name="T21" fmla="*/ 122 h 122"/>
              <a:gd name="T22" fmla="*/ 70 w 152"/>
              <a:gd name="T23" fmla="*/ 57 h 122"/>
              <a:gd name="T24" fmla="*/ 103 w 152"/>
              <a:gd name="T25" fmla="*/ 71 h 122"/>
              <a:gd name="T26" fmla="*/ 82 w 152"/>
              <a:gd name="T27" fmla="*/ 71 h 122"/>
              <a:gd name="T28" fmla="*/ 82 w 152"/>
              <a:gd name="T29" fmla="*/ 122 h 122"/>
              <a:gd name="T30" fmla="*/ 103 w 152"/>
              <a:gd name="T31" fmla="*/ 122 h 122"/>
              <a:gd name="T32" fmla="*/ 103 w 152"/>
              <a:gd name="T33" fmla="*/ 71 h 122"/>
              <a:gd name="T34" fmla="*/ 136 w 152"/>
              <a:gd name="T35" fmla="*/ 38 h 122"/>
              <a:gd name="T36" fmla="*/ 115 w 152"/>
              <a:gd name="T37" fmla="*/ 38 h 122"/>
              <a:gd name="T38" fmla="*/ 115 w 152"/>
              <a:gd name="T39" fmla="*/ 122 h 122"/>
              <a:gd name="T40" fmla="*/ 136 w 152"/>
              <a:gd name="T41" fmla="*/ 122 h 122"/>
              <a:gd name="T42" fmla="*/ 136 w 152"/>
              <a:gd name="T43" fmla="*/ 38 h 122"/>
              <a:gd name="T44" fmla="*/ 27 w 152"/>
              <a:gd name="T45" fmla="*/ 53 h 122"/>
              <a:gd name="T46" fmla="*/ 21 w 152"/>
              <a:gd name="T47" fmla="*/ 59 h 122"/>
              <a:gd name="T48" fmla="*/ 27 w 152"/>
              <a:gd name="T49" fmla="*/ 65 h 122"/>
              <a:gd name="T50" fmla="*/ 33 w 152"/>
              <a:gd name="T51" fmla="*/ 59 h 122"/>
              <a:gd name="T52" fmla="*/ 27 w 152"/>
              <a:gd name="T53" fmla="*/ 53 h 122"/>
              <a:gd name="T54" fmla="*/ 60 w 152"/>
              <a:gd name="T55" fmla="*/ 22 h 122"/>
              <a:gd name="T56" fmla="*/ 54 w 152"/>
              <a:gd name="T57" fmla="*/ 28 h 122"/>
              <a:gd name="T58" fmla="*/ 60 w 152"/>
              <a:gd name="T59" fmla="*/ 34 h 122"/>
              <a:gd name="T60" fmla="*/ 66 w 152"/>
              <a:gd name="T61" fmla="*/ 28 h 122"/>
              <a:gd name="T62" fmla="*/ 60 w 152"/>
              <a:gd name="T63" fmla="*/ 22 h 122"/>
              <a:gd name="T64" fmla="*/ 92 w 152"/>
              <a:gd name="T65" fmla="*/ 38 h 122"/>
              <a:gd name="T66" fmla="*/ 86 w 152"/>
              <a:gd name="T67" fmla="*/ 44 h 122"/>
              <a:gd name="T68" fmla="*/ 92 w 152"/>
              <a:gd name="T69" fmla="*/ 50 h 122"/>
              <a:gd name="T70" fmla="*/ 98 w 152"/>
              <a:gd name="T71" fmla="*/ 44 h 122"/>
              <a:gd name="T72" fmla="*/ 92 w 152"/>
              <a:gd name="T73" fmla="*/ 38 h 122"/>
              <a:gd name="T74" fmla="*/ 125 w 152"/>
              <a:gd name="T75" fmla="*/ 0 h 122"/>
              <a:gd name="T76" fmla="*/ 119 w 152"/>
              <a:gd name="T77" fmla="*/ 6 h 122"/>
              <a:gd name="T78" fmla="*/ 125 w 152"/>
              <a:gd name="T79" fmla="*/ 12 h 122"/>
              <a:gd name="T80" fmla="*/ 131 w 152"/>
              <a:gd name="T81" fmla="*/ 6 h 122"/>
              <a:gd name="T82" fmla="*/ 125 w 152"/>
              <a:gd name="T83" fmla="*/ 0 h 122"/>
              <a:gd name="T84" fmla="*/ 96 w 152"/>
              <a:gd name="T85" fmla="*/ 39 h 122"/>
              <a:gd name="T86" fmla="*/ 121 w 152"/>
              <a:gd name="T87" fmla="*/ 11 h 122"/>
              <a:gd name="T88" fmla="*/ 65 w 152"/>
              <a:gd name="T89" fmla="*/ 31 h 122"/>
              <a:gd name="T90" fmla="*/ 87 w 152"/>
              <a:gd name="T91" fmla="*/ 41 h 122"/>
              <a:gd name="T92" fmla="*/ 55 w 152"/>
              <a:gd name="T93" fmla="*/ 32 h 122"/>
              <a:gd name="T94" fmla="*/ 31 w 152"/>
              <a:gd name="T95" fmla="*/ 5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2" h="122">
                <a:moveTo>
                  <a:pt x="152" y="122"/>
                </a:moveTo>
                <a:cubicBezTo>
                  <a:pt x="0" y="122"/>
                  <a:pt x="0" y="122"/>
                  <a:pt x="0" y="122"/>
                </a:cubicBezTo>
                <a:moveTo>
                  <a:pt x="37" y="89"/>
                </a:moveTo>
                <a:cubicBezTo>
                  <a:pt x="17" y="89"/>
                  <a:pt x="17" y="89"/>
                  <a:pt x="17" y="89"/>
                </a:cubicBezTo>
                <a:cubicBezTo>
                  <a:pt x="17" y="122"/>
                  <a:pt x="17" y="122"/>
                  <a:pt x="17" y="122"/>
                </a:cubicBezTo>
                <a:cubicBezTo>
                  <a:pt x="37" y="122"/>
                  <a:pt x="37" y="122"/>
                  <a:pt x="37" y="122"/>
                </a:cubicBezTo>
                <a:lnTo>
                  <a:pt x="37" y="89"/>
                </a:lnTo>
                <a:close/>
                <a:moveTo>
                  <a:pt x="70" y="57"/>
                </a:moveTo>
                <a:cubicBezTo>
                  <a:pt x="49" y="57"/>
                  <a:pt x="49" y="57"/>
                  <a:pt x="49" y="57"/>
                </a:cubicBezTo>
                <a:cubicBezTo>
                  <a:pt x="49" y="122"/>
                  <a:pt x="49" y="122"/>
                  <a:pt x="49" y="122"/>
                </a:cubicBezTo>
                <a:cubicBezTo>
                  <a:pt x="70" y="122"/>
                  <a:pt x="70" y="122"/>
                  <a:pt x="70" y="122"/>
                </a:cubicBezTo>
                <a:lnTo>
                  <a:pt x="70" y="57"/>
                </a:lnTo>
                <a:close/>
                <a:moveTo>
                  <a:pt x="103" y="71"/>
                </a:moveTo>
                <a:cubicBezTo>
                  <a:pt x="82" y="71"/>
                  <a:pt x="82" y="71"/>
                  <a:pt x="82" y="71"/>
                </a:cubicBezTo>
                <a:cubicBezTo>
                  <a:pt x="82" y="122"/>
                  <a:pt x="82" y="122"/>
                  <a:pt x="82" y="122"/>
                </a:cubicBezTo>
                <a:cubicBezTo>
                  <a:pt x="103" y="122"/>
                  <a:pt x="103" y="122"/>
                  <a:pt x="103" y="122"/>
                </a:cubicBezTo>
                <a:lnTo>
                  <a:pt x="103" y="71"/>
                </a:lnTo>
                <a:close/>
                <a:moveTo>
                  <a:pt x="136" y="38"/>
                </a:moveTo>
                <a:cubicBezTo>
                  <a:pt x="115" y="38"/>
                  <a:pt x="115" y="38"/>
                  <a:pt x="115" y="38"/>
                </a:cubicBezTo>
                <a:cubicBezTo>
                  <a:pt x="115" y="122"/>
                  <a:pt x="115" y="122"/>
                  <a:pt x="115" y="122"/>
                </a:cubicBezTo>
                <a:cubicBezTo>
                  <a:pt x="136" y="122"/>
                  <a:pt x="136" y="122"/>
                  <a:pt x="136" y="122"/>
                </a:cubicBezTo>
                <a:lnTo>
                  <a:pt x="136" y="38"/>
                </a:lnTo>
                <a:close/>
                <a:moveTo>
                  <a:pt x="27" y="53"/>
                </a:moveTo>
                <a:cubicBezTo>
                  <a:pt x="24" y="53"/>
                  <a:pt x="21" y="56"/>
                  <a:pt x="21" y="59"/>
                </a:cubicBezTo>
                <a:cubicBezTo>
                  <a:pt x="21" y="62"/>
                  <a:pt x="24" y="65"/>
                  <a:pt x="27" y="65"/>
                </a:cubicBezTo>
                <a:cubicBezTo>
                  <a:pt x="30" y="65"/>
                  <a:pt x="33" y="62"/>
                  <a:pt x="33" y="59"/>
                </a:cubicBezTo>
                <a:cubicBezTo>
                  <a:pt x="33" y="56"/>
                  <a:pt x="30" y="53"/>
                  <a:pt x="27" y="53"/>
                </a:cubicBezTo>
                <a:close/>
                <a:moveTo>
                  <a:pt x="60" y="22"/>
                </a:moveTo>
                <a:cubicBezTo>
                  <a:pt x="56" y="22"/>
                  <a:pt x="54" y="25"/>
                  <a:pt x="54" y="28"/>
                </a:cubicBezTo>
                <a:cubicBezTo>
                  <a:pt x="54" y="31"/>
                  <a:pt x="56" y="34"/>
                  <a:pt x="60" y="34"/>
                </a:cubicBezTo>
                <a:cubicBezTo>
                  <a:pt x="63" y="34"/>
                  <a:pt x="66" y="31"/>
                  <a:pt x="66" y="28"/>
                </a:cubicBezTo>
                <a:cubicBezTo>
                  <a:pt x="66" y="25"/>
                  <a:pt x="63" y="22"/>
                  <a:pt x="60" y="22"/>
                </a:cubicBezTo>
                <a:close/>
                <a:moveTo>
                  <a:pt x="92" y="38"/>
                </a:moveTo>
                <a:cubicBezTo>
                  <a:pt x="89" y="38"/>
                  <a:pt x="86" y="40"/>
                  <a:pt x="86" y="44"/>
                </a:cubicBezTo>
                <a:cubicBezTo>
                  <a:pt x="86" y="47"/>
                  <a:pt x="89" y="50"/>
                  <a:pt x="92" y="50"/>
                </a:cubicBezTo>
                <a:cubicBezTo>
                  <a:pt x="96" y="50"/>
                  <a:pt x="98" y="47"/>
                  <a:pt x="98" y="44"/>
                </a:cubicBezTo>
                <a:cubicBezTo>
                  <a:pt x="98" y="40"/>
                  <a:pt x="96" y="38"/>
                  <a:pt x="92" y="38"/>
                </a:cubicBezTo>
                <a:close/>
                <a:moveTo>
                  <a:pt x="125" y="0"/>
                </a:moveTo>
                <a:cubicBezTo>
                  <a:pt x="122" y="0"/>
                  <a:pt x="119" y="3"/>
                  <a:pt x="119" y="6"/>
                </a:cubicBezTo>
                <a:cubicBezTo>
                  <a:pt x="119" y="10"/>
                  <a:pt x="122" y="12"/>
                  <a:pt x="125" y="12"/>
                </a:cubicBezTo>
                <a:cubicBezTo>
                  <a:pt x="128" y="12"/>
                  <a:pt x="131" y="10"/>
                  <a:pt x="131" y="6"/>
                </a:cubicBezTo>
                <a:cubicBezTo>
                  <a:pt x="131" y="3"/>
                  <a:pt x="128" y="0"/>
                  <a:pt x="125" y="0"/>
                </a:cubicBezTo>
                <a:close/>
                <a:moveTo>
                  <a:pt x="96" y="39"/>
                </a:moveTo>
                <a:cubicBezTo>
                  <a:pt x="121" y="11"/>
                  <a:pt x="121" y="11"/>
                  <a:pt x="121" y="11"/>
                </a:cubicBezTo>
                <a:moveTo>
                  <a:pt x="65" y="31"/>
                </a:moveTo>
                <a:cubicBezTo>
                  <a:pt x="87" y="41"/>
                  <a:pt x="87" y="41"/>
                  <a:pt x="87" y="41"/>
                </a:cubicBezTo>
                <a:moveTo>
                  <a:pt x="55" y="32"/>
                </a:moveTo>
                <a:cubicBezTo>
                  <a:pt x="31" y="55"/>
                  <a:pt x="31" y="55"/>
                  <a:pt x="31" y="5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4"/>
          <p:cNvSpPr>
            <a:spLocks noEditPoints="1"/>
          </p:cNvSpPr>
          <p:nvPr/>
        </p:nvSpPr>
        <p:spPr bwMode="auto">
          <a:xfrm>
            <a:off x="2000250" y="1704975"/>
            <a:ext cx="476250" cy="560388"/>
          </a:xfrm>
          <a:custGeom>
            <a:avLst/>
            <a:gdLst>
              <a:gd name="T0" fmla="*/ 300 w 300"/>
              <a:gd name="T1" fmla="*/ 144 h 353"/>
              <a:gd name="T2" fmla="*/ 300 w 300"/>
              <a:gd name="T3" fmla="*/ 353 h 353"/>
              <a:gd name="T4" fmla="*/ 0 w 300"/>
              <a:gd name="T5" fmla="*/ 353 h 353"/>
              <a:gd name="T6" fmla="*/ 0 w 300"/>
              <a:gd name="T7" fmla="*/ 144 h 353"/>
              <a:gd name="T8" fmla="*/ 300 w 300"/>
              <a:gd name="T9" fmla="*/ 353 h 353"/>
              <a:gd name="T10" fmla="*/ 149 w 300"/>
              <a:gd name="T11" fmla="*/ 250 h 353"/>
              <a:gd name="T12" fmla="*/ 0 w 300"/>
              <a:gd name="T13" fmla="*/ 353 h 353"/>
              <a:gd name="T14" fmla="*/ 300 w 300"/>
              <a:gd name="T15" fmla="*/ 144 h 353"/>
              <a:gd name="T16" fmla="*/ 199 w 300"/>
              <a:gd name="T17" fmla="*/ 250 h 353"/>
              <a:gd name="T18" fmla="*/ 0 w 300"/>
              <a:gd name="T19" fmla="*/ 144 h 353"/>
              <a:gd name="T20" fmla="*/ 101 w 300"/>
              <a:gd name="T21" fmla="*/ 250 h 353"/>
              <a:gd name="T22" fmla="*/ 262 w 300"/>
              <a:gd name="T23" fmla="*/ 139 h 353"/>
              <a:gd name="T24" fmla="*/ 262 w 300"/>
              <a:gd name="T25" fmla="*/ 65 h 353"/>
              <a:gd name="T26" fmla="*/ 197 w 300"/>
              <a:gd name="T27" fmla="*/ 0 h 353"/>
              <a:gd name="T28" fmla="*/ 36 w 300"/>
              <a:gd name="T29" fmla="*/ 0 h 353"/>
              <a:gd name="T30" fmla="*/ 36 w 300"/>
              <a:gd name="T31" fmla="*/ 139 h 353"/>
              <a:gd name="T32" fmla="*/ 262 w 300"/>
              <a:gd name="T33" fmla="*/ 65 h 353"/>
              <a:gd name="T34" fmla="*/ 197 w 300"/>
              <a:gd name="T35" fmla="*/ 0 h 353"/>
              <a:gd name="T36" fmla="*/ 197 w 300"/>
              <a:gd name="T37" fmla="*/ 65 h 353"/>
              <a:gd name="T38" fmla="*/ 262 w 300"/>
              <a:gd name="T39" fmla="*/ 65 h 353"/>
              <a:gd name="T40" fmla="*/ 101 w 300"/>
              <a:gd name="T41" fmla="*/ 103 h 353"/>
              <a:gd name="T42" fmla="*/ 70 w 300"/>
              <a:gd name="T43" fmla="*/ 103 h 353"/>
              <a:gd name="T44" fmla="*/ 221 w 300"/>
              <a:gd name="T45" fmla="*/ 103 h 353"/>
              <a:gd name="T46" fmla="*/ 132 w 300"/>
              <a:gd name="T47" fmla="*/ 103 h 353"/>
              <a:gd name="T48" fmla="*/ 70 w 300"/>
              <a:gd name="T49" fmla="*/ 137 h 353"/>
              <a:gd name="T50" fmla="*/ 154 w 300"/>
              <a:gd name="T51" fmla="*/ 137 h 353"/>
              <a:gd name="T52" fmla="*/ 221 w 300"/>
              <a:gd name="T53" fmla="*/ 137 h 353"/>
              <a:gd name="T54" fmla="*/ 190 w 300"/>
              <a:gd name="T55" fmla="*/ 13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0" h="353">
                <a:moveTo>
                  <a:pt x="300" y="144"/>
                </a:moveTo>
                <a:lnTo>
                  <a:pt x="300" y="353"/>
                </a:lnTo>
                <a:lnTo>
                  <a:pt x="0" y="353"/>
                </a:lnTo>
                <a:lnTo>
                  <a:pt x="0" y="144"/>
                </a:lnTo>
                <a:moveTo>
                  <a:pt x="300" y="353"/>
                </a:moveTo>
                <a:lnTo>
                  <a:pt x="149" y="250"/>
                </a:lnTo>
                <a:lnTo>
                  <a:pt x="0" y="353"/>
                </a:lnTo>
                <a:moveTo>
                  <a:pt x="300" y="144"/>
                </a:moveTo>
                <a:lnTo>
                  <a:pt x="199" y="250"/>
                </a:lnTo>
                <a:moveTo>
                  <a:pt x="0" y="144"/>
                </a:moveTo>
                <a:lnTo>
                  <a:pt x="101" y="250"/>
                </a:lnTo>
                <a:moveTo>
                  <a:pt x="262" y="139"/>
                </a:moveTo>
                <a:lnTo>
                  <a:pt x="262" y="65"/>
                </a:lnTo>
                <a:moveTo>
                  <a:pt x="197" y="0"/>
                </a:moveTo>
                <a:lnTo>
                  <a:pt x="36" y="0"/>
                </a:lnTo>
                <a:lnTo>
                  <a:pt x="36" y="139"/>
                </a:lnTo>
                <a:moveTo>
                  <a:pt x="262" y="65"/>
                </a:moveTo>
                <a:lnTo>
                  <a:pt x="197" y="0"/>
                </a:lnTo>
                <a:lnTo>
                  <a:pt x="197" y="65"/>
                </a:lnTo>
                <a:lnTo>
                  <a:pt x="262" y="65"/>
                </a:lnTo>
                <a:moveTo>
                  <a:pt x="101" y="103"/>
                </a:moveTo>
                <a:lnTo>
                  <a:pt x="70" y="103"/>
                </a:lnTo>
                <a:moveTo>
                  <a:pt x="221" y="103"/>
                </a:moveTo>
                <a:lnTo>
                  <a:pt x="132" y="103"/>
                </a:lnTo>
                <a:moveTo>
                  <a:pt x="70" y="137"/>
                </a:moveTo>
                <a:lnTo>
                  <a:pt x="154" y="137"/>
                </a:lnTo>
                <a:moveTo>
                  <a:pt x="221" y="137"/>
                </a:moveTo>
                <a:lnTo>
                  <a:pt x="190" y="137"/>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5"/>
          <p:cNvSpPr>
            <a:spLocks noEditPoints="1"/>
          </p:cNvSpPr>
          <p:nvPr/>
        </p:nvSpPr>
        <p:spPr bwMode="auto">
          <a:xfrm>
            <a:off x="1539875" y="3849688"/>
            <a:ext cx="604838" cy="604838"/>
          </a:xfrm>
          <a:custGeom>
            <a:avLst/>
            <a:gdLst>
              <a:gd name="T0" fmla="*/ 136 w 159"/>
              <a:gd name="T1" fmla="*/ 98 h 159"/>
              <a:gd name="T2" fmla="*/ 133 w 159"/>
              <a:gd name="T3" fmla="*/ 106 h 159"/>
              <a:gd name="T4" fmla="*/ 143 w 159"/>
              <a:gd name="T5" fmla="*/ 128 h 159"/>
              <a:gd name="T6" fmla="*/ 129 w 159"/>
              <a:gd name="T7" fmla="*/ 143 h 159"/>
              <a:gd name="T8" fmla="*/ 106 w 159"/>
              <a:gd name="T9" fmla="*/ 133 h 159"/>
              <a:gd name="T10" fmla="*/ 98 w 159"/>
              <a:gd name="T11" fmla="*/ 136 h 159"/>
              <a:gd name="T12" fmla="*/ 89 w 159"/>
              <a:gd name="T13" fmla="*/ 159 h 159"/>
              <a:gd name="T14" fmla="*/ 70 w 159"/>
              <a:gd name="T15" fmla="*/ 159 h 159"/>
              <a:gd name="T16" fmla="*/ 61 w 159"/>
              <a:gd name="T17" fmla="*/ 136 h 159"/>
              <a:gd name="T18" fmla="*/ 53 w 159"/>
              <a:gd name="T19" fmla="*/ 133 h 159"/>
              <a:gd name="T20" fmla="*/ 30 w 159"/>
              <a:gd name="T21" fmla="*/ 143 h 159"/>
              <a:gd name="T22" fmla="*/ 16 w 159"/>
              <a:gd name="T23" fmla="*/ 128 h 159"/>
              <a:gd name="T24" fmla="*/ 26 w 159"/>
              <a:gd name="T25" fmla="*/ 106 h 159"/>
              <a:gd name="T26" fmla="*/ 23 w 159"/>
              <a:gd name="T27" fmla="*/ 98 h 159"/>
              <a:gd name="T28" fmla="*/ 0 w 159"/>
              <a:gd name="T29" fmla="*/ 89 h 159"/>
              <a:gd name="T30" fmla="*/ 0 w 159"/>
              <a:gd name="T31" fmla="*/ 69 h 159"/>
              <a:gd name="T32" fmla="*/ 23 w 159"/>
              <a:gd name="T33" fmla="*/ 61 h 159"/>
              <a:gd name="T34" fmla="*/ 26 w 159"/>
              <a:gd name="T35" fmla="*/ 53 h 159"/>
              <a:gd name="T36" fmla="*/ 16 w 159"/>
              <a:gd name="T37" fmla="*/ 30 h 159"/>
              <a:gd name="T38" fmla="*/ 30 w 159"/>
              <a:gd name="T39" fmla="*/ 16 h 159"/>
              <a:gd name="T40" fmla="*/ 53 w 159"/>
              <a:gd name="T41" fmla="*/ 26 h 159"/>
              <a:gd name="T42" fmla="*/ 61 w 159"/>
              <a:gd name="T43" fmla="*/ 23 h 159"/>
              <a:gd name="T44" fmla="*/ 70 w 159"/>
              <a:gd name="T45" fmla="*/ 0 h 159"/>
              <a:gd name="T46" fmla="*/ 89 w 159"/>
              <a:gd name="T47" fmla="*/ 0 h 159"/>
              <a:gd name="T48" fmla="*/ 98 w 159"/>
              <a:gd name="T49" fmla="*/ 23 h 159"/>
              <a:gd name="T50" fmla="*/ 106 w 159"/>
              <a:gd name="T51" fmla="*/ 26 h 159"/>
              <a:gd name="T52" fmla="*/ 129 w 159"/>
              <a:gd name="T53" fmla="*/ 16 h 159"/>
              <a:gd name="T54" fmla="*/ 143 w 159"/>
              <a:gd name="T55" fmla="*/ 30 h 159"/>
              <a:gd name="T56" fmla="*/ 133 w 159"/>
              <a:gd name="T57" fmla="*/ 53 h 159"/>
              <a:gd name="T58" fmla="*/ 136 w 159"/>
              <a:gd name="T59" fmla="*/ 61 h 159"/>
              <a:gd name="T60" fmla="*/ 159 w 159"/>
              <a:gd name="T61" fmla="*/ 69 h 159"/>
              <a:gd name="T62" fmla="*/ 159 w 159"/>
              <a:gd name="T63" fmla="*/ 89 h 159"/>
              <a:gd name="T64" fmla="*/ 136 w 159"/>
              <a:gd name="T65" fmla="*/ 98 h 159"/>
              <a:gd name="T66" fmla="*/ 71 w 159"/>
              <a:gd name="T67" fmla="*/ 82 h 159"/>
              <a:gd name="T68" fmla="*/ 31 w 159"/>
              <a:gd name="T69" fmla="*/ 69 h 159"/>
              <a:gd name="T70" fmla="*/ 29 w 159"/>
              <a:gd name="T71" fmla="*/ 79 h 159"/>
              <a:gd name="T72" fmla="*/ 46 w 159"/>
              <a:gd name="T73" fmla="*/ 117 h 159"/>
              <a:gd name="T74" fmla="*/ 71 w 159"/>
              <a:gd name="T75" fmla="*/ 82 h 159"/>
              <a:gd name="T76" fmla="*/ 74 w 159"/>
              <a:gd name="T77" fmla="*/ 72 h 159"/>
              <a:gd name="T78" fmla="*/ 74 w 159"/>
              <a:gd name="T79" fmla="*/ 30 h 159"/>
              <a:gd name="T80" fmla="*/ 34 w 159"/>
              <a:gd name="T81" fmla="*/ 59 h 159"/>
              <a:gd name="T82" fmla="*/ 74 w 159"/>
              <a:gd name="T83" fmla="*/ 72 h 159"/>
              <a:gd name="T84" fmla="*/ 85 w 159"/>
              <a:gd name="T85" fmla="*/ 72 h 159"/>
              <a:gd name="T86" fmla="*/ 125 w 159"/>
              <a:gd name="T87" fmla="*/ 59 h 159"/>
              <a:gd name="T88" fmla="*/ 85 w 159"/>
              <a:gd name="T89" fmla="*/ 30 h 159"/>
              <a:gd name="T90" fmla="*/ 85 w 159"/>
              <a:gd name="T91" fmla="*/ 72 h 159"/>
              <a:gd name="T92" fmla="*/ 113 w 159"/>
              <a:gd name="T93" fmla="*/ 117 h 159"/>
              <a:gd name="T94" fmla="*/ 130 w 159"/>
              <a:gd name="T95" fmla="*/ 79 h 159"/>
              <a:gd name="T96" fmla="*/ 128 w 159"/>
              <a:gd name="T97" fmla="*/ 69 h 159"/>
              <a:gd name="T98" fmla="*/ 88 w 159"/>
              <a:gd name="T99" fmla="*/ 82 h 159"/>
              <a:gd name="T100" fmla="*/ 113 w 159"/>
              <a:gd name="T101" fmla="*/ 117 h 159"/>
              <a:gd name="T102" fmla="*/ 105 w 159"/>
              <a:gd name="T103" fmla="*/ 123 h 159"/>
              <a:gd name="T104" fmla="*/ 80 w 159"/>
              <a:gd name="T105" fmla="*/ 88 h 159"/>
              <a:gd name="T106" fmla="*/ 54 w 159"/>
              <a:gd name="T107" fmla="*/ 123 h 159"/>
              <a:gd name="T108" fmla="*/ 80 w 159"/>
              <a:gd name="T109" fmla="*/ 129 h 159"/>
              <a:gd name="T110" fmla="*/ 105 w 159"/>
              <a:gd name="T111" fmla="*/ 12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9" h="159">
                <a:moveTo>
                  <a:pt x="136" y="98"/>
                </a:moveTo>
                <a:cubicBezTo>
                  <a:pt x="135" y="101"/>
                  <a:pt x="134" y="104"/>
                  <a:pt x="133" y="106"/>
                </a:cubicBezTo>
                <a:cubicBezTo>
                  <a:pt x="143" y="128"/>
                  <a:pt x="143" y="128"/>
                  <a:pt x="143" y="128"/>
                </a:cubicBezTo>
                <a:cubicBezTo>
                  <a:pt x="129" y="143"/>
                  <a:pt x="129" y="143"/>
                  <a:pt x="129" y="143"/>
                </a:cubicBezTo>
                <a:cubicBezTo>
                  <a:pt x="106" y="133"/>
                  <a:pt x="106" y="133"/>
                  <a:pt x="106" y="133"/>
                </a:cubicBezTo>
                <a:cubicBezTo>
                  <a:pt x="104" y="134"/>
                  <a:pt x="101" y="135"/>
                  <a:pt x="98" y="136"/>
                </a:cubicBezTo>
                <a:cubicBezTo>
                  <a:pt x="89" y="159"/>
                  <a:pt x="89" y="159"/>
                  <a:pt x="89" y="159"/>
                </a:cubicBezTo>
                <a:cubicBezTo>
                  <a:pt x="70" y="159"/>
                  <a:pt x="70" y="159"/>
                  <a:pt x="70" y="159"/>
                </a:cubicBezTo>
                <a:cubicBezTo>
                  <a:pt x="61" y="136"/>
                  <a:pt x="61" y="136"/>
                  <a:pt x="61" y="136"/>
                </a:cubicBezTo>
                <a:cubicBezTo>
                  <a:pt x="58" y="135"/>
                  <a:pt x="55" y="134"/>
                  <a:pt x="53" y="133"/>
                </a:cubicBezTo>
                <a:cubicBezTo>
                  <a:pt x="30" y="143"/>
                  <a:pt x="30" y="143"/>
                  <a:pt x="30" y="143"/>
                </a:cubicBezTo>
                <a:cubicBezTo>
                  <a:pt x="16" y="128"/>
                  <a:pt x="16" y="128"/>
                  <a:pt x="16" y="128"/>
                </a:cubicBezTo>
                <a:cubicBezTo>
                  <a:pt x="26" y="106"/>
                  <a:pt x="26" y="106"/>
                  <a:pt x="26" y="106"/>
                </a:cubicBezTo>
                <a:cubicBezTo>
                  <a:pt x="25" y="104"/>
                  <a:pt x="24" y="101"/>
                  <a:pt x="23" y="98"/>
                </a:cubicBezTo>
                <a:cubicBezTo>
                  <a:pt x="0" y="89"/>
                  <a:pt x="0" y="89"/>
                  <a:pt x="0" y="89"/>
                </a:cubicBezTo>
                <a:cubicBezTo>
                  <a:pt x="0" y="69"/>
                  <a:pt x="0" y="69"/>
                  <a:pt x="0" y="69"/>
                </a:cubicBezTo>
                <a:cubicBezTo>
                  <a:pt x="23" y="61"/>
                  <a:pt x="23" y="61"/>
                  <a:pt x="23" y="61"/>
                </a:cubicBezTo>
                <a:cubicBezTo>
                  <a:pt x="24" y="58"/>
                  <a:pt x="25" y="55"/>
                  <a:pt x="26" y="53"/>
                </a:cubicBezTo>
                <a:cubicBezTo>
                  <a:pt x="16" y="30"/>
                  <a:pt x="16" y="30"/>
                  <a:pt x="16" y="30"/>
                </a:cubicBezTo>
                <a:cubicBezTo>
                  <a:pt x="30" y="16"/>
                  <a:pt x="30" y="16"/>
                  <a:pt x="30" y="16"/>
                </a:cubicBezTo>
                <a:cubicBezTo>
                  <a:pt x="53" y="26"/>
                  <a:pt x="53" y="26"/>
                  <a:pt x="53" y="26"/>
                </a:cubicBezTo>
                <a:cubicBezTo>
                  <a:pt x="55" y="25"/>
                  <a:pt x="58" y="24"/>
                  <a:pt x="61" y="23"/>
                </a:cubicBezTo>
                <a:cubicBezTo>
                  <a:pt x="70" y="0"/>
                  <a:pt x="70" y="0"/>
                  <a:pt x="70" y="0"/>
                </a:cubicBezTo>
                <a:cubicBezTo>
                  <a:pt x="89" y="0"/>
                  <a:pt x="89" y="0"/>
                  <a:pt x="89" y="0"/>
                </a:cubicBezTo>
                <a:cubicBezTo>
                  <a:pt x="98" y="23"/>
                  <a:pt x="98" y="23"/>
                  <a:pt x="98" y="23"/>
                </a:cubicBezTo>
                <a:cubicBezTo>
                  <a:pt x="101" y="24"/>
                  <a:pt x="104" y="25"/>
                  <a:pt x="106" y="26"/>
                </a:cubicBezTo>
                <a:cubicBezTo>
                  <a:pt x="129" y="16"/>
                  <a:pt x="129" y="16"/>
                  <a:pt x="129" y="16"/>
                </a:cubicBezTo>
                <a:cubicBezTo>
                  <a:pt x="143" y="30"/>
                  <a:pt x="143" y="30"/>
                  <a:pt x="143" y="30"/>
                </a:cubicBezTo>
                <a:cubicBezTo>
                  <a:pt x="133" y="53"/>
                  <a:pt x="133" y="53"/>
                  <a:pt x="133" y="53"/>
                </a:cubicBezTo>
                <a:cubicBezTo>
                  <a:pt x="134" y="55"/>
                  <a:pt x="135" y="58"/>
                  <a:pt x="136" y="61"/>
                </a:cubicBezTo>
                <a:cubicBezTo>
                  <a:pt x="159" y="69"/>
                  <a:pt x="159" y="69"/>
                  <a:pt x="159" y="69"/>
                </a:cubicBezTo>
                <a:cubicBezTo>
                  <a:pt x="159" y="89"/>
                  <a:pt x="159" y="89"/>
                  <a:pt x="159" y="89"/>
                </a:cubicBezTo>
                <a:lnTo>
                  <a:pt x="136" y="98"/>
                </a:lnTo>
                <a:close/>
                <a:moveTo>
                  <a:pt x="71" y="82"/>
                </a:moveTo>
                <a:cubicBezTo>
                  <a:pt x="31" y="69"/>
                  <a:pt x="31" y="69"/>
                  <a:pt x="31" y="69"/>
                </a:cubicBezTo>
                <a:cubicBezTo>
                  <a:pt x="30" y="72"/>
                  <a:pt x="29" y="76"/>
                  <a:pt x="29" y="79"/>
                </a:cubicBezTo>
                <a:cubicBezTo>
                  <a:pt x="29" y="94"/>
                  <a:pt x="36" y="107"/>
                  <a:pt x="46" y="117"/>
                </a:cubicBezTo>
                <a:lnTo>
                  <a:pt x="71" y="82"/>
                </a:lnTo>
                <a:close/>
                <a:moveTo>
                  <a:pt x="74" y="72"/>
                </a:moveTo>
                <a:cubicBezTo>
                  <a:pt x="74" y="30"/>
                  <a:pt x="74" y="30"/>
                  <a:pt x="74" y="30"/>
                </a:cubicBezTo>
                <a:cubicBezTo>
                  <a:pt x="57" y="31"/>
                  <a:pt x="41" y="43"/>
                  <a:pt x="34" y="59"/>
                </a:cubicBezTo>
                <a:lnTo>
                  <a:pt x="74" y="72"/>
                </a:lnTo>
                <a:close/>
                <a:moveTo>
                  <a:pt x="85" y="72"/>
                </a:moveTo>
                <a:cubicBezTo>
                  <a:pt x="125" y="59"/>
                  <a:pt x="125" y="59"/>
                  <a:pt x="125" y="59"/>
                </a:cubicBezTo>
                <a:cubicBezTo>
                  <a:pt x="118" y="43"/>
                  <a:pt x="103" y="31"/>
                  <a:pt x="85" y="30"/>
                </a:cubicBezTo>
                <a:lnTo>
                  <a:pt x="85" y="72"/>
                </a:lnTo>
                <a:close/>
                <a:moveTo>
                  <a:pt x="113" y="117"/>
                </a:moveTo>
                <a:cubicBezTo>
                  <a:pt x="123" y="107"/>
                  <a:pt x="130" y="94"/>
                  <a:pt x="130" y="79"/>
                </a:cubicBezTo>
                <a:cubicBezTo>
                  <a:pt x="130" y="76"/>
                  <a:pt x="129" y="72"/>
                  <a:pt x="128" y="69"/>
                </a:cubicBezTo>
                <a:cubicBezTo>
                  <a:pt x="88" y="82"/>
                  <a:pt x="88" y="82"/>
                  <a:pt x="88" y="82"/>
                </a:cubicBezTo>
                <a:lnTo>
                  <a:pt x="113" y="117"/>
                </a:lnTo>
                <a:close/>
                <a:moveTo>
                  <a:pt x="105" y="123"/>
                </a:moveTo>
                <a:cubicBezTo>
                  <a:pt x="80" y="88"/>
                  <a:pt x="80" y="88"/>
                  <a:pt x="80" y="88"/>
                </a:cubicBezTo>
                <a:cubicBezTo>
                  <a:pt x="54" y="123"/>
                  <a:pt x="54" y="123"/>
                  <a:pt x="54" y="123"/>
                </a:cubicBezTo>
                <a:cubicBezTo>
                  <a:pt x="62" y="127"/>
                  <a:pt x="71" y="129"/>
                  <a:pt x="80" y="129"/>
                </a:cubicBezTo>
                <a:cubicBezTo>
                  <a:pt x="88" y="129"/>
                  <a:pt x="97" y="127"/>
                  <a:pt x="105" y="123"/>
                </a:cubicBezTo>
                <a:close/>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6"/>
          <p:cNvSpPr>
            <a:spLocks noEditPoints="1"/>
          </p:cNvSpPr>
          <p:nvPr/>
        </p:nvSpPr>
        <p:spPr bwMode="auto">
          <a:xfrm>
            <a:off x="2997200" y="5575300"/>
            <a:ext cx="598488" cy="555625"/>
          </a:xfrm>
          <a:custGeom>
            <a:avLst/>
            <a:gdLst>
              <a:gd name="T0" fmla="*/ 0 w 157"/>
              <a:gd name="T1" fmla="*/ 137 h 146"/>
              <a:gd name="T2" fmla="*/ 15 w 157"/>
              <a:gd name="T3" fmla="*/ 17 h 146"/>
              <a:gd name="T4" fmla="*/ 132 w 157"/>
              <a:gd name="T5" fmla="*/ 17 h 146"/>
              <a:gd name="T6" fmla="*/ 98 w 157"/>
              <a:gd name="T7" fmla="*/ 17 h 146"/>
              <a:gd name="T8" fmla="*/ 0 w 157"/>
              <a:gd name="T9" fmla="*/ 43 h 146"/>
              <a:gd name="T10" fmla="*/ 34 w 157"/>
              <a:gd name="T11" fmla="*/ 24 h 146"/>
              <a:gd name="T12" fmla="*/ 24 w 157"/>
              <a:gd name="T13" fmla="*/ 0 h 146"/>
              <a:gd name="T14" fmla="*/ 15 w 157"/>
              <a:gd name="T15" fmla="*/ 9 h 146"/>
              <a:gd name="T16" fmla="*/ 24 w 157"/>
              <a:gd name="T17" fmla="*/ 34 h 146"/>
              <a:gd name="T18" fmla="*/ 34 w 157"/>
              <a:gd name="T19" fmla="*/ 24 h 146"/>
              <a:gd name="T20" fmla="*/ 108 w 157"/>
              <a:gd name="T21" fmla="*/ 34 h 146"/>
              <a:gd name="T22" fmla="*/ 117 w 157"/>
              <a:gd name="T23" fmla="*/ 9 h 146"/>
              <a:gd name="T24" fmla="*/ 108 w 157"/>
              <a:gd name="T25" fmla="*/ 0 h 146"/>
              <a:gd name="T26" fmla="*/ 98 w 157"/>
              <a:gd name="T27" fmla="*/ 24 h 146"/>
              <a:gd name="T28" fmla="*/ 32 w 157"/>
              <a:gd name="T29" fmla="*/ 53 h 146"/>
              <a:gd name="T30" fmla="*/ 13 w 157"/>
              <a:gd name="T31" fmla="*/ 71 h 146"/>
              <a:gd name="T32" fmla="*/ 32 w 157"/>
              <a:gd name="T33" fmla="*/ 53 h 146"/>
              <a:gd name="T34" fmla="*/ 42 w 157"/>
              <a:gd name="T35" fmla="*/ 53 h 146"/>
              <a:gd name="T36" fmla="*/ 61 w 157"/>
              <a:gd name="T37" fmla="*/ 71 h 146"/>
              <a:gd name="T38" fmla="*/ 90 w 157"/>
              <a:gd name="T39" fmla="*/ 53 h 146"/>
              <a:gd name="T40" fmla="*/ 71 w 157"/>
              <a:gd name="T41" fmla="*/ 71 h 146"/>
              <a:gd name="T42" fmla="*/ 90 w 157"/>
              <a:gd name="T43" fmla="*/ 53 h 146"/>
              <a:gd name="T44" fmla="*/ 119 w 157"/>
              <a:gd name="T45" fmla="*/ 53 h 146"/>
              <a:gd name="T46" fmla="*/ 100 w 157"/>
              <a:gd name="T47" fmla="*/ 69 h 146"/>
              <a:gd name="T48" fmla="*/ 13 w 157"/>
              <a:gd name="T49" fmla="*/ 79 h 146"/>
              <a:gd name="T50" fmla="*/ 32 w 157"/>
              <a:gd name="T51" fmla="*/ 98 h 146"/>
              <a:gd name="T52" fmla="*/ 61 w 157"/>
              <a:gd name="T53" fmla="*/ 79 h 146"/>
              <a:gd name="T54" fmla="*/ 42 w 157"/>
              <a:gd name="T55" fmla="*/ 98 h 146"/>
              <a:gd name="T56" fmla="*/ 61 w 157"/>
              <a:gd name="T57" fmla="*/ 79 h 146"/>
              <a:gd name="T58" fmla="*/ 71 w 157"/>
              <a:gd name="T59" fmla="*/ 79 h 146"/>
              <a:gd name="T60" fmla="*/ 77 w 157"/>
              <a:gd name="T61" fmla="*/ 98 h 146"/>
              <a:gd name="T62" fmla="*/ 13 w 157"/>
              <a:gd name="T63" fmla="*/ 106 h 146"/>
              <a:gd name="T64" fmla="*/ 32 w 157"/>
              <a:gd name="T65" fmla="*/ 124 h 146"/>
              <a:gd name="T66" fmla="*/ 61 w 157"/>
              <a:gd name="T67" fmla="*/ 106 h 146"/>
              <a:gd name="T68" fmla="*/ 42 w 157"/>
              <a:gd name="T69" fmla="*/ 124 h 146"/>
              <a:gd name="T70" fmla="*/ 61 w 157"/>
              <a:gd name="T71" fmla="*/ 106 h 146"/>
              <a:gd name="T72" fmla="*/ 71 w 157"/>
              <a:gd name="T73" fmla="*/ 106 h 146"/>
              <a:gd name="T74" fmla="*/ 80 w 157"/>
              <a:gd name="T75" fmla="*/ 124 h 146"/>
              <a:gd name="T76" fmla="*/ 80 w 157"/>
              <a:gd name="T77" fmla="*/ 107 h 146"/>
              <a:gd name="T78" fmla="*/ 157 w 157"/>
              <a:gd name="T79" fmla="*/ 107 h 146"/>
              <a:gd name="T80" fmla="*/ 101 w 157"/>
              <a:gd name="T81" fmla="*/ 112 h 146"/>
              <a:gd name="T82" fmla="*/ 139 w 157"/>
              <a:gd name="T83" fmla="*/ 8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7" h="146">
                <a:moveTo>
                  <a:pt x="83" y="137"/>
                </a:moveTo>
                <a:cubicBezTo>
                  <a:pt x="0" y="137"/>
                  <a:pt x="0" y="137"/>
                  <a:pt x="0" y="137"/>
                </a:cubicBezTo>
                <a:cubicBezTo>
                  <a:pt x="0" y="17"/>
                  <a:pt x="0" y="17"/>
                  <a:pt x="0" y="17"/>
                </a:cubicBezTo>
                <a:cubicBezTo>
                  <a:pt x="15" y="17"/>
                  <a:pt x="15" y="17"/>
                  <a:pt x="15" y="17"/>
                </a:cubicBezTo>
                <a:moveTo>
                  <a:pt x="132" y="64"/>
                </a:moveTo>
                <a:cubicBezTo>
                  <a:pt x="132" y="17"/>
                  <a:pt x="132" y="17"/>
                  <a:pt x="132" y="17"/>
                </a:cubicBezTo>
                <a:cubicBezTo>
                  <a:pt x="117" y="17"/>
                  <a:pt x="117" y="17"/>
                  <a:pt x="117" y="17"/>
                </a:cubicBezTo>
                <a:moveTo>
                  <a:pt x="98" y="17"/>
                </a:moveTo>
                <a:cubicBezTo>
                  <a:pt x="34" y="17"/>
                  <a:pt x="34" y="17"/>
                  <a:pt x="34" y="17"/>
                </a:cubicBezTo>
                <a:moveTo>
                  <a:pt x="0" y="43"/>
                </a:moveTo>
                <a:cubicBezTo>
                  <a:pt x="132" y="43"/>
                  <a:pt x="132" y="43"/>
                  <a:pt x="132" y="43"/>
                </a:cubicBezTo>
                <a:moveTo>
                  <a:pt x="34" y="24"/>
                </a:moveTo>
                <a:cubicBezTo>
                  <a:pt x="34" y="9"/>
                  <a:pt x="34" y="9"/>
                  <a:pt x="34" y="9"/>
                </a:cubicBezTo>
                <a:cubicBezTo>
                  <a:pt x="34" y="4"/>
                  <a:pt x="30" y="0"/>
                  <a:pt x="24" y="0"/>
                </a:cubicBezTo>
                <a:cubicBezTo>
                  <a:pt x="24" y="0"/>
                  <a:pt x="24" y="0"/>
                  <a:pt x="24" y="0"/>
                </a:cubicBezTo>
                <a:cubicBezTo>
                  <a:pt x="19" y="0"/>
                  <a:pt x="15" y="4"/>
                  <a:pt x="15" y="9"/>
                </a:cubicBezTo>
                <a:cubicBezTo>
                  <a:pt x="15" y="24"/>
                  <a:pt x="15" y="24"/>
                  <a:pt x="15" y="24"/>
                </a:cubicBezTo>
                <a:cubicBezTo>
                  <a:pt x="15" y="29"/>
                  <a:pt x="19" y="34"/>
                  <a:pt x="24" y="34"/>
                </a:cubicBezTo>
                <a:cubicBezTo>
                  <a:pt x="24" y="34"/>
                  <a:pt x="24" y="34"/>
                  <a:pt x="24" y="34"/>
                </a:cubicBezTo>
                <a:cubicBezTo>
                  <a:pt x="30" y="34"/>
                  <a:pt x="34" y="29"/>
                  <a:pt x="34" y="24"/>
                </a:cubicBezTo>
                <a:close/>
                <a:moveTo>
                  <a:pt x="108" y="34"/>
                </a:moveTo>
                <a:cubicBezTo>
                  <a:pt x="108" y="34"/>
                  <a:pt x="108" y="34"/>
                  <a:pt x="108" y="34"/>
                </a:cubicBezTo>
                <a:cubicBezTo>
                  <a:pt x="113" y="34"/>
                  <a:pt x="117" y="29"/>
                  <a:pt x="117" y="24"/>
                </a:cubicBezTo>
                <a:cubicBezTo>
                  <a:pt x="117" y="9"/>
                  <a:pt x="117" y="9"/>
                  <a:pt x="117" y="9"/>
                </a:cubicBezTo>
                <a:cubicBezTo>
                  <a:pt x="117" y="4"/>
                  <a:pt x="113" y="0"/>
                  <a:pt x="108" y="0"/>
                </a:cubicBezTo>
                <a:cubicBezTo>
                  <a:pt x="108" y="0"/>
                  <a:pt x="108" y="0"/>
                  <a:pt x="108" y="0"/>
                </a:cubicBezTo>
                <a:cubicBezTo>
                  <a:pt x="102" y="0"/>
                  <a:pt x="98" y="4"/>
                  <a:pt x="98" y="9"/>
                </a:cubicBezTo>
                <a:cubicBezTo>
                  <a:pt x="98" y="24"/>
                  <a:pt x="98" y="24"/>
                  <a:pt x="98" y="24"/>
                </a:cubicBezTo>
                <a:cubicBezTo>
                  <a:pt x="98" y="29"/>
                  <a:pt x="102" y="34"/>
                  <a:pt x="108" y="34"/>
                </a:cubicBezTo>
                <a:close/>
                <a:moveTo>
                  <a:pt x="32" y="53"/>
                </a:moveTo>
                <a:cubicBezTo>
                  <a:pt x="13" y="53"/>
                  <a:pt x="13" y="53"/>
                  <a:pt x="13" y="53"/>
                </a:cubicBezTo>
                <a:cubicBezTo>
                  <a:pt x="13" y="71"/>
                  <a:pt x="13" y="71"/>
                  <a:pt x="13" y="71"/>
                </a:cubicBezTo>
                <a:cubicBezTo>
                  <a:pt x="32" y="71"/>
                  <a:pt x="32" y="71"/>
                  <a:pt x="32" y="71"/>
                </a:cubicBezTo>
                <a:lnTo>
                  <a:pt x="32" y="53"/>
                </a:lnTo>
                <a:close/>
                <a:moveTo>
                  <a:pt x="61" y="53"/>
                </a:moveTo>
                <a:cubicBezTo>
                  <a:pt x="42" y="53"/>
                  <a:pt x="42" y="53"/>
                  <a:pt x="42" y="53"/>
                </a:cubicBezTo>
                <a:cubicBezTo>
                  <a:pt x="42" y="71"/>
                  <a:pt x="42" y="71"/>
                  <a:pt x="42" y="71"/>
                </a:cubicBezTo>
                <a:cubicBezTo>
                  <a:pt x="61" y="71"/>
                  <a:pt x="61" y="71"/>
                  <a:pt x="61" y="71"/>
                </a:cubicBezTo>
                <a:lnTo>
                  <a:pt x="61" y="53"/>
                </a:lnTo>
                <a:close/>
                <a:moveTo>
                  <a:pt x="90" y="53"/>
                </a:moveTo>
                <a:cubicBezTo>
                  <a:pt x="71" y="53"/>
                  <a:pt x="71" y="53"/>
                  <a:pt x="71" y="53"/>
                </a:cubicBezTo>
                <a:cubicBezTo>
                  <a:pt x="71" y="71"/>
                  <a:pt x="71" y="71"/>
                  <a:pt x="71" y="71"/>
                </a:cubicBezTo>
                <a:cubicBezTo>
                  <a:pt x="90" y="71"/>
                  <a:pt x="90" y="71"/>
                  <a:pt x="90" y="71"/>
                </a:cubicBezTo>
                <a:lnTo>
                  <a:pt x="90" y="53"/>
                </a:lnTo>
                <a:close/>
                <a:moveTo>
                  <a:pt x="119" y="65"/>
                </a:moveTo>
                <a:cubicBezTo>
                  <a:pt x="119" y="53"/>
                  <a:pt x="119" y="53"/>
                  <a:pt x="119" y="53"/>
                </a:cubicBezTo>
                <a:cubicBezTo>
                  <a:pt x="100" y="53"/>
                  <a:pt x="100" y="53"/>
                  <a:pt x="100" y="53"/>
                </a:cubicBezTo>
                <a:cubicBezTo>
                  <a:pt x="100" y="69"/>
                  <a:pt x="100" y="69"/>
                  <a:pt x="100" y="69"/>
                </a:cubicBezTo>
                <a:moveTo>
                  <a:pt x="32" y="79"/>
                </a:moveTo>
                <a:cubicBezTo>
                  <a:pt x="13" y="79"/>
                  <a:pt x="13" y="79"/>
                  <a:pt x="13" y="79"/>
                </a:cubicBezTo>
                <a:cubicBezTo>
                  <a:pt x="13" y="98"/>
                  <a:pt x="13" y="98"/>
                  <a:pt x="13" y="98"/>
                </a:cubicBezTo>
                <a:cubicBezTo>
                  <a:pt x="32" y="98"/>
                  <a:pt x="32" y="98"/>
                  <a:pt x="32" y="98"/>
                </a:cubicBezTo>
                <a:lnTo>
                  <a:pt x="32" y="79"/>
                </a:lnTo>
                <a:close/>
                <a:moveTo>
                  <a:pt x="61" y="79"/>
                </a:moveTo>
                <a:cubicBezTo>
                  <a:pt x="42" y="79"/>
                  <a:pt x="42" y="79"/>
                  <a:pt x="42" y="79"/>
                </a:cubicBezTo>
                <a:cubicBezTo>
                  <a:pt x="42" y="98"/>
                  <a:pt x="42" y="98"/>
                  <a:pt x="42" y="98"/>
                </a:cubicBezTo>
                <a:cubicBezTo>
                  <a:pt x="61" y="98"/>
                  <a:pt x="61" y="98"/>
                  <a:pt x="61" y="98"/>
                </a:cubicBezTo>
                <a:lnTo>
                  <a:pt x="61" y="79"/>
                </a:lnTo>
                <a:close/>
                <a:moveTo>
                  <a:pt x="87" y="79"/>
                </a:moveTo>
                <a:cubicBezTo>
                  <a:pt x="71" y="79"/>
                  <a:pt x="71" y="79"/>
                  <a:pt x="71" y="79"/>
                </a:cubicBezTo>
                <a:cubicBezTo>
                  <a:pt x="71" y="98"/>
                  <a:pt x="71" y="98"/>
                  <a:pt x="71" y="98"/>
                </a:cubicBezTo>
                <a:cubicBezTo>
                  <a:pt x="77" y="98"/>
                  <a:pt x="77" y="98"/>
                  <a:pt x="77" y="98"/>
                </a:cubicBezTo>
                <a:moveTo>
                  <a:pt x="32" y="106"/>
                </a:moveTo>
                <a:cubicBezTo>
                  <a:pt x="13" y="106"/>
                  <a:pt x="13" y="106"/>
                  <a:pt x="13" y="106"/>
                </a:cubicBezTo>
                <a:cubicBezTo>
                  <a:pt x="13" y="124"/>
                  <a:pt x="13" y="124"/>
                  <a:pt x="13" y="124"/>
                </a:cubicBezTo>
                <a:cubicBezTo>
                  <a:pt x="32" y="124"/>
                  <a:pt x="32" y="124"/>
                  <a:pt x="32" y="124"/>
                </a:cubicBezTo>
                <a:lnTo>
                  <a:pt x="32" y="106"/>
                </a:lnTo>
                <a:close/>
                <a:moveTo>
                  <a:pt x="61" y="106"/>
                </a:moveTo>
                <a:cubicBezTo>
                  <a:pt x="42" y="106"/>
                  <a:pt x="42" y="106"/>
                  <a:pt x="42" y="106"/>
                </a:cubicBezTo>
                <a:cubicBezTo>
                  <a:pt x="42" y="124"/>
                  <a:pt x="42" y="124"/>
                  <a:pt x="42" y="124"/>
                </a:cubicBezTo>
                <a:cubicBezTo>
                  <a:pt x="61" y="124"/>
                  <a:pt x="61" y="124"/>
                  <a:pt x="61" y="124"/>
                </a:cubicBezTo>
                <a:lnTo>
                  <a:pt x="61" y="106"/>
                </a:lnTo>
                <a:close/>
                <a:moveTo>
                  <a:pt x="77" y="106"/>
                </a:moveTo>
                <a:cubicBezTo>
                  <a:pt x="71" y="106"/>
                  <a:pt x="71" y="106"/>
                  <a:pt x="71" y="106"/>
                </a:cubicBezTo>
                <a:cubicBezTo>
                  <a:pt x="71" y="124"/>
                  <a:pt x="71" y="124"/>
                  <a:pt x="71" y="124"/>
                </a:cubicBezTo>
                <a:cubicBezTo>
                  <a:pt x="80" y="124"/>
                  <a:pt x="80" y="124"/>
                  <a:pt x="80" y="124"/>
                </a:cubicBezTo>
                <a:moveTo>
                  <a:pt x="119" y="69"/>
                </a:moveTo>
                <a:cubicBezTo>
                  <a:pt x="97" y="69"/>
                  <a:pt x="80" y="86"/>
                  <a:pt x="80" y="107"/>
                </a:cubicBezTo>
                <a:cubicBezTo>
                  <a:pt x="80" y="129"/>
                  <a:pt x="97" y="146"/>
                  <a:pt x="119" y="146"/>
                </a:cubicBezTo>
                <a:cubicBezTo>
                  <a:pt x="140" y="146"/>
                  <a:pt x="157" y="129"/>
                  <a:pt x="157" y="107"/>
                </a:cubicBezTo>
                <a:cubicBezTo>
                  <a:pt x="157" y="86"/>
                  <a:pt x="140" y="69"/>
                  <a:pt x="119" y="69"/>
                </a:cubicBezTo>
                <a:close/>
                <a:moveTo>
                  <a:pt x="101" y="112"/>
                </a:moveTo>
                <a:cubicBezTo>
                  <a:pt x="118" y="131"/>
                  <a:pt x="118" y="131"/>
                  <a:pt x="118" y="131"/>
                </a:cubicBezTo>
                <a:cubicBezTo>
                  <a:pt x="139" y="84"/>
                  <a:pt x="139" y="84"/>
                  <a:pt x="139" y="8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7"/>
          <p:cNvSpPr>
            <a:spLocks noEditPoints="1"/>
          </p:cNvSpPr>
          <p:nvPr/>
        </p:nvSpPr>
        <p:spPr bwMode="auto">
          <a:xfrm>
            <a:off x="9545638" y="1628775"/>
            <a:ext cx="590550" cy="666750"/>
          </a:xfrm>
          <a:custGeom>
            <a:avLst/>
            <a:gdLst>
              <a:gd name="T0" fmla="*/ 49 w 155"/>
              <a:gd name="T1" fmla="*/ 136 h 175"/>
              <a:gd name="T2" fmla="*/ 37 w 155"/>
              <a:gd name="T3" fmla="*/ 105 h 175"/>
              <a:gd name="T4" fmla="*/ 29 w 155"/>
              <a:gd name="T5" fmla="*/ 78 h 175"/>
              <a:gd name="T6" fmla="*/ 77 w 155"/>
              <a:gd name="T7" fmla="*/ 30 h 175"/>
              <a:gd name="T8" fmla="*/ 125 w 155"/>
              <a:gd name="T9" fmla="*/ 78 h 175"/>
              <a:gd name="T10" fmla="*/ 118 w 155"/>
              <a:gd name="T11" fmla="*/ 105 h 175"/>
              <a:gd name="T12" fmla="*/ 105 w 155"/>
              <a:gd name="T13" fmla="*/ 131 h 175"/>
              <a:gd name="T14" fmla="*/ 77 w 155"/>
              <a:gd name="T15" fmla="*/ 48 h 175"/>
              <a:gd name="T16" fmla="*/ 48 w 155"/>
              <a:gd name="T17" fmla="*/ 77 h 175"/>
              <a:gd name="T18" fmla="*/ 77 w 155"/>
              <a:gd name="T19" fmla="*/ 107 h 175"/>
              <a:gd name="T20" fmla="*/ 106 w 155"/>
              <a:gd name="T21" fmla="*/ 77 h 175"/>
              <a:gd name="T22" fmla="*/ 77 w 155"/>
              <a:gd name="T23" fmla="*/ 48 h 175"/>
              <a:gd name="T24" fmla="*/ 66 w 155"/>
              <a:gd name="T25" fmla="*/ 82 h 175"/>
              <a:gd name="T26" fmla="*/ 74 w 155"/>
              <a:gd name="T27" fmla="*/ 92 h 175"/>
              <a:gd name="T28" fmla="*/ 88 w 155"/>
              <a:gd name="T29" fmla="*/ 68 h 175"/>
              <a:gd name="T30" fmla="*/ 77 w 155"/>
              <a:gd name="T31" fmla="*/ 15 h 175"/>
              <a:gd name="T32" fmla="*/ 77 w 155"/>
              <a:gd name="T33" fmla="*/ 0 h 175"/>
              <a:gd name="T34" fmla="*/ 46 w 155"/>
              <a:gd name="T35" fmla="*/ 23 h 175"/>
              <a:gd name="T36" fmla="*/ 38 w 155"/>
              <a:gd name="T37" fmla="*/ 10 h 175"/>
              <a:gd name="T38" fmla="*/ 10 w 155"/>
              <a:gd name="T39" fmla="*/ 38 h 175"/>
              <a:gd name="T40" fmla="*/ 23 w 155"/>
              <a:gd name="T41" fmla="*/ 46 h 175"/>
              <a:gd name="T42" fmla="*/ 0 w 155"/>
              <a:gd name="T43" fmla="*/ 77 h 175"/>
              <a:gd name="T44" fmla="*/ 15 w 155"/>
              <a:gd name="T45" fmla="*/ 77 h 175"/>
              <a:gd name="T46" fmla="*/ 116 w 155"/>
              <a:gd name="T47" fmla="*/ 10 h 175"/>
              <a:gd name="T48" fmla="*/ 108 w 155"/>
              <a:gd name="T49" fmla="*/ 23 h 175"/>
              <a:gd name="T50" fmla="*/ 144 w 155"/>
              <a:gd name="T51" fmla="*/ 38 h 175"/>
              <a:gd name="T52" fmla="*/ 131 w 155"/>
              <a:gd name="T53" fmla="*/ 46 h 175"/>
              <a:gd name="T54" fmla="*/ 139 w 155"/>
              <a:gd name="T55" fmla="*/ 77 h 175"/>
              <a:gd name="T56" fmla="*/ 155 w 155"/>
              <a:gd name="T57" fmla="*/ 77 h 175"/>
              <a:gd name="T58" fmla="*/ 94 w 155"/>
              <a:gd name="T59" fmla="*/ 140 h 175"/>
              <a:gd name="T60" fmla="*/ 56 w 155"/>
              <a:gd name="T61" fmla="*/ 151 h 175"/>
              <a:gd name="T62" fmla="*/ 52 w 155"/>
              <a:gd name="T63" fmla="*/ 157 h 175"/>
              <a:gd name="T64" fmla="*/ 58 w 155"/>
              <a:gd name="T65" fmla="*/ 164 h 175"/>
              <a:gd name="T66" fmla="*/ 61 w 155"/>
              <a:gd name="T67" fmla="*/ 163 h 175"/>
              <a:gd name="T68" fmla="*/ 94 w 155"/>
              <a:gd name="T69" fmla="*/ 154 h 175"/>
              <a:gd name="T70" fmla="*/ 95 w 155"/>
              <a:gd name="T71" fmla="*/ 154 h 175"/>
              <a:gd name="T72" fmla="*/ 96 w 155"/>
              <a:gd name="T73" fmla="*/ 153 h 175"/>
              <a:gd name="T74" fmla="*/ 102 w 155"/>
              <a:gd name="T75" fmla="*/ 160 h 175"/>
              <a:gd name="T76" fmla="*/ 98 w 155"/>
              <a:gd name="T77" fmla="*/ 166 h 175"/>
              <a:gd name="T78" fmla="*/ 66 w 155"/>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5" h="175">
                <a:moveTo>
                  <a:pt x="49" y="136"/>
                </a:moveTo>
                <a:cubicBezTo>
                  <a:pt x="50" y="128"/>
                  <a:pt x="47" y="121"/>
                  <a:pt x="37" y="105"/>
                </a:cubicBezTo>
                <a:cubicBezTo>
                  <a:pt x="31" y="97"/>
                  <a:pt x="29" y="88"/>
                  <a:pt x="29" y="78"/>
                </a:cubicBezTo>
                <a:cubicBezTo>
                  <a:pt x="29" y="51"/>
                  <a:pt x="50" y="30"/>
                  <a:pt x="77" y="30"/>
                </a:cubicBezTo>
                <a:cubicBezTo>
                  <a:pt x="104" y="30"/>
                  <a:pt x="125" y="51"/>
                  <a:pt x="125" y="78"/>
                </a:cubicBezTo>
                <a:cubicBezTo>
                  <a:pt x="125" y="88"/>
                  <a:pt x="123" y="97"/>
                  <a:pt x="118" y="105"/>
                </a:cubicBezTo>
                <a:cubicBezTo>
                  <a:pt x="110" y="117"/>
                  <a:pt x="106" y="125"/>
                  <a:pt x="105" y="131"/>
                </a:cubicBezTo>
                <a:moveTo>
                  <a:pt x="77" y="48"/>
                </a:moveTo>
                <a:cubicBezTo>
                  <a:pt x="61" y="48"/>
                  <a:pt x="48" y="61"/>
                  <a:pt x="48" y="77"/>
                </a:cubicBezTo>
                <a:cubicBezTo>
                  <a:pt x="48" y="94"/>
                  <a:pt x="61" y="107"/>
                  <a:pt x="77" y="107"/>
                </a:cubicBezTo>
                <a:cubicBezTo>
                  <a:pt x="93" y="107"/>
                  <a:pt x="106" y="94"/>
                  <a:pt x="106" y="77"/>
                </a:cubicBezTo>
                <a:cubicBezTo>
                  <a:pt x="106" y="61"/>
                  <a:pt x="93" y="48"/>
                  <a:pt x="77" y="48"/>
                </a:cubicBezTo>
                <a:close/>
                <a:moveTo>
                  <a:pt x="66" y="82"/>
                </a:moveTo>
                <a:cubicBezTo>
                  <a:pt x="74" y="92"/>
                  <a:pt x="74" y="92"/>
                  <a:pt x="74" y="92"/>
                </a:cubicBezTo>
                <a:cubicBezTo>
                  <a:pt x="88" y="68"/>
                  <a:pt x="88" y="68"/>
                  <a:pt x="88" y="68"/>
                </a:cubicBezTo>
                <a:moveTo>
                  <a:pt x="77" y="15"/>
                </a:moveTo>
                <a:cubicBezTo>
                  <a:pt x="77" y="0"/>
                  <a:pt x="77" y="0"/>
                  <a:pt x="77" y="0"/>
                </a:cubicBezTo>
                <a:moveTo>
                  <a:pt x="46" y="23"/>
                </a:moveTo>
                <a:cubicBezTo>
                  <a:pt x="38" y="10"/>
                  <a:pt x="38" y="10"/>
                  <a:pt x="38" y="10"/>
                </a:cubicBezTo>
                <a:moveTo>
                  <a:pt x="10" y="38"/>
                </a:moveTo>
                <a:cubicBezTo>
                  <a:pt x="23" y="46"/>
                  <a:pt x="23" y="46"/>
                  <a:pt x="23" y="46"/>
                </a:cubicBezTo>
                <a:moveTo>
                  <a:pt x="0" y="77"/>
                </a:moveTo>
                <a:cubicBezTo>
                  <a:pt x="15" y="77"/>
                  <a:pt x="15" y="77"/>
                  <a:pt x="15" y="77"/>
                </a:cubicBezTo>
                <a:moveTo>
                  <a:pt x="116" y="10"/>
                </a:moveTo>
                <a:cubicBezTo>
                  <a:pt x="108" y="23"/>
                  <a:pt x="108" y="23"/>
                  <a:pt x="108" y="23"/>
                </a:cubicBezTo>
                <a:moveTo>
                  <a:pt x="144" y="38"/>
                </a:moveTo>
                <a:cubicBezTo>
                  <a:pt x="131" y="46"/>
                  <a:pt x="131" y="46"/>
                  <a:pt x="131" y="46"/>
                </a:cubicBezTo>
                <a:moveTo>
                  <a:pt x="139" y="77"/>
                </a:moveTo>
                <a:cubicBezTo>
                  <a:pt x="155" y="77"/>
                  <a:pt x="155" y="77"/>
                  <a:pt x="155" y="77"/>
                </a:cubicBezTo>
                <a:moveTo>
                  <a:pt x="94" y="140"/>
                </a:moveTo>
                <a:cubicBezTo>
                  <a:pt x="94" y="140"/>
                  <a:pt x="56" y="151"/>
                  <a:pt x="56" y="151"/>
                </a:cubicBezTo>
                <a:cubicBezTo>
                  <a:pt x="54" y="152"/>
                  <a:pt x="52" y="154"/>
                  <a:pt x="52" y="157"/>
                </a:cubicBezTo>
                <a:cubicBezTo>
                  <a:pt x="52" y="161"/>
                  <a:pt x="55" y="164"/>
                  <a:pt x="58" y="164"/>
                </a:cubicBezTo>
                <a:cubicBezTo>
                  <a:pt x="59" y="164"/>
                  <a:pt x="61" y="163"/>
                  <a:pt x="61" y="163"/>
                </a:cubicBezTo>
                <a:cubicBezTo>
                  <a:pt x="94" y="154"/>
                  <a:pt x="94" y="154"/>
                  <a:pt x="94" y="154"/>
                </a:cubicBezTo>
                <a:cubicBezTo>
                  <a:pt x="95" y="154"/>
                  <a:pt x="95" y="154"/>
                  <a:pt x="95" y="154"/>
                </a:cubicBezTo>
                <a:cubicBezTo>
                  <a:pt x="95" y="154"/>
                  <a:pt x="95" y="153"/>
                  <a:pt x="96" y="153"/>
                </a:cubicBezTo>
                <a:cubicBezTo>
                  <a:pt x="99" y="153"/>
                  <a:pt x="102" y="156"/>
                  <a:pt x="102" y="160"/>
                </a:cubicBezTo>
                <a:cubicBezTo>
                  <a:pt x="102" y="163"/>
                  <a:pt x="101" y="165"/>
                  <a:pt x="98" y="166"/>
                </a:cubicBezTo>
                <a:cubicBezTo>
                  <a:pt x="66" y="175"/>
                  <a:pt x="66" y="175"/>
                  <a:pt x="66" y="17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8"/>
          <p:cNvSpPr>
            <a:spLocks noEditPoints="1"/>
          </p:cNvSpPr>
          <p:nvPr/>
        </p:nvSpPr>
        <p:spPr bwMode="auto">
          <a:xfrm>
            <a:off x="9891713" y="3811588"/>
            <a:ext cx="552450" cy="555625"/>
          </a:xfrm>
          <a:custGeom>
            <a:avLst/>
            <a:gdLst>
              <a:gd name="T0" fmla="*/ 124 w 145"/>
              <a:gd name="T1" fmla="*/ 40 h 146"/>
              <a:gd name="T2" fmla="*/ 136 w 145"/>
              <a:gd name="T3" fmla="*/ 78 h 146"/>
              <a:gd name="T4" fmla="*/ 68 w 145"/>
              <a:gd name="T5" fmla="*/ 146 h 146"/>
              <a:gd name="T6" fmla="*/ 0 w 145"/>
              <a:gd name="T7" fmla="*/ 78 h 146"/>
              <a:gd name="T8" fmla="*/ 68 w 145"/>
              <a:gd name="T9" fmla="*/ 9 h 146"/>
              <a:gd name="T10" fmla="*/ 105 w 145"/>
              <a:gd name="T11" fmla="*/ 21 h 146"/>
              <a:gd name="T12" fmla="*/ 94 w 145"/>
              <a:gd name="T13" fmla="*/ 33 h 146"/>
              <a:gd name="T14" fmla="*/ 68 w 145"/>
              <a:gd name="T15" fmla="*/ 26 h 146"/>
              <a:gd name="T16" fmla="*/ 16 w 145"/>
              <a:gd name="T17" fmla="*/ 78 h 146"/>
              <a:gd name="T18" fmla="*/ 68 w 145"/>
              <a:gd name="T19" fmla="*/ 129 h 146"/>
              <a:gd name="T20" fmla="*/ 119 w 145"/>
              <a:gd name="T21" fmla="*/ 78 h 146"/>
              <a:gd name="T22" fmla="*/ 112 w 145"/>
              <a:gd name="T23" fmla="*/ 52 h 146"/>
              <a:gd name="T24" fmla="*/ 80 w 145"/>
              <a:gd name="T25" fmla="*/ 46 h 146"/>
              <a:gd name="T26" fmla="*/ 68 w 145"/>
              <a:gd name="T27" fmla="*/ 44 h 146"/>
              <a:gd name="T28" fmla="*/ 34 w 145"/>
              <a:gd name="T29" fmla="*/ 78 h 146"/>
              <a:gd name="T30" fmla="*/ 68 w 145"/>
              <a:gd name="T31" fmla="*/ 111 h 146"/>
              <a:gd name="T32" fmla="*/ 101 w 145"/>
              <a:gd name="T33" fmla="*/ 78 h 146"/>
              <a:gd name="T34" fmla="*/ 98 w 145"/>
              <a:gd name="T35" fmla="*/ 63 h 146"/>
              <a:gd name="T36" fmla="*/ 68 w 145"/>
              <a:gd name="T37" fmla="*/ 78 h 146"/>
              <a:gd name="T38" fmla="*/ 141 w 145"/>
              <a:gd name="T39" fmla="*/ 4 h 146"/>
              <a:gd name="T40" fmla="*/ 124 w 145"/>
              <a:gd name="T41" fmla="*/ 0 h 146"/>
              <a:gd name="T42" fmla="*/ 124 w 145"/>
              <a:gd name="T43" fmla="*/ 22 h 146"/>
              <a:gd name="T44" fmla="*/ 145 w 145"/>
              <a:gd name="T45" fmla="*/ 22 h 146"/>
              <a:gd name="T46" fmla="*/ 11 w 145"/>
              <a:gd name="T47" fmla="*/ 146 h 146"/>
              <a:gd name="T48" fmla="*/ 25 w 145"/>
              <a:gd name="T49" fmla="*/ 131 h 146"/>
              <a:gd name="T50" fmla="*/ 111 w 145"/>
              <a:gd name="T51" fmla="*/ 131 h 146"/>
              <a:gd name="T52" fmla="*/ 124 w 145"/>
              <a:gd name="T53"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 h="146">
                <a:moveTo>
                  <a:pt x="124" y="40"/>
                </a:moveTo>
                <a:cubicBezTo>
                  <a:pt x="131" y="51"/>
                  <a:pt x="136" y="64"/>
                  <a:pt x="136" y="78"/>
                </a:cubicBezTo>
                <a:cubicBezTo>
                  <a:pt x="136" y="115"/>
                  <a:pt x="105" y="146"/>
                  <a:pt x="68" y="146"/>
                </a:cubicBezTo>
                <a:cubicBezTo>
                  <a:pt x="30" y="146"/>
                  <a:pt x="0" y="115"/>
                  <a:pt x="0" y="78"/>
                </a:cubicBezTo>
                <a:cubicBezTo>
                  <a:pt x="0" y="40"/>
                  <a:pt x="30" y="9"/>
                  <a:pt x="68" y="9"/>
                </a:cubicBezTo>
                <a:cubicBezTo>
                  <a:pt x="81" y="9"/>
                  <a:pt x="94" y="13"/>
                  <a:pt x="105" y="21"/>
                </a:cubicBezTo>
                <a:moveTo>
                  <a:pt x="94" y="33"/>
                </a:moveTo>
                <a:cubicBezTo>
                  <a:pt x="86" y="29"/>
                  <a:pt x="77" y="26"/>
                  <a:pt x="68" y="26"/>
                </a:cubicBezTo>
                <a:cubicBezTo>
                  <a:pt x="39" y="26"/>
                  <a:pt x="16" y="49"/>
                  <a:pt x="16" y="78"/>
                </a:cubicBezTo>
                <a:cubicBezTo>
                  <a:pt x="16" y="106"/>
                  <a:pt x="39" y="129"/>
                  <a:pt x="68" y="129"/>
                </a:cubicBezTo>
                <a:cubicBezTo>
                  <a:pt x="96" y="129"/>
                  <a:pt x="119" y="106"/>
                  <a:pt x="119" y="78"/>
                </a:cubicBezTo>
                <a:cubicBezTo>
                  <a:pt x="119" y="68"/>
                  <a:pt x="116" y="59"/>
                  <a:pt x="112" y="52"/>
                </a:cubicBezTo>
                <a:moveTo>
                  <a:pt x="80" y="46"/>
                </a:moveTo>
                <a:cubicBezTo>
                  <a:pt x="76" y="45"/>
                  <a:pt x="72" y="44"/>
                  <a:pt x="68" y="44"/>
                </a:cubicBezTo>
                <a:cubicBezTo>
                  <a:pt x="49" y="44"/>
                  <a:pt x="34" y="59"/>
                  <a:pt x="34" y="78"/>
                </a:cubicBezTo>
                <a:cubicBezTo>
                  <a:pt x="34" y="96"/>
                  <a:pt x="49" y="111"/>
                  <a:pt x="68" y="111"/>
                </a:cubicBezTo>
                <a:cubicBezTo>
                  <a:pt x="86" y="111"/>
                  <a:pt x="101" y="96"/>
                  <a:pt x="101" y="78"/>
                </a:cubicBezTo>
                <a:cubicBezTo>
                  <a:pt x="101" y="72"/>
                  <a:pt x="100" y="67"/>
                  <a:pt x="98" y="63"/>
                </a:cubicBezTo>
                <a:moveTo>
                  <a:pt x="68" y="78"/>
                </a:moveTo>
                <a:cubicBezTo>
                  <a:pt x="141" y="4"/>
                  <a:pt x="141" y="4"/>
                  <a:pt x="141" y="4"/>
                </a:cubicBezTo>
                <a:moveTo>
                  <a:pt x="124" y="0"/>
                </a:moveTo>
                <a:cubicBezTo>
                  <a:pt x="124" y="22"/>
                  <a:pt x="124" y="22"/>
                  <a:pt x="124" y="22"/>
                </a:cubicBezTo>
                <a:cubicBezTo>
                  <a:pt x="145" y="22"/>
                  <a:pt x="145" y="22"/>
                  <a:pt x="145" y="22"/>
                </a:cubicBezTo>
                <a:moveTo>
                  <a:pt x="11" y="146"/>
                </a:moveTo>
                <a:cubicBezTo>
                  <a:pt x="25" y="131"/>
                  <a:pt x="25" y="131"/>
                  <a:pt x="25" y="131"/>
                </a:cubicBezTo>
                <a:moveTo>
                  <a:pt x="111" y="131"/>
                </a:moveTo>
                <a:cubicBezTo>
                  <a:pt x="124" y="146"/>
                  <a:pt x="124" y="146"/>
                  <a:pt x="124" y="146"/>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19"/>
          <p:cNvSpPr>
            <a:spLocks noEditPoints="1"/>
          </p:cNvSpPr>
          <p:nvPr/>
        </p:nvSpPr>
        <p:spPr bwMode="auto">
          <a:xfrm>
            <a:off x="8739188" y="5491163"/>
            <a:ext cx="577850" cy="596900"/>
          </a:xfrm>
          <a:custGeom>
            <a:avLst/>
            <a:gdLst>
              <a:gd name="T0" fmla="*/ 57 w 152"/>
              <a:gd name="T1" fmla="*/ 16 h 157"/>
              <a:gd name="T2" fmla="*/ 133 w 152"/>
              <a:gd name="T3" fmla="*/ 63 h 157"/>
              <a:gd name="T4" fmla="*/ 152 w 152"/>
              <a:gd name="T5" fmla="*/ 100 h 157"/>
              <a:gd name="T6" fmla="*/ 136 w 152"/>
              <a:gd name="T7" fmla="*/ 100 h 157"/>
              <a:gd name="T8" fmla="*/ 136 w 152"/>
              <a:gd name="T9" fmla="*/ 127 h 157"/>
              <a:gd name="T10" fmla="*/ 128 w 152"/>
              <a:gd name="T11" fmla="*/ 135 h 157"/>
              <a:gd name="T12" fmla="*/ 111 w 152"/>
              <a:gd name="T13" fmla="*/ 135 h 157"/>
              <a:gd name="T14" fmla="*/ 111 w 152"/>
              <a:gd name="T15" fmla="*/ 157 h 157"/>
              <a:gd name="T16" fmla="*/ 41 w 152"/>
              <a:gd name="T17" fmla="*/ 157 h 157"/>
              <a:gd name="T18" fmla="*/ 41 w 152"/>
              <a:gd name="T19" fmla="*/ 134 h 157"/>
              <a:gd name="T20" fmla="*/ 33 w 152"/>
              <a:gd name="T21" fmla="*/ 118 h 157"/>
              <a:gd name="T22" fmla="*/ 85 w 152"/>
              <a:gd name="T23" fmla="*/ 71 h 157"/>
              <a:gd name="T24" fmla="*/ 85 w 152"/>
              <a:gd name="T25" fmla="*/ 60 h 157"/>
              <a:gd name="T26" fmla="*/ 73 w 152"/>
              <a:gd name="T27" fmla="*/ 55 h 157"/>
              <a:gd name="T28" fmla="*/ 71 w 152"/>
              <a:gd name="T29" fmla="*/ 51 h 157"/>
              <a:gd name="T30" fmla="*/ 76 w 152"/>
              <a:gd name="T31" fmla="*/ 39 h 157"/>
              <a:gd name="T32" fmla="*/ 69 w 152"/>
              <a:gd name="T33" fmla="*/ 32 h 157"/>
              <a:gd name="T34" fmla="*/ 57 w 152"/>
              <a:gd name="T35" fmla="*/ 37 h 157"/>
              <a:gd name="T36" fmla="*/ 53 w 152"/>
              <a:gd name="T37" fmla="*/ 35 h 157"/>
              <a:gd name="T38" fmla="*/ 48 w 152"/>
              <a:gd name="T39" fmla="*/ 23 h 157"/>
              <a:gd name="T40" fmla="*/ 37 w 152"/>
              <a:gd name="T41" fmla="*/ 23 h 157"/>
              <a:gd name="T42" fmla="*/ 33 w 152"/>
              <a:gd name="T43" fmla="*/ 35 h 157"/>
              <a:gd name="T44" fmla="*/ 28 w 152"/>
              <a:gd name="T45" fmla="*/ 37 h 157"/>
              <a:gd name="T46" fmla="*/ 17 w 152"/>
              <a:gd name="T47" fmla="*/ 32 h 157"/>
              <a:gd name="T48" fmla="*/ 9 w 152"/>
              <a:gd name="T49" fmla="*/ 39 h 157"/>
              <a:gd name="T50" fmla="*/ 14 w 152"/>
              <a:gd name="T51" fmla="*/ 51 h 157"/>
              <a:gd name="T52" fmla="*/ 12 w 152"/>
              <a:gd name="T53" fmla="*/ 55 h 157"/>
              <a:gd name="T54" fmla="*/ 0 w 152"/>
              <a:gd name="T55" fmla="*/ 60 h 157"/>
              <a:gd name="T56" fmla="*/ 0 w 152"/>
              <a:gd name="T57" fmla="*/ 71 h 157"/>
              <a:gd name="T58" fmla="*/ 12 w 152"/>
              <a:gd name="T59" fmla="*/ 75 h 157"/>
              <a:gd name="T60" fmla="*/ 14 w 152"/>
              <a:gd name="T61" fmla="*/ 80 h 157"/>
              <a:gd name="T62" fmla="*/ 9 w 152"/>
              <a:gd name="T63" fmla="*/ 92 h 157"/>
              <a:gd name="T64" fmla="*/ 17 w 152"/>
              <a:gd name="T65" fmla="*/ 99 h 157"/>
              <a:gd name="T66" fmla="*/ 28 w 152"/>
              <a:gd name="T67" fmla="*/ 94 h 157"/>
              <a:gd name="T68" fmla="*/ 33 w 152"/>
              <a:gd name="T69" fmla="*/ 96 h 157"/>
              <a:gd name="T70" fmla="*/ 37 w 152"/>
              <a:gd name="T71" fmla="*/ 108 h 157"/>
              <a:gd name="T72" fmla="*/ 48 w 152"/>
              <a:gd name="T73" fmla="*/ 108 h 157"/>
              <a:gd name="T74" fmla="*/ 53 w 152"/>
              <a:gd name="T75" fmla="*/ 96 h 157"/>
              <a:gd name="T76" fmla="*/ 57 w 152"/>
              <a:gd name="T77" fmla="*/ 94 h 157"/>
              <a:gd name="T78" fmla="*/ 69 w 152"/>
              <a:gd name="T79" fmla="*/ 99 h 157"/>
              <a:gd name="T80" fmla="*/ 76 w 152"/>
              <a:gd name="T81" fmla="*/ 92 h 157"/>
              <a:gd name="T82" fmla="*/ 71 w 152"/>
              <a:gd name="T83" fmla="*/ 80 h 157"/>
              <a:gd name="T84" fmla="*/ 73 w 152"/>
              <a:gd name="T85" fmla="*/ 75 h 157"/>
              <a:gd name="T86" fmla="*/ 85 w 152"/>
              <a:gd name="T87" fmla="*/ 71 h 157"/>
              <a:gd name="T88" fmla="*/ 43 w 152"/>
              <a:gd name="T89" fmla="*/ 47 h 157"/>
              <a:gd name="T90" fmla="*/ 25 w 152"/>
              <a:gd name="T91" fmla="*/ 65 h 157"/>
              <a:gd name="T92" fmla="*/ 43 w 152"/>
              <a:gd name="T93" fmla="*/ 83 h 157"/>
              <a:gd name="T94" fmla="*/ 61 w 152"/>
              <a:gd name="T95" fmla="*/ 65 h 157"/>
              <a:gd name="T96" fmla="*/ 43 w 152"/>
              <a:gd name="T97" fmla="*/ 47 h 157"/>
              <a:gd name="T98" fmla="*/ 111 w 152"/>
              <a:gd name="T99" fmla="*/ 135 h 157"/>
              <a:gd name="T100" fmla="*/ 101 w 152"/>
              <a:gd name="T101"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2" h="157">
                <a:moveTo>
                  <a:pt x="57" y="16"/>
                </a:moveTo>
                <a:cubicBezTo>
                  <a:pt x="141" y="0"/>
                  <a:pt x="133" y="63"/>
                  <a:pt x="133" y="63"/>
                </a:cubicBezTo>
                <a:cubicBezTo>
                  <a:pt x="152" y="100"/>
                  <a:pt x="152" y="100"/>
                  <a:pt x="152" y="100"/>
                </a:cubicBezTo>
                <a:cubicBezTo>
                  <a:pt x="136" y="100"/>
                  <a:pt x="136" y="100"/>
                  <a:pt x="136" y="100"/>
                </a:cubicBezTo>
                <a:cubicBezTo>
                  <a:pt x="136" y="127"/>
                  <a:pt x="136" y="127"/>
                  <a:pt x="136" y="127"/>
                </a:cubicBezTo>
                <a:cubicBezTo>
                  <a:pt x="136" y="131"/>
                  <a:pt x="133" y="135"/>
                  <a:pt x="128" y="135"/>
                </a:cubicBezTo>
                <a:cubicBezTo>
                  <a:pt x="111" y="135"/>
                  <a:pt x="111" y="135"/>
                  <a:pt x="111" y="135"/>
                </a:cubicBezTo>
                <a:cubicBezTo>
                  <a:pt x="111" y="157"/>
                  <a:pt x="111" y="157"/>
                  <a:pt x="111" y="157"/>
                </a:cubicBezTo>
                <a:moveTo>
                  <a:pt x="41" y="157"/>
                </a:moveTo>
                <a:cubicBezTo>
                  <a:pt x="41" y="134"/>
                  <a:pt x="41" y="134"/>
                  <a:pt x="41" y="134"/>
                </a:cubicBezTo>
                <a:cubicBezTo>
                  <a:pt x="33" y="118"/>
                  <a:pt x="33" y="118"/>
                  <a:pt x="33" y="118"/>
                </a:cubicBezTo>
                <a:moveTo>
                  <a:pt x="85" y="71"/>
                </a:moveTo>
                <a:cubicBezTo>
                  <a:pt x="85" y="60"/>
                  <a:pt x="85" y="60"/>
                  <a:pt x="85" y="60"/>
                </a:cubicBezTo>
                <a:cubicBezTo>
                  <a:pt x="73" y="55"/>
                  <a:pt x="73" y="55"/>
                  <a:pt x="73" y="55"/>
                </a:cubicBezTo>
                <a:cubicBezTo>
                  <a:pt x="73" y="54"/>
                  <a:pt x="72" y="52"/>
                  <a:pt x="71" y="51"/>
                </a:cubicBezTo>
                <a:cubicBezTo>
                  <a:pt x="76" y="39"/>
                  <a:pt x="76" y="39"/>
                  <a:pt x="76" y="39"/>
                </a:cubicBezTo>
                <a:cubicBezTo>
                  <a:pt x="69" y="32"/>
                  <a:pt x="69" y="32"/>
                  <a:pt x="69" y="32"/>
                </a:cubicBezTo>
                <a:cubicBezTo>
                  <a:pt x="57" y="37"/>
                  <a:pt x="57" y="37"/>
                  <a:pt x="57" y="37"/>
                </a:cubicBezTo>
                <a:cubicBezTo>
                  <a:pt x="56" y="36"/>
                  <a:pt x="54" y="36"/>
                  <a:pt x="53" y="35"/>
                </a:cubicBezTo>
                <a:cubicBezTo>
                  <a:pt x="48" y="23"/>
                  <a:pt x="48" y="23"/>
                  <a:pt x="48" y="23"/>
                </a:cubicBezTo>
                <a:cubicBezTo>
                  <a:pt x="37" y="23"/>
                  <a:pt x="37" y="23"/>
                  <a:pt x="37" y="23"/>
                </a:cubicBezTo>
                <a:cubicBezTo>
                  <a:pt x="33" y="35"/>
                  <a:pt x="33" y="35"/>
                  <a:pt x="33" y="35"/>
                </a:cubicBezTo>
                <a:cubicBezTo>
                  <a:pt x="31" y="36"/>
                  <a:pt x="30" y="36"/>
                  <a:pt x="28" y="37"/>
                </a:cubicBezTo>
                <a:cubicBezTo>
                  <a:pt x="17" y="32"/>
                  <a:pt x="17" y="32"/>
                  <a:pt x="17" y="32"/>
                </a:cubicBezTo>
                <a:cubicBezTo>
                  <a:pt x="9" y="39"/>
                  <a:pt x="9" y="39"/>
                  <a:pt x="9" y="39"/>
                </a:cubicBezTo>
                <a:cubicBezTo>
                  <a:pt x="14" y="51"/>
                  <a:pt x="14" y="51"/>
                  <a:pt x="14" y="51"/>
                </a:cubicBezTo>
                <a:cubicBezTo>
                  <a:pt x="14" y="52"/>
                  <a:pt x="13" y="54"/>
                  <a:pt x="12" y="55"/>
                </a:cubicBezTo>
                <a:cubicBezTo>
                  <a:pt x="0" y="60"/>
                  <a:pt x="0" y="60"/>
                  <a:pt x="0" y="60"/>
                </a:cubicBezTo>
                <a:cubicBezTo>
                  <a:pt x="0" y="71"/>
                  <a:pt x="0" y="71"/>
                  <a:pt x="0" y="71"/>
                </a:cubicBezTo>
                <a:cubicBezTo>
                  <a:pt x="12" y="75"/>
                  <a:pt x="12" y="75"/>
                  <a:pt x="12" y="75"/>
                </a:cubicBezTo>
                <a:cubicBezTo>
                  <a:pt x="13" y="77"/>
                  <a:pt x="14" y="78"/>
                  <a:pt x="14" y="80"/>
                </a:cubicBezTo>
                <a:cubicBezTo>
                  <a:pt x="9" y="92"/>
                  <a:pt x="9" y="92"/>
                  <a:pt x="9" y="92"/>
                </a:cubicBezTo>
                <a:cubicBezTo>
                  <a:pt x="17" y="99"/>
                  <a:pt x="17" y="99"/>
                  <a:pt x="17" y="99"/>
                </a:cubicBezTo>
                <a:cubicBezTo>
                  <a:pt x="28" y="94"/>
                  <a:pt x="28" y="94"/>
                  <a:pt x="28" y="94"/>
                </a:cubicBezTo>
                <a:cubicBezTo>
                  <a:pt x="30" y="95"/>
                  <a:pt x="31" y="95"/>
                  <a:pt x="33" y="96"/>
                </a:cubicBezTo>
                <a:cubicBezTo>
                  <a:pt x="37" y="108"/>
                  <a:pt x="37" y="108"/>
                  <a:pt x="37" y="108"/>
                </a:cubicBezTo>
                <a:cubicBezTo>
                  <a:pt x="48" y="108"/>
                  <a:pt x="48" y="108"/>
                  <a:pt x="48" y="108"/>
                </a:cubicBezTo>
                <a:cubicBezTo>
                  <a:pt x="53" y="96"/>
                  <a:pt x="53" y="96"/>
                  <a:pt x="53" y="96"/>
                </a:cubicBezTo>
                <a:cubicBezTo>
                  <a:pt x="54" y="95"/>
                  <a:pt x="56" y="95"/>
                  <a:pt x="57" y="94"/>
                </a:cubicBezTo>
                <a:cubicBezTo>
                  <a:pt x="69" y="99"/>
                  <a:pt x="69" y="99"/>
                  <a:pt x="69" y="99"/>
                </a:cubicBezTo>
                <a:cubicBezTo>
                  <a:pt x="76" y="92"/>
                  <a:pt x="76" y="92"/>
                  <a:pt x="76" y="92"/>
                </a:cubicBezTo>
                <a:cubicBezTo>
                  <a:pt x="71" y="80"/>
                  <a:pt x="71" y="80"/>
                  <a:pt x="71" y="80"/>
                </a:cubicBezTo>
                <a:cubicBezTo>
                  <a:pt x="72" y="78"/>
                  <a:pt x="73" y="77"/>
                  <a:pt x="73" y="75"/>
                </a:cubicBezTo>
                <a:lnTo>
                  <a:pt x="85" y="71"/>
                </a:lnTo>
                <a:close/>
                <a:moveTo>
                  <a:pt x="43" y="47"/>
                </a:moveTo>
                <a:cubicBezTo>
                  <a:pt x="33" y="47"/>
                  <a:pt x="25" y="55"/>
                  <a:pt x="25" y="65"/>
                </a:cubicBezTo>
                <a:cubicBezTo>
                  <a:pt x="25" y="75"/>
                  <a:pt x="33" y="83"/>
                  <a:pt x="43" y="83"/>
                </a:cubicBezTo>
                <a:cubicBezTo>
                  <a:pt x="53" y="83"/>
                  <a:pt x="61" y="75"/>
                  <a:pt x="61" y="65"/>
                </a:cubicBezTo>
                <a:cubicBezTo>
                  <a:pt x="61" y="55"/>
                  <a:pt x="53" y="47"/>
                  <a:pt x="43" y="47"/>
                </a:cubicBezTo>
                <a:close/>
                <a:moveTo>
                  <a:pt x="111" y="135"/>
                </a:moveTo>
                <a:cubicBezTo>
                  <a:pt x="101" y="135"/>
                  <a:pt x="101" y="135"/>
                  <a:pt x="101" y="13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Text Placeholder 33"/>
          <p:cNvSpPr txBox="1">
            <a:spLocks/>
          </p:cNvSpPr>
          <p:nvPr/>
        </p:nvSpPr>
        <p:spPr>
          <a:xfrm>
            <a:off x="5441380" y="658178"/>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2" name="Text Placeholder 33"/>
          <p:cNvSpPr txBox="1">
            <a:spLocks/>
          </p:cNvSpPr>
          <p:nvPr/>
        </p:nvSpPr>
        <p:spPr>
          <a:xfrm>
            <a:off x="2691036" y="1612900"/>
            <a:ext cx="1402333"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3" name="Text Placeholder 33"/>
          <p:cNvSpPr txBox="1">
            <a:spLocks/>
          </p:cNvSpPr>
          <p:nvPr/>
        </p:nvSpPr>
        <p:spPr>
          <a:xfrm>
            <a:off x="2316276" y="3664744"/>
            <a:ext cx="1391330"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4" name="Text Placeholder 33"/>
          <p:cNvSpPr txBox="1">
            <a:spLocks/>
          </p:cNvSpPr>
          <p:nvPr/>
        </p:nvSpPr>
        <p:spPr>
          <a:xfrm>
            <a:off x="3767475" y="5503069"/>
            <a:ext cx="1377614"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a:t>
            </a:r>
          </a:p>
        </p:txBody>
      </p:sp>
      <p:sp>
        <p:nvSpPr>
          <p:cNvPr id="25" name="Text Placeholder 33"/>
          <p:cNvSpPr txBox="1">
            <a:spLocks/>
          </p:cNvSpPr>
          <p:nvPr/>
        </p:nvSpPr>
        <p:spPr>
          <a:xfrm>
            <a:off x="7377113" y="5503069"/>
            <a:ext cx="1272840"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a:t>
            </a:r>
          </a:p>
        </p:txBody>
      </p:sp>
      <p:sp>
        <p:nvSpPr>
          <p:cNvPr id="26" name="Text Placeholder 33"/>
          <p:cNvSpPr txBox="1">
            <a:spLocks/>
          </p:cNvSpPr>
          <p:nvPr/>
        </p:nvSpPr>
        <p:spPr>
          <a:xfrm>
            <a:off x="8551069" y="3664744"/>
            <a:ext cx="1219770"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a:t>
            </a:r>
          </a:p>
        </p:txBody>
      </p:sp>
      <p:sp>
        <p:nvSpPr>
          <p:cNvPr id="27" name="Text Placeholder 33"/>
          <p:cNvSpPr txBox="1">
            <a:spLocks/>
          </p:cNvSpPr>
          <p:nvPr/>
        </p:nvSpPr>
        <p:spPr>
          <a:xfrm>
            <a:off x="8175625" y="1524000"/>
            <a:ext cx="1230090"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a:t>
            </a:r>
          </a:p>
        </p:txBody>
      </p:sp>
    </p:spTree>
    <p:extLst>
      <p:ext uri="{BB962C8B-B14F-4D97-AF65-F5344CB8AC3E}">
        <p14:creationId xmlns:p14="http://schemas.microsoft.com/office/powerpoint/2010/main" val="1459475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fltVal val="0"/>
                                          </p:val>
                                        </p:tav>
                                        <p:tav tm="100000">
                                          <p:val>
                                            <p:strVal val="#ppt_w"/>
                                          </p:val>
                                        </p:tav>
                                      </p:tavLst>
                                    </p:anim>
                                    <p:anim calcmode="lin" valueType="num">
                                      <p:cBhvr>
                                        <p:cTn id="44" dur="1000" fill="hold"/>
                                        <p:tgtEl>
                                          <p:spTgt spid="12"/>
                                        </p:tgtEl>
                                        <p:attrNameLst>
                                          <p:attrName>ppt_h</p:attrName>
                                        </p:attrNameLst>
                                      </p:cBhvr>
                                      <p:tavLst>
                                        <p:tav tm="0">
                                          <p:val>
                                            <p:fltVal val="0"/>
                                          </p:val>
                                        </p:tav>
                                        <p:tav tm="100000">
                                          <p:val>
                                            <p:strVal val="#ppt_h"/>
                                          </p:val>
                                        </p:tav>
                                      </p:tavLst>
                                    </p:anim>
                                    <p:anim calcmode="lin" valueType="num">
                                      <p:cBhvr>
                                        <p:cTn id="45" dur="1000" fill="hold"/>
                                        <p:tgtEl>
                                          <p:spTgt spid="12"/>
                                        </p:tgtEl>
                                        <p:attrNameLst>
                                          <p:attrName>style.rotation</p:attrName>
                                        </p:attrNameLst>
                                      </p:cBhvr>
                                      <p:tavLst>
                                        <p:tav tm="0">
                                          <p:val>
                                            <p:fltVal val="90"/>
                                          </p:val>
                                        </p:tav>
                                        <p:tav tm="100000">
                                          <p:val>
                                            <p:fltVal val="0"/>
                                          </p:val>
                                        </p:tav>
                                      </p:tavLst>
                                    </p:anim>
                                    <p:animEffect transition="in" filter="fade">
                                      <p:cBhvr>
                                        <p:cTn id="46" dur="1000"/>
                                        <p:tgtEl>
                                          <p:spTgt spid="12"/>
                                        </p:tgtEl>
                                      </p:cBhvr>
                                    </p:animEffect>
                                  </p:childTnLst>
                                </p:cTn>
                              </p:par>
                              <p:par>
                                <p:cTn id="47" presetID="53" presetClass="entr" presetSubtype="16" fill="hold" grpId="0" nodeType="withEffect">
                                  <p:stCondLst>
                                    <p:cond delay="5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par>
                                <p:cTn id="52" presetID="53" presetClass="entr" presetSubtype="16" fill="hold" grpId="0" nodeType="withEffect">
                                  <p:stCondLst>
                                    <p:cond delay="20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35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fltVal val="0"/>
                                          </p:val>
                                        </p:tav>
                                        <p:tav tm="100000">
                                          <p:val>
                                            <p:strVal val="#ppt_w"/>
                                          </p:val>
                                        </p:tav>
                                      </p:tavLst>
                                    </p:anim>
                                    <p:anim calcmode="lin" valueType="num">
                                      <p:cBhvr>
                                        <p:cTn id="65" dur="500" fill="hold"/>
                                        <p:tgtEl>
                                          <p:spTgt spid="26"/>
                                        </p:tgtEl>
                                        <p:attrNameLst>
                                          <p:attrName>ppt_h</p:attrName>
                                        </p:attrNameLst>
                                      </p:cBhvr>
                                      <p:tavLst>
                                        <p:tav tm="0">
                                          <p:val>
                                            <p:fltVal val="0"/>
                                          </p:val>
                                        </p:tav>
                                        <p:tav tm="100000">
                                          <p:val>
                                            <p:strVal val="#ppt_h"/>
                                          </p:val>
                                        </p:tav>
                                      </p:tavLst>
                                    </p:anim>
                                    <p:animEffect transition="in" filter="fade">
                                      <p:cBhvr>
                                        <p:cTn id="66" dur="500"/>
                                        <p:tgtEl>
                                          <p:spTgt spid="26"/>
                                        </p:tgtEl>
                                      </p:cBhvr>
                                    </p:animEffect>
                                  </p:childTnLst>
                                </p:cTn>
                              </p:par>
                              <p:par>
                                <p:cTn id="67" presetID="53" presetClass="entr" presetSubtype="16" fill="hold" grpId="0" nodeType="withEffect">
                                  <p:stCondLst>
                                    <p:cond delay="65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par>
                                <p:cTn id="72" presetID="53" presetClass="entr" presetSubtype="16" fill="hold" grpId="0" nodeType="withEffect">
                                  <p:stCondLst>
                                    <p:cond delay="800"/>
                                  </p:stCondLst>
                                  <p:childTnLst>
                                    <p:set>
                                      <p:cBhvr>
                                        <p:cTn id="73" dur="1" fill="hold">
                                          <p:stCondLst>
                                            <p:cond delay="0"/>
                                          </p:stCondLst>
                                        </p:cTn>
                                        <p:tgtEl>
                                          <p:spTgt spid="24"/>
                                        </p:tgtEl>
                                        <p:attrNameLst>
                                          <p:attrName>style.visibility</p:attrName>
                                        </p:attrNameLst>
                                      </p:cBhvr>
                                      <p:to>
                                        <p:strVal val="visible"/>
                                      </p:to>
                                    </p:set>
                                    <p:anim calcmode="lin" valueType="num">
                                      <p:cBhvr>
                                        <p:cTn id="74" dur="500" fill="hold"/>
                                        <p:tgtEl>
                                          <p:spTgt spid="24"/>
                                        </p:tgtEl>
                                        <p:attrNameLst>
                                          <p:attrName>ppt_w</p:attrName>
                                        </p:attrNameLst>
                                      </p:cBhvr>
                                      <p:tavLst>
                                        <p:tav tm="0">
                                          <p:val>
                                            <p:fltVal val="0"/>
                                          </p:val>
                                        </p:tav>
                                        <p:tav tm="100000">
                                          <p:val>
                                            <p:strVal val="#ppt_w"/>
                                          </p:val>
                                        </p:tav>
                                      </p:tavLst>
                                    </p:anim>
                                    <p:anim calcmode="lin" valueType="num">
                                      <p:cBhvr>
                                        <p:cTn id="75" dur="500" fill="hold"/>
                                        <p:tgtEl>
                                          <p:spTgt spid="24"/>
                                        </p:tgtEl>
                                        <p:attrNameLst>
                                          <p:attrName>ppt_h</p:attrName>
                                        </p:attrNameLst>
                                      </p:cBhvr>
                                      <p:tavLst>
                                        <p:tav tm="0">
                                          <p:val>
                                            <p:fltVal val="0"/>
                                          </p:val>
                                        </p:tav>
                                        <p:tav tm="100000">
                                          <p:val>
                                            <p:strVal val="#ppt_h"/>
                                          </p:val>
                                        </p:tav>
                                      </p:tavLst>
                                    </p:anim>
                                    <p:animEffect transition="in" filter="fade">
                                      <p:cBhvr>
                                        <p:cTn id="76" dur="500"/>
                                        <p:tgtEl>
                                          <p:spTgt spid="24"/>
                                        </p:tgtEl>
                                      </p:cBhvr>
                                    </p:animEffect>
                                  </p:childTnLst>
                                </p:cTn>
                              </p:par>
                              <p:par>
                                <p:cTn id="77" presetID="53" presetClass="entr" presetSubtype="16" fill="hold" grpId="0" nodeType="withEffect">
                                  <p:stCondLst>
                                    <p:cond delay="95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par>
                                <p:cTn id="82" presetID="2" presetClass="entr" presetSubtype="9" fill="hold" grpId="0" nodeType="withEffect">
                                  <p:stCondLst>
                                    <p:cond delay="50"/>
                                  </p:stCondLst>
                                  <p:childTnLst>
                                    <p:set>
                                      <p:cBhvr>
                                        <p:cTn id="83" dur="1" fill="hold">
                                          <p:stCondLst>
                                            <p:cond delay="0"/>
                                          </p:stCondLst>
                                        </p:cTn>
                                        <p:tgtEl>
                                          <p:spTgt spid="15"/>
                                        </p:tgtEl>
                                        <p:attrNameLst>
                                          <p:attrName>style.visibility</p:attrName>
                                        </p:attrNameLst>
                                      </p:cBhvr>
                                      <p:to>
                                        <p:strVal val="visible"/>
                                      </p:to>
                                    </p:set>
                                    <p:anim calcmode="lin" valueType="num">
                                      <p:cBhvr additive="base">
                                        <p:cTn id="84" dur="500" fill="hold"/>
                                        <p:tgtEl>
                                          <p:spTgt spid="15"/>
                                        </p:tgtEl>
                                        <p:attrNameLst>
                                          <p:attrName>ppt_x</p:attrName>
                                        </p:attrNameLst>
                                      </p:cBhvr>
                                      <p:tavLst>
                                        <p:tav tm="0">
                                          <p:val>
                                            <p:strVal val="0-#ppt_w/2"/>
                                          </p:val>
                                        </p:tav>
                                        <p:tav tm="100000">
                                          <p:val>
                                            <p:strVal val="#ppt_x"/>
                                          </p:val>
                                        </p:tav>
                                      </p:tavLst>
                                    </p:anim>
                                    <p:anim calcmode="lin" valueType="num">
                                      <p:cBhvr additive="base">
                                        <p:cTn id="85" dur="500" fill="hold"/>
                                        <p:tgtEl>
                                          <p:spTgt spid="15"/>
                                        </p:tgtEl>
                                        <p:attrNameLst>
                                          <p:attrName>ppt_y</p:attrName>
                                        </p:attrNameLst>
                                      </p:cBhvr>
                                      <p:tavLst>
                                        <p:tav tm="0">
                                          <p:val>
                                            <p:strVal val="0-#ppt_h/2"/>
                                          </p:val>
                                        </p:tav>
                                        <p:tav tm="100000">
                                          <p:val>
                                            <p:strVal val="#ppt_y"/>
                                          </p:val>
                                        </p:tav>
                                      </p:tavLst>
                                    </p:anim>
                                  </p:childTnLst>
                                </p:cTn>
                              </p:par>
                              <p:par>
                                <p:cTn id="86" presetID="2" presetClass="entr" presetSubtype="1" fill="hold" grpId="0" nodeType="withEffect">
                                  <p:stCondLst>
                                    <p:cond delay="200"/>
                                  </p:stCondLst>
                                  <p:childTnLst>
                                    <p:set>
                                      <p:cBhvr>
                                        <p:cTn id="87" dur="1" fill="hold">
                                          <p:stCondLst>
                                            <p:cond delay="0"/>
                                          </p:stCondLst>
                                        </p:cTn>
                                        <p:tgtEl>
                                          <p:spTgt spid="14"/>
                                        </p:tgtEl>
                                        <p:attrNameLst>
                                          <p:attrName>style.visibility</p:attrName>
                                        </p:attrNameLst>
                                      </p:cBhvr>
                                      <p:to>
                                        <p:strVal val="visible"/>
                                      </p:to>
                                    </p:set>
                                    <p:anim calcmode="lin" valueType="num">
                                      <p:cBhvr additive="base">
                                        <p:cTn id="88" dur="500" fill="hold"/>
                                        <p:tgtEl>
                                          <p:spTgt spid="14"/>
                                        </p:tgtEl>
                                        <p:attrNameLst>
                                          <p:attrName>ppt_x</p:attrName>
                                        </p:attrNameLst>
                                      </p:cBhvr>
                                      <p:tavLst>
                                        <p:tav tm="0">
                                          <p:val>
                                            <p:strVal val="#ppt_x"/>
                                          </p:val>
                                        </p:tav>
                                        <p:tav tm="100000">
                                          <p:val>
                                            <p:strVal val="#ppt_x"/>
                                          </p:val>
                                        </p:tav>
                                      </p:tavLst>
                                    </p:anim>
                                    <p:anim calcmode="lin" valueType="num">
                                      <p:cBhvr additive="base">
                                        <p:cTn id="89" dur="500" fill="hold"/>
                                        <p:tgtEl>
                                          <p:spTgt spid="14"/>
                                        </p:tgtEl>
                                        <p:attrNameLst>
                                          <p:attrName>ppt_y</p:attrName>
                                        </p:attrNameLst>
                                      </p:cBhvr>
                                      <p:tavLst>
                                        <p:tav tm="0">
                                          <p:val>
                                            <p:strVal val="0-#ppt_h/2"/>
                                          </p:val>
                                        </p:tav>
                                        <p:tav tm="100000">
                                          <p:val>
                                            <p:strVal val="#ppt_y"/>
                                          </p:val>
                                        </p:tav>
                                      </p:tavLst>
                                    </p:anim>
                                  </p:childTnLst>
                                </p:cTn>
                              </p:par>
                              <p:par>
                                <p:cTn id="90" presetID="2" presetClass="entr" presetSubtype="3" fill="hold" grpId="0" nodeType="withEffect">
                                  <p:stCondLst>
                                    <p:cond delay="350"/>
                                  </p:stCondLst>
                                  <p:childTnLst>
                                    <p:set>
                                      <p:cBhvr>
                                        <p:cTn id="91" dur="1" fill="hold">
                                          <p:stCondLst>
                                            <p:cond delay="0"/>
                                          </p:stCondLst>
                                        </p:cTn>
                                        <p:tgtEl>
                                          <p:spTgt spid="18"/>
                                        </p:tgtEl>
                                        <p:attrNameLst>
                                          <p:attrName>style.visibility</p:attrName>
                                        </p:attrNameLst>
                                      </p:cBhvr>
                                      <p:to>
                                        <p:strVal val="visible"/>
                                      </p:to>
                                    </p:set>
                                    <p:anim calcmode="lin" valueType="num">
                                      <p:cBhvr additive="base">
                                        <p:cTn id="92" dur="500" fill="hold"/>
                                        <p:tgtEl>
                                          <p:spTgt spid="18"/>
                                        </p:tgtEl>
                                        <p:attrNameLst>
                                          <p:attrName>ppt_x</p:attrName>
                                        </p:attrNameLst>
                                      </p:cBhvr>
                                      <p:tavLst>
                                        <p:tav tm="0">
                                          <p:val>
                                            <p:strVal val="1+#ppt_w/2"/>
                                          </p:val>
                                        </p:tav>
                                        <p:tav tm="100000">
                                          <p:val>
                                            <p:strVal val="#ppt_x"/>
                                          </p:val>
                                        </p:tav>
                                      </p:tavLst>
                                    </p:anim>
                                    <p:anim calcmode="lin" valueType="num">
                                      <p:cBhvr additive="base">
                                        <p:cTn id="93" dur="500" fill="hold"/>
                                        <p:tgtEl>
                                          <p:spTgt spid="18"/>
                                        </p:tgtEl>
                                        <p:attrNameLst>
                                          <p:attrName>ppt_y</p:attrName>
                                        </p:attrNameLst>
                                      </p:cBhvr>
                                      <p:tavLst>
                                        <p:tav tm="0">
                                          <p:val>
                                            <p:strVal val="0-#ppt_h/2"/>
                                          </p:val>
                                        </p:tav>
                                        <p:tav tm="100000">
                                          <p:val>
                                            <p:strVal val="#ppt_y"/>
                                          </p:val>
                                        </p:tav>
                                      </p:tavLst>
                                    </p:anim>
                                  </p:childTnLst>
                                </p:cTn>
                              </p:par>
                              <p:par>
                                <p:cTn id="94" presetID="2" presetClass="entr" presetSubtype="2" fill="hold" grpId="0" nodeType="withEffect">
                                  <p:stCondLst>
                                    <p:cond delay="500"/>
                                  </p:stCondLst>
                                  <p:childTnLst>
                                    <p:set>
                                      <p:cBhvr>
                                        <p:cTn id="95" dur="1" fill="hold">
                                          <p:stCondLst>
                                            <p:cond delay="0"/>
                                          </p:stCondLst>
                                        </p:cTn>
                                        <p:tgtEl>
                                          <p:spTgt spid="19"/>
                                        </p:tgtEl>
                                        <p:attrNameLst>
                                          <p:attrName>style.visibility</p:attrName>
                                        </p:attrNameLst>
                                      </p:cBhvr>
                                      <p:to>
                                        <p:strVal val="visible"/>
                                      </p:to>
                                    </p:set>
                                    <p:anim calcmode="lin" valueType="num">
                                      <p:cBhvr additive="base">
                                        <p:cTn id="96" dur="500" fill="hold"/>
                                        <p:tgtEl>
                                          <p:spTgt spid="19"/>
                                        </p:tgtEl>
                                        <p:attrNameLst>
                                          <p:attrName>ppt_x</p:attrName>
                                        </p:attrNameLst>
                                      </p:cBhvr>
                                      <p:tavLst>
                                        <p:tav tm="0">
                                          <p:val>
                                            <p:strVal val="1+#ppt_w/2"/>
                                          </p:val>
                                        </p:tav>
                                        <p:tav tm="100000">
                                          <p:val>
                                            <p:strVal val="#ppt_x"/>
                                          </p:val>
                                        </p:tav>
                                      </p:tavLst>
                                    </p:anim>
                                    <p:anim calcmode="lin" valueType="num">
                                      <p:cBhvr additive="base">
                                        <p:cTn id="97" dur="500" fill="hold"/>
                                        <p:tgtEl>
                                          <p:spTgt spid="19"/>
                                        </p:tgtEl>
                                        <p:attrNameLst>
                                          <p:attrName>ppt_y</p:attrName>
                                        </p:attrNameLst>
                                      </p:cBhvr>
                                      <p:tavLst>
                                        <p:tav tm="0">
                                          <p:val>
                                            <p:strVal val="#ppt_y"/>
                                          </p:val>
                                        </p:tav>
                                        <p:tav tm="100000">
                                          <p:val>
                                            <p:strVal val="#ppt_y"/>
                                          </p:val>
                                        </p:tav>
                                      </p:tavLst>
                                    </p:anim>
                                  </p:childTnLst>
                                </p:cTn>
                              </p:par>
                              <p:par>
                                <p:cTn id="98" presetID="2" presetClass="entr" presetSubtype="6" fill="hold" grpId="0" nodeType="withEffect">
                                  <p:stCondLst>
                                    <p:cond delay="650"/>
                                  </p:stCondLst>
                                  <p:childTnLst>
                                    <p:set>
                                      <p:cBhvr>
                                        <p:cTn id="99" dur="1" fill="hold">
                                          <p:stCondLst>
                                            <p:cond delay="0"/>
                                          </p:stCondLst>
                                        </p:cTn>
                                        <p:tgtEl>
                                          <p:spTgt spid="20"/>
                                        </p:tgtEl>
                                        <p:attrNameLst>
                                          <p:attrName>style.visibility</p:attrName>
                                        </p:attrNameLst>
                                      </p:cBhvr>
                                      <p:to>
                                        <p:strVal val="visible"/>
                                      </p:to>
                                    </p:set>
                                    <p:anim calcmode="lin" valueType="num">
                                      <p:cBhvr additive="base">
                                        <p:cTn id="100" dur="500" fill="hold"/>
                                        <p:tgtEl>
                                          <p:spTgt spid="20"/>
                                        </p:tgtEl>
                                        <p:attrNameLst>
                                          <p:attrName>ppt_x</p:attrName>
                                        </p:attrNameLst>
                                      </p:cBhvr>
                                      <p:tavLst>
                                        <p:tav tm="0">
                                          <p:val>
                                            <p:strVal val="1+#ppt_w/2"/>
                                          </p:val>
                                        </p:tav>
                                        <p:tav tm="100000">
                                          <p:val>
                                            <p:strVal val="#ppt_x"/>
                                          </p:val>
                                        </p:tav>
                                      </p:tavLst>
                                    </p:anim>
                                    <p:anim calcmode="lin" valueType="num">
                                      <p:cBhvr additive="base">
                                        <p:cTn id="101" dur="500" fill="hold"/>
                                        <p:tgtEl>
                                          <p:spTgt spid="20"/>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800"/>
                                  </p:stCondLst>
                                  <p:childTnLst>
                                    <p:set>
                                      <p:cBhvr>
                                        <p:cTn id="103" dur="1" fill="hold">
                                          <p:stCondLst>
                                            <p:cond delay="0"/>
                                          </p:stCondLst>
                                        </p:cTn>
                                        <p:tgtEl>
                                          <p:spTgt spid="17"/>
                                        </p:tgtEl>
                                        <p:attrNameLst>
                                          <p:attrName>style.visibility</p:attrName>
                                        </p:attrNameLst>
                                      </p:cBhvr>
                                      <p:to>
                                        <p:strVal val="visible"/>
                                      </p:to>
                                    </p:set>
                                    <p:anim calcmode="lin" valueType="num">
                                      <p:cBhvr additive="base">
                                        <p:cTn id="104" dur="500" fill="hold"/>
                                        <p:tgtEl>
                                          <p:spTgt spid="17"/>
                                        </p:tgtEl>
                                        <p:attrNameLst>
                                          <p:attrName>ppt_x</p:attrName>
                                        </p:attrNameLst>
                                      </p:cBhvr>
                                      <p:tavLst>
                                        <p:tav tm="0">
                                          <p:val>
                                            <p:strVal val="#ppt_x"/>
                                          </p:val>
                                        </p:tav>
                                        <p:tav tm="100000">
                                          <p:val>
                                            <p:strVal val="#ppt_x"/>
                                          </p:val>
                                        </p:tav>
                                      </p:tavLst>
                                    </p:anim>
                                    <p:anim calcmode="lin" valueType="num">
                                      <p:cBhvr additive="base">
                                        <p:cTn id="105" dur="500" fill="hold"/>
                                        <p:tgtEl>
                                          <p:spTgt spid="17"/>
                                        </p:tgtEl>
                                        <p:attrNameLst>
                                          <p:attrName>ppt_y</p:attrName>
                                        </p:attrNameLst>
                                      </p:cBhvr>
                                      <p:tavLst>
                                        <p:tav tm="0">
                                          <p:val>
                                            <p:strVal val="1+#ppt_h/2"/>
                                          </p:val>
                                        </p:tav>
                                        <p:tav tm="100000">
                                          <p:val>
                                            <p:strVal val="#ppt_y"/>
                                          </p:val>
                                        </p:tav>
                                      </p:tavLst>
                                    </p:anim>
                                  </p:childTnLst>
                                </p:cTn>
                              </p:par>
                              <p:par>
                                <p:cTn id="106" presetID="2" presetClass="entr" presetSubtype="12" fill="hold" grpId="0" nodeType="withEffect">
                                  <p:stCondLst>
                                    <p:cond delay="950"/>
                                  </p:stCondLst>
                                  <p:childTnLst>
                                    <p:set>
                                      <p:cBhvr>
                                        <p:cTn id="107" dur="1" fill="hold">
                                          <p:stCondLst>
                                            <p:cond delay="0"/>
                                          </p:stCondLst>
                                        </p:cTn>
                                        <p:tgtEl>
                                          <p:spTgt spid="16"/>
                                        </p:tgtEl>
                                        <p:attrNameLst>
                                          <p:attrName>style.visibility</p:attrName>
                                        </p:attrNameLst>
                                      </p:cBhvr>
                                      <p:to>
                                        <p:strVal val="visible"/>
                                      </p:to>
                                    </p:set>
                                    <p:anim calcmode="lin" valueType="num">
                                      <p:cBhvr additive="base">
                                        <p:cTn id="108" dur="500" fill="hold"/>
                                        <p:tgtEl>
                                          <p:spTgt spid="16"/>
                                        </p:tgtEl>
                                        <p:attrNameLst>
                                          <p:attrName>ppt_x</p:attrName>
                                        </p:attrNameLst>
                                      </p:cBhvr>
                                      <p:tavLst>
                                        <p:tav tm="0">
                                          <p:val>
                                            <p:strVal val="0-#ppt_w/2"/>
                                          </p:val>
                                        </p:tav>
                                        <p:tav tm="100000">
                                          <p:val>
                                            <p:strVal val="#ppt_x"/>
                                          </p:val>
                                        </p:tav>
                                      </p:tavLst>
                                    </p:anim>
                                    <p:anim calcmode="lin" valueType="num">
                                      <p:cBhvr additive="base">
                                        <p:cTn id="10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6097588" y="1311275"/>
            <a:ext cx="1585913" cy="2841625"/>
          </a:xfrm>
          <a:custGeom>
            <a:avLst/>
            <a:gdLst>
              <a:gd name="T0" fmla="*/ 197 w 416"/>
              <a:gd name="T1" fmla="*/ 745 h 745"/>
              <a:gd name="T2" fmla="*/ 0 w 416"/>
              <a:gd name="T3" fmla="*/ 153 h 745"/>
              <a:gd name="T4" fmla="*/ 0 w 416"/>
              <a:gd name="T5" fmla="*/ 0 h 745"/>
            </a:gdLst>
            <a:ahLst/>
            <a:cxnLst>
              <a:cxn ang="0">
                <a:pos x="T0" y="T1"/>
              </a:cxn>
              <a:cxn ang="0">
                <a:pos x="T2" y="T3"/>
              </a:cxn>
              <a:cxn ang="0">
                <a:pos x="T4" y="T5"/>
              </a:cxn>
            </a:cxnLst>
            <a:rect l="0" t="0" r="r" b="b"/>
            <a:pathLst>
              <a:path w="416" h="745">
                <a:moveTo>
                  <a:pt x="197" y="745"/>
                </a:moveTo>
                <a:cubicBezTo>
                  <a:pt x="416" y="590"/>
                  <a:pt x="352" y="172"/>
                  <a:pt x="0" y="153"/>
                </a:cubicBezTo>
                <a:cubicBezTo>
                  <a:pt x="0" y="0"/>
                  <a:pt x="0" y="0"/>
                  <a:pt x="0" y="0"/>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598988" y="1449388"/>
            <a:ext cx="2709863" cy="1960563"/>
          </a:xfrm>
          <a:custGeom>
            <a:avLst/>
            <a:gdLst>
              <a:gd name="T0" fmla="*/ 666 w 711"/>
              <a:gd name="T1" fmla="*/ 514 h 514"/>
              <a:gd name="T2" fmla="*/ 108 w 711"/>
              <a:gd name="T3" fmla="*/ 235 h 514"/>
              <a:gd name="T4" fmla="*/ 0 w 711"/>
              <a:gd name="T5" fmla="*/ 127 h 514"/>
            </a:gdLst>
            <a:ahLst/>
            <a:cxnLst>
              <a:cxn ang="0">
                <a:pos x="T0" y="T1"/>
              </a:cxn>
              <a:cxn ang="0">
                <a:pos x="T2" y="T3"/>
              </a:cxn>
              <a:cxn ang="0">
                <a:pos x="T4" y="T5"/>
              </a:cxn>
            </a:cxnLst>
            <a:rect l="0" t="0" r="r" b="b"/>
            <a:pathLst>
              <a:path w="711" h="514">
                <a:moveTo>
                  <a:pt x="666" y="514"/>
                </a:moveTo>
                <a:cubicBezTo>
                  <a:pt x="711" y="250"/>
                  <a:pt x="370" y="0"/>
                  <a:pt x="108" y="235"/>
                </a:cubicBezTo>
                <a:cubicBezTo>
                  <a:pt x="0" y="127"/>
                  <a:pt x="0" y="127"/>
                  <a:pt x="0" y="127"/>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3978275" y="1844675"/>
            <a:ext cx="2840038" cy="1587500"/>
          </a:xfrm>
          <a:custGeom>
            <a:avLst/>
            <a:gdLst>
              <a:gd name="T0" fmla="*/ 745 w 745"/>
              <a:gd name="T1" fmla="*/ 219 h 416"/>
              <a:gd name="T2" fmla="*/ 153 w 745"/>
              <a:gd name="T3" fmla="*/ 416 h 416"/>
              <a:gd name="T4" fmla="*/ 0 w 745"/>
              <a:gd name="T5" fmla="*/ 416 h 416"/>
            </a:gdLst>
            <a:ahLst/>
            <a:cxnLst>
              <a:cxn ang="0">
                <a:pos x="T0" y="T1"/>
              </a:cxn>
              <a:cxn ang="0">
                <a:pos x="T2" y="T3"/>
              </a:cxn>
              <a:cxn ang="0">
                <a:pos x="T4" y="T5"/>
              </a:cxn>
            </a:cxnLst>
            <a:rect l="0" t="0" r="r" b="b"/>
            <a:pathLst>
              <a:path w="745" h="416">
                <a:moveTo>
                  <a:pt x="745" y="219"/>
                </a:moveTo>
                <a:cubicBezTo>
                  <a:pt x="590" y="0"/>
                  <a:pt x="172" y="64"/>
                  <a:pt x="153" y="416"/>
                </a:cubicBezTo>
                <a:cubicBezTo>
                  <a:pt x="0" y="416"/>
                  <a:pt x="0" y="416"/>
                  <a:pt x="0" y="416"/>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4116388" y="2219325"/>
            <a:ext cx="1958975" cy="2711450"/>
          </a:xfrm>
          <a:custGeom>
            <a:avLst/>
            <a:gdLst>
              <a:gd name="T0" fmla="*/ 514 w 514"/>
              <a:gd name="T1" fmla="*/ 45 h 711"/>
              <a:gd name="T2" fmla="*/ 235 w 514"/>
              <a:gd name="T3" fmla="*/ 603 h 711"/>
              <a:gd name="T4" fmla="*/ 127 w 514"/>
              <a:gd name="T5" fmla="*/ 711 h 711"/>
            </a:gdLst>
            <a:ahLst/>
            <a:cxnLst>
              <a:cxn ang="0">
                <a:pos x="T0" y="T1"/>
              </a:cxn>
              <a:cxn ang="0">
                <a:pos x="T2" y="T3"/>
              </a:cxn>
              <a:cxn ang="0">
                <a:pos x="T4" y="T5"/>
              </a:cxn>
            </a:cxnLst>
            <a:rect l="0" t="0" r="r" b="b"/>
            <a:pathLst>
              <a:path w="514" h="711">
                <a:moveTo>
                  <a:pt x="514" y="45"/>
                </a:moveTo>
                <a:cubicBezTo>
                  <a:pt x="250" y="0"/>
                  <a:pt x="0" y="341"/>
                  <a:pt x="235" y="603"/>
                </a:cubicBezTo>
                <a:cubicBezTo>
                  <a:pt x="127" y="711"/>
                  <a:pt x="127" y="711"/>
                  <a:pt x="127" y="711"/>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511675" y="2711450"/>
            <a:ext cx="1585913" cy="2841625"/>
          </a:xfrm>
          <a:custGeom>
            <a:avLst/>
            <a:gdLst>
              <a:gd name="T0" fmla="*/ 219 w 416"/>
              <a:gd name="T1" fmla="*/ 0 h 745"/>
              <a:gd name="T2" fmla="*/ 416 w 416"/>
              <a:gd name="T3" fmla="*/ 592 h 745"/>
              <a:gd name="T4" fmla="*/ 416 w 416"/>
              <a:gd name="T5" fmla="*/ 745 h 745"/>
            </a:gdLst>
            <a:ahLst/>
            <a:cxnLst>
              <a:cxn ang="0">
                <a:pos x="T0" y="T1"/>
              </a:cxn>
              <a:cxn ang="0">
                <a:pos x="T2" y="T3"/>
              </a:cxn>
              <a:cxn ang="0">
                <a:pos x="T4" y="T5"/>
              </a:cxn>
            </a:cxnLst>
            <a:rect l="0" t="0" r="r" b="b"/>
            <a:pathLst>
              <a:path w="416" h="745">
                <a:moveTo>
                  <a:pt x="219" y="0"/>
                </a:moveTo>
                <a:cubicBezTo>
                  <a:pt x="0" y="155"/>
                  <a:pt x="64" y="573"/>
                  <a:pt x="416" y="592"/>
                </a:cubicBezTo>
                <a:cubicBezTo>
                  <a:pt x="416" y="745"/>
                  <a:pt x="416" y="745"/>
                  <a:pt x="416" y="745"/>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4886325" y="3454400"/>
            <a:ext cx="2709863" cy="1960563"/>
          </a:xfrm>
          <a:custGeom>
            <a:avLst/>
            <a:gdLst>
              <a:gd name="T0" fmla="*/ 45 w 711"/>
              <a:gd name="T1" fmla="*/ 0 h 514"/>
              <a:gd name="T2" fmla="*/ 603 w 711"/>
              <a:gd name="T3" fmla="*/ 279 h 514"/>
              <a:gd name="T4" fmla="*/ 711 w 711"/>
              <a:gd name="T5" fmla="*/ 387 h 514"/>
            </a:gdLst>
            <a:ahLst/>
            <a:cxnLst>
              <a:cxn ang="0">
                <a:pos x="T0" y="T1"/>
              </a:cxn>
              <a:cxn ang="0">
                <a:pos x="T2" y="T3"/>
              </a:cxn>
              <a:cxn ang="0">
                <a:pos x="T4" y="T5"/>
              </a:cxn>
            </a:cxnLst>
            <a:rect l="0" t="0" r="r" b="b"/>
            <a:pathLst>
              <a:path w="711" h="514">
                <a:moveTo>
                  <a:pt x="45" y="0"/>
                </a:moveTo>
                <a:cubicBezTo>
                  <a:pt x="0" y="264"/>
                  <a:pt x="341" y="514"/>
                  <a:pt x="603" y="279"/>
                </a:cubicBezTo>
                <a:cubicBezTo>
                  <a:pt x="711" y="387"/>
                  <a:pt x="711" y="387"/>
                  <a:pt x="711" y="387"/>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5376863" y="3432175"/>
            <a:ext cx="2840038" cy="1587500"/>
          </a:xfrm>
          <a:custGeom>
            <a:avLst/>
            <a:gdLst>
              <a:gd name="T0" fmla="*/ 0 w 745"/>
              <a:gd name="T1" fmla="*/ 197 h 416"/>
              <a:gd name="T2" fmla="*/ 592 w 745"/>
              <a:gd name="T3" fmla="*/ 0 h 416"/>
              <a:gd name="T4" fmla="*/ 745 w 745"/>
              <a:gd name="T5" fmla="*/ 0 h 416"/>
            </a:gdLst>
            <a:ahLst/>
            <a:cxnLst>
              <a:cxn ang="0">
                <a:pos x="T0" y="T1"/>
              </a:cxn>
              <a:cxn ang="0">
                <a:pos x="T2" y="T3"/>
              </a:cxn>
              <a:cxn ang="0">
                <a:pos x="T4" y="T5"/>
              </a:cxn>
            </a:cxnLst>
            <a:rect l="0" t="0" r="r" b="b"/>
            <a:pathLst>
              <a:path w="745" h="416">
                <a:moveTo>
                  <a:pt x="0" y="197"/>
                </a:moveTo>
                <a:cubicBezTo>
                  <a:pt x="155" y="416"/>
                  <a:pt x="573" y="352"/>
                  <a:pt x="592" y="0"/>
                </a:cubicBezTo>
                <a:cubicBezTo>
                  <a:pt x="745" y="0"/>
                  <a:pt x="745" y="0"/>
                  <a:pt x="745" y="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6119813" y="1933575"/>
            <a:ext cx="1958975" cy="2711450"/>
          </a:xfrm>
          <a:custGeom>
            <a:avLst/>
            <a:gdLst>
              <a:gd name="T0" fmla="*/ 0 w 514"/>
              <a:gd name="T1" fmla="*/ 666 h 711"/>
              <a:gd name="T2" fmla="*/ 279 w 514"/>
              <a:gd name="T3" fmla="*/ 108 h 711"/>
              <a:gd name="T4" fmla="*/ 387 w 514"/>
              <a:gd name="T5" fmla="*/ 0 h 711"/>
            </a:gdLst>
            <a:ahLst/>
            <a:cxnLst>
              <a:cxn ang="0">
                <a:pos x="T0" y="T1"/>
              </a:cxn>
              <a:cxn ang="0">
                <a:pos x="T2" y="T3"/>
              </a:cxn>
              <a:cxn ang="0">
                <a:pos x="T4" y="T5"/>
              </a:cxn>
            </a:cxnLst>
            <a:rect l="0" t="0" r="r" b="b"/>
            <a:pathLst>
              <a:path w="514" h="711">
                <a:moveTo>
                  <a:pt x="0" y="666"/>
                </a:moveTo>
                <a:cubicBezTo>
                  <a:pt x="264" y="711"/>
                  <a:pt x="514" y="370"/>
                  <a:pt x="279" y="108"/>
                </a:cubicBezTo>
                <a:cubicBezTo>
                  <a:pt x="387" y="0"/>
                  <a:pt x="387" y="0"/>
                  <a:pt x="387" y="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4"/>
          <p:cNvSpPr>
            <a:spLocks noEditPoints="1"/>
          </p:cNvSpPr>
          <p:nvPr/>
        </p:nvSpPr>
        <p:spPr bwMode="auto">
          <a:xfrm>
            <a:off x="2225675" y="1717675"/>
            <a:ext cx="476250" cy="560388"/>
          </a:xfrm>
          <a:custGeom>
            <a:avLst/>
            <a:gdLst>
              <a:gd name="T0" fmla="*/ 300 w 300"/>
              <a:gd name="T1" fmla="*/ 147 h 353"/>
              <a:gd name="T2" fmla="*/ 300 w 300"/>
              <a:gd name="T3" fmla="*/ 353 h 353"/>
              <a:gd name="T4" fmla="*/ 0 w 300"/>
              <a:gd name="T5" fmla="*/ 353 h 353"/>
              <a:gd name="T6" fmla="*/ 0 w 300"/>
              <a:gd name="T7" fmla="*/ 147 h 353"/>
              <a:gd name="T8" fmla="*/ 300 w 300"/>
              <a:gd name="T9" fmla="*/ 353 h 353"/>
              <a:gd name="T10" fmla="*/ 151 w 300"/>
              <a:gd name="T11" fmla="*/ 250 h 353"/>
              <a:gd name="T12" fmla="*/ 0 w 300"/>
              <a:gd name="T13" fmla="*/ 353 h 353"/>
              <a:gd name="T14" fmla="*/ 300 w 300"/>
              <a:gd name="T15" fmla="*/ 147 h 353"/>
              <a:gd name="T16" fmla="*/ 199 w 300"/>
              <a:gd name="T17" fmla="*/ 250 h 353"/>
              <a:gd name="T18" fmla="*/ 0 w 300"/>
              <a:gd name="T19" fmla="*/ 147 h 353"/>
              <a:gd name="T20" fmla="*/ 101 w 300"/>
              <a:gd name="T21" fmla="*/ 250 h 353"/>
              <a:gd name="T22" fmla="*/ 261 w 300"/>
              <a:gd name="T23" fmla="*/ 139 h 353"/>
              <a:gd name="T24" fmla="*/ 261 w 300"/>
              <a:gd name="T25" fmla="*/ 67 h 353"/>
              <a:gd name="T26" fmla="*/ 197 w 300"/>
              <a:gd name="T27" fmla="*/ 0 h 353"/>
              <a:gd name="T28" fmla="*/ 38 w 300"/>
              <a:gd name="T29" fmla="*/ 0 h 353"/>
              <a:gd name="T30" fmla="*/ 38 w 300"/>
              <a:gd name="T31" fmla="*/ 139 h 353"/>
              <a:gd name="T32" fmla="*/ 261 w 300"/>
              <a:gd name="T33" fmla="*/ 67 h 353"/>
              <a:gd name="T34" fmla="*/ 197 w 300"/>
              <a:gd name="T35" fmla="*/ 0 h 353"/>
              <a:gd name="T36" fmla="*/ 197 w 300"/>
              <a:gd name="T37" fmla="*/ 67 h 353"/>
              <a:gd name="T38" fmla="*/ 261 w 300"/>
              <a:gd name="T39" fmla="*/ 67 h 353"/>
              <a:gd name="T40" fmla="*/ 101 w 300"/>
              <a:gd name="T41" fmla="*/ 103 h 353"/>
              <a:gd name="T42" fmla="*/ 70 w 300"/>
              <a:gd name="T43" fmla="*/ 103 h 353"/>
              <a:gd name="T44" fmla="*/ 221 w 300"/>
              <a:gd name="T45" fmla="*/ 103 h 353"/>
              <a:gd name="T46" fmla="*/ 132 w 300"/>
              <a:gd name="T47" fmla="*/ 103 h 353"/>
              <a:gd name="T48" fmla="*/ 70 w 300"/>
              <a:gd name="T49" fmla="*/ 137 h 353"/>
              <a:gd name="T50" fmla="*/ 154 w 300"/>
              <a:gd name="T51" fmla="*/ 137 h 353"/>
              <a:gd name="T52" fmla="*/ 221 w 300"/>
              <a:gd name="T53" fmla="*/ 137 h 353"/>
              <a:gd name="T54" fmla="*/ 189 w 300"/>
              <a:gd name="T55" fmla="*/ 13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0" h="353">
                <a:moveTo>
                  <a:pt x="300" y="147"/>
                </a:moveTo>
                <a:lnTo>
                  <a:pt x="300" y="353"/>
                </a:lnTo>
                <a:lnTo>
                  <a:pt x="0" y="353"/>
                </a:lnTo>
                <a:lnTo>
                  <a:pt x="0" y="147"/>
                </a:lnTo>
                <a:moveTo>
                  <a:pt x="300" y="353"/>
                </a:moveTo>
                <a:lnTo>
                  <a:pt x="151" y="250"/>
                </a:lnTo>
                <a:lnTo>
                  <a:pt x="0" y="353"/>
                </a:lnTo>
                <a:moveTo>
                  <a:pt x="300" y="147"/>
                </a:moveTo>
                <a:lnTo>
                  <a:pt x="199" y="250"/>
                </a:lnTo>
                <a:moveTo>
                  <a:pt x="0" y="147"/>
                </a:moveTo>
                <a:lnTo>
                  <a:pt x="101" y="250"/>
                </a:lnTo>
                <a:moveTo>
                  <a:pt x="261" y="139"/>
                </a:moveTo>
                <a:lnTo>
                  <a:pt x="261" y="67"/>
                </a:lnTo>
                <a:moveTo>
                  <a:pt x="197" y="0"/>
                </a:moveTo>
                <a:lnTo>
                  <a:pt x="38" y="0"/>
                </a:lnTo>
                <a:lnTo>
                  <a:pt x="38" y="139"/>
                </a:lnTo>
                <a:moveTo>
                  <a:pt x="261" y="67"/>
                </a:moveTo>
                <a:lnTo>
                  <a:pt x="197" y="0"/>
                </a:lnTo>
                <a:lnTo>
                  <a:pt x="197" y="67"/>
                </a:lnTo>
                <a:lnTo>
                  <a:pt x="261" y="67"/>
                </a:lnTo>
                <a:moveTo>
                  <a:pt x="101" y="103"/>
                </a:moveTo>
                <a:lnTo>
                  <a:pt x="70" y="103"/>
                </a:lnTo>
                <a:moveTo>
                  <a:pt x="221" y="103"/>
                </a:moveTo>
                <a:lnTo>
                  <a:pt x="132" y="103"/>
                </a:lnTo>
                <a:moveTo>
                  <a:pt x="70" y="137"/>
                </a:moveTo>
                <a:lnTo>
                  <a:pt x="154" y="137"/>
                </a:lnTo>
                <a:moveTo>
                  <a:pt x="221" y="137"/>
                </a:moveTo>
                <a:lnTo>
                  <a:pt x="189" y="137"/>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5"/>
          <p:cNvSpPr>
            <a:spLocks noEditPoints="1"/>
          </p:cNvSpPr>
          <p:nvPr/>
        </p:nvSpPr>
        <p:spPr bwMode="auto">
          <a:xfrm>
            <a:off x="9598025" y="1543050"/>
            <a:ext cx="587375" cy="669925"/>
          </a:xfrm>
          <a:custGeom>
            <a:avLst/>
            <a:gdLst>
              <a:gd name="T0" fmla="*/ 49 w 154"/>
              <a:gd name="T1" fmla="*/ 137 h 176"/>
              <a:gd name="T2" fmla="*/ 37 w 154"/>
              <a:gd name="T3" fmla="*/ 106 h 176"/>
              <a:gd name="T4" fmla="*/ 29 w 154"/>
              <a:gd name="T5" fmla="*/ 79 h 176"/>
              <a:gd name="T6" fmla="*/ 77 w 154"/>
              <a:gd name="T7" fmla="*/ 31 h 176"/>
              <a:gd name="T8" fmla="*/ 125 w 154"/>
              <a:gd name="T9" fmla="*/ 79 h 176"/>
              <a:gd name="T10" fmla="*/ 118 w 154"/>
              <a:gd name="T11" fmla="*/ 106 h 176"/>
              <a:gd name="T12" fmla="*/ 105 w 154"/>
              <a:gd name="T13" fmla="*/ 132 h 176"/>
              <a:gd name="T14" fmla="*/ 77 w 154"/>
              <a:gd name="T15" fmla="*/ 49 h 176"/>
              <a:gd name="T16" fmla="*/ 48 w 154"/>
              <a:gd name="T17" fmla="*/ 78 h 176"/>
              <a:gd name="T18" fmla="*/ 77 w 154"/>
              <a:gd name="T19" fmla="*/ 107 h 176"/>
              <a:gd name="T20" fmla="*/ 106 w 154"/>
              <a:gd name="T21" fmla="*/ 78 h 176"/>
              <a:gd name="T22" fmla="*/ 77 w 154"/>
              <a:gd name="T23" fmla="*/ 49 h 176"/>
              <a:gd name="T24" fmla="*/ 66 w 154"/>
              <a:gd name="T25" fmla="*/ 83 h 176"/>
              <a:gd name="T26" fmla="*/ 74 w 154"/>
              <a:gd name="T27" fmla="*/ 93 h 176"/>
              <a:gd name="T28" fmla="*/ 88 w 154"/>
              <a:gd name="T29" fmla="*/ 69 h 176"/>
              <a:gd name="T30" fmla="*/ 77 w 154"/>
              <a:gd name="T31" fmla="*/ 16 h 176"/>
              <a:gd name="T32" fmla="*/ 77 w 154"/>
              <a:gd name="T33" fmla="*/ 0 h 176"/>
              <a:gd name="T34" fmla="*/ 46 w 154"/>
              <a:gd name="T35" fmla="*/ 24 h 176"/>
              <a:gd name="T36" fmla="*/ 38 w 154"/>
              <a:gd name="T37" fmla="*/ 11 h 176"/>
              <a:gd name="T38" fmla="*/ 10 w 154"/>
              <a:gd name="T39" fmla="*/ 39 h 176"/>
              <a:gd name="T40" fmla="*/ 23 w 154"/>
              <a:gd name="T41" fmla="*/ 47 h 176"/>
              <a:gd name="T42" fmla="*/ 0 w 154"/>
              <a:gd name="T43" fmla="*/ 78 h 176"/>
              <a:gd name="T44" fmla="*/ 15 w 154"/>
              <a:gd name="T45" fmla="*/ 78 h 176"/>
              <a:gd name="T46" fmla="*/ 116 w 154"/>
              <a:gd name="T47" fmla="*/ 11 h 176"/>
              <a:gd name="T48" fmla="*/ 108 w 154"/>
              <a:gd name="T49" fmla="*/ 24 h 176"/>
              <a:gd name="T50" fmla="*/ 144 w 154"/>
              <a:gd name="T51" fmla="*/ 39 h 176"/>
              <a:gd name="T52" fmla="*/ 131 w 154"/>
              <a:gd name="T53" fmla="*/ 47 h 176"/>
              <a:gd name="T54" fmla="*/ 139 w 154"/>
              <a:gd name="T55" fmla="*/ 78 h 176"/>
              <a:gd name="T56" fmla="*/ 154 w 154"/>
              <a:gd name="T57" fmla="*/ 78 h 176"/>
              <a:gd name="T58" fmla="*/ 94 w 154"/>
              <a:gd name="T59" fmla="*/ 141 h 176"/>
              <a:gd name="T60" fmla="*/ 56 w 154"/>
              <a:gd name="T61" fmla="*/ 152 h 176"/>
              <a:gd name="T62" fmla="*/ 52 w 154"/>
              <a:gd name="T63" fmla="*/ 158 h 176"/>
              <a:gd name="T64" fmla="*/ 58 w 154"/>
              <a:gd name="T65" fmla="*/ 165 h 176"/>
              <a:gd name="T66" fmla="*/ 61 w 154"/>
              <a:gd name="T67" fmla="*/ 164 h 176"/>
              <a:gd name="T68" fmla="*/ 94 w 154"/>
              <a:gd name="T69" fmla="*/ 155 h 176"/>
              <a:gd name="T70" fmla="*/ 95 w 154"/>
              <a:gd name="T71" fmla="*/ 155 h 176"/>
              <a:gd name="T72" fmla="*/ 96 w 154"/>
              <a:gd name="T73" fmla="*/ 154 h 176"/>
              <a:gd name="T74" fmla="*/ 102 w 154"/>
              <a:gd name="T75" fmla="*/ 161 h 176"/>
              <a:gd name="T76" fmla="*/ 98 w 154"/>
              <a:gd name="T77" fmla="*/ 167 h 176"/>
              <a:gd name="T78" fmla="*/ 66 w 154"/>
              <a:gd name="T79"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76">
                <a:moveTo>
                  <a:pt x="49" y="137"/>
                </a:moveTo>
                <a:cubicBezTo>
                  <a:pt x="50" y="129"/>
                  <a:pt x="47" y="122"/>
                  <a:pt x="37" y="106"/>
                </a:cubicBezTo>
                <a:cubicBezTo>
                  <a:pt x="31" y="98"/>
                  <a:pt x="29" y="89"/>
                  <a:pt x="29" y="79"/>
                </a:cubicBezTo>
                <a:cubicBezTo>
                  <a:pt x="29" y="52"/>
                  <a:pt x="50" y="31"/>
                  <a:pt x="77" y="31"/>
                </a:cubicBezTo>
                <a:cubicBezTo>
                  <a:pt x="104" y="31"/>
                  <a:pt x="125" y="52"/>
                  <a:pt x="125" y="79"/>
                </a:cubicBezTo>
                <a:cubicBezTo>
                  <a:pt x="125" y="89"/>
                  <a:pt x="123" y="98"/>
                  <a:pt x="118" y="106"/>
                </a:cubicBezTo>
                <a:cubicBezTo>
                  <a:pt x="109" y="118"/>
                  <a:pt x="106" y="125"/>
                  <a:pt x="105" y="132"/>
                </a:cubicBezTo>
                <a:moveTo>
                  <a:pt x="77" y="49"/>
                </a:moveTo>
                <a:cubicBezTo>
                  <a:pt x="61" y="49"/>
                  <a:pt x="48" y="62"/>
                  <a:pt x="48" y="78"/>
                </a:cubicBezTo>
                <a:cubicBezTo>
                  <a:pt x="48" y="94"/>
                  <a:pt x="61" y="107"/>
                  <a:pt x="77" y="107"/>
                </a:cubicBezTo>
                <a:cubicBezTo>
                  <a:pt x="93" y="107"/>
                  <a:pt x="106" y="94"/>
                  <a:pt x="106" y="78"/>
                </a:cubicBezTo>
                <a:cubicBezTo>
                  <a:pt x="106" y="62"/>
                  <a:pt x="93" y="49"/>
                  <a:pt x="77" y="49"/>
                </a:cubicBezTo>
                <a:close/>
                <a:moveTo>
                  <a:pt x="66" y="83"/>
                </a:moveTo>
                <a:cubicBezTo>
                  <a:pt x="74" y="93"/>
                  <a:pt x="74" y="93"/>
                  <a:pt x="74" y="93"/>
                </a:cubicBezTo>
                <a:cubicBezTo>
                  <a:pt x="88" y="69"/>
                  <a:pt x="88" y="69"/>
                  <a:pt x="88" y="69"/>
                </a:cubicBezTo>
                <a:moveTo>
                  <a:pt x="77" y="16"/>
                </a:moveTo>
                <a:cubicBezTo>
                  <a:pt x="77" y="0"/>
                  <a:pt x="77" y="0"/>
                  <a:pt x="77" y="0"/>
                </a:cubicBezTo>
                <a:moveTo>
                  <a:pt x="46" y="24"/>
                </a:moveTo>
                <a:cubicBezTo>
                  <a:pt x="38" y="11"/>
                  <a:pt x="38" y="11"/>
                  <a:pt x="38" y="11"/>
                </a:cubicBezTo>
                <a:moveTo>
                  <a:pt x="10" y="39"/>
                </a:moveTo>
                <a:cubicBezTo>
                  <a:pt x="23" y="47"/>
                  <a:pt x="23" y="47"/>
                  <a:pt x="23" y="47"/>
                </a:cubicBezTo>
                <a:moveTo>
                  <a:pt x="0" y="78"/>
                </a:moveTo>
                <a:cubicBezTo>
                  <a:pt x="15" y="78"/>
                  <a:pt x="15" y="78"/>
                  <a:pt x="15" y="78"/>
                </a:cubicBezTo>
                <a:moveTo>
                  <a:pt x="116" y="11"/>
                </a:moveTo>
                <a:cubicBezTo>
                  <a:pt x="108" y="24"/>
                  <a:pt x="108" y="24"/>
                  <a:pt x="108" y="24"/>
                </a:cubicBezTo>
                <a:moveTo>
                  <a:pt x="144" y="39"/>
                </a:moveTo>
                <a:cubicBezTo>
                  <a:pt x="131" y="47"/>
                  <a:pt x="131" y="47"/>
                  <a:pt x="131" y="47"/>
                </a:cubicBezTo>
                <a:moveTo>
                  <a:pt x="139" y="78"/>
                </a:moveTo>
                <a:cubicBezTo>
                  <a:pt x="154" y="78"/>
                  <a:pt x="154" y="78"/>
                  <a:pt x="154" y="78"/>
                </a:cubicBezTo>
                <a:moveTo>
                  <a:pt x="94" y="141"/>
                </a:moveTo>
                <a:cubicBezTo>
                  <a:pt x="94" y="141"/>
                  <a:pt x="56" y="152"/>
                  <a:pt x="56" y="152"/>
                </a:cubicBezTo>
                <a:cubicBezTo>
                  <a:pt x="54" y="153"/>
                  <a:pt x="52" y="155"/>
                  <a:pt x="52" y="158"/>
                </a:cubicBezTo>
                <a:cubicBezTo>
                  <a:pt x="52" y="162"/>
                  <a:pt x="55" y="165"/>
                  <a:pt x="58" y="165"/>
                </a:cubicBezTo>
                <a:cubicBezTo>
                  <a:pt x="59" y="165"/>
                  <a:pt x="61" y="164"/>
                  <a:pt x="61" y="164"/>
                </a:cubicBezTo>
                <a:cubicBezTo>
                  <a:pt x="94" y="155"/>
                  <a:pt x="94" y="155"/>
                  <a:pt x="94" y="155"/>
                </a:cubicBezTo>
                <a:cubicBezTo>
                  <a:pt x="95" y="155"/>
                  <a:pt x="95" y="155"/>
                  <a:pt x="95" y="155"/>
                </a:cubicBezTo>
                <a:cubicBezTo>
                  <a:pt x="95" y="154"/>
                  <a:pt x="95" y="154"/>
                  <a:pt x="96" y="154"/>
                </a:cubicBezTo>
                <a:cubicBezTo>
                  <a:pt x="99" y="154"/>
                  <a:pt x="102" y="157"/>
                  <a:pt x="102" y="161"/>
                </a:cubicBezTo>
                <a:cubicBezTo>
                  <a:pt x="102" y="164"/>
                  <a:pt x="100" y="166"/>
                  <a:pt x="98" y="167"/>
                </a:cubicBezTo>
                <a:cubicBezTo>
                  <a:pt x="66" y="176"/>
                  <a:pt x="66" y="176"/>
                  <a:pt x="66" y="176"/>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6"/>
          <p:cNvSpPr>
            <a:spLocks noEditPoints="1"/>
          </p:cNvSpPr>
          <p:nvPr/>
        </p:nvSpPr>
        <p:spPr bwMode="auto">
          <a:xfrm>
            <a:off x="10310658" y="3143096"/>
            <a:ext cx="555625" cy="555625"/>
          </a:xfrm>
          <a:custGeom>
            <a:avLst/>
            <a:gdLst>
              <a:gd name="T0" fmla="*/ 125 w 146"/>
              <a:gd name="T1" fmla="*/ 40 h 146"/>
              <a:gd name="T2" fmla="*/ 136 w 146"/>
              <a:gd name="T3" fmla="*/ 77 h 146"/>
              <a:gd name="T4" fmla="*/ 68 w 146"/>
              <a:gd name="T5" fmla="*/ 146 h 146"/>
              <a:gd name="T6" fmla="*/ 0 w 146"/>
              <a:gd name="T7" fmla="*/ 77 h 146"/>
              <a:gd name="T8" fmla="*/ 68 w 146"/>
              <a:gd name="T9" fmla="*/ 9 h 146"/>
              <a:gd name="T10" fmla="*/ 105 w 146"/>
              <a:gd name="T11" fmla="*/ 20 h 146"/>
              <a:gd name="T12" fmla="*/ 94 w 146"/>
              <a:gd name="T13" fmla="*/ 33 h 146"/>
              <a:gd name="T14" fmla="*/ 68 w 146"/>
              <a:gd name="T15" fmla="*/ 26 h 146"/>
              <a:gd name="T16" fmla="*/ 17 w 146"/>
              <a:gd name="T17" fmla="*/ 77 h 146"/>
              <a:gd name="T18" fmla="*/ 68 w 146"/>
              <a:gd name="T19" fmla="*/ 129 h 146"/>
              <a:gd name="T20" fmla="*/ 119 w 146"/>
              <a:gd name="T21" fmla="*/ 77 h 146"/>
              <a:gd name="T22" fmla="*/ 112 w 146"/>
              <a:gd name="T23" fmla="*/ 51 h 146"/>
              <a:gd name="T24" fmla="*/ 81 w 146"/>
              <a:gd name="T25" fmla="*/ 46 h 146"/>
              <a:gd name="T26" fmla="*/ 68 w 146"/>
              <a:gd name="T27" fmla="*/ 44 h 146"/>
              <a:gd name="T28" fmla="*/ 35 w 146"/>
              <a:gd name="T29" fmla="*/ 77 h 146"/>
              <a:gd name="T30" fmla="*/ 68 w 146"/>
              <a:gd name="T31" fmla="*/ 111 h 146"/>
              <a:gd name="T32" fmla="*/ 102 w 146"/>
              <a:gd name="T33" fmla="*/ 77 h 146"/>
              <a:gd name="T34" fmla="*/ 98 w 146"/>
              <a:gd name="T35" fmla="*/ 62 h 146"/>
              <a:gd name="T36" fmla="*/ 68 w 146"/>
              <a:gd name="T37" fmla="*/ 77 h 146"/>
              <a:gd name="T38" fmla="*/ 142 w 146"/>
              <a:gd name="T39" fmla="*/ 4 h 146"/>
              <a:gd name="T40" fmla="*/ 124 w 146"/>
              <a:gd name="T41" fmla="*/ 0 h 146"/>
              <a:gd name="T42" fmla="*/ 124 w 146"/>
              <a:gd name="T43" fmla="*/ 21 h 146"/>
              <a:gd name="T44" fmla="*/ 146 w 146"/>
              <a:gd name="T45" fmla="*/ 21 h 146"/>
              <a:gd name="T46" fmla="*/ 11 w 146"/>
              <a:gd name="T47" fmla="*/ 146 h 146"/>
              <a:gd name="T48" fmla="*/ 25 w 146"/>
              <a:gd name="T49" fmla="*/ 130 h 146"/>
              <a:gd name="T50" fmla="*/ 111 w 146"/>
              <a:gd name="T51" fmla="*/ 130 h 146"/>
              <a:gd name="T52" fmla="*/ 125 w 146"/>
              <a:gd name="T53"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6" h="146">
                <a:moveTo>
                  <a:pt x="125" y="40"/>
                </a:moveTo>
                <a:cubicBezTo>
                  <a:pt x="132" y="50"/>
                  <a:pt x="136" y="63"/>
                  <a:pt x="136" y="77"/>
                </a:cubicBezTo>
                <a:cubicBezTo>
                  <a:pt x="136" y="115"/>
                  <a:pt x="106" y="146"/>
                  <a:pt x="68" y="146"/>
                </a:cubicBezTo>
                <a:cubicBezTo>
                  <a:pt x="31" y="146"/>
                  <a:pt x="0" y="115"/>
                  <a:pt x="0" y="77"/>
                </a:cubicBezTo>
                <a:cubicBezTo>
                  <a:pt x="0" y="39"/>
                  <a:pt x="31" y="9"/>
                  <a:pt x="68" y="9"/>
                </a:cubicBezTo>
                <a:cubicBezTo>
                  <a:pt x="82" y="9"/>
                  <a:pt x="95" y="13"/>
                  <a:pt x="105" y="20"/>
                </a:cubicBezTo>
                <a:moveTo>
                  <a:pt x="94" y="33"/>
                </a:moveTo>
                <a:cubicBezTo>
                  <a:pt x="87" y="28"/>
                  <a:pt x="78" y="26"/>
                  <a:pt x="68" y="26"/>
                </a:cubicBezTo>
                <a:cubicBezTo>
                  <a:pt x="40" y="26"/>
                  <a:pt x="17" y="49"/>
                  <a:pt x="17" y="77"/>
                </a:cubicBezTo>
                <a:cubicBezTo>
                  <a:pt x="17" y="106"/>
                  <a:pt x="40" y="129"/>
                  <a:pt x="68" y="129"/>
                </a:cubicBezTo>
                <a:cubicBezTo>
                  <a:pt x="96" y="129"/>
                  <a:pt x="119" y="106"/>
                  <a:pt x="119" y="77"/>
                </a:cubicBezTo>
                <a:cubicBezTo>
                  <a:pt x="119" y="68"/>
                  <a:pt x="117" y="59"/>
                  <a:pt x="112" y="51"/>
                </a:cubicBezTo>
                <a:moveTo>
                  <a:pt x="81" y="46"/>
                </a:moveTo>
                <a:cubicBezTo>
                  <a:pt x="77" y="44"/>
                  <a:pt x="73" y="44"/>
                  <a:pt x="68" y="44"/>
                </a:cubicBezTo>
                <a:cubicBezTo>
                  <a:pt x="50" y="44"/>
                  <a:pt x="35" y="59"/>
                  <a:pt x="35" y="77"/>
                </a:cubicBezTo>
                <a:cubicBezTo>
                  <a:pt x="35" y="96"/>
                  <a:pt x="50" y="111"/>
                  <a:pt x="68" y="111"/>
                </a:cubicBezTo>
                <a:cubicBezTo>
                  <a:pt x="87" y="111"/>
                  <a:pt x="102" y="96"/>
                  <a:pt x="102" y="77"/>
                </a:cubicBezTo>
                <a:cubicBezTo>
                  <a:pt x="102" y="72"/>
                  <a:pt x="100" y="67"/>
                  <a:pt x="98" y="62"/>
                </a:cubicBezTo>
                <a:moveTo>
                  <a:pt x="68" y="77"/>
                </a:moveTo>
                <a:cubicBezTo>
                  <a:pt x="142" y="4"/>
                  <a:pt x="142" y="4"/>
                  <a:pt x="142" y="4"/>
                </a:cubicBezTo>
                <a:moveTo>
                  <a:pt x="124" y="0"/>
                </a:moveTo>
                <a:cubicBezTo>
                  <a:pt x="124" y="21"/>
                  <a:pt x="124" y="21"/>
                  <a:pt x="124" y="21"/>
                </a:cubicBezTo>
                <a:cubicBezTo>
                  <a:pt x="146" y="21"/>
                  <a:pt x="146" y="21"/>
                  <a:pt x="146" y="21"/>
                </a:cubicBezTo>
                <a:moveTo>
                  <a:pt x="11" y="146"/>
                </a:moveTo>
                <a:cubicBezTo>
                  <a:pt x="25" y="130"/>
                  <a:pt x="25" y="130"/>
                  <a:pt x="25" y="130"/>
                </a:cubicBezTo>
                <a:moveTo>
                  <a:pt x="111" y="130"/>
                </a:moveTo>
                <a:cubicBezTo>
                  <a:pt x="125" y="146"/>
                  <a:pt x="125" y="146"/>
                  <a:pt x="125" y="146"/>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7"/>
          <p:cNvSpPr>
            <a:spLocks noEditPoints="1"/>
          </p:cNvSpPr>
          <p:nvPr/>
        </p:nvSpPr>
        <p:spPr bwMode="auto">
          <a:xfrm>
            <a:off x="9644063" y="4732338"/>
            <a:ext cx="579437" cy="598488"/>
          </a:xfrm>
          <a:custGeom>
            <a:avLst/>
            <a:gdLst>
              <a:gd name="T0" fmla="*/ 57 w 152"/>
              <a:gd name="T1" fmla="*/ 16 h 157"/>
              <a:gd name="T2" fmla="*/ 133 w 152"/>
              <a:gd name="T3" fmla="*/ 63 h 157"/>
              <a:gd name="T4" fmla="*/ 152 w 152"/>
              <a:gd name="T5" fmla="*/ 100 h 157"/>
              <a:gd name="T6" fmla="*/ 136 w 152"/>
              <a:gd name="T7" fmla="*/ 100 h 157"/>
              <a:gd name="T8" fmla="*/ 136 w 152"/>
              <a:gd name="T9" fmla="*/ 127 h 157"/>
              <a:gd name="T10" fmla="*/ 128 w 152"/>
              <a:gd name="T11" fmla="*/ 135 h 157"/>
              <a:gd name="T12" fmla="*/ 111 w 152"/>
              <a:gd name="T13" fmla="*/ 135 h 157"/>
              <a:gd name="T14" fmla="*/ 111 w 152"/>
              <a:gd name="T15" fmla="*/ 157 h 157"/>
              <a:gd name="T16" fmla="*/ 41 w 152"/>
              <a:gd name="T17" fmla="*/ 157 h 157"/>
              <a:gd name="T18" fmla="*/ 41 w 152"/>
              <a:gd name="T19" fmla="*/ 134 h 157"/>
              <a:gd name="T20" fmla="*/ 33 w 152"/>
              <a:gd name="T21" fmla="*/ 118 h 157"/>
              <a:gd name="T22" fmla="*/ 85 w 152"/>
              <a:gd name="T23" fmla="*/ 71 h 157"/>
              <a:gd name="T24" fmla="*/ 85 w 152"/>
              <a:gd name="T25" fmla="*/ 60 h 157"/>
              <a:gd name="T26" fmla="*/ 73 w 152"/>
              <a:gd name="T27" fmla="*/ 55 h 157"/>
              <a:gd name="T28" fmla="*/ 71 w 152"/>
              <a:gd name="T29" fmla="*/ 51 h 157"/>
              <a:gd name="T30" fmla="*/ 76 w 152"/>
              <a:gd name="T31" fmla="*/ 39 h 157"/>
              <a:gd name="T32" fmla="*/ 69 w 152"/>
              <a:gd name="T33" fmla="*/ 32 h 157"/>
              <a:gd name="T34" fmla="*/ 57 w 152"/>
              <a:gd name="T35" fmla="*/ 37 h 157"/>
              <a:gd name="T36" fmla="*/ 53 w 152"/>
              <a:gd name="T37" fmla="*/ 35 h 157"/>
              <a:gd name="T38" fmla="*/ 48 w 152"/>
              <a:gd name="T39" fmla="*/ 23 h 157"/>
              <a:gd name="T40" fmla="*/ 37 w 152"/>
              <a:gd name="T41" fmla="*/ 23 h 157"/>
              <a:gd name="T42" fmla="*/ 33 w 152"/>
              <a:gd name="T43" fmla="*/ 35 h 157"/>
              <a:gd name="T44" fmla="*/ 28 w 152"/>
              <a:gd name="T45" fmla="*/ 37 h 157"/>
              <a:gd name="T46" fmla="*/ 17 w 152"/>
              <a:gd name="T47" fmla="*/ 32 h 157"/>
              <a:gd name="T48" fmla="*/ 9 w 152"/>
              <a:gd name="T49" fmla="*/ 39 h 157"/>
              <a:gd name="T50" fmla="*/ 14 w 152"/>
              <a:gd name="T51" fmla="*/ 51 h 157"/>
              <a:gd name="T52" fmla="*/ 12 w 152"/>
              <a:gd name="T53" fmla="*/ 55 h 157"/>
              <a:gd name="T54" fmla="*/ 0 w 152"/>
              <a:gd name="T55" fmla="*/ 60 h 157"/>
              <a:gd name="T56" fmla="*/ 0 w 152"/>
              <a:gd name="T57" fmla="*/ 71 h 157"/>
              <a:gd name="T58" fmla="*/ 12 w 152"/>
              <a:gd name="T59" fmla="*/ 75 h 157"/>
              <a:gd name="T60" fmla="*/ 14 w 152"/>
              <a:gd name="T61" fmla="*/ 80 h 157"/>
              <a:gd name="T62" fmla="*/ 9 w 152"/>
              <a:gd name="T63" fmla="*/ 92 h 157"/>
              <a:gd name="T64" fmla="*/ 17 w 152"/>
              <a:gd name="T65" fmla="*/ 99 h 157"/>
              <a:gd name="T66" fmla="*/ 28 w 152"/>
              <a:gd name="T67" fmla="*/ 94 h 157"/>
              <a:gd name="T68" fmla="*/ 33 w 152"/>
              <a:gd name="T69" fmla="*/ 96 h 157"/>
              <a:gd name="T70" fmla="*/ 37 w 152"/>
              <a:gd name="T71" fmla="*/ 108 h 157"/>
              <a:gd name="T72" fmla="*/ 48 w 152"/>
              <a:gd name="T73" fmla="*/ 108 h 157"/>
              <a:gd name="T74" fmla="*/ 53 w 152"/>
              <a:gd name="T75" fmla="*/ 96 h 157"/>
              <a:gd name="T76" fmla="*/ 57 w 152"/>
              <a:gd name="T77" fmla="*/ 94 h 157"/>
              <a:gd name="T78" fmla="*/ 69 w 152"/>
              <a:gd name="T79" fmla="*/ 99 h 157"/>
              <a:gd name="T80" fmla="*/ 76 w 152"/>
              <a:gd name="T81" fmla="*/ 92 h 157"/>
              <a:gd name="T82" fmla="*/ 71 w 152"/>
              <a:gd name="T83" fmla="*/ 80 h 157"/>
              <a:gd name="T84" fmla="*/ 73 w 152"/>
              <a:gd name="T85" fmla="*/ 75 h 157"/>
              <a:gd name="T86" fmla="*/ 85 w 152"/>
              <a:gd name="T87" fmla="*/ 71 h 157"/>
              <a:gd name="T88" fmla="*/ 43 w 152"/>
              <a:gd name="T89" fmla="*/ 47 h 157"/>
              <a:gd name="T90" fmla="*/ 25 w 152"/>
              <a:gd name="T91" fmla="*/ 65 h 157"/>
              <a:gd name="T92" fmla="*/ 43 w 152"/>
              <a:gd name="T93" fmla="*/ 83 h 157"/>
              <a:gd name="T94" fmla="*/ 61 w 152"/>
              <a:gd name="T95" fmla="*/ 65 h 157"/>
              <a:gd name="T96" fmla="*/ 43 w 152"/>
              <a:gd name="T97" fmla="*/ 47 h 157"/>
              <a:gd name="T98" fmla="*/ 111 w 152"/>
              <a:gd name="T99" fmla="*/ 135 h 157"/>
              <a:gd name="T100" fmla="*/ 101 w 152"/>
              <a:gd name="T101"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2" h="157">
                <a:moveTo>
                  <a:pt x="57" y="16"/>
                </a:moveTo>
                <a:cubicBezTo>
                  <a:pt x="141" y="0"/>
                  <a:pt x="133" y="63"/>
                  <a:pt x="133" y="63"/>
                </a:cubicBezTo>
                <a:cubicBezTo>
                  <a:pt x="152" y="100"/>
                  <a:pt x="152" y="100"/>
                  <a:pt x="152" y="100"/>
                </a:cubicBezTo>
                <a:cubicBezTo>
                  <a:pt x="136" y="100"/>
                  <a:pt x="136" y="100"/>
                  <a:pt x="136" y="100"/>
                </a:cubicBezTo>
                <a:cubicBezTo>
                  <a:pt x="136" y="127"/>
                  <a:pt x="136" y="127"/>
                  <a:pt x="136" y="127"/>
                </a:cubicBezTo>
                <a:cubicBezTo>
                  <a:pt x="136" y="131"/>
                  <a:pt x="133" y="135"/>
                  <a:pt x="128" y="135"/>
                </a:cubicBezTo>
                <a:cubicBezTo>
                  <a:pt x="111" y="135"/>
                  <a:pt x="111" y="135"/>
                  <a:pt x="111" y="135"/>
                </a:cubicBezTo>
                <a:cubicBezTo>
                  <a:pt x="111" y="157"/>
                  <a:pt x="111" y="157"/>
                  <a:pt x="111" y="157"/>
                </a:cubicBezTo>
                <a:moveTo>
                  <a:pt x="41" y="157"/>
                </a:moveTo>
                <a:cubicBezTo>
                  <a:pt x="41" y="134"/>
                  <a:pt x="41" y="134"/>
                  <a:pt x="41" y="134"/>
                </a:cubicBezTo>
                <a:cubicBezTo>
                  <a:pt x="33" y="118"/>
                  <a:pt x="33" y="118"/>
                  <a:pt x="33" y="118"/>
                </a:cubicBezTo>
                <a:moveTo>
                  <a:pt x="85" y="71"/>
                </a:moveTo>
                <a:cubicBezTo>
                  <a:pt x="85" y="60"/>
                  <a:pt x="85" y="60"/>
                  <a:pt x="85" y="60"/>
                </a:cubicBezTo>
                <a:cubicBezTo>
                  <a:pt x="73" y="55"/>
                  <a:pt x="73" y="55"/>
                  <a:pt x="73" y="55"/>
                </a:cubicBezTo>
                <a:cubicBezTo>
                  <a:pt x="73" y="54"/>
                  <a:pt x="72" y="52"/>
                  <a:pt x="71" y="51"/>
                </a:cubicBezTo>
                <a:cubicBezTo>
                  <a:pt x="76" y="39"/>
                  <a:pt x="76" y="39"/>
                  <a:pt x="76" y="39"/>
                </a:cubicBezTo>
                <a:cubicBezTo>
                  <a:pt x="69" y="32"/>
                  <a:pt x="69" y="32"/>
                  <a:pt x="69" y="32"/>
                </a:cubicBezTo>
                <a:cubicBezTo>
                  <a:pt x="57" y="37"/>
                  <a:pt x="57" y="37"/>
                  <a:pt x="57" y="37"/>
                </a:cubicBezTo>
                <a:cubicBezTo>
                  <a:pt x="56" y="36"/>
                  <a:pt x="54" y="36"/>
                  <a:pt x="53" y="35"/>
                </a:cubicBezTo>
                <a:cubicBezTo>
                  <a:pt x="48" y="23"/>
                  <a:pt x="48" y="23"/>
                  <a:pt x="48" y="23"/>
                </a:cubicBezTo>
                <a:cubicBezTo>
                  <a:pt x="37" y="23"/>
                  <a:pt x="37" y="23"/>
                  <a:pt x="37" y="23"/>
                </a:cubicBezTo>
                <a:cubicBezTo>
                  <a:pt x="33" y="35"/>
                  <a:pt x="33" y="35"/>
                  <a:pt x="33" y="35"/>
                </a:cubicBezTo>
                <a:cubicBezTo>
                  <a:pt x="31" y="36"/>
                  <a:pt x="30" y="36"/>
                  <a:pt x="28" y="37"/>
                </a:cubicBezTo>
                <a:cubicBezTo>
                  <a:pt x="17" y="32"/>
                  <a:pt x="17" y="32"/>
                  <a:pt x="17" y="32"/>
                </a:cubicBezTo>
                <a:cubicBezTo>
                  <a:pt x="9" y="39"/>
                  <a:pt x="9" y="39"/>
                  <a:pt x="9" y="39"/>
                </a:cubicBezTo>
                <a:cubicBezTo>
                  <a:pt x="14" y="51"/>
                  <a:pt x="14" y="51"/>
                  <a:pt x="14" y="51"/>
                </a:cubicBezTo>
                <a:cubicBezTo>
                  <a:pt x="14" y="52"/>
                  <a:pt x="13" y="54"/>
                  <a:pt x="12" y="55"/>
                </a:cubicBezTo>
                <a:cubicBezTo>
                  <a:pt x="0" y="60"/>
                  <a:pt x="0" y="60"/>
                  <a:pt x="0" y="60"/>
                </a:cubicBezTo>
                <a:cubicBezTo>
                  <a:pt x="0" y="71"/>
                  <a:pt x="0" y="71"/>
                  <a:pt x="0" y="71"/>
                </a:cubicBezTo>
                <a:cubicBezTo>
                  <a:pt x="12" y="75"/>
                  <a:pt x="12" y="75"/>
                  <a:pt x="12" y="75"/>
                </a:cubicBezTo>
                <a:cubicBezTo>
                  <a:pt x="13" y="77"/>
                  <a:pt x="14" y="78"/>
                  <a:pt x="14" y="80"/>
                </a:cubicBezTo>
                <a:cubicBezTo>
                  <a:pt x="9" y="92"/>
                  <a:pt x="9" y="92"/>
                  <a:pt x="9" y="92"/>
                </a:cubicBezTo>
                <a:cubicBezTo>
                  <a:pt x="17" y="99"/>
                  <a:pt x="17" y="99"/>
                  <a:pt x="17" y="99"/>
                </a:cubicBezTo>
                <a:cubicBezTo>
                  <a:pt x="28" y="94"/>
                  <a:pt x="28" y="94"/>
                  <a:pt x="28" y="94"/>
                </a:cubicBezTo>
                <a:cubicBezTo>
                  <a:pt x="30" y="95"/>
                  <a:pt x="31" y="95"/>
                  <a:pt x="33" y="96"/>
                </a:cubicBezTo>
                <a:cubicBezTo>
                  <a:pt x="37" y="108"/>
                  <a:pt x="37" y="108"/>
                  <a:pt x="37" y="108"/>
                </a:cubicBezTo>
                <a:cubicBezTo>
                  <a:pt x="48" y="108"/>
                  <a:pt x="48" y="108"/>
                  <a:pt x="48" y="108"/>
                </a:cubicBezTo>
                <a:cubicBezTo>
                  <a:pt x="53" y="96"/>
                  <a:pt x="53" y="96"/>
                  <a:pt x="53" y="96"/>
                </a:cubicBezTo>
                <a:cubicBezTo>
                  <a:pt x="54" y="95"/>
                  <a:pt x="56" y="95"/>
                  <a:pt x="57" y="94"/>
                </a:cubicBezTo>
                <a:cubicBezTo>
                  <a:pt x="69" y="99"/>
                  <a:pt x="69" y="99"/>
                  <a:pt x="69" y="99"/>
                </a:cubicBezTo>
                <a:cubicBezTo>
                  <a:pt x="76" y="92"/>
                  <a:pt x="76" y="92"/>
                  <a:pt x="76" y="92"/>
                </a:cubicBezTo>
                <a:cubicBezTo>
                  <a:pt x="71" y="80"/>
                  <a:pt x="71" y="80"/>
                  <a:pt x="71" y="80"/>
                </a:cubicBezTo>
                <a:cubicBezTo>
                  <a:pt x="72" y="78"/>
                  <a:pt x="73" y="77"/>
                  <a:pt x="73" y="75"/>
                </a:cubicBezTo>
                <a:lnTo>
                  <a:pt x="85" y="71"/>
                </a:lnTo>
                <a:close/>
                <a:moveTo>
                  <a:pt x="43" y="47"/>
                </a:moveTo>
                <a:cubicBezTo>
                  <a:pt x="33" y="47"/>
                  <a:pt x="25" y="55"/>
                  <a:pt x="25" y="65"/>
                </a:cubicBezTo>
                <a:cubicBezTo>
                  <a:pt x="25" y="75"/>
                  <a:pt x="33" y="83"/>
                  <a:pt x="43" y="83"/>
                </a:cubicBezTo>
                <a:cubicBezTo>
                  <a:pt x="53" y="83"/>
                  <a:pt x="61" y="75"/>
                  <a:pt x="61" y="65"/>
                </a:cubicBezTo>
                <a:cubicBezTo>
                  <a:pt x="61" y="55"/>
                  <a:pt x="53" y="47"/>
                  <a:pt x="43" y="47"/>
                </a:cubicBezTo>
                <a:close/>
                <a:moveTo>
                  <a:pt x="111" y="135"/>
                </a:moveTo>
                <a:cubicBezTo>
                  <a:pt x="101" y="135"/>
                  <a:pt x="101" y="135"/>
                  <a:pt x="101" y="13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8"/>
          <p:cNvSpPr>
            <a:spLocks noEditPoints="1"/>
          </p:cNvSpPr>
          <p:nvPr/>
        </p:nvSpPr>
        <p:spPr bwMode="auto">
          <a:xfrm>
            <a:off x="4692650" y="5940743"/>
            <a:ext cx="754062" cy="427038"/>
          </a:xfrm>
          <a:custGeom>
            <a:avLst/>
            <a:gdLst>
              <a:gd name="T0" fmla="*/ 46 w 198"/>
              <a:gd name="T1" fmla="*/ 91 h 112"/>
              <a:gd name="T2" fmla="*/ 46 w 198"/>
              <a:gd name="T3" fmla="*/ 83 h 112"/>
              <a:gd name="T4" fmla="*/ 57 w 198"/>
              <a:gd name="T5" fmla="*/ 72 h 112"/>
              <a:gd name="T6" fmla="*/ 64 w 198"/>
              <a:gd name="T7" fmla="*/ 78 h 112"/>
              <a:gd name="T8" fmla="*/ 55 w 198"/>
              <a:gd name="T9" fmla="*/ 91 h 112"/>
              <a:gd name="T10" fmla="*/ 120 w 198"/>
              <a:gd name="T11" fmla="*/ 81 h 112"/>
              <a:gd name="T12" fmla="*/ 144 w 198"/>
              <a:gd name="T13" fmla="*/ 92 h 112"/>
              <a:gd name="T14" fmla="*/ 146 w 198"/>
              <a:gd name="T15" fmla="*/ 81 h 112"/>
              <a:gd name="T16" fmla="*/ 121 w 198"/>
              <a:gd name="T17" fmla="*/ 100 h 112"/>
              <a:gd name="T18" fmla="*/ 132 w 198"/>
              <a:gd name="T19" fmla="*/ 100 h 112"/>
              <a:gd name="T20" fmla="*/ 134 w 198"/>
              <a:gd name="T21" fmla="*/ 92 h 112"/>
              <a:gd name="T22" fmla="*/ 108 w 198"/>
              <a:gd name="T23" fmla="*/ 107 h 112"/>
              <a:gd name="T24" fmla="*/ 119 w 198"/>
              <a:gd name="T25" fmla="*/ 108 h 112"/>
              <a:gd name="T26" fmla="*/ 121 w 198"/>
              <a:gd name="T27" fmla="*/ 100 h 112"/>
              <a:gd name="T28" fmla="*/ 93 w 198"/>
              <a:gd name="T29" fmla="*/ 110 h 112"/>
              <a:gd name="T30" fmla="*/ 105 w 198"/>
              <a:gd name="T31" fmla="*/ 109 h 112"/>
              <a:gd name="T32" fmla="*/ 63 w 198"/>
              <a:gd name="T33" fmla="*/ 100 h 112"/>
              <a:gd name="T34" fmla="*/ 76 w 198"/>
              <a:gd name="T35" fmla="*/ 76 h 112"/>
              <a:gd name="T36" fmla="*/ 68 w 198"/>
              <a:gd name="T37" fmla="*/ 77 h 112"/>
              <a:gd name="T38" fmla="*/ 54 w 198"/>
              <a:gd name="T39" fmla="*/ 100 h 112"/>
              <a:gd name="T40" fmla="*/ 63 w 198"/>
              <a:gd name="T41" fmla="*/ 100 h 112"/>
              <a:gd name="T42" fmla="*/ 87 w 198"/>
              <a:gd name="T43" fmla="*/ 91 h 112"/>
              <a:gd name="T44" fmla="*/ 81 w 198"/>
              <a:gd name="T45" fmla="*/ 81 h 112"/>
              <a:gd name="T46" fmla="*/ 65 w 198"/>
              <a:gd name="T47" fmla="*/ 97 h 112"/>
              <a:gd name="T48" fmla="*/ 70 w 198"/>
              <a:gd name="T49" fmla="*/ 107 h 112"/>
              <a:gd name="T50" fmla="*/ 91 w 198"/>
              <a:gd name="T51" fmla="*/ 104 h 112"/>
              <a:gd name="T52" fmla="*/ 93 w 198"/>
              <a:gd name="T53" fmla="*/ 93 h 112"/>
              <a:gd name="T54" fmla="*/ 84 w 198"/>
              <a:gd name="T55" fmla="*/ 94 h 112"/>
              <a:gd name="T56" fmla="*/ 77 w 198"/>
              <a:gd name="T57" fmla="*/ 110 h 112"/>
              <a:gd name="T58" fmla="*/ 86 w 198"/>
              <a:gd name="T59" fmla="*/ 110 h 112"/>
              <a:gd name="T60" fmla="*/ 170 w 198"/>
              <a:gd name="T61" fmla="*/ 1 h 112"/>
              <a:gd name="T62" fmla="*/ 165 w 198"/>
              <a:gd name="T63" fmla="*/ 67 h 112"/>
              <a:gd name="T64" fmla="*/ 198 w 198"/>
              <a:gd name="T65" fmla="*/ 53 h 112"/>
              <a:gd name="T66" fmla="*/ 107 w 198"/>
              <a:gd name="T67" fmla="*/ 29 h 112"/>
              <a:gd name="T68" fmla="*/ 97 w 198"/>
              <a:gd name="T69" fmla="*/ 29 h 112"/>
              <a:gd name="T70" fmla="*/ 68 w 198"/>
              <a:gd name="T71" fmla="*/ 43 h 112"/>
              <a:gd name="T72" fmla="*/ 94 w 198"/>
              <a:gd name="T73" fmla="*/ 50 h 112"/>
              <a:gd name="T74" fmla="*/ 146 w 198"/>
              <a:gd name="T75" fmla="*/ 81 h 112"/>
              <a:gd name="T76" fmla="*/ 154 w 198"/>
              <a:gd name="T77" fmla="*/ 70 h 112"/>
              <a:gd name="T78" fmla="*/ 146 w 198"/>
              <a:gd name="T79" fmla="*/ 81 h 112"/>
              <a:gd name="T80" fmla="*/ 50 w 198"/>
              <a:gd name="T81" fmla="*/ 80 h 112"/>
              <a:gd name="T82" fmla="*/ 28 w 198"/>
              <a:gd name="T83" fmla="*/ 74 h 112"/>
              <a:gd name="T84" fmla="*/ 41 w 198"/>
              <a:gd name="T85" fmla="*/ 0 h 112"/>
              <a:gd name="T86" fmla="*/ 47 w 198"/>
              <a:gd name="T87" fmla="*/ 81 h 112"/>
              <a:gd name="T88" fmla="*/ 65 w 198"/>
              <a:gd name="T89"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8" h="112">
                <a:moveTo>
                  <a:pt x="51" y="93"/>
                </a:moveTo>
                <a:cubicBezTo>
                  <a:pt x="50" y="93"/>
                  <a:pt x="48" y="93"/>
                  <a:pt x="46" y="91"/>
                </a:cubicBezTo>
                <a:cubicBezTo>
                  <a:pt x="45" y="90"/>
                  <a:pt x="45" y="89"/>
                  <a:pt x="44" y="87"/>
                </a:cubicBezTo>
                <a:cubicBezTo>
                  <a:pt x="44" y="86"/>
                  <a:pt x="45" y="84"/>
                  <a:pt x="46" y="83"/>
                </a:cubicBezTo>
                <a:cubicBezTo>
                  <a:pt x="54" y="74"/>
                  <a:pt x="54" y="74"/>
                  <a:pt x="54" y="74"/>
                </a:cubicBezTo>
                <a:cubicBezTo>
                  <a:pt x="55" y="73"/>
                  <a:pt x="56" y="73"/>
                  <a:pt x="57" y="72"/>
                </a:cubicBezTo>
                <a:cubicBezTo>
                  <a:pt x="59" y="72"/>
                  <a:pt x="61" y="73"/>
                  <a:pt x="62" y="74"/>
                </a:cubicBezTo>
                <a:cubicBezTo>
                  <a:pt x="63" y="75"/>
                  <a:pt x="64" y="76"/>
                  <a:pt x="64" y="78"/>
                </a:cubicBezTo>
                <a:cubicBezTo>
                  <a:pt x="64" y="80"/>
                  <a:pt x="64" y="81"/>
                  <a:pt x="63" y="82"/>
                </a:cubicBezTo>
                <a:cubicBezTo>
                  <a:pt x="55" y="91"/>
                  <a:pt x="55" y="91"/>
                  <a:pt x="55" y="91"/>
                </a:cubicBezTo>
                <a:cubicBezTo>
                  <a:pt x="54" y="92"/>
                  <a:pt x="53" y="93"/>
                  <a:pt x="51" y="93"/>
                </a:cubicBezTo>
                <a:close/>
                <a:moveTo>
                  <a:pt x="120" y="81"/>
                </a:moveTo>
                <a:cubicBezTo>
                  <a:pt x="120" y="81"/>
                  <a:pt x="135" y="93"/>
                  <a:pt x="139" y="94"/>
                </a:cubicBezTo>
                <a:cubicBezTo>
                  <a:pt x="142" y="94"/>
                  <a:pt x="143" y="93"/>
                  <a:pt x="144" y="92"/>
                </a:cubicBezTo>
                <a:cubicBezTo>
                  <a:pt x="146" y="90"/>
                  <a:pt x="147" y="88"/>
                  <a:pt x="147" y="86"/>
                </a:cubicBezTo>
                <a:cubicBezTo>
                  <a:pt x="147" y="84"/>
                  <a:pt x="146" y="82"/>
                  <a:pt x="146" y="81"/>
                </a:cubicBezTo>
                <a:moveTo>
                  <a:pt x="109" y="89"/>
                </a:moveTo>
                <a:cubicBezTo>
                  <a:pt x="121" y="100"/>
                  <a:pt x="121" y="100"/>
                  <a:pt x="121" y="100"/>
                </a:cubicBezTo>
                <a:cubicBezTo>
                  <a:pt x="122" y="101"/>
                  <a:pt x="124" y="102"/>
                  <a:pt x="126" y="102"/>
                </a:cubicBezTo>
                <a:cubicBezTo>
                  <a:pt x="129" y="102"/>
                  <a:pt x="131" y="102"/>
                  <a:pt x="132" y="100"/>
                </a:cubicBezTo>
                <a:cubicBezTo>
                  <a:pt x="134" y="99"/>
                  <a:pt x="135" y="96"/>
                  <a:pt x="135" y="94"/>
                </a:cubicBezTo>
                <a:cubicBezTo>
                  <a:pt x="135" y="93"/>
                  <a:pt x="135" y="92"/>
                  <a:pt x="134" y="92"/>
                </a:cubicBezTo>
                <a:moveTo>
                  <a:pt x="102" y="102"/>
                </a:moveTo>
                <a:cubicBezTo>
                  <a:pt x="108" y="107"/>
                  <a:pt x="108" y="107"/>
                  <a:pt x="108" y="107"/>
                </a:cubicBezTo>
                <a:cubicBezTo>
                  <a:pt x="109" y="109"/>
                  <a:pt x="111" y="110"/>
                  <a:pt x="113" y="110"/>
                </a:cubicBezTo>
                <a:cubicBezTo>
                  <a:pt x="115" y="110"/>
                  <a:pt x="117" y="109"/>
                  <a:pt x="119" y="108"/>
                </a:cubicBezTo>
                <a:cubicBezTo>
                  <a:pt x="121" y="106"/>
                  <a:pt x="122" y="104"/>
                  <a:pt x="121" y="102"/>
                </a:cubicBezTo>
                <a:cubicBezTo>
                  <a:pt x="121" y="101"/>
                  <a:pt x="121" y="100"/>
                  <a:pt x="121" y="100"/>
                </a:cubicBezTo>
                <a:moveTo>
                  <a:pt x="88" y="107"/>
                </a:moveTo>
                <a:cubicBezTo>
                  <a:pt x="93" y="110"/>
                  <a:pt x="93" y="110"/>
                  <a:pt x="93" y="110"/>
                </a:cubicBezTo>
                <a:cubicBezTo>
                  <a:pt x="93" y="110"/>
                  <a:pt x="96" y="111"/>
                  <a:pt x="100" y="111"/>
                </a:cubicBezTo>
                <a:cubicBezTo>
                  <a:pt x="102" y="110"/>
                  <a:pt x="104" y="110"/>
                  <a:pt x="105" y="109"/>
                </a:cubicBezTo>
                <a:cubicBezTo>
                  <a:pt x="106" y="108"/>
                  <a:pt x="106" y="107"/>
                  <a:pt x="107" y="107"/>
                </a:cubicBezTo>
                <a:moveTo>
                  <a:pt x="63" y="100"/>
                </a:moveTo>
                <a:cubicBezTo>
                  <a:pt x="76" y="85"/>
                  <a:pt x="76" y="85"/>
                  <a:pt x="76" y="85"/>
                </a:cubicBezTo>
                <a:cubicBezTo>
                  <a:pt x="79" y="82"/>
                  <a:pt x="78" y="79"/>
                  <a:pt x="76" y="76"/>
                </a:cubicBezTo>
                <a:cubicBezTo>
                  <a:pt x="75" y="75"/>
                  <a:pt x="73" y="75"/>
                  <a:pt x="71" y="75"/>
                </a:cubicBezTo>
                <a:cubicBezTo>
                  <a:pt x="70" y="75"/>
                  <a:pt x="68" y="76"/>
                  <a:pt x="68" y="77"/>
                </a:cubicBezTo>
                <a:cubicBezTo>
                  <a:pt x="54" y="92"/>
                  <a:pt x="54" y="92"/>
                  <a:pt x="54" y="92"/>
                </a:cubicBezTo>
                <a:cubicBezTo>
                  <a:pt x="52" y="94"/>
                  <a:pt x="52" y="98"/>
                  <a:pt x="54" y="100"/>
                </a:cubicBezTo>
                <a:cubicBezTo>
                  <a:pt x="56" y="102"/>
                  <a:pt x="57" y="102"/>
                  <a:pt x="59" y="102"/>
                </a:cubicBezTo>
                <a:cubicBezTo>
                  <a:pt x="61" y="102"/>
                  <a:pt x="62" y="101"/>
                  <a:pt x="63" y="100"/>
                </a:cubicBezTo>
                <a:close/>
                <a:moveTo>
                  <a:pt x="74" y="105"/>
                </a:moveTo>
                <a:cubicBezTo>
                  <a:pt x="87" y="91"/>
                  <a:pt x="87" y="91"/>
                  <a:pt x="87" y="91"/>
                </a:cubicBezTo>
                <a:cubicBezTo>
                  <a:pt x="89" y="89"/>
                  <a:pt x="89" y="85"/>
                  <a:pt x="86" y="83"/>
                </a:cubicBezTo>
                <a:cubicBezTo>
                  <a:pt x="85" y="82"/>
                  <a:pt x="83" y="81"/>
                  <a:pt x="81" y="81"/>
                </a:cubicBezTo>
                <a:cubicBezTo>
                  <a:pt x="80" y="82"/>
                  <a:pt x="79" y="82"/>
                  <a:pt x="78" y="83"/>
                </a:cubicBezTo>
                <a:cubicBezTo>
                  <a:pt x="65" y="97"/>
                  <a:pt x="65" y="97"/>
                  <a:pt x="65" y="97"/>
                </a:cubicBezTo>
                <a:cubicBezTo>
                  <a:pt x="63" y="100"/>
                  <a:pt x="63" y="103"/>
                  <a:pt x="66" y="106"/>
                </a:cubicBezTo>
                <a:cubicBezTo>
                  <a:pt x="67" y="107"/>
                  <a:pt x="69" y="107"/>
                  <a:pt x="70" y="107"/>
                </a:cubicBezTo>
                <a:cubicBezTo>
                  <a:pt x="72" y="107"/>
                  <a:pt x="73" y="106"/>
                  <a:pt x="74" y="105"/>
                </a:cubicBezTo>
                <a:close/>
                <a:moveTo>
                  <a:pt x="91" y="104"/>
                </a:moveTo>
                <a:cubicBezTo>
                  <a:pt x="93" y="102"/>
                  <a:pt x="93" y="102"/>
                  <a:pt x="93" y="102"/>
                </a:cubicBezTo>
                <a:cubicBezTo>
                  <a:pt x="95" y="99"/>
                  <a:pt x="95" y="96"/>
                  <a:pt x="93" y="93"/>
                </a:cubicBezTo>
                <a:cubicBezTo>
                  <a:pt x="91" y="92"/>
                  <a:pt x="89" y="92"/>
                  <a:pt x="88" y="92"/>
                </a:cubicBezTo>
                <a:cubicBezTo>
                  <a:pt x="86" y="92"/>
                  <a:pt x="85" y="93"/>
                  <a:pt x="84" y="94"/>
                </a:cubicBezTo>
                <a:cubicBezTo>
                  <a:pt x="77" y="102"/>
                  <a:pt x="77" y="102"/>
                  <a:pt x="77" y="102"/>
                </a:cubicBezTo>
                <a:cubicBezTo>
                  <a:pt x="75" y="104"/>
                  <a:pt x="75" y="108"/>
                  <a:pt x="77" y="110"/>
                </a:cubicBezTo>
                <a:cubicBezTo>
                  <a:pt x="79" y="112"/>
                  <a:pt x="80" y="112"/>
                  <a:pt x="82" y="112"/>
                </a:cubicBezTo>
                <a:cubicBezTo>
                  <a:pt x="84" y="112"/>
                  <a:pt x="85" y="111"/>
                  <a:pt x="86" y="110"/>
                </a:cubicBezTo>
                <a:lnTo>
                  <a:pt x="91" y="104"/>
                </a:lnTo>
                <a:close/>
                <a:moveTo>
                  <a:pt x="170" y="1"/>
                </a:moveTo>
                <a:cubicBezTo>
                  <a:pt x="158" y="7"/>
                  <a:pt x="139" y="17"/>
                  <a:pt x="136" y="19"/>
                </a:cubicBezTo>
                <a:cubicBezTo>
                  <a:pt x="139" y="23"/>
                  <a:pt x="150" y="42"/>
                  <a:pt x="165" y="67"/>
                </a:cubicBezTo>
                <a:cubicBezTo>
                  <a:pt x="166" y="70"/>
                  <a:pt x="166" y="70"/>
                  <a:pt x="166" y="70"/>
                </a:cubicBezTo>
                <a:cubicBezTo>
                  <a:pt x="198" y="53"/>
                  <a:pt x="198" y="53"/>
                  <a:pt x="198" y="53"/>
                </a:cubicBezTo>
                <a:moveTo>
                  <a:pt x="140" y="26"/>
                </a:moveTo>
                <a:cubicBezTo>
                  <a:pt x="125" y="20"/>
                  <a:pt x="116" y="29"/>
                  <a:pt x="107" y="29"/>
                </a:cubicBezTo>
                <a:cubicBezTo>
                  <a:pt x="103" y="29"/>
                  <a:pt x="100" y="29"/>
                  <a:pt x="98" y="29"/>
                </a:cubicBezTo>
                <a:cubicBezTo>
                  <a:pt x="98" y="29"/>
                  <a:pt x="98" y="29"/>
                  <a:pt x="97" y="29"/>
                </a:cubicBezTo>
                <a:cubicBezTo>
                  <a:pt x="96" y="29"/>
                  <a:pt x="96" y="30"/>
                  <a:pt x="95" y="30"/>
                </a:cubicBezTo>
                <a:cubicBezTo>
                  <a:pt x="68" y="43"/>
                  <a:pt x="68" y="43"/>
                  <a:pt x="68" y="43"/>
                </a:cubicBezTo>
                <a:cubicBezTo>
                  <a:pt x="56" y="50"/>
                  <a:pt x="68" y="59"/>
                  <a:pt x="72" y="59"/>
                </a:cubicBezTo>
                <a:cubicBezTo>
                  <a:pt x="76" y="57"/>
                  <a:pt x="87" y="53"/>
                  <a:pt x="94" y="50"/>
                </a:cubicBezTo>
                <a:cubicBezTo>
                  <a:pt x="98" y="49"/>
                  <a:pt x="103" y="49"/>
                  <a:pt x="107" y="52"/>
                </a:cubicBezTo>
                <a:cubicBezTo>
                  <a:pt x="119" y="61"/>
                  <a:pt x="144" y="79"/>
                  <a:pt x="146" y="81"/>
                </a:cubicBezTo>
                <a:moveTo>
                  <a:pt x="163" y="64"/>
                </a:moveTo>
                <a:cubicBezTo>
                  <a:pt x="161" y="66"/>
                  <a:pt x="156" y="69"/>
                  <a:pt x="154" y="70"/>
                </a:cubicBezTo>
                <a:cubicBezTo>
                  <a:pt x="153" y="71"/>
                  <a:pt x="153" y="72"/>
                  <a:pt x="151" y="74"/>
                </a:cubicBezTo>
                <a:cubicBezTo>
                  <a:pt x="150" y="77"/>
                  <a:pt x="147" y="80"/>
                  <a:pt x="146" y="81"/>
                </a:cubicBezTo>
                <a:moveTo>
                  <a:pt x="50" y="80"/>
                </a:moveTo>
                <a:cubicBezTo>
                  <a:pt x="50" y="80"/>
                  <a:pt x="50" y="80"/>
                  <a:pt x="50" y="80"/>
                </a:cubicBezTo>
                <a:moveTo>
                  <a:pt x="0" y="51"/>
                </a:moveTo>
                <a:cubicBezTo>
                  <a:pt x="28" y="74"/>
                  <a:pt x="28" y="74"/>
                  <a:pt x="28" y="74"/>
                </a:cubicBezTo>
                <a:cubicBezTo>
                  <a:pt x="69" y="23"/>
                  <a:pt x="69" y="23"/>
                  <a:pt x="69" y="23"/>
                </a:cubicBezTo>
                <a:cubicBezTo>
                  <a:pt x="41" y="0"/>
                  <a:pt x="41" y="0"/>
                  <a:pt x="41" y="0"/>
                </a:cubicBezTo>
                <a:moveTo>
                  <a:pt x="31" y="70"/>
                </a:moveTo>
                <a:cubicBezTo>
                  <a:pt x="39" y="77"/>
                  <a:pt x="47" y="81"/>
                  <a:pt x="47" y="81"/>
                </a:cubicBezTo>
                <a:moveTo>
                  <a:pt x="85" y="35"/>
                </a:moveTo>
                <a:cubicBezTo>
                  <a:pt x="81" y="33"/>
                  <a:pt x="73" y="29"/>
                  <a:pt x="65" y="2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19"/>
          <p:cNvSpPr>
            <a:spLocks noEditPoints="1"/>
          </p:cNvSpPr>
          <p:nvPr/>
        </p:nvSpPr>
        <p:spPr bwMode="auto">
          <a:xfrm>
            <a:off x="1193800" y="3159125"/>
            <a:ext cx="604837" cy="601663"/>
          </a:xfrm>
          <a:custGeom>
            <a:avLst/>
            <a:gdLst>
              <a:gd name="T0" fmla="*/ 136 w 159"/>
              <a:gd name="T1" fmla="*/ 98 h 158"/>
              <a:gd name="T2" fmla="*/ 133 w 159"/>
              <a:gd name="T3" fmla="*/ 106 h 158"/>
              <a:gd name="T4" fmla="*/ 143 w 159"/>
              <a:gd name="T5" fmla="*/ 128 h 158"/>
              <a:gd name="T6" fmla="*/ 129 w 159"/>
              <a:gd name="T7" fmla="*/ 142 h 158"/>
              <a:gd name="T8" fmla="*/ 106 w 159"/>
              <a:gd name="T9" fmla="*/ 132 h 158"/>
              <a:gd name="T10" fmla="*/ 98 w 159"/>
              <a:gd name="T11" fmla="*/ 136 h 158"/>
              <a:gd name="T12" fmla="*/ 89 w 159"/>
              <a:gd name="T13" fmla="*/ 158 h 158"/>
              <a:gd name="T14" fmla="*/ 69 w 159"/>
              <a:gd name="T15" fmla="*/ 158 h 158"/>
              <a:gd name="T16" fmla="*/ 61 w 159"/>
              <a:gd name="T17" fmla="*/ 136 h 158"/>
              <a:gd name="T18" fmla="*/ 53 w 159"/>
              <a:gd name="T19" fmla="*/ 132 h 158"/>
              <a:gd name="T20" fmla="*/ 30 w 159"/>
              <a:gd name="T21" fmla="*/ 142 h 158"/>
              <a:gd name="T22" fmla="*/ 16 w 159"/>
              <a:gd name="T23" fmla="*/ 128 h 158"/>
              <a:gd name="T24" fmla="*/ 26 w 159"/>
              <a:gd name="T25" fmla="*/ 106 h 158"/>
              <a:gd name="T26" fmla="*/ 23 w 159"/>
              <a:gd name="T27" fmla="*/ 98 h 158"/>
              <a:gd name="T28" fmla="*/ 0 w 159"/>
              <a:gd name="T29" fmla="*/ 89 h 158"/>
              <a:gd name="T30" fmla="*/ 0 w 159"/>
              <a:gd name="T31" fmla="*/ 69 h 158"/>
              <a:gd name="T32" fmla="*/ 23 w 159"/>
              <a:gd name="T33" fmla="*/ 60 h 158"/>
              <a:gd name="T34" fmla="*/ 26 w 159"/>
              <a:gd name="T35" fmla="*/ 52 h 158"/>
              <a:gd name="T36" fmla="*/ 16 w 159"/>
              <a:gd name="T37" fmla="*/ 30 h 158"/>
              <a:gd name="T38" fmla="*/ 30 w 159"/>
              <a:gd name="T39" fmla="*/ 16 h 158"/>
              <a:gd name="T40" fmla="*/ 53 w 159"/>
              <a:gd name="T41" fmla="*/ 26 h 158"/>
              <a:gd name="T42" fmla="*/ 61 w 159"/>
              <a:gd name="T43" fmla="*/ 22 h 158"/>
              <a:gd name="T44" fmla="*/ 69 w 159"/>
              <a:gd name="T45" fmla="*/ 0 h 158"/>
              <a:gd name="T46" fmla="*/ 89 w 159"/>
              <a:gd name="T47" fmla="*/ 0 h 158"/>
              <a:gd name="T48" fmla="*/ 98 w 159"/>
              <a:gd name="T49" fmla="*/ 22 h 158"/>
              <a:gd name="T50" fmla="*/ 106 w 159"/>
              <a:gd name="T51" fmla="*/ 26 h 158"/>
              <a:gd name="T52" fmla="*/ 129 w 159"/>
              <a:gd name="T53" fmla="*/ 16 h 158"/>
              <a:gd name="T54" fmla="*/ 143 w 159"/>
              <a:gd name="T55" fmla="*/ 30 h 158"/>
              <a:gd name="T56" fmla="*/ 133 w 159"/>
              <a:gd name="T57" fmla="*/ 52 h 158"/>
              <a:gd name="T58" fmla="*/ 136 w 159"/>
              <a:gd name="T59" fmla="*/ 60 h 158"/>
              <a:gd name="T60" fmla="*/ 159 w 159"/>
              <a:gd name="T61" fmla="*/ 69 h 158"/>
              <a:gd name="T62" fmla="*/ 159 w 159"/>
              <a:gd name="T63" fmla="*/ 89 h 158"/>
              <a:gd name="T64" fmla="*/ 136 w 159"/>
              <a:gd name="T65" fmla="*/ 98 h 158"/>
              <a:gd name="T66" fmla="*/ 71 w 159"/>
              <a:gd name="T67" fmla="*/ 82 h 158"/>
              <a:gd name="T68" fmla="*/ 31 w 159"/>
              <a:gd name="T69" fmla="*/ 69 h 158"/>
              <a:gd name="T70" fmla="*/ 29 w 159"/>
              <a:gd name="T71" fmla="*/ 79 h 158"/>
              <a:gd name="T72" fmla="*/ 46 w 159"/>
              <a:gd name="T73" fmla="*/ 116 h 158"/>
              <a:gd name="T74" fmla="*/ 71 w 159"/>
              <a:gd name="T75" fmla="*/ 82 h 158"/>
              <a:gd name="T76" fmla="*/ 74 w 159"/>
              <a:gd name="T77" fmla="*/ 72 h 158"/>
              <a:gd name="T78" fmla="*/ 74 w 159"/>
              <a:gd name="T79" fmla="*/ 29 h 158"/>
              <a:gd name="T80" fmla="*/ 34 w 159"/>
              <a:gd name="T81" fmla="*/ 59 h 158"/>
              <a:gd name="T82" fmla="*/ 74 w 159"/>
              <a:gd name="T83" fmla="*/ 72 h 158"/>
              <a:gd name="T84" fmla="*/ 85 w 159"/>
              <a:gd name="T85" fmla="*/ 72 h 158"/>
              <a:gd name="T86" fmla="*/ 125 w 159"/>
              <a:gd name="T87" fmla="*/ 59 h 158"/>
              <a:gd name="T88" fmla="*/ 85 w 159"/>
              <a:gd name="T89" fmla="*/ 29 h 158"/>
              <a:gd name="T90" fmla="*/ 85 w 159"/>
              <a:gd name="T91" fmla="*/ 72 h 158"/>
              <a:gd name="T92" fmla="*/ 113 w 159"/>
              <a:gd name="T93" fmla="*/ 116 h 158"/>
              <a:gd name="T94" fmla="*/ 130 w 159"/>
              <a:gd name="T95" fmla="*/ 79 h 158"/>
              <a:gd name="T96" fmla="*/ 128 w 159"/>
              <a:gd name="T97" fmla="*/ 69 h 158"/>
              <a:gd name="T98" fmla="*/ 88 w 159"/>
              <a:gd name="T99" fmla="*/ 82 h 158"/>
              <a:gd name="T100" fmla="*/ 113 w 159"/>
              <a:gd name="T101" fmla="*/ 116 h 158"/>
              <a:gd name="T102" fmla="*/ 105 w 159"/>
              <a:gd name="T103" fmla="*/ 122 h 158"/>
              <a:gd name="T104" fmla="*/ 79 w 159"/>
              <a:gd name="T105" fmla="*/ 88 h 158"/>
              <a:gd name="T106" fmla="*/ 54 w 159"/>
              <a:gd name="T107" fmla="*/ 122 h 158"/>
              <a:gd name="T108" fmla="*/ 79 w 159"/>
              <a:gd name="T109" fmla="*/ 129 h 158"/>
              <a:gd name="T110" fmla="*/ 105 w 159"/>
              <a:gd name="T111" fmla="*/ 12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9" h="158">
                <a:moveTo>
                  <a:pt x="136" y="98"/>
                </a:moveTo>
                <a:cubicBezTo>
                  <a:pt x="135" y="101"/>
                  <a:pt x="134" y="103"/>
                  <a:pt x="133" y="106"/>
                </a:cubicBezTo>
                <a:cubicBezTo>
                  <a:pt x="143" y="128"/>
                  <a:pt x="143" y="128"/>
                  <a:pt x="143" y="128"/>
                </a:cubicBezTo>
                <a:cubicBezTo>
                  <a:pt x="129" y="142"/>
                  <a:pt x="129" y="142"/>
                  <a:pt x="129" y="142"/>
                </a:cubicBezTo>
                <a:cubicBezTo>
                  <a:pt x="106" y="132"/>
                  <a:pt x="106" y="132"/>
                  <a:pt x="106" y="132"/>
                </a:cubicBezTo>
                <a:cubicBezTo>
                  <a:pt x="104" y="134"/>
                  <a:pt x="101" y="135"/>
                  <a:pt x="98" y="136"/>
                </a:cubicBezTo>
                <a:cubicBezTo>
                  <a:pt x="89" y="158"/>
                  <a:pt x="89" y="158"/>
                  <a:pt x="89" y="158"/>
                </a:cubicBezTo>
                <a:cubicBezTo>
                  <a:pt x="69" y="158"/>
                  <a:pt x="69" y="158"/>
                  <a:pt x="69" y="158"/>
                </a:cubicBezTo>
                <a:cubicBezTo>
                  <a:pt x="61" y="136"/>
                  <a:pt x="61" y="136"/>
                  <a:pt x="61" y="136"/>
                </a:cubicBezTo>
                <a:cubicBezTo>
                  <a:pt x="58" y="135"/>
                  <a:pt x="55" y="134"/>
                  <a:pt x="53" y="132"/>
                </a:cubicBezTo>
                <a:cubicBezTo>
                  <a:pt x="30" y="142"/>
                  <a:pt x="30" y="142"/>
                  <a:pt x="30" y="142"/>
                </a:cubicBezTo>
                <a:cubicBezTo>
                  <a:pt x="16" y="128"/>
                  <a:pt x="16" y="128"/>
                  <a:pt x="16" y="128"/>
                </a:cubicBezTo>
                <a:cubicBezTo>
                  <a:pt x="26" y="106"/>
                  <a:pt x="26" y="106"/>
                  <a:pt x="26" y="106"/>
                </a:cubicBezTo>
                <a:cubicBezTo>
                  <a:pt x="25" y="103"/>
                  <a:pt x="24" y="101"/>
                  <a:pt x="23" y="98"/>
                </a:cubicBezTo>
                <a:cubicBezTo>
                  <a:pt x="0" y="89"/>
                  <a:pt x="0" y="89"/>
                  <a:pt x="0" y="89"/>
                </a:cubicBezTo>
                <a:cubicBezTo>
                  <a:pt x="0" y="69"/>
                  <a:pt x="0" y="69"/>
                  <a:pt x="0" y="69"/>
                </a:cubicBezTo>
                <a:cubicBezTo>
                  <a:pt x="23" y="60"/>
                  <a:pt x="23" y="60"/>
                  <a:pt x="23" y="60"/>
                </a:cubicBezTo>
                <a:cubicBezTo>
                  <a:pt x="24" y="57"/>
                  <a:pt x="25" y="55"/>
                  <a:pt x="26" y="52"/>
                </a:cubicBezTo>
                <a:cubicBezTo>
                  <a:pt x="16" y="30"/>
                  <a:pt x="16" y="30"/>
                  <a:pt x="16" y="30"/>
                </a:cubicBezTo>
                <a:cubicBezTo>
                  <a:pt x="30" y="16"/>
                  <a:pt x="30" y="16"/>
                  <a:pt x="30" y="16"/>
                </a:cubicBezTo>
                <a:cubicBezTo>
                  <a:pt x="53" y="26"/>
                  <a:pt x="53" y="26"/>
                  <a:pt x="53" y="26"/>
                </a:cubicBezTo>
                <a:cubicBezTo>
                  <a:pt x="55" y="24"/>
                  <a:pt x="58" y="23"/>
                  <a:pt x="61" y="22"/>
                </a:cubicBezTo>
                <a:cubicBezTo>
                  <a:pt x="69" y="0"/>
                  <a:pt x="69" y="0"/>
                  <a:pt x="69" y="0"/>
                </a:cubicBezTo>
                <a:cubicBezTo>
                  <a:pt x="89" y="0"/>
                  <a:pt x="89" y="0"/>
                  <a:pt x="89" y="0"/>
                </a:cubicBezTo>
                <a:cubicBezTo>
                  <a:pt x="98" y="22"/>
                  <a:pt x="98" y="22"/>
                  <a:pt x="98" y="22"/>
                </a:cubicBezTo>
                <a:cubicBezTo>
                  <a:pt x="101" y="23"/>
                  <a:pt x="104" y="24"/>
                  <a:pt x="106" y="26"/>
                </a:cubicBezTo>
                <a:cubicBezTo>
                  <a:pt x="129" y="16"/>
                  <a:pt x="129" y="16"/>
                  <a:pt x="129" y="16"/>
                </a:cubicBezTo>
                <a:cubicBezTo>
                  <a:pt x="143" y="30"/>
                  <a:pt x="143" y="30"/>
                  <a:pt x="143" y="30"/>
                </a:cubicBezTo>
                <a:cubicBezTo>
                  <a:pt x="133" y="52"/>
                  <a:pt x="133" y="52"/>
                  <a:pt x="133" y="52"/>
                </a:cubicBezTo>
                <a:cubicBezTo>
                  <a:pt x="134" y="55"/>
                  <a:pt x="135" y="57"/>
                  <a:pt x="136" y="60"/>
                </a:cubicBezTo>
                <a:cubicBezTo>
                  <a:pt x="159" y="69"/>
                  <a:pt x="159" y="69"/>
                  <a:pt x="159" y="69"/>
                </a:cubicBezTo>
                <a:cubicBezTo>
                  <a:pt x="159" y="89"/>
                  <a:pt x="159" y="89"/>
                  <a:pt x="159" y="89"/>
                </a:cubicBezTo>
                <a:lnTo>
                  <a:pt x="136" y="98"/>
                </a:lnTo>
                <a:close/>
                <a:moveTo>
                  <a:pt x="71" y="82"/>
                </a:moveTo>
                <a:cubicBezTo>
                  <a:pt x="31" y="69"/>
                  <a:pt x="31" y="69"/>
                  <a:pt x="31" y="69"/>
                </a:cubicBezTo>
                <a:cubicBezTo>
                  <a:pt x="30" y="72"/>
                  <a:pt x="29" y="76"/>
                  <a:pt x="29" y="79"/>
                </a:cubicBezTo>
                <a:cubicBezTo>
                  <a:pt x="29" y="93"/>
                  <a:pt x="36" y="107"/>
                  <a:pt x="46" y="116"/>
                </a:cubicBezTo>
                <a:lnTo>
                  <a:pt x="71" y="82"/>
                </a:lnTo>
                <a:close/>
                <a:moveTo>
                  <a:pt x="74" y="72"/>
                </a:moveTo>
                <a:cubicBezTo>
                  <a:pt x="74" y="29"/>
                  <a:pt x="74" y="29"/>
                  <a:pt x="74" y="29"/>
                </a:cubicBezTo>
                <a:cubicBezTo>
                  <a:pt x="56" y="31"/>
                  <a:pt x="41" y="42"/>
                  <a:pt x="34" y="59"/>
                </a:cubicBezTo>
                <a:lnTo>
                  <a:pt x="74" y="72"/>
                </a:lnTo>
                <a:close/>
                <a:moveTo>
                  <a:pt x="85" y="72"/>
                </a:moveTo>
                <a:cubicBezTo>
                  <a:pt x="125" y="59"/>
                  <a:pt x="125" y="59"/>
                  <a:pt x="125" y="59"/>
                </a:cubicBezTo>
                <a:cubicBezTo>
                  <a:pt x="118" y="42"/>
                  <a:pt x="102" y="31"/>
                  <a:pt x="85" y="29"/>
                </a:cubicBezTo>
                <a:lnTo>
                  <a:pt x="85" y="72"/>
                </a:lnTo>
                <a:close/>
                <a:moveTo>
                  <a:pt x="113" y="116"/>
                </a:moveTo>
                <a:cubicBezTo>
                  <a:pt x="123" y="107"/>
                  <a:pt x="130" y="93"/>
                  <a:pt x="130" y="79"/>
                </a:cubicBezTo>
                <a:cubicBezTo>
                  <a:pt x="130" y="76"/>
                  <a:pt x="129" y="72"/>
                  <a:pt x="128" y="69"/>
                </a:cubicBezTo>
                <a:cubicBezTo>
                  <a:pt x="88" y="82"/>
                  <a:pt x="88" y="82"/>
                  <a:pt x="88" y="82"/>
                </a:cubicBezTo>
                <a:lnTo>
                  <a:pt x="113" y="116"/>
                </a:lnTo>
                <a:close/>
                <a:moveTo>
                  <a:pt x="105" y="122"/>
                </a:moveTo>
                <a:cubicBezTo>
                  <a:pt x="79" y="88"/>
                  <a:pt x="79" y="88"/>
                  <a:pt x="79" y="88"/>
                </a:cubicBezTo>
                <a:cubicBezTo>
                  <a:pt x="54" y="122"/>
                  <a:pt x="54" y="122"/>
                  <a:pt x="54" y="122"/>
                </a:cubicBezTo>
                <a:cubicBezTo>
                  <a:pt x="62" y="127"/>
                  <a:pt x="71" y="129"/>
                  <a:pt x="79" y="129"/>
                </a:cubicBezTo>
                <a:cubicBezTo>
                  <a:pt x="88" y="129"/>
                  <a:pt x="97" y="127"/>
                  <a:pt x="105" y="122"/>
                </a:cubicBezTo>
                <a:close/>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0"/>
          <p:cNvSpPr>
            <a:spLocks noEditPoints="1"/>
          </p:cNvSpPr>
          <p:nvPr/>
        </p:nvSpPr>
        <p:spPr bwMode="auto">
          <a:xfrm>
            <a:off x="4841240" y="509905"/>
            <a:ext cx="579437" cy="465138"/>
          </a:xfrm>
          <a:custGeom>
            <a:avLst/>
            <a:gdLst>
              <a:gd name="T0" fmla="*/ 152 w 152"/>
              <a:gd name="T1" fmla="*/ 122 h 122"/>
              <a:gd name="T2" fmla="*/ 0 w 152"/>
              <a:gd name="T3" fmla="*/ 122 h 122"/>
              <a:gd name="T4" fmla="*/ 37 w 152"/>
              <a:gd name="T5" fmla="*/ 89 h 122"/>
              <a:gd name="T6" fmla="*/ 17 w 152"/>
              <a:gd name="T7" fmla="*/ 89 h 122"/>
              <a:gd name="T8" fmla="*/ 17 w 152"/>
              <a:gd name="T9" fmla="*/ 122 h 122"/>
              <a:gd name="T10" fmla="*/ 37 w 152"/>
              <a:gd name="T11" fmla="*/ 122 h 122"/>
              <a:gd name="T12" fmla="*/ 37 w 152"/>
              <a:gd name="T13" fmla="*/ 89 h 122"/>
              <a:gd name="T14" fmla="*/ 70 w 152"/>
              <a:gd name="T15" fmla="*/ 57 h 122"/>
              <a:gd name="T16" fmla="*/ 49 w 152"/>
              <a:gd name="T17" fmla="*/ 57 h 122"/>
              <a:gd name="T18" fmla="*/ 49 w 152"/>
              <a:gd name="T19" fmla="*/ 122 h 122"/>
              <a:gd name="T20" fmla="*/ 70 w 152"/>
              <a:gd name="T21" fmla="*/ 122 h 122"/>
              <a:gd name="T22" fmla="*/ 70 w 152"/>
              <a:gd name="T23" fmla="*/ 57 h 122"/>
              <a:gd name="T24" fmla="*/ 103 w 152"/>
              <a:gd name="T25" fmla="*/ 71 h 122"/>
              <a:gd name="T26" fmla="*/ 82 w 152"/>
              <a:gd name="T27" fmla="*/ 71 h 122"/>
              <a:gd name="T28" fmla="*/ 82 w 152"/>
              <a:gd name="T29" fmla="*/ 122 h 122"/>
              <a:gd name="T30" fmla="*/ 103 w 152"/>
              <a:gd name="T31" fmla="*/ 122 h 122"/>
              <a:gd name="T32" fmla="*/ 103 w 152"/>
              <a:gd name="T33" fmla="*/ 71 h 122"/>
              <a:gd name="T34" fmla="*/ 136 w 152"/>
              <a:gd name="T35" fmla="*/ 38 h 122"/>
              <a:gd name="T36" fmla="*/ 115 w 152"/>
              <a:gd name="T37" fmla="*/ 38 h 122"/>
              <a:gd name="T38" fmla="*/ 115 w 152"/>
              <a:gd name="T39" fmla="*/ 122 h 122"/>
              <a:gd name="T40" fmla="*/ 136 w 152"/>
              <a:gd name="T41" fmla="*/ 122 h 122"/>
              <a:gd name="T42" fmla="*/ 136 w 152"/>
              <a:gd name="T43" fmla="*/ 38 h 122"/>
              <a:gd name="T44" fmla="*/ 27 w 152"/>
              <a:gd name="T45" fmla="*/ 53 h 122"/>
              <a:gd name="T46" fmla="*/ 21 w 152"/>
              <a:gd name="T47" fmla="*/ 59 h 122"/>
              <a:gd name="T48" fmla="*/ 27 w 152"/>
              <a:gd name="T49" fmla="*/ 65 h 122"/>
              <a:gd name="T50" fmla="*/ 33 w 152"/>
              <a:gd name="T51" fmla="*/ 59 h 122"/>
              <a:gd name="T52" fmla="*/ 27 w 152"/>
              <a:gd name="T53" fmla="*/ 53 h 122"/>
              <a:gd name="T54" fmla="*/ 60 w 152"/>
              <a:gd name="T55" fmla="*/ 22 h 122"/>
              <a:gd name="T56" fmla="*/ 54 w 152"/>
              <a:gd name="T57" fmla="*/ 28 h 122"/>
              <a:gd name="T58" fmla="*/ 60 w 152"/>
              <a:gd name="T59" fmla="*/ 34 h 122"/>
              <a:gd name="T60" fmla="*/ 66 w 152"/>
              <a:gd name="T61" fmla="*/ 28 h 122"/>
              <a:gd name="T62" fmla="*/ 60 w 152"/>
              <a:gd name="T63" fmla="*/ 22 h 122"/>
              <a:gd name="T64" fmla="*/ 92 w 152"/>
              <a:gd name="T65" fmla="*/ 38 h 122"/>
              <a:gd name="T66" fmla="*/ 86 w 152"/>
              <a:gd name="T67" fmla="*/ 44 h 122"/>
              <a:gd name="T68" fmla="*/ 92 w 152"/>
              <a:gd name="T69" fmla="*/ 50 h 122"/>
              <a:gd name="T70" fmla="*/ 98 w 152"/>
              <a:gd name="T71" fmla="*/ 44 h 122"/>
              <a:gd name="T72" fmla="*/ 92 w 152"/>
              <a:gd name="T73" fmla="*/ 38 h 122"/>
              <a:gd name="T74" fmla="*/ 125 w 152"/>
              <a:gd name="T75" fmla="*/ 0 h 122"/>
              <a:gd name="T76" fmla="*/ 119 w 152"/>
              <a:gd name="T77" fmla="*/ 6 h 122"/>
              <a:gd name="T78" fmla="*/ 125 w 152"/>
              <a:gd name="T79" fmla="*/ 12 h 122"/>
              <a:gd name="T80" fmla="*/ 131 w 152"/>
              <a:gd name="T81" fmla="*/ 6 h 122"/>
              <a:gd name="T82" fmla="*/ 125 w 152"/>
              <a:gd name="T83" fmla="*/ 0 h 122"/>
              <a:gd name="T84" fmla="*/ 96 w 152"/>
              <a:gd name="T85" fmla="*/ 39 h 122"/>
              <a:gd name="T86" fmla="*/ 121 w 152"/>
              <a:gd name="T87" fmla="*/ 11 h 122"/>
              <a:gd name="T88" fmla="*/ 65 w 152"/>
              <a:gd name="T89" fmla="*/ 31 h 122"/>
              <a:gd name="T90" fmla="*/ 87 w 152"/>
              <a:gd name="T91" fmla="*/ 41 h 122"/>
              <a:gd name="T92" fmla="*/ 55 w 152"/>
              <a:gd name="T93" fmla="*/ 32 h 122"/>
              <a:gd name="T94" fmla="*/ 31 w 152"/>
              <a:gd name="T95" fmla="*/ 5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2" h="122">
                <a:moveTo>
                  <a:pt x="152" y="122"/>
                </a:moveTo>
                <a:cubicBezTo>
                  <a:pt x="0" y="122"/>
                  <a:pt x="0" y="122"/>
                  <a:pt x="0" y="122"/>
                </a:cubicBezTo>
                <a:moveTo>
                  <a:pt x="37" y="89"/>
                </a:moveTo>
                <a:cubicBezTo>
                  <a:pt x="17" y="89"/>
                  <a:pt x="17" y="89"/>
                  <a:pt x="17" y="89"/>
                </a:cubicBezTo>
                <a:cubicBezTo>
                  <a:pt x="17" y="122"/>
                  <a:pt x="17" y="122"/>
                  <a:pt x="17" y="122"/>
                </a:cubicBezTo>
                <a:cubicBezTo>
                  <a:pt x="37" y="122"/>
                  <a:pt x="37" y="122"/>
                  <a:pt x="37" y="122"/>
                </a:cubicBezTo>
                <a:lnTo>
                  <a:pt x="37" y="89"/>
                </a:lnTo>
                <a:close/>
                <a:moveTo>
                  <a:pt x="70" y="57"/>
                </a:moveTo>
                <a:cubicBezTo>
                  <a:pt x="49" y="57"/>
                  <a:pt x="49" y="57"/>
                  <a:pt x="49" y="57"/>
                </a:cubicBezTo>
                <a:cubicBezTo>
                  <a:pt x="49" y="122"/>
                  <a:pt x="49" y="122"/>
                  <a:pt x="49" y="122"/>
                </a:cubicBezTo>
                <a:cubicBezTo>
                  <a:pt x="70" y="122"/>
                  <a:pt x="70" y="122"/>
                  <a:pt x="70" y="122"/>
                </a:cubicBezTo>
                <a:lnTo>
                  <a:pt x="70" y="57"/>
                </a:lnTo>
                <a:close/>
                <a:moveTo>
                  <a:pt x="103" y="71"/>
                </a:moveTo>
                <a:cubicBezTo>
                  <a:pt x="82" y="71"/>
                  <a:pt x="82" y="71"/>
                  <a:pt x="82" y="71"/>
                </a:cubicBezTo>
                <a:cubicBezTo>
                  <a:pt x="82" y="122"/>
                  <a:pt x="82" y="122"/>
                  <a:pt x="82" y="122"/>
                </a:cubicBezTo>
                <a:cubicBezTo>
                  <a:pt x="103" y="122"/>
                  <a:pt x="103" y="122"/>
                  <a:pt x="103" y="122"/>
                </a:cubicBezTo>
                <a:lnTo>
                  <a:pt x="103" y="71"/>
                </a:lnTo>
                <a:close/>
                <a:moveTo>
                  <a:pt x="136" y="38"/>
                </a:moveTo>
                <a:cubicBezTo>
                  <a:pt x="115" y="38"/>
                  <a:pt x="115" y="38"/>
                  <a:pt x="115" y="38"/>
                </a:cubicBezTo>
                <a:cubicBezTo>
                  <a:pt x="115" y="122"/>
                  <a:pt x="115" y="122"/>
                  <a:pt x="115" y="122"/>
                </a:cubicBezTo>
                <a:cubicBezTo>
                  <a:pt x="136" y="122"/>
                  <a:pt x="136" y="122"/>
                  <a:pt x="136" y="122"/>
                </a:cubicBezTo>
                <a:lnTo>
                  <a:pt x="136" y="38"/>
                </a:lnTo>
                <a:close/>
                <a:moveTo>
                  <a:pt x="27" y="53"/>
                </a:moveTo>
                <a:cubicBezTo>
                  <a:pt x="24" y="53"/>
                  <a:pt x="21" y="56"/>
                  <a:pt x="21" y="59"/>
                </a:cubicBezTo>
                <a:cubicBezTo>
                  <a:pt x="21" y="63"/>
                  <a:pt x="24" y="65"/>
                  <a:pt x="27" y="65"/>
                </a:cubicBezTo>
                <a:cubicBezTo>
                  <a:pt x="30" y="65"/>
                  <a:pt x="33" y="63"/>
                  <a:pt x="33" y="59"/>
                </a:cubicBezTo>
                <a:cubicBezTo>
                  <a:pt x="33" y="56"/>
                  <a:pt x="30" y="53"/>
                  <a:pt x="27" y="53"/>
                </a:cubicBezTo>
                <a:close/>
                <a:moveTo>
                  <a:pt x="60" y="22"/>
                </a:moveTo>
                <a:cubicBezTo>
                  <a:pt x="56" y="22"/>
                  <a:pt x="54" y="25"/>
                  <a:pt x="54" y="28"/>
                </a:cubicBezTo>
                <a:cubicBezTo>
                  <a:pt x="54" y="31"/>
                  <a:pt x="56" y="34"/>
                  <a:pt x="60" y="34"/>
                </a:cubicBezTo>
                <a:cubicBezTo>
                  <a:pt x="63" y="34"/>
                  <a:pt x="66" y="31"/>
                  <a:pt x="66" y="28"/>
                </a:cubicBezTo>
                <a:cubicBezTo>
                  <a:pt x="66" y="25"/>
                  <a:pt x="63" y="22"/>
                  <a:pt x="60" y="22"/>
                </a:cubicBezTo>
                <a:close/>
                <a:moveTo>
                  <a:pt x="92" y="38"/>
                </a:moveTo>
                <a:cubicBezTo>
                  <a:pt x="89" y="38"/>
                  <a:pt x="86" y="40"/>
                  <a:pt x="86" y="44"/>
                </a:cubicBezTo>
                <a:cubicBezTo>
                  <a:pt x="86" y="47"/>
                  <a:pt x="89" y="50"/>
                  <a:pt x="92" y="50"/>
                </a:cubicBezTo>
                <a:cubicBezTo>
                  <a:pt x="96" y="50"/>
                  <a:pt x="98" y="47"/>
                  <a:pt x="98" y="44"/>
                </a:cubicBezTo>
                <a:cubicBezTo>
                  <a:pt x="98" y="40"/>
                  <a:pt x="96" y="38"/>
                  <a:pt x="92" y="38"/>
                </a:cubicBezTo>
                <a:close/>
                <a:moveTo>
                  <a:pt x="125" y="0"/>
                </a:moveTo>
                <a:cubicBezTo>
                  <a:pt x="122" y="0"/>
                  <a:pt x="119" y="3"/>
                  <a:pt x="119" y="6"/>
                </a:cubicBezTo>
                <a:cubicBezTo>
                  <a:pt x="119" y="10"/>
                  <a:pt x="122" y="12"/>
                  <a:pt x="125" y="12"/>
                </a:cubicBezTo>
                <a:cubicBezTo>
                  <a:pt x="128" y="12"/>
                  <a:pt x="131" y="10"/>
                  <a:pt x="131" y="6"/>
                </a:cubicBezTo>
                <a:cubicBezTo>
                  <a:pt x="131" y="3"/>
                  <a:pt x="128" y="0"/>
                  <a:pt x="125" y="0"/>
                </a:cubicBezTo>
                <a:close/>
                <a:moveTo>
                  <a:pt x="96" y="39"/>
                </a:moveTo>
                <a:cubicBezTo>
                  <a:pt x="121" y="11"/>
                  <a:pt x="121" y="11"/>
                  <a:pt x="121" y="11"/>
                </a:cubicBezTo>
                <a:moveTo>
                  <a:pt x="65" y="31"/>
                </a:moveTo>
                <a:cubicBezTo>
                  <a:pt x="87" y="41"/>
                  <a:pt x="87" y="41"/>
                  <a:pt x="87" y="41"/>
                </a:cubicBezTo>
                <a:moveTo>
                  <a:pt x="55" y="32"/>
                </a:moveTo>
                <a:cubicBezTo>
                  <a:pt x="31" y="55"/>
                  <a:pt x="31" y="55"/>
                  <a:pt x="31" y="5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1"/>
          <p:cNvSpPr>
            <a:spLocks noEditPoints="1"/>
          </p:cNvSpPr>
          <p:nvPr/>
        </p:nvSpPr>
        <p:spPr bwMode="auto">
          <a:xfrm>
            <a:off x="2165350" y="4851400"/>
            <a:ext cx="596900" cy="555625"/>
          </a:xfrm>
          <a:custGeom>
            <a:avLst/>
            <a:gdLst>
              <a:gd name="T0" fmla="*/ 0 w 157"/>
              <a:gd name="T1" fmla="*/ 137 h 146"/>
              <a:gd name="T2" fmla="*/ 15 w 157"/>
              <a:gd name="T3" fmla="*/ 17 h 146"/>
              <a:gd name="T4" fmla="*/ 132 w 157"/>
              <a:gd name="T5" fmla="*/ 17 h 146"/>
              <a:gd name="T6" fmla="*/ 98 w 157"/>
              <a:gd name="T7" fmla="*/ 17 h 146"/>
              <a:gd name="T8" fmla="*/ 0 w 157"/>
              <a:gd name="T9" fmla="*/ 43 h 146"/>
              <a:gd name="T10" fmla="*/ 34 w 157"/>
              <a:gd name="T11" fmla="*/ 24 h 146"/>
              <a:gd name="T12" fmla="*/ 24 w 157"/>
              <a:gd name="T13" fmla="*/ 0 h 146"/>
              <a:gd name="T14" fmla="*/ 15 w 157"/>
              <a:gd name="T15" fmla="*/ 9 h 146"/>
              <a:gd name="T16" fmla="*/ 24 w 157"/>
              <a:gd name="T17" fmla="*/ 34 h 146"/>
              <a:gd name="T18" fmla="*/ 34 w 157"/>
              <a:gd name="T19" fmla="*/ 24 h 146"/>
              <a:gd name="T20" fmla="*/ 108 w 157"/>
              <a:gd name="T21" fmla="*/ 34 h 146"/>
              <a:gd name="T22" fmla="*/ 117 w 157"/>
              <a:gd name="T23" fmla="*/ 9 h 146"/>
              <a:gd name="T24" fmla="*/ 108 w 157"/>
              <a:gd name="T25" fmla="*/ 0 h 146"/>
              <a:gd name="T26" fmla="*/ 98 w 157"/>
              <a:gd name="T27" fmla="*/ 24 h 146"/>
              <a:gd name="T28" fmla="*/ 32 w 157"/>
              <a:gd name="T29" fmla="*/ 53 h 146"/>
              <a:gd name="T30" fmla="*/ 13 w 157"/>
              <a:gd name="T31" fmla="*/ 71 h 146"/>
              <a:gd name="T32" fmla="*/ 32 w 157"/>
              <a:gd name="T33" fmla="*/ 53 h 146"/>
              <a:gd name="T34" fmla="*/ 42 w 157"/>
              <a:gd name="T35" fmla="*/ 53 h 146"/>
              <a:gd name="T36" fmla="*/ 61 w 157"/>
              <a:gd name="T37" fmla="*/ 71 h 146"/>
              <a:gd name="T38" fmla="*/ 90 w 157"/>
              <a:gd name="T39" fmla="*/ 53 h 146"/>
              <a:gd name="T40" fmla="*/ 71 w 157"/>
              <a:gd name="T41" fmla="*/ 71 h 146"/>
              <a:gd name="T42" fmla="*/ 90 w 157"/>
              <a:gd name="T43" fmla="*/ 53 h 146"/>
              <a:gd name="T44" fmla="*/ 119 w 157"/>
              <a:gd name="T45" fmla="*/ 53 h 146"/>
              <a:gd name="T46" fmla="*/ 100 w 157"/>
              <a:gd name="T47" fmla="*/ 69 h 146"/>
              <a:gd name="T48" fmla="*/ 13 w 157"/>
              <a:gd name="T49" fmla="*/ 79 h 146"/>
              <a:gd name="T50" fmla="*/ 32 w 157"/>
              <a:gd name="T51" fmla="*/ 98 h 146"/>
              <a:gd name="T52" fmla="*/ 61 w 157"/>
              <a:gd name="T53" fmla="*/ 79 h 146"/>
              <a:gd name="T54" fmla="*/ 42 w 157"/>
              <a:gd name="T55" fmla="*/ 98 h 146"/>
              <a:gd name="T56" fmla="*/ 61 w 157"/>
              <a:gd name="T57" fmla="*/ 79 h 146"/>
              <a:gd name="T58" fmla="*/ 71 w 157"/>
              <a:gd name="T59" fmla="*/ 79 h 146"/>
              <a:gd name="T60" fmla="*/ 77 w 157"/>
              <a:gd name="T61" fmla="*/ 98 h 146"/>
              <a:gd name="T62" fmla="*/ 13 w 157"/>
              <a:gd name="T63" fmla="*/ 106 h 146"/>
              <a:gd name="T64" fmla="*/ 32 w 157"/>
              <a:gd name="T65" fmla="*/ 124 h 146"/>
              <a:gd name="T66" fmla="*/ 61 w 157"/>
              <a:gd name="T67" fmla="*/ 106 h 146"/>
              <a:gd name="T68" fmla="*/ 42 w 157"/>
              <a:gd name="T69" fmla="*/ 124 h 146"/>
              <a:gd name="T70" fmla="*/ 61 w 157"/>
              <a:gd name="T71" fmla="*/ 106 h 146"/>
              <a:gd name="T72" fmla="*/ 71 w 157"/>
              <a:gd name="T73" fmla="*/ 106 h 146"/>
              <a:gd name="T74" fmla="*/ 80 w 157"/>
              <a:gd name="T75" fmla="*/ 124 h 146"/>
              <a:gd name="T76" fmla="*/ 80 w 157"/>
              <a:gd name="T77" fmla="*/ 107 h 146"/>
              <a:gd name="T78" fmla="*/ 157 w 157"/>
              <a:gd name="T79" fmla="*/ 107 h 146"/>
              <a:gd name="T80" fmla="*/ 101 w 157"/>
              <a:gd name="T81" fmla="*/ 112 h 146"/>
              <a:gd name="T82" fmla="*/ 139 w 157"/>
              <a:gd name="T83" fmla="*/ 8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7" h="146">
                <a:moveTo>
                  <a:pt x="83" y="137"/>
                </a:moveTo>
                <a:cubicBezTo>
                  <a:pt x="0" y="137"/>
                  <a:pt x="0" y="137"/>
                  <a:pt x="0" y="137"/>
                </a:cubicBezTo>
                <a:cubicBezTo>
                  <a:pt x="0" y="17"/>
                  <a:pt x="0" y="17"/>
                  <a:pt x="0" y="17"/>
                </a:cubicBezTo>
                <a:cubicBezTo>
                  <a:pt x="15" y="17"/>
                  <a:pt x="15" y="17"/>
                  <a:pt x="15" y="17"/>
                </a:cubicBezTo>
                <a:moveTo>
                  <a:pt x="132" y="64"/>
                </a:moveTo>
                <a:cubicBezTo>
                  <a:pt x="132" y="17"/>
                  <a:pt x="132" y="17"/>
                  <a:pt x="132" y="17"/>
                </a:cubicBezTo>
                <a:cubicBezTo>
                  <a:pt x="117" y="17"/>
                  <a:pt x="117" y="17"/>
                  <a:pt x="117" y="17"/>
                </a:cubicBezTo>
                <a:moveTo>
                  <a:pt x="98" y="17"/>
                </a:moveTo>
                <a:cubicBezTo>
                  <a:pt x="34" y="17"/>
                  <a:pt x="34" y="17"/>
                  <a:pt x="34" y="17"/>
                </a:cubicBezTo>
                <a:moveTo>
                  <a:pt x="0" y="43"/>
                </a:moveTo>
                <a:cubicBezTo>
                  <a:pt x="132" y="43"/>
                  <a:pt x="132" y="43"/>
                  <a:pt x="132" y="43"/>
                </a:cubicBezTo>
                <a:moveTo>
                  <a:pt x="34" y="24"/>
                </a:moveTo>
                <a:cubicBezTo>
                  <a:pt x="34" y="9"/>
                  <a:pt x="34" y="9"/>
                  <a:pt x="34" y="9"/>
                </a:cubicBezTo>
                <a:cubicBezTo>
                  <a:pt x="34" y="4"/>
                  <a:pt x="29" y="0"/>
                  <a:pt x="24" y="0"/>
                </a:cubicBezTo>
                <a:cubicBezTo>
                  <a:pt x="24" y="0"/>
                  <a:pt x="24" y="0"/>
                  <a:pt x="24" y="0"/>
                </a:cubicBezTo>
                <a:cubicBezTo>
                  <a:pt x="19" y="0"/>
                  <a:pt x="15" y="4"/>
                  <a:pt x="15" y="9"/>
                </a:cubicBezTo>
                <a:cubicBezTo>
                  <a:pt x="15" y="24"/>
                  <a:pt x="15" y="24"/>
                  <a:pt x="15" y="24"/>
                </a:cubicBezTo>
                <a:cubicBezTo>
                  <a:pt x="15" y="30"/>
                  <a:pt x="19" y="34"/>
                  <a:pt x="24" y="34"/>
                </a:cubicBezTo>
                <a:cubicBezTo>
                  <a:pt x="24" y="34"/>
                  <a:pt x="24" y="34"/>
                  <a:pt x="24" y="34"/>
                </a:cubicBezTo>
                <a:cubicBezTo>
                  <a:pt x="29" y="34"/>
                  <a:pt x="34" y="30"/>
                  <a:pt x="34" y="24"/>
                </a:cubicBezTo>
                <a:close/>
                <a:moveTo>
                  <a:pt x="108" y="34"/>
                </a:moveTo>
                <a:cubicBezTo>
                  <a:pt x="108" y="34"/>
                  <a:pt x="108" y="34"/>
                  <a:pt x="108" y="34"/>
                </a:cubicBezTo>
                <a:cubicBezTo>
                  <a:pt x="113" y="34"/>
                  <a:pt x="117" y="30"/>
                  <a:pt x="117" y="24"/>
                </a:cubicBezTo>
                <a:cubicBezTo>
                  <a:pt x="117" y="9"/>
                  <a:pt x="117" y="9"/>
                  <a:pt x="117" y="9"/>
                </a:cubicBezTo>
                <a:cubicBezTo>
                  <a:pt x="117" y="4"/>
                  <a:pt x="113" y="0"/>
                  <a:pt x="108" y="0"/>
                </a:cubicBezTo>
                <a:cubicBezTo>
                  <a:pt x="108" y="0"/>
                  <a:pt x="108" y="0"/>
                  <a:pt x="108" y="0"/>
                </a:cubicBezTo>
                <a:cubicBezTo>
                  <a:pt x="102" y="0"/>
                  <a:pt x="98" y="4"/>
                  <a:pt x="98" y="9"/>
                </a:cubicBezTo>
                <a:cubicBezTo>
                  <a:pt x="98" y="24"/>
                  <a:pt x="98" y="24"/>
                  <a:pt x="98" y="24"/>
                </a:cubicBezTo>
                <a:cubicBezTo>
                  <a:pt x="98" y="30"/>
                  <a:pt x="102" y="34"/>
                  <a:pt x="108" y="34"/>
                </a:cubicBezTo>
                <a:close/>
                <a:moveTo>
                  <a:pt x="32" y="53"/>
                </a:moveTo>
                <a:cubicBezTo>
                  <a:pt x="13" y="53"/>
                  <a:pt x="13" y="53"/>
                  <a:pt x="13" y="53"/>
                </a:cubicBezTo>
                <a:cubicBezTo>
                  <a:pt x="13" y="71"/>
                  <a:pt x="13" y="71"/>
                  <a:pt x="13" y="71"/>
                </a:cubicBezTo>
                <a:cubicBezTo>
                  <a:pt x="32" y="71"/>
                  <a:pt x="32" y="71"/>
                  <a:pt x="32" y="71"/>
                </a:cubicBezTo>
                <a:lnTo>
                  <a:pt x="32" y="53"/>
                </a:lnTo>
                <a:close/>
                <a:moveTo>
                  <a:pt x="61" y="53"/>
                </a:moveTo>
                <a:cubicBezTo>
                  <a:pt x="42" y="53"/>
                  <a:pt x="42" y="53"/>
                  <a:pt x="42" y="53"/>
                </a:cubicBezTo>
                <a:cubicBezTo>
                  <a:pt x="42" y="71"/>
                  <a:pt x="42" y="71"/>
                  <a:pt x="42" y="71"/>
                </a:cubicBezTo>
                <a:cubicBezTo>
                  <a:pt x="61" y="71"/>
                  <a:pt x="61" y="71"/>
                  <a:pt x="61" y="71"/>
                </a:cubicBezTo>
                <a:lnTo>
                  <a:pt x="61" y="53"/>
                </a:lnTo>
                <a:close/>
                <a:moveTo>
                  <a:pt x="90" y="53"/>
                </a:moveTo>
                <a:cubicBezTo>
                  <a:pt x="71" y="53"/>
                  <a:pt x="71" y="53"/>
                  <a:pt x="71" y="53"/>
                </a:cubicBezTo>
                <a:cubicBezTo>
                  <a:pt x="71" y="71"/>
                  <a:pt x="71" y="71"/>
                  <a:pt x="71" y="71"/>
                </a:cubicBezTo>
                <a:cubicBezTo>
                  <a:pt x="90" y="71"/>
                  <a:pt x="90" y="71"/>
                  <a:pt x="90" y="71"/>
                </a:cubicBezTo>
                <a:lnTo>
                  <a:pt x="90" y="53"/>
                </a:lnTo>
                <a:close/>
                <a:moveTo>
                  <a:pt x="119" y="65"/>
                </a:moveTo>
                <a:cubicBezTo>
                  <a:pt x="119" y="53"/>
                  <a:pt x="119" y="53"/>
                  <a:pt x="119" y="53"/>
                </a:cubicBezTo>
                <a:cubicBezTo>
                  <a:pt x="100" y="53"/>
                  <a:pt x="100" y="53"/>
                  <a:pt x="100" y="53"/>
                </a:cubicBezTo>
                <a:cubicBezTo>
                  <a:pt x="100" y="69"/>
                  <a:pt x="100" y="69"/>
                  <a:pt x="100" y="69"/>
                </a:cubicBezTo>
                <a:moveTo>
                  <a:pt x="32" y="79"/>
                </a:moveTo>
                <a:cubicBezTo>
                  <a:pt x="13" y="79"/>
                  <a:pt x="13" y="79"/>
                  <a:pt x="13" y="79"/>
                </a:cubicBezTo>
                <a:cubicBezTo>
                  <a:pt x="13" y="98"/>
                  <a:pt x="13" y="98"/>
                  <a:pt x="13" y="98"/>
                </a:cubicBezTo>
                <a:cubicBezTo>
                  <a:pt x="32" y="98"/>
                  <a:pt x="32" y="98"/>
                  <a:pt x="32" y="98"/>
                </a:cubicBezTo>
                <a:lnTo>
                  <a:pt x="32" y="79"/>
                </a:lnTo>
                <a:close/>
                <a:moveTo>
                  <a:pt x="61" y="79"/>
                </a:moveTo>
                <a:cubicBezTo>
                  <a:pt x="42" y="79"/>
                  <a:pt x="42" y="79"/>
                  <a:pt x="42" y="79"/>
                </a:cubicBezTo>
                <a:cubicBezTo>
                  <a:pt x="42" y="98"/>
                  <a:pt x="42" y="98"/>
                  <a:pt x="42" y="98"/>
                </a:cubicBezTo>
                <a:cubicBezTo>
                  <a:pt x="61" y="98"/>
                  <a:pt x="61" y="98"/>
                  <a:pt x="61" y="98"/>
                </a:cubicBezTo>
                <a:lnTo>
                  <a:pt x="61" y="79"/>
                </a:lnTo>
                <a:close/>
                <a:moveTo>
                  <a:pt x="87" y="79"/>
                </a:moveTo>
                <a:cubicBezTo>
                  <a:pt x="71" y="79"/>
                  <a:pt x="71" y="79"/>
                  <a:pt x="71" y="79"/>
                </a:cubicBezTo>
                <a:cubicBezTo>
                  <a:pt x="71" y="98"/>
                  <a:pt x="71" y="98"/>
                  <a:pt x="71" y="98"/>
                </a:cubicBezTo>
                <a:cubicBezTo>
                  <a:pt x="77" y="98"/>
                  <a:pt x="77" y="98"/>
                  <a:pt x="77" y="98"/>
                </a:cubicBezTo>
                <a:moveTo>
                  <a:pt x="32" y="106"/>
                </a:moveTo>
                <a:cubicBezTo>
                  <a:pt x="13" y="106"/>
                  <a:pt x="13" y="106"/>
                  <a:pt x="13" y="106"/>
                </a:cubicBezTo>
                <a:cubicBezTo>
                  <a:pt x="13" y="124"/>
                  <a:pt x="13" y="124"/>
                  <a:pt x="13" y="124"/>
                </a:cubicBezTo>
                <a:cubicBezTo>
                  <a:pt x="32" y="124"/>
                  <a:pt x="32" y="124"/>
                  <a:pt x="32" y="124"/>
                </a:cubicBezTo>
                <a:lnTo>
                  <a:pt x="32" y="106"/>
                </a:lnTo>
                <a:close/>
                <a:moveTo>
                  <a:pt x="61" y="106"/>
                </a:moveTo>
                <a:cubicBezTo>
                  <a:pt x="42" y="106"/>
                  <a:pt x="42" y="106"/>
                  <a:pt x="42" y="106"/>
                </a:cubicBezTo>
                <a:cubicBezTo>
                  <a:pt x="42" y="124"/>
                  <a:pt x="42" y="124"/>
                  <a:pt x="42" y="124"/>
                </a:cubicBezTo>
                <a:cubicBezTo>
                  <a:pt x="61" y="124"/>
                  <a:pt x="61" y="124"/>
                  <a:pt x="61" y="124"/>
                </a:cubicBezTo>
                <a:lnTo>
                  <a:pt x="61" y="106"/>
                </a:lnTo>
                <a:close/>
                <a:moveTo>
                  <a:pt x="77" y="106"/>
                </a:moveTo>
                <a:cubicBezTo>
                  <a:pt x="71" y="106"/>
                  <a:pt x="71" y="106"/>
                  <a:pt x="71" y="106"/>
                </a:cubicBezTo>
                <a:cubicBezTo>
                  <a:pt x="71" y="124"/>
                  <a:pt x="71" y="124"/>
                  <a:pt x="71" y="124"/>
                </a:cubicBezTo>
                <a:cubicBezTo>
                  <a:pt x="80" y="124"/>
                  <a:pt x="80" y="124"/>
                  <a:pt x="80" y="124"/>
                </a:cubicBezTo>
                <a:moveTo>
                  <a:pt x="119" y="69"/>
                </a:moveTo>
                <a:cubicBezTo>
                  <a:pt x="97" y="69"/>
                  <a:pt x="80" y="86"/>
                  <a:pt x="80" y="107"/>
                </a:cubicBezTo>
                <a:cubicBezTo>
                  <a:pt x="80" y="129"/>
                  <a:pt x="97" y="146"/>
                  <a:pt x="119" y="146"/>
                </a:cubicBezTo>
                <a:cubicBezTo>
                  <a:pt x="140" y="146"/>
                  <a:pt x="157" y="129"/>
                  <a:pt x="157" y="107"/>
                </a:cubicBezTo>
                <a:cubicBezTo>
                  <a:pt x="157" y="86"/>
                  <a:pt x="140" y="69"/>
                  <a:pt x="119" y="69"/>
                </a:cubicBezTo>
                <a:close/>
                <a:moveTo>
                  <a:pt x="101" y="112"/>
                </a:moveTo>
                <a:cubicBezTo>
                  <a:pt x="118" y="131"/>
                  <a:pt x="118" y="131"/>
                  <a:pt x="118" y="131"/>
                </a:cubicBezTo>
                <a:cubicBezTo>
                  <a:pt x="139" y="84"/>
                  <a:pt x="139" y="84"/>
                  <a:pt x="139" y="8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Text Placeholder 33"/>
          <p:cNvSpPr txBox="1">
            <a:spLocks/>
          </p:cNvSpPr>
          <p:nvPr/>
        </p:nvSpPr>
        <p:spPr>
          <a:xfrm>
            <a:off x="5487100" y="543878"/>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4" name="Text Placeholder 33"/>
          <p:cNvSpPr txBox="1">
            <a:spLocks/>
          </p:cNvSpPr>
          <p:nvPr/>
        </p:nvSpPr>
        <p:spPr>
          <a:xfrm>
            <a:off x="5563300" y="5930732"/>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5" name="Text Placeholder 33"/>
          <p:cNvSpPr txBox="1">
            <a:spLocks/>
          </p:cNvSpPr>
          <p:nvPr/>
        </p:nvSpPr>
        <p:spPr>
          <a:xfrm>
            <a:off x="2915085" y="4749076"/>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6" name="Text Placeholder 33"/>
          <p:cNvSpPr txBox="1">
            <a:spLocks/>
          </p:cNvSpPr>
          <p:nvPr/>
        </p:nvSpPr>
        <p:spPr>
          <a:xfrm>
            <a:off x="2074301" y="3021013"/>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7" name="Text Placeholder 33"/>
          <p:cNvSpPr txBox="1">
            <a:spLocks/>
          </p:cNvSpPr>
          <p:nvPr/>
        </p:nvSpPr>
        <p:spPr>
          <a:xfrm>
            <a:off x="2915085" y="1544604"/>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8" name="Text Placeholder 33"/>
          <p:cNvSpPr txBox="1">
            <a:spLocks/>
          </p:cNvSpPr>
          <p:nvPr/>
        </p:nvSpPr>
        <p:spPr>
          <a:xfrm>
            <a:off x="7982255" y="4749076"/>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a:t>
            </a:r>
          </a:p>
        </p:txBody>
      </p:sp>
      <p:sp>
        <p:nvSpPr>
          <p:cNvPr id="29" name="Text Placeholder 33"/>
          <p:cNvSpPr txBox="1">
            <a:spLocks/>
          </p:cNvSpPr>
          <p:nvPr/>
        </p:nvSpPr>
        <p:spPr>
          <a:xfrm>
            <a:off x="8694961" y="3021013"/>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a:t>
            </a:r>
          </a:p>
        </p:txBody>
      </p:sp>
      <p:sp>
        <p:nvSpPr>
          <p:cNvPr id="30" name="Text Placeholder 33"/>
          <p:cNvSpPr txBox="1">
            <a:spLocks/>
          </p:cNvSpPr>
          <p:nvPr/>
        </p:nvSpPr>
        <p:spPr>
          <a:xfrm>
            <a:off x="7982255" y="1544604"/>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a:t>
            </a:r>
          </a:p>
        </p:txBody>
      </p:sp>
    </p:spTree>
    <p:extLst>
      <p:ext uri="{BB962C8B-B14F-4D97-AF65-F5344CB8AC3E}">
        <p14:creationId xmlns:p14="http://schemas.microsoft.com/office/powerpoint/2010/main" val="930607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fltVal val="0"/>
                                          </p:val>
                                        </p:tav>
                                        <p:tav tm="100000">
                                          <p:val>
                                            <p:strVal val="#ppt_w"/>
                                          </p:val>
                                        </p:tav>
                                      </p:tavLst>
                                    </p:anim>
                                    <p:anim calcmode="lin" valueType="num">
                                      <p:cBhvr>
                                        <p:cTn id="44" dur="1000" fill="hold"/>
                                        <p:tgtEl>
                                          <p:spTgt spid="12"/>
                                        </p:tgtEl>
                                        <p:attrNameLst>
                                          <p:attrName>ppt_h</p:attrName>
                                        </p:attrNameLst>
                                      </p:cBhvr>
                                      <p:tavLst>
                                        <p:tav tm="0">
                                          <p:val>
                                            <p:fltVal val="0"/>
                                          </p:val>
                                        </p:tav>
                                        <p:tav tm="100000">
                                          <p:val>
                                            <p:strVal val="#ppt_h"/>
                                          </p:val>
                                        </p:tav>
                                      </p:tavLst>
                                    </p:anim>
                                    <p:anim calcmode="lin" valueType="num">
                                      <p:cBhvr>
                                        <p:cTn id="45" dur="1000" fill="hold"/>
                                        <p:tgtEl>
                                          <p:spTgt spid="12"/>
                                        </p:tgtEl>
                                        <p:attrNameLst>
                                          <p:attrName>style.rotation</p:attrName>
                                        </p:attrNameLst>
                                      </p:cBhvr>
                                      <p:tavLst>
                                        <p:tav tm="0">
                                          <p:val>
                                            <p:fltVal val="90"/>
                                          </p:val>
                                        </p:tav>
                                        <p:tav tm="100000">
                                          <p:val>
                                            <p:fltVal val="0"/>
                                          </p:val>
                                        </p:tav>
                                      </p:tavLst>
                                    </p:anim>
                                    <p:animEffect transition="in" filter="fade">
                                      <p:cBhvr>
                                        <p:cTn id="46" dur="1000"/>
                                        <p:tgtEl>
                                          <p:spTgt spid="12"/>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000" fill="hold"/>
                                        <p:tgtEl>
                                          <p:spTgt spid="13"/>
                                        </p:tgtEl>
                                        <p:attrNameLst>
                                          <p:attrName>ppt_w</p:attrName>
                                        </p:attrNameLst>
                                      </p:cBhvr>
                                      <p:tavLst>
                                        <p:tav tm="0">
                                          <p:val>
                                            <p:fltVal val="0"/>
                                          </p:val>
                                        </p:tav>
                                        <p:tav tm="100000">
                                          <p:val>
                                            <p:strVal val="#ppt_w"/>
                                          </p:val>
                                        </p:tav>
                                      </p:tavLst>
                                    </p:anim>
                                    <p:anim calcmode="lin" valueType="num">
                                      <p:cBhvr>
                                        <p:cTn id="50" dur="1000" fill="hold"/>
                                        <p:tgtEl>
                                          <p:spTgt spid="13"/>
                                        </p:tgtEl>
                                        <p:attrNameLst>
                                          <p:attrName>ppt_h</p:attrName>
                                        </p:attrNameLst>
                                      </p:cBhvr>
                                      <p:tavLst>
                                        <p:tav tm="0">
                                          <p:val>
                                            <p:fltVal val="0"/>
                                          </p:val>
                                        </p:tav>
                                        <p:tav tm="100000">
                                          <p:val>
                                            <p:strVal val="#ppt_h"/>
                                          </p:val>
                                        </p:tav>
                                      </p:tavLst>
                                    </p:anim>
                                    <p:anim calcmode="lin" valueType="num">
                                      <p:cBhvr>
                                        <p:cTn id="51" dur="1000" fill="hold"/>
                                        <p:tgtEl>
                                          <p:spTgt spid="13"/>
                                        </p:tgtEl>
                                        <p:attrNameLst>
                                          <p:attrName>style.rotation</p:attrName>
                                        </p:attrNameLst>
                                      </p:cBhvr>
                                      <p:tavLst>
                                        <p:tav tm="0">
                                          <p:val>
                                            <p:fltVal val="90"/>
                                          </p:val>
                                        </p:tav>
                                        <p:tav tm="100000">
                                          <p:val>
                                            <p:fltVal val="0"/>
                                          </p:val>
                                        </p:tav>
                                      </p:tavLst>
                                    </p:anim>
                                    <p:animEffect transition="in" filter="fade">
                                      <p:cBhvr>
                                        <p:cTn id="52" dur="1000"/>
                                        <p:tgtEl>
                                          <p:spTgt spid="13"/>
                                        </p:tgtEl>
                                      </p:cBhvr>
                                    </p:animEffect>
                                  </p:childTnLst>
                                </p:cTn>
                              </p:par>
                              <p:par>
                                <p:cTn id="53" presetID="53" presetClass="entr" presetSubtype="16" fill="hold" grpId="0" nodeType="withEffect">
                                  <p:stCondLst>
                                    <p:cond delay="5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par>
                                <p:cTn id="63" presetID="53" presetClass="entr" presetSubtype="16" fill="hold" grpId="0" nodeType="withEffect">
                                  <p:stCondLst>
                                    <p:cond delay="35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Effect transition="in" filter="fade">
                                      <p:cBhvr>
                                        <p:cTn id="67" dur="500"/>
                                        <p:tgtEl>
                                          <p:spTgt spid="30"/>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Effect transition="in" filter="fade">
                                      <p:cBhvr>
                                        <p:cTn id="72" dur="500"/>
                                        <p:tgtEl>
                                          <p:spTgt spid="29"/>
                                        </p:tgtEl>
                                      </p:cBhvr>
                                    </p:animEffect>
                                  </p:childTnLst>
                                </p:cTn>
                              </p:par>
                              <p:par>
                                <p:cTn id="73" presetID="53" presetClass="entr" presetSubtype="16" fill="hold" grpId="0" nodeType="withEffect">
                                  <p:stCondLst>
                                    <p:cond delay="65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800"/>
                                  </p:stCondLst>
                                  <p:childTnLst>
                                    <p:set>
                                      <p:cBhvr>
                                        <p:cTn id="79" dur="1" fill="hold">
                                          <p:stCondLst>
                                            <p:cond delay="0"/>
                                          </p:stCondLst>
                                        </p:cTn>
                                        <p:tgtEl>
                                          <p:spTgt spid="24"/>
                                        </p:tgtEl>
                                        <p:attrNameLst>
                                          <p:attrName>style.visibility</p:attrName>
                                        </p:attrNameLst>
                                      </p:cBhvr>
                                      <p:to>
                                        <p:strVal val="visible"/>
                                      </p:to>
                                    </p:set>
                                    <p:anim calcmode="lin" valueType="num">
                                      <p:cBhvr>
                                        <p:cTn id="80" dur="500" fill="hold"/>
                                        <p:tgtEl>
                                          <p:spTgt spid="24"/>
                                        </p:tgtEl>
                                        <p:attrNameLst>
                                          <p:attrName>ppt_w</p:attrName>
                                        </p:attrNameLst>
                                      </p:cBhvr>
                                      <p:tavLst>
                                        <p:tav tm="0">
                                          <p:val>
                                            <p:fltVal val="0"/>
                                          </p:val>
                                        </p:tav>
                                        <p:tav tm="100000">
                                          <p:val>
                                            <p:strVal val="#ppt_w"/>
                                          </p:val>
                                        </p:tav>
                                      </p:tavLst>
                                    </p:anim>
                                    <p:anim calcmode="lin" valueType="num">
                                      <p:cBhvr>
                                        <p:cTn id="81" dur="500" fill="hold"/>
                                        <p:tgtEl>
                                          <p:spTgt spid="24"/>
                                        </p:tgtEl>
                                        <p:attrNameLst>
                                          <p:attrName>ppt_h</p:attrName>
                                        </p:attrNameLst>
                                      </p:cBhvr>
                                      <p:tavLst>
                                        <p:tav tm="0">
                                          <p:val>
                                            <p:fltVal val="0"/>
                                          </p:val>
                                        </p:tav>
                                        <p:tav tm="100000">
                                          <p:val>
                                            <p:strVal val="#ppt_h"/>
                                          </p:val>
                                        </p:tav>
                                      </p:tavLst>
                                    </p:anim>
                                    <p:animEffect transition="in" filter="fade">
                                      <p:cBhvr>
                                        <p:cTn id="82" dur="500"/>
                                        <p:tgtEl>
                                          <p:spTgt spid="24"/>
                                        </p:tgtEl>
                                      </p:cBhvr>
                                    </p:animEffect>
                                  </p:childTnLst>
                                </p:cTn>
                              </p:par>
                              <p:par>
                                <p:cTn id="83" presetID="53" presetClass="entr" presetSubtype="16" fill="hold" grpId="0" nodeType="withEffect">
                                  <p:stCondLst>
                                    <p:cond delay="950"/>
                                  </p:stCondLst>
                                  <p:childTnLst>
                                    <p:set>
                                      <p:cBhvr>
                                        <p:cTn id="84" dur="1" fill="hold">
                                          <p:stCondLst>
                                            <p:cond delay="0"/>
                                          </p:stCondLst>
                                        </p:cTn>
                                        <p:tgtEl>
                                          <p:spTgt spid="25"/>
                                        </p:tgtEl>
                                        <p:attrNameLst>
                                          <p:attrName>style.visibility</p:attrName>
                                        </p:attrNameLst>
                                      </p:cBhvr>
                                      <p:to>
                                        <p:strVal val="visible"/>
                                      </p:to>
                                    </p:set>
                                    <p:anim calcmode="lin" valueType="num">
                                      <p:cBhvr>
                                        <p:cTn id="85" dur="500" fill="hold"/>
                                        <p:tgtEl>
                                          <p:spTgt spid="25"/>
                                        </p:tgtEl>
                                        <p:attrNameLst>
                                          <p:attrName>ppt_w</p:attrName>
                                        </p:attrNameLst>
                                      </p:cBhvr>
                                      <p:tavLst>
                                        <p:tav tm="0">
                                          <p:val>
                                            <p:fltVal val="0"/>
                                          </p:val>
                                        </p:tav>
                                        <p:tav tm="100000">
                                          <p:val>
                                            <p:strVal val="#ppt_w"/>
                                          </p:val>
                                        </p:tav>
                                      </p:tavLst>
                                    </p:anim>
                                    <p:anim calcmode="lin" valueType="num">
                                      <p:cBhvr>
                                        <p:cTn id="86" dur="500" fill="hold"/>
                                        <p:tgtEl>
                                          <p:spTgt spid="25"/>
                                        </p:tgtEl>
                                        <p:attrNameLst>
                                          <p:attrName>ppt_h</p:attrName>
                                        </p:attrNameLst>
                                      </p:cBhvr>
                                      <p:tavLst>
                                        <p:tav tm="0">
                                          <p:val>
                                            <p:fltVal val="0"/>
                                          </p:val>
                                        </p:tav>
                                        <p:tav tm="100000">
                                          <p:val>
                                            <p:strVal val="#ppt_h"/>
                                          </p:val>
                                        </p:tav>
                                      </p:tavLst>
                                    </p:anim>
                                    <p:animEffect transition="in" filter="fade">
                                      <p:cBhvr>
                                        <p:cTn id="87" dur="500"/>
                                        <p:tgtEl>
                                          <p:spTgt spid="25"/>
                                        </p:tgtEl>
                                      </p:cBhvr>
                                    </p:animEffect>
                                  </p:childTnLst>
                                </p:cTn>
                              </p:par>
                              <p:par>
                                <p:cTn id="88" presetID="53" presetClass="entr" presetSubtype="16" fill="hold" grpId="0" nodeType="withEffect">
                                  <p:stCondLst>
                                    <p:cond delay="1100"/>
                                  </p:stCondLst>
                                  <p:childTnLst>
                                    <p:set>
                                      <p:cBhvr>
                                        <p:cTn id="89" dur="1" fill="hold">
                                          <p:stCondLst>
                                            <p:cond delay="0"/>
                                          </p:stCondLst>
                                        </p:cTn>
                                        <p:tgtEl>
                                          <p:spTgt spid="26"/>
                                        </p:tgtEl>
                                        <p:attrNameLst>
                                          <p:attrName>style.visibility</p:attrName>
                                        </p:attrNameLst>
                                      </p:cBhvr>
                                      <p:to>
                                        <p:strVal val="visible"/>
                                      </p:to>
                                    </p:set>
                                    <p:anim calcmode="lin" valueType="num">
                                      <p:cBhvr>
                                        <p:cTn id="90" dur="500" fill="hold"/>
                                        <p:tgtEl>
                                          <p:spTgt spid="26"/>
                                        </p:tgtEl>
                                        <p:attrNameLst>
                                          <p:attrName>ppt_w</p:attrName>
                                        </p:attrNameLst>
                                      </p:cBhvr>
                                      <p:tavLst>
                                        <p:tav tm="0">
                                          <p:val>
                                            <p:fltVal val="0"/>
                                          </p:val>
                                        </p:tav>
                                        <p:tav tm="100000">
                                          <p:val>
                                            <p:strVal val="#ppt_w"/>
                                          </p:val>
                                        </p:tav>
                                      </p:tavLst>
                                    </p:anim>
                                    <p:anim calcmode="lin" valueType="num">
                                      <p:cBhvr>
                                        <p:cTn id="91" dur="500" fill="hold"/>
                                        <p:tgtEl>
                                          <p:spTgt spid="26"/>
                                        </p:tgtEl>
                                        <p:attrNameLst>
                                          <p:attrName>ppt_h</p:attrName>
                                        </p:attrNameLst>
                                      </p:cBhvr>
                                      <p:tavLst>
                                        <p:tav tm="0">
                                          <p:val>
                                            <p:fltVal val="0"/>
                                          </p:val>
                                        </p:tav>
                                        <p:tav tm="100000">
                                          <p:val>
                                            <p:strVal val="#ppt_h"/>
                                          </p:val>
                                        </p:tav>
                                      </p:tavLst>
                                    </p:anim>
                                    <p:animEffect transition="in" filter="fade">
                                      <p:cBhvr>
                                        <p:cTn id="92" dur="500"/>
                                        <p:tgtEl>
                                          <p:spTgt spid="26"/>
                                        </p:tgtEl>
                                      </p:cBhvr>
                                    </p:animEffect>
                                  </p:childTnLst>
                                </p:cTn>
                              </p:par>
                              <p:par>
                                <p:cTn id="93" presetID="2" presetClass="entr" presetSubtype="8" fill="hold" grpId="0" nodeType="withEffect">
                                  <p:stCondLst>
                                    <p:cond delay="50"/>
                                  </p:stCondLst>
                                  <p:childTnLst>
                                    <p:set>
                                      <p:cBhvr>
                                        <p:cTn id="94" dur="1" fill="hold">
                                          <p:stCondLst>
                                            <p:cond delay="0"/>
                                          </p:stCondLst>
                                        </p:cTn>
                                        <p:tgtEl>
                                          <p:spTgt spid="15"/>
                                        </p:tgtEl>
                                        <p:attrNameLst>
                                          <p:attrName>style.visibility</p:attrName>
                                        </p:attrNameLst>
                                      </p:cBhvr>
                                      <p:to>
                                        <p:strVal val="visible"/>
                                      </p:to>
                                    </p:set>
                                    <p:anim calcmode="lin" valueType="num">
                                      <p:cBhvr additive="base">
                                        <p:cTn id="95" dur="500" fill="hold"/>
                                        <p:tgtEl>
                                          <p:spTgt spid="15"/>
                                        </p:tgtEl>
                                        <p:attrNameLst>
                                          <p:attrName>ppt_x</p:attrName>
                                        </p:attrNameLst>
                                      </p:cBhvr>
                                      <p:tavLst>
                                        <p:tav tm="0">
                                          <p:val>
                                            <p:strVal val="0-#ppt_w/2"/>
                                          </p:val>
                                        </p:tav>
                                        <p:tav tm="100000">
                                          <p:val>
                                            <p:strVal val="#ppt_x"/>
                                          </p:val>
                                        </p:tav>
                                      </p:tavLst>
                                    </p:anim>
                                    <p:anim calcmode="lin" valueType="num">
                                      <p:cBhvr additive="base">
                                        <p:cTn id="96" dur="500" fill="hold"/>
                                        <p:tgtEl>
                                          <p:spTgt spid="15"/>
                                        </p:tgtEl>
                                        <p:attrNameLst>
                                          <p:attrName>ppt_y</p:attrName>
                                        </p:attrNameLst>
                                      </p:cBhvr>
                                      <p:tavLst>
                                        <p:tav tm="0">
                                          <p:val>
                                            <p:strVal val="#ppt_y"/>
                                          </p:val>
                                        </p:tav>
                                        <p:tav tm="100000">
                                          <p:val>
                                            <p:strVal val="#ppt_y"/>
                                          </p:val>
                                        </p:tav>
                                      </p:tavLst>
                                    </p:anim>
                                  </p:childTnLst>
                                </p:cTn>
                              </p:par>
                              <p:par>
                                <p:cTn id="97" presetID="2" presetClass="entr" presetSubtype="1" fill="hold" grpId="0" nodeType="withEffect">
                                  <p:stCondLst>
                                    <p:cond delay="200"/>
                                  </p:stCondLst>
                                  <p:childTnLst>
                                    <p:set>
                                      <p:cBhvr>
                                        <p:cTn id="98" dur="1" fill="hold">
                                          <p:stCondLst>
                                            <p:cond delay="0"/>
                                          </p:stCondLst>
                                        </p:cTn>
                                        <p:tgtEl>
                                          <p:spTgt spid="21"/>
                                        </p:tgtEl>
                                        <p:attrNameLst>
                                          <p:attrName>style.visibility</p:attrName>
                                        </p:attrNameLst>
                                      </p:cBhvr>
                                      <p:to>
                                        <p:strVal val="visible"/>
                                      </p:to>
                                    </p:set>
                                    <p:anim calcmode="lin" valueType="num">
                                      <p:cBhvr additive="base">
                                        <p:cTn id="99" dur="500" fill="hold"/>
                                        <p:tgtEl>
                                          <p:spTgt spid="21"/>
                                        </p:tgtEl>
                                        <p:attrNameLst>
                                          <p:attrName>ppt_x</p:attrName>
                                        </p:attrNameLst>
                                      </p:cBhvr>
                                      <p:tavLst>
                                        <p:tav tm="0">
                                          <p:val>
                                            <p:strVal val="#ppt_x"/>
                                          </p:val>
                                        </p:tav>
                                        <p:tav tm="100000">
                                          <p:val>
                                            <p:strVal val="#ppt_x"/>
                                          </p:val>
                                        </p:tav>
                                      </p:tavLst>
                                    </p:anim>
                                    <p:anim calcmode="lin" valueType="num">
                                      <p:cBhvr additive="base">
                                        <p:cTn id="100" dur="500" fill="hold"/>
                                        <p:tgtEl>
                                          <p:spTgt spid="21"/>
                                        </p:tgtEl>
                                        <p:attrNameLst>
                                          <p:attrName>ppt_y</p:attrName>
                                        </p:attrNameLst>
                                      </p:cBhvr>
                                      <p:tavLst>
                                        <p:tav tm="0">
                                          <p:val>
                                            <p:strVal val="0-#ppt_h/2"/>
                                          </p:val>
                                        </p:tav>
                                        <p:tav tm="100000">
                                          <p:val>
                                            <p:strVal val="#ppt_y"/>
                                          </p:val>
                                        </p:tav>
                                      </p:tavLst>
                                    </p:anim>
                                  </p:childTnLst>
                                </p:cTn>
                              </p:par>
                              <p:par>
                                <p:cTn id="101" presetID="2" presetClass="entr" presetSubtype="2" fill="hold" grpId="0" nodeType="withEffect">
                                  <p:stCondLst>
                                    <p:cond delay="350"/>
                                  </p:stCondLst>
                                  <p:childTnLst>
                                    <p:set>
                                      <p:cBhvr>
                                        <p:cTn id="102" dur="1" fill="hold">
                                          <p:stCondLst>
                                            <p:cond delay="0"/>
                                          </p:stCondLst>
                                        </p:cTn>
                                        <p:tgtEl>
                                          <p:spTgt spid="16"/>
                                        </p:tgtEl>
                                        <p:attrNameLst>
                                          <p:attrName>style.visibility</p:attrName>
                                        </p:attrNameLst>
                                      </p:cBhvr>
                                      <p:to>
                                        <p:strVal val="visible"/>
                                      </p:to>
                                    </p:set>
                                    <p:anim calcmode="lin" valueType="num">
                                      <p:cBhvr additive="base">
                                        <p:cTn id="103" dur="500" fill="hold"/>
                                        <p:tgtEl>
                                          <p:spTgt spid="16"/>
                                        </p:tgtEl>
                                        <p:attrNameLst>
                                          <p:attrName>ppt_x</p:attrName>
                                        </p:attrNameLst>
                                      </p:cBhvr>
                                      <p:tavLst>
                                        <p:tav tm="0">
                                          <p:val>
                                            <p:strVal val="1+#ppt_w/2"/>
                                          </p:val>
                                        </p:tav>
                                        <p:tav tm="100000">
                                          <p:val>
                                            <p:strVal val="#ppt_x"/>
                                          </p:val>
                                        </p:tav>
                                      </p:tavLst>
                                    </p:anim>
                                    <p:anim calcmode="lin" valueType="num">
                                      <p:cBhvr additive="base">
                                        <p:cTn id="104" dur="500" fill="hold"/>
                                        <p:tgtEl>
                                          <p:spTgt spid="16"/>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500"/>
                                  </p:stCondLst>
                                  <p:childTnLst>
                                    <p:set>
                                      <p:cBhvr>
                                        <p:cTn id="106" dur="1" fill="hold">
                                          <p:stCondLst>
                                            <p:cond delay="0"/>
                                          </p:stCondLst>
                                        </p:cTn>
                                        <p:tgtEl>
                                          <p:spTgt spid="17"/>
                                        </p:tgtEl>
                                        <p:attrNameLst>
                                          <p:attrName>style.visibility</p:attrName>
                                        </p:attrNameLst>
                                      </p:cBhvr>
                                      <p:to>
                                        <p:strVal val="visible"/>
                                      </p:to>
                                    </p:set>
                                    <p:anim calcmode="lin" valueType="num">
                                      <p:cBhvr additive="base">
                                        <p:cTn id="107" dur="500" fill="hold"/>
                                        <p:tgtEl>
                                          <p:spTgt spid="17"/>
                                        </p:tgtEl>
                                        <p:attrNameLst>
                                          <p:attrName>ppt_x</p:attrName>
                                        </p:attrNameLst>
                                      </p:cBhvr>
                                      <p:tavLst>
                                        <p:tav tm="0">
                                          <p:val>
                                            <p:strVal val="1+#ppt_w/2"/>
                                          </p:val>
                                        </p:tav>
                                        <p:tav tm="100000">
                                          <p:val>
                                            <p:strVal val="#ppt_x"/>
                                          </p:val>
                                        </p:tav>
                                      </p:tavLst>
                                    </p:anim>
                                    <p:anim calcmode="lin" valueType="num">
                                      <p:cBhvr additive="base">
                                        <p:cTn id="108" dur="500" fill="hold"/>
                                        <p:tgtEl>
                                          <p:spTgt spid="17"/>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650"/>
                                  </p:stCondLst>
                                  <p:childTnLst>
                                    <p:set>
                                      <p:cBhvr>
                                        <p:cTn id="110" dur="1" fill="hold">
                                          <p:stCondLst>
                                            <p:cond delay="0"/>
                                          </p:stCondLst>
                                        </p:cTn>
                                        <p:tgtEl>
                                          <p:spTgt spid="18"/>
                                        </p:tgtEl>
                                        <p:attrNameLst>
                                          <p:attrName>style.visibility</p:attrName>
                                        </p:attrNameLst>
                                      </p:cBhvr>
                                      <p:to>
                                        <p:strVal val="visible"/>
                                      </p:to>
                                    </p:set>
                                    <p:anim calcmode="lin" valueType="num">
                                      <p:cBhvr additive="base">
                                        <p:cTn id="111" dur="500" fill="hold"/>
                                        <p:tgtEl>
                                          <p:spTgt spid="18"/>
                                        </p:tgtEl>
                                        <p:attrNameLst>
                                          <p:attrName>ppt_x</p:attrName>
                                        </p:attrNameLst>
                                      </p:cBhvr>
                                      <p:tavLst>
                                        <p:tav tm="0">
                                          <p:val>
                                            <p:strVal val="1+#ppt_w/2"/>
                                          </p:val>
                                        </p:tav>
                                        <p:tav tm="100000">
                                          <p:val>
                                            <p:strVal val="#ppt_x"/>
                                          </p:val>
                                        </p:tav>
                                      </p:tavLst>
                                    </p:anim>
                                    <p:anim calcmode="lin" valueType="num">
                                      <p:cBhvr additive="base">
                                        <p:cTn id="112" dur="500" fill="hold"/>
                                        <p:tgtEl>
                                          <p:spTgt spid="18"/>
                                        </p:tgtEl>
                                        <p:attrNameLst>
                                          <p:attrName>ppt_y</p:attrName>
                                        </p:attrNameLst>
                                      </p:cBhvr>
                                      <p:tavLst>
                                        <p:tav tm="0">
                                          <p:val>
                                            <p:strVal val="#ppt_y"/>
                                          </p:val>
                                        </p:tav>
                                        <p:tav tm="100000">
                                          <p:val>
                                            <p:strVal val="#ppt_y"/>
                                          </p:val>
                                        </p:tav>
                                      </p:tavLst>
                                    </p:anim>
                                  </p:childTnLst>
                                </p:cTn>
                              </p:par>
                              <p:par>
                                <p:cTn id="113" presetID="2" presetClass="entr" presetSubtype="4" fill="hold" grpId="0" nodeType="withEffect">
                                  <p:stCondLst>
                                    <p:cond delay="800"/>
                                  </p:stCondLst>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fill="hold"/>
                                        <p:tgtEl>
                                          <p:spTgt spid="19"/>
                                        </p:tgtEl>
                                        <p:attrNameLst>
                                          <p:attrName>ppt_x</p:attrName>
                                        </p:attrNameLst>
                                      </p:cBhvr>
                                      <p:tavLst>
                                        <p:tav tm="0">
                                          <p:val>
                                            <p:strVal val="#ppt_x"/>
                                          </p:val>
                                        </p:tav>
                                        <p:tav tm="100000">
                                          <p:val>
                                            <p:strVal val="#ppt_x"/>
                                          </p:val>
                                        </p:tav>
                                      </p:tavLst>
                                    </p:anim>
                                    <p:anim calcmode="lin" valueType="num">
                                      <p:cBhvr additive="base">
                                        <p:cTn id="116" dur="500" fill="hold"/>
                                        <p:tgtEl>
                                          <p:spTgt spid="19"/>
                                        </p:tgtEl>
                                        <p:attrNameLst>
                                          <p:attrName>ppt_y</p:attrName>
                                        </p:attrNameLst>
                                      </p:cBhvr>
                                      <p:tavLst>
                                        <p:tav tm="0">
                                          <p:val>
                                            <p:strVal val="1+#ppt_h/2"/>
                                          </p:val>
                                        </p:tav>
                                        <p:tav tm="100000">
                                          <p:val>
                                            <p:strVal val="#ppt_y"/>
                                          </p:val>
                                        </p:tav>
                                      </p:tavLst>
                                    </p:anim>
                                  </p:childTnLst>
                                </p:cTn>
                              </p:par>
                              <p:par>
                                <p:cTn id="117" presetID="2" presetClass="entr" presetSubtype="8" fill="hold" grpId="0" nodeType="withEffect">
                                  <p:stCondLst>
                                    <p:cond delay="950"/>
                                  </p:stCondLst>
                                  <p:childTnLst>
                                    <p:set>
                                      <p:cBhvr>
                                        <p:cTn id="118" dur="1" fill="hold">
                                          <p:stCondLst>
                                            <p:cond delay="0"/>
                                          </p:stCondLst>
                                        </p:cTn>
                                        <p:tgtEl>
                                          <p:spTgt spid="22"/>
                                        </p:tgtEl>
                                        <p:attrNameLst>
                                          <p:attrName>style.visibility</p:attrName>
                                        </p:attrNameLst>
                                      </p:cBhvr>
                                      <p:to>
                                        <p:strVal val="visible"/>
                                      </p:to>
                                    </p:set>
                                    <p:anim calcmode="lin" valueType="num">
                                      <p:cBhvr additive="base">
                                        <p:cTn id="119" dur="500" fill="hold"/>
                                        <p:tgtEl>
                                          <p:spTgt spid="22"/>
                                        </p:tgtEl>
                                        <p:attrNameLst>
                                          <p:attrName>ppt_x</p:attrName>
                                        </p:attrNameLst>
                                      </p:cBhvr>
                                      <p:tavLst>
                                        <p:tav tm="0">
                                          <p:val>
                                            <p:strVal val="0-#ppt_w/2"/>
                                          </p:val>
                                        </p:tav>
                                        <p:tav tm="100000">
                                          <p:val>
                                            <p:strVal val="#ppt_x"/>
                                          </p:val>
                                        </p:tav>
                                      </p:tavLst>
                                    </p:anim>
                                    <p:anim calcmode="lin" valueType="num">
                                      <p:cBhvr additive="base">
                                        <p:cTn id="120" dur="500" fill="hold"/>
                                        <p:tgtEl>
                                          <p:spTgt spid="2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1100"/>
                                  </p:stCondLst>
                                  <p:childTnLst>
                                    <p:set>
                                      <p:cBhvr>
                                        <p:cTn id="122" dur="1" fill="hold">
                                          <p:stCondLst>
                                            <p:cond delay="0"/>
                                          </p:stCondLst>
                                        </p:cTn>
                                        <p:tgtEl>
                                          <p:spTgt spid="20"/>
                                        </p:tgtEl>
                                        <p:attrNameLst>
                                          <p:attrName>style.visibility</p:attrName>
                                        </p:attrNameLst>
                                      </p:cBhvr>
                                      <p:to>
                                        <p:strVal val="visible"/>
                                      </p:to>
                                    </p:set>
                                    <p:anim calcmode="lin" valueType="num">
                                      <p:cBhvr additive="base">
                                        <p:cTn id="123" dur="500" fill="hold"/>
                                        <p:tgtEl>
                                          <p:spTgt spid="20"/>
                                        </p:tgtEl>
                                        <p:attrNameLst>
                                          <p:attrName>ppt_x</p:attrName>
                                        </p:attrNameLst>
                                      </p:cBhvr>
                                      <p:tavLst>
                                        <p:tav tm="0">
                                          <p:val>
                                            <p:strVal val="0-#ppt_w/2"/>
                                          </p:val>
                                        </p:tav>
                                        <p:tav tm="100000">
                                          <p:val>
                                            <p:strVal val="#ppt_x"/>
                                          </p:val>
                                        </p:tav>
                                      </p:tavLst>
                                    </p:anim>
                                    <p:anim calcmode="lin" valueType="num">
                                      <p:cBhvr additive="base">
                                        <p:cTn id="124"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6789738" y="2295525"/>
            <a:ext cx="3984625" cy="4071938"/>
            <a:chOff x="6789738" y="2295525"/>
            <a:chExt cx="3984625" cy="4071938"/>
          </a:xfrm>
        </p:grpSpPr>
        <p:sp>
          <p:nvSpPr>
            <p:cNvPr id="6" name="Freeform 6"/>
            <p:cNvSpPr>
              <a:spLocks/>
            </p:cNvSpPr>
            <p:nvPr/>
          </p:nvSpPr>
          <p:spPr bwMode="auto">
            <a:xfrm>
              <a:off x="6789738" y="2295525"/>
              <a:ext cx="3984625" cy="4071938"/>
            </a:xfrm>
            <a:custGeom>
              <a:avLst/>
              <a:gdLst>
                <a:gd name="T0" fmla="*/ 377 w 1047"/>
                <a:gd name="T1" fmla="*/ 0 h 1069"/>
                <a:gd name="T2" fmla="*/ 85 w 1047"/>
                <a:gd name="T3" fmla="*/ 506 h 1069"/>
                <a:gd name="T4" fmla="*/ 85 w 1047"/>
                <a:gd name="T5" fmla="*/ 506 h 1069"/>
                <a:gd name="T6" fmla="*/ 1047 w 1047"/>
                <a:gd name="T7" fmla="*/ 506 h 1069"/>
                <a:gd name="T8" fmla="*/ 989 w 1047"/>
                <a:gd name="T9" fmla="*/ 636 h 1069"/>
                <a:gd name="T10" fmla="*/ 68 w 1047"/>
                <a:gd name="T11" fmla="*/ 883 h 1069"/>
                <a:gd name="T12" fmla="*/ 0 w 1047"/>
                <a:gd name="T13" fmla="*/ 838 h 1069"/>
              </a:gdLst>
              <a:ahLst/>
              <a:cxnLst>
                <a:cxn ang="0">
                  <a:pos x="T0" y="T1"/>
                </a:cxn>
                <a:cxn ang="0">
                  <a:pos x="T2" y="T3"/>
                </a:cxn>
                <a:cxn ang="0">
                  <a:pos x="T4" y="T5"/>
                </a:cxn>
                <a:cxn ang="0">
                  <a:pos x="T6" y="T7"/>
                </a:cxn>
                <a:cxn ang="0">
                  <a:pos x="T8" y="T9"/>
                </a:cxn>
                <a:cxn ang="0">
                  <a:pos x="T10" y="T11"/>
                </a:cxn>
                <a:cxn ang="0">
                  <a:pos x="T12" y="T13"/>
                </a:cxn>
              </a:cxnLst>
              <a:rect l="0" t="0" r="r" b="b"/>
              <a:pathLst>
                <a:path w="1047" h="1069">
                  <a:moveTo>
                    <a:pt x="377" y="0"/>
                  </a:moveTo>
                  <a:cubicBezTo>
                    <a:pt x="85" y="506"/>
                    <a:pt x="85" y="506"/>
                    <a:pt x="85" y="506"/>
                  </a:cubicBezTo>
                  <a:cubicBezTo>
                    <a:pt x="85" y="506"/>
                    <a:pt x="85" y="506"/>
                    <a:pt x="85" y="506"/>
                  </a:cubicBezTo>
                  <a:cubicBezTo>
                    <a:pt x="1047" y="506"/>
                    <a:pt x="1047" y="506"/>
                    <a:pt x="1047" y="506"/>
                  </a:cubicBezTo>
                  <a:cubicBezTo>
                    <a:pt x="1033" y="551"/>
                    <a:pt x="1013" y="595"/>
                    <a:pt x="989" y="636"/>
                  </a:cubicBezTo>
                  <a:cubicBezTo>
                    <a:pt x="803" y="958"/>
                    <a:pt x="390" y="1069"/>
                    <a:pt x="68" y="883"/>
                  </a:cubicBezTo>
                  <a:cubicBezTo>
                    <a:pt x="45" y="869"/>
                    <a:pt x="22" y="855"/>
                    <a:pt x="0" y="838"/>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6789738" y="5486400"/>
              <a:ext cx="171450" cy="152400"/>
            </a:xfrm>
            <a:custGeom>
              <a:avLst/>
              <a:gdLst>
                <a:gd name="T0" fmla="*/ 55 w 108"/>
                <a:gd name="T1" fmla="*/ 96 h 96"/>
                <a:gd name="T2" fmla="*/ 0 w 108"/>
                <a:gd name="T3" fmla="*/ 0 h 96"/>
                <a:gd name="T4" fmla="*/ 108 w 108"/>
                <a:gd name="T5" fmla="*/ 20 h 96"/>
              </a:gdLst>
              <a:ahLst/>
              <a:cxnLst>
                <a:cxn ang="0">
                  <a:pos x="T0" y="T1"/>
                </a:cxn>
                <a:cxn ang="0">
                  <a:pos x="T2" y="T3"/>
                </a:cxn>
                <a:cxn ang="0">
                  <a:pos x="T4" y="T5"/>
                </a:cxn>
              </a:cxnLst>
              <a:rect l="0" t="0" r="r" b="b"/>
              <a:pathLst>
                <a:path w="108" h="96">
                  <a:moveTo>
                    <a:pt x="55" y="96"/>
                  </a:moveTo>
                  <a:lnTo>
                    <a:pt x="0" y="0"/>
                  </a:lnTo>
                  <a:lnTo>
                    <a:pt x="108" y="20"/>
                  </a:ln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19" name="Group 18"/>
          <p:cNvGrpSpPr/>
          <p:nvPr/>
        </p:nvGrpSpPr>
        <p:grpSpPr>
          <a:xfrm>
            <a:off x="7399338" y="868363"/>
            <a:ext cx="3568699" cy="3228975"/>
            <a:chOff x="7399338" y="868363"/>
            <a:chExt cx="3568699" cy="3228975"/>
          </a:xfrm>
        </p:grpSpPr>
        <p:sp>
          <p:nvSpPr>
            <p:cNvPr id="8" name="Freeform 8"/>
            <p:cNvSpPr>
              <a:spLocks/>
            </p:cNvSpPr>
            <p:nvPr/>
          </p:nvSpPr>
          <p:spPr bwMode="auto">
            <a:xfrm>
              <a:off x="7399338" y="868363"/>
              <a:ext cx="3500437" cy="3228975"/>
            </a:xfrm>
            <a:custGeom>
              <a:avLst/>
              <a:gdLst>
                <a:gd name="T0" fmla="*/ 0 w 920"/>
                <a:gd name="T1" fmla="*/ 848 h 848"/>
                <a:gd name="T2" fmla="*/ 584 w 920"/>
                <a:gd name="T3" fmla="*/ 848 h 848"/>
                <a:gd name="T4" fmla="*/ 584 w 920"/>
                <a:gd name="T5" fmla="*/ 848 h 848"/>
                <a:gd name="T6" fmla="*/ 103 w 920"/>
                <a:gd name="T7" fmla="*/ 15 h 848"/>
                <a:gd name="T8" fmla="*/ 245 w 920"/>
                <a:gd name="T9" fmla="*/ 0 h 848"/>
                <a:gd name="T10" fmla="*/ 920 w 920"/>
                <a:gd name="T11" fmla="*/ 674 h 848"/>
                <a:gd name="T12" fmla="*/ 915 w 920"/>
                <a:gd name="T13" fmla="*/ 755 h 848"/>
              </a:gdLst>
              <a:ahLst/>
              <a:cxnLst>
                <a:cxn ang="0">
                  <a:pos x="T0" y="T1"/>
                </a:cxn>
                <a:cxn ang="0">
                  <a:pos x="T2" y="T3"/>
                </a:cxn>
                <a:cxn ang="0">
                  <a:pos x="T4" y="T5"/>
                </a:cxn>
                <a:cxn ang="0">
                  <a:pos x="T6" y="T7"/>
                </a:cxn>
                <a:cxn ang="0">
                  <a:pos x="T8" y="T9"/>
                </a:cxn>
                <a:cxn ang="0">
                  <a:pos x="T10" y="T11"/>
                </a:cxn>
                <a:cxn ang="0">
                  <a:pos x="T12" y="T13"/>
                </a:cxn>
              </a:cxnLst>
              <a:rect l="0" t="0" r="r" b="b"/>
              <a:pathLst>
                <a:path w="920" h="848">
                  <a:moveTo>
                    <a:pt x="0" y="848"/>
                  </a:moveTo>
                  <a:cubicBezTo>
                    <a:pt x="584" y="848"/>
                    <a:pt x="584" y="848"/>
                    <a:pt x="584" y="848"/>
                  </a:cubicBezTo>
                  <a:cubicBezTo>
                    <a:pt x="584" y="848"/>
                    <a:pt x="584" y="848"/>
                    <a:pt x="584" y="848"/>
                  </a:cubicBezTo>
                  <a:cubicBezTo>
                    <a:pt x="103" y="15"/>
                    <a:pt x="103" y="15"/>
                    <a:pt x="103" y="15"/>
                  </a:cubicBezTo>
                  <a:cubicBezTo>
                    <a:pt x="150" y="5"/>
                    <a:pt x="197" y="0"/>
                    <a:pt x="245" y="0"/>
                  </a:cubicBezTo>
                  <a:cubicBezTo>
                    <a:pt x="617" y="0"/>
                    <a:pt x="920" y="302"/>
                    <a:pt x="920" y="674"/>
                  </a:cubicBezTo>
                  <a:cubicBezTo>
                    <a:pt x="920" y="701"/>
                    <a:pt x="918" y="728"/>
                    <a:pt x="915" y="755"/>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10820400" y="3579813"/>
              <a:ext cx="147637" cy="163513"/>
            </a:xfrm>
            <a:custGeom>
              <a:avLst/>
              <a:gdLst>
                <a:gd name="T0" fmla="*/ 93 w 93"/>
                <a:gd name="T1" fmla="*/ 9 h 103"/>
                <a:gd name="T2" fmla="*/ 38 w 93"/>
                <a:gd name="T3" fmla="*/ 103 h 103"/>
                <a:gd name="T4" fmla="*/ 0 w 93"/>
                <a:gd name="T5" fmla="*/ 0 h 103"/>
              </a:gdLst>
              <a:ahLst/>
              <a:cxnLst>
                <a:cxn ang="0">
                  <a:pos x="T0" y="T1"/>
                </a:cxn>
                <a:cxn ang="0">
                  <a:pos x="T2" y="T3"/>
                </a:cxn>
                <a:cxn ang="0">
                  <a:pos x="T4" y="T5"/>
                </a:cxn>
              </a:cxnLst>
              <a:rect l="0" t="0" r="r" b="b"/>
              <a:pathLst>
                <a:path w="93" h="103">
                  <a:moveTo>
                    <a:pt x="93" y="9"/>
                  </a:moveTo>
                  <a:lnTo>
                    <a:pt x="38" y="103"/>
                  </a:lnTo>
                  <a:lnTo>
                    <a:pt x="0" y="0"/>
                  </a:ln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18" name="Group 17"/>
          <p:cNvGrpSpPr/>
          <p:nvPr/>
        </p:nvGrpSpPr>
        <p:grpSpPr>
          <a:xfrm>
            <a:off x="5400675" y="1069975"/>
            <a:ext cx="3970337" cy="4089400"/>
            <a:chOff x="5400675" y="1069975"/>
            <a:chExt cx="3970337" cy="4089400"/>
          </a:xfrm>
        </p:grpSpPr>
        <p:sp>
          <p:nvSpPr>
            <p:cNvPr id="10" name="Freeform 10"/>
            <p:cNvSpPr>
              <a:spLocks/>
            </p:cNvSpPr>
            <p:nvPr/>
          </p:nvSpPr>
          <p:spPr bwMode="auto">
            <a:xfrm>
              <a:off x="5400675" y="1073150"/>
              <a:ext cx="3970337" cy="4086225"/>
            </a:xfrm>
            <a:custGeom>
              <a:avLst/>
              <a:gdLst>
                <a:gd name="T0" fmla="*/ 1043 w 1043"/>
                <a:gd name="T1" fmla="*/ 745 h 1073"/>
                <a:gd name="T2" fmla="*/ 751 w 1043"/>
                <a:gd name="T3" fmla="*/ 239 h 1073"/>
                <a:gd name="T4" fmla="*/ 751 w 1043"/>
                <a:gd name="T5" fmla="*/ 239 h 1073"/>
                <a:gd name="T6" fmla="*/ 270 w 1043"/>
                <a:gd name="T7" fmla="*/ 1073 h 1073"/>
                <a:gd name="T8" fmla="*/ 186 w 1043"/>
                <a:gd name="T9" fmla="*/ 957 h 1073"/>
                <a:gd name="T10" fmla="*/ 433 w 1043"/>
                <a:gd name="T11" fmla="*/ 36 h 1073"/>
                <a:gd name="T12" fmla="*/ 505 w 1043"/>
                <a:gd name="T13" fmla="*/ 0 h 1073"/>
              </a:gdLst>
              <a:ahLst/>
              <a:cxnLst>
                <a:cxn ang="0">
                  <a:pos x="T0" y="T1"/>
                </a:cxn>
                <a:cxn ang="0">
                  <a:pos x="T2" y="T3"/>
                </a:cxn>
                <a:cxn ang="0">
                  <a:pos x="T4" y="T5"/>
                </a:cxn>
                <a:cxn ang="0">
                  <a:pos x="T6" y="T7"/>
                </a:cxn>
                <a:cxn ang="0">
                  <a:pos x="T8" y="T9"/>
                </a:cxn>
                <a:cxn ang="0">
                  <a:pos x="T10" y="T11"/>
                </a:cxn>
                <a:cxn ang="0">
                  <a:pos x="T12" y="T13"/>
                </a:cxn>
              </a:cxnLst>
              <a:rect l="0" t="0" r="r" b="b"/>
              <a:pathLst>
                <a:path w="1043" h="1073">
                  <a:moveTo>
                    <a:pt x="1043" y="745"/>
                  </a:moveTo>
                  <a:cubicBezTo>
                    <a:pt x="751" y="239"/>
                    <a:pt x="751" y="239"/>
                    <a:pt x="751" y="239"/>
                  </a:cubicBezTo>
                  <a:cubicBezTo>
                    <a:pt x="751" y="239"/>
                    <a:pt x="751" y="239"/>
                    <a:pt x="751" y="239"/>
                  </a:cubicBezTo>
                  <a:cubicBezTo>
                    <a:pt x="270" y="1073"/>
                    <a:pt x="270" y="1073"/>
                    <a:pt x="270" y="1073"/>
                  </a:cubicBezTo>
                  <a:cubicBezTo>
                    <a:pt x="238" y="1038"/>
                    <a:pt x="210" y="999"/>
                    <a:pt x="186" y="957"/>
                  </a:cubicBezTo>
                  <a:cubicBezTo>
                    <a:pt x="0" y="635"/>
                    <a:pt x="111" y="222"/>
                    <a:pt x="433" y="36"/>
                  </a:cubicBezTo>
                  <a:cubicBezTo>
                    <a:pt x="457" y="22"/>
                    <a:pt x="481" y="10"/>
                    <a:pt x="505" y="0"/>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7151688" y="1069975"/>
              <a:ext cx="171450" cy="136525"/>
            </a:xfrm>
            <a:custGeom>
              <a:avLst/>
              <a:gdLst>
                <a:gd name="T0" fmla="*/ 0 w 108"/>
                <a:gd name="T1" fmla="*/ 0 h 86"/>
                <a:gd name="T2" fmla="*/ 108 w 108"/>
                <a:gd name="T3" fmla="*/ 2 h 86"/>
                <a:gd name="T4" fmla="*/ 38 w 108"/>
                <a:gd name="T5" fmla="*/ 86 h 86"/>
              </a:gdLst>
              <a:ahLst/>
              <a:cxnLst>
                <a:cxn ang="0">
                  <a:pos x="T0" y="T1"/>
                </a:cxn>
                <a:cxn ang="0">
                  <a:pos x="T2" y="T3"/>
                </a:cxn>
                <a:cxn ang="0">
                  <a:pos x="T4" y="T5"/>
                </a:cxn>
              </a:cxnLst>
              <a:rect l="0" t="0" r="r" b="b"/>
              <a:pathLst>
                <a:path w="108" h="86">
                  <a:moveTo>
                    <a:pt x="0" y="0"/>
                  </a:moveTo>
                  <a:lnTo>
                    <a:pt x="108" y="2"/>
                  </a:lnTo>
                  <a:lnTo>
                    <a:pt x="38" y="86"/>
                  </a:ln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2" name="Freeform 12"/>
          <p:cNvSpPr>
            <a:spLocks noEditPoints="1"/>
          </p:cNvSpPr>
          <p:nvPr/>
        </p:nvSpPr>
        <p:spPr bwMode="auto">
          <a:xfrm>
            <a:off x="9842500" y="3160713"/>
            <a:ext cx="631825" cy="711200"/>
          </a:xfrm>
          <a:custGeom>
            <a:avLst/>
            <a:gdLst>
              <a:gd name="T0" fmla="*/ 53 w 166"/>
              <a:gd name="T1" fmla="*/ 146 h 187"/>
              <a:gd name="T2" fmla="*/ 40 w 166"/>
              <a:gd name="T3" fmla="*/ 112 h 187"/>
              <a:gd name="T4" fmla="*/ 32 w 166"/>
              <a:gd name="T5" fmla="*/ 84 h 187"/>
              <a:gd name="T6" fmla="*/ 83 w 166"/>
              <a:gd name="T7" fmla="*/ 32 h 187"/>
              <a:gd name="T8" fmla="*/ 135 w 166"/>
              <a:gd name="T9" fmla="*/ 84 h 187"/>
              <a:gd name="T10" fmla="*/ 126 w 166"/>
              <a:gd name="T11" fmla="*/ 112 h 187"/>
              <a:gd name="T12" fmla="*/ 113 w 166"/>
              <a:gd name="T13" fmla="*/ 140 h 187"/>
              <a:gd name="T14" fmla="*/ 83 w 166"/>
              <a:gd name="T15" fmla="*/ 52 h 187"/>
              <a:gd name="T16" fmla="*/ 52 w 166"/>
              <a:gd name="T17" fmla="*/ 83 h 187"/>
              <a:gd name="T18" fmla="*/ 83 w 166"/>
              <a:gd name="T19" fmla="*/ 114 h 187"/>
              <a:gd name="T20" fmla="*/ 114 w 166"/>
              <a:gd name="T21" fmla="*/ 83 h 187"/>
              <a:gd name="T22" fmla="*/ 83 w 166"/>
              <a:gd name="T23" fmla="*/ 52 h 187"/>
              <a:gd name="T24" fmla="*/ 71 w 166"/>
              <a:gd name="T25" fmla="*/ 88 h 187"/>
              <a:gd name="T26" fmla="*/ 80 w 166"/>
              <a:gd name="T27" fmla="*/ 99 h 187"/>
              <a:gd name="T28" fmla="*/ 95 w 166"/>
              <a:gd name="T29" fmla="*/ 73 h 187"/>
              <a:gd name="T30" fmla="*/ 83 w 166"/>
              <a:gd name="T31" fmla="*/ 16 h 187"/>
              <a:gd name="T32" fmla="*/ 83 w 166"/>
              <a:gd name="T33" fmla="*/ 0 h 187"/>
              <a:gd name="T34" fmla="*/ 50 w 166"/>
              <a:gd name="T35" fmla="*/ 25 h 187"/>
              <a:gd name="T36" fmla="*/ 42 w 166"/>
              <a:gd name="T37" fmla="*/ 11 h 187"/>
              <a:gd name="T38" fmla="*/ 12 w 166"/>
              <a:gd name="T39" fmla="*/ 41 h 187"/>
              <a:gd name="T40" fmla="*/ 25 w 166"/>
              <a:gd name="T41" fmla="*/ 49 h 187"/>
              <a:gd name="T42" fmla="*/ 0 w 166"/>
              <a:gd name="T43" fmla="*/ 83 h 187"/>
              <a:gd name="T44" fmla="*/ 17 w 166"/>
              <a:gd name="T45" fmla="*/ 83 h 187"/>
              <a:gd name="T46" fmla="*/ 124 w 166"/>
              <a:gd name="T47" fmla="*/ 11 h 187"/>
              <a:gd name="T48" fmla="*/ 116 w 166"/>
              <a:gd name="T49" fmla="*/ 25 h 187"/>
              <a:gd name="T50" fmla="*/ 155 w 166"/>
              <a:gd name="T51" fmla="*/ 41 h 187"/>
              <a:gd name="T52" fmla="*/ 141 w 166"/>
              <a:gd name="T53" fmla="*/ 49 h 187"/>
              <a:gd name="T54" fmla="*/ 150 w 166"/>
              <a:gd name="T55" fmla="*/ 83 h 187"/>
              <a:gd name="T56" fmla="*/ 166 w 166"/>
              <a:gd name="T57" fmla="*/ 83 h 187"/>
              <a:gd name="T58" fmla="*/ 102 w 166"/>
              <a:gd name="T59" fmla="*/ 150 h 187"/>
              <a:gd name="T60" fmla="*/ 61 w 166"/>
              <a:gd name="T61" fmla="*/ 161 h 187"/>
              <a:gd name="T62" fmla="*/ 56 w 166"/>
              <a:gd name="T63" fmla="*/ 168 h 187"/>
              <a:gd name="T64" fmla="*/ 63 w 166"/>
              <a:gd name="T65" fmla="*/ 175 h 187"/>
              <a:gd name="T66" fmla="*/ 66 w 166"/>
              <a:gd name="T67" fmla="*/ 174 h 187"/>
              <a:gd name="T68" fmla="*/ 102 w 166"/>
              <a:gd name="T69" fmla="*/ 164 h 187"/>
              <a:gd name="T70" fmla="*/ 102 w 166"/>
              <a:gd name="T71" fmla="*/ 164 h 187"/>
              <a:gd name="T72" fmla="*/ 103 w 166"/>
              <a:gd name="T73" fmla="*/ 164 h 187"/>
              <a:gd name="T74" fmla="*/ 110 w 166"/>
              <a:gd name="T75" fmla="*/ 171 h 187"/>
              <a:gd name="T76" fmla="*/ 106 w 166"/>
              <a:gd name="T77" fmla="*/ 177 h 187"/>
              <a:gd name="T78" fmla="*/ 71 w 166"/>
              <a:gd name="T7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187">
                <a:moveTo>
                  <a:pt x="53" y="146"/>
                </a:moveTo>
                <a:cubicBezTo>
                  <a:pt x="54" y="137"/>
                  <a:pt x="51" y="129"/>
                  <a:pt x="40" y="112"/>
                </a:cubicBezTo>
                <a:cubicBezTo>
                  <a:pt x="34" y="104"/>
                  <a:pt x="32" y="94"/>
                  <a:pt x="32" y="84"/>
                </a:cubicBezTo>
                <a:cubicBezTo>
                  <a:pt x="32" y="55"/>
                  <a:pt x="55" y="32"/>
                  <a:pt x="83" y="32"/>
                </a:cubicBezTo>
                <a:cubicBezTo>
                  <a:pt x="112" y="32"/>
                  <a:pt x="135" y="55"/>
                  <a:pt x="135" y="84"/>
                </a:cubicBezTo>
                <a:cubicBezTo>
                  <a:pt x="135" y="94"/>
                  <a:pt x="132" y="104"/>
                  <a:pt x="126" y="112"/>
                </a:cubicBezTo>
                <a:cubicBezTo>
                  <a:pt x="118" y="125"/>
                  <a:pt x="114" y="133"/>
                  <a:pt x="113" y="140"/>
                </a:cubicBezTo>
                <a:moveTo>
                  <a:pt x="83" y="52"/>
                </a:moveTo>
                <a:cubicBezTo>
                  <a:pt x="66" y="52"/>
                  <a:pt x="52" y="66"/>
                  <a:pt x="52" y="83"/>
                </a:cubicBezTo>
                <a:cubicBezTo>
                  <a:pt x="52" y="100"/>
                  <a:pt x="66" y="114"/>
                  <a:pt x="83" y="114"/>
                </a:cubicBezTo>
                <a:cubicBezTo>
                  <a:pt x="100" y="114"/>
                  <a:pt x="114" y="100"/>
                  <a:pt x="114" y="83"/>
                </a:cubicBezTo>
                <a:cubicBezTo>
                  <a:pt x="114" y="66"/>
                  <a:pt x="100" y="52"/>
                  <a:pt x="83" y="52"/>
                </a:cubicBezTo>
                <a:close/>
                <a:moveTo>
                  <a:pt x="71" y="88"/>
                </a:moveTo>
                <a:cubicBezTo>
                  <a:pt x="80" y="99"/>
                  <a:pt x="80" y="99"/>
                  <a:pt x="80" y="99"/>
                </a:cubicBezTo>
                <a:cubicBezTo>
                  <a:pt x="95" y="73"/>
                  <a:pt x="95" y="73"/>
                  <a:pt x="95" y="73"/>
                </a:cubicBezTo>
                <a:moveTo>
                  <a:pt x="83" y="16"/>
                </a:moveTo>
                <a:cubicBezTo>
                  <a:pt x="83" y="0"/>
                  <a:pt x="83" y="0"/>
                  <a:pt x="83" y="0"/>
                </a:cubicBezTo>
                <a:moveTo>
                  <a:pt x="50" y="25"/>
                </a:moveTo>
                <a:cubicBezTo>
                  <a:pt x="42" y="11"/>
                  <a:pt x="42" y="11"/>
                  <a:pt x="42" y="11"/>
                </a:cubicBezTo>
                <a:moveTo>
                  <a:pt x="12" y="41"/>
                </a:moveTo>
                <a:cubicBezTo>
                  <a:pt x="25" y="49"/>
                  <a:pt x="25" y="49"/>
                  <a:pt x="25" y="49"/>
                </a:cubicBezTo>
                <a:moveTo>
                  <a:pt x="0" y="83"/>
                </a:moveTo>
                <a:cubicBezTo>
                  <a:pt x="17" y="83"/>
                  <a:pt x="17" y="83"/>
                  <a:pt x="17" y="83"/>
                </a:cubicBezTo>
                <a:moveTo>
                  <a:pt x="124" y="11"/>
                </a:moveTo>
                <a:cubicBezTo>
                  <a:pt x="116" y="25"/>
                  <a:pt x="116" y="25"/>
                  <a:pt x="116" y="25"/>
                </a:cubicBezTo>
                <a:moveTo>
                  <a:pt x="155" y="41"/>
                </a:moveTo>
                <a:cubicBezTo>
                  <a:pt x="141" y="49"/>
                  <a:pt x="141" y="49"/>
                  <a:pt x="141" y="49"/>
                </a:cubicBezTo>
                <a:moveTo>
                  <a:pt x="150" y="83"/>
                </a:moveTo>
                <a:cubicBezTo>
                  <a:pt x="166" y="83"/>
                  <a:pt x="166" y="83"/>
                  <a:pt x="166" y="83"/>
                </a:cubicBezTo>
                <a:moveTo>
                  <a:pt x="102" y="150"/>
                </a:moveTo>
                <a:cubicBezTo>
                  <a:pt x="102" y="150"/>
                  <a:pt x="61" y="161"/>
                  <a:pt x="61" y="161"/>
                </a:cubicBezTo>
                <a:cubicBezTo>
                  <a:pt x="58" y="162"/>
                  <a:pt x="56" y="165"/>
                  <a:pt x="56" y="168"/>
                </a:cubicBezTo>
                <a:cubicBezTo>
                  <a:pt x="56" y="172"/>
                  <a:pt x="59" y="175"/>
                  <a:pt x="63" y="175"/>
                </a:cubicBezTo>
                <a:cubicBezTo>
                  <a:pt x="64" y="175"/>
                  <a:pt x="66" y="174"/>
                  <a:pt x="66" y="174"/>
                </a:cubicBezTo>
                <a:cubicBezTo>
                  <a:pt x="102" y="164"/>
                  <a:pt x="102" y="164"/>
                  <a:pt x="102" y="164"/>
                </a:cubicBezTo>
                <a:cubicBezTo>
                  <a:pt x="102" y="164"/>
                  <a:pt x="102" y="164"/>
                  <a:pt x="102" y="164"/>
                </a:cubicBezTo>
                <a:cubicBezTo>
                  <a:pt x="102" y="164"/>
                  <a:pt x="103" y="164"/>
                  <a:pt x="103" y="164"/>
                </a:cubicBezTo>
                <a:cubicBezTo>
                  <a:pt x="107" y="164"/>
                  <a:pt x="110" y="167"/>
                  <a:pt x="110" y="171"/>
                </a:cubicBezTo>
                <a:cubicBezTo>
                  <a:pt x="110" y="174"/>
                  <a:pt x="108" y="176"/>
                  <a:pt x="106" y="177"/>
                </a:cubicBezTo>
                <a:cubicBezTo>
                  <a:pt x="71" y="187"/>
                  <a:pt x="71" y="187"/>
                  <a:pt x="71" y="187"/>
                </a:cubicBezTo>
              </a:path>
            </a:pathLst>
          </a:custGeom>
          <a:noFill/>
          <a:ln w="222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noEditPoints="1"/>
          </p:cNvSpPr>
          <p:nvPr/>
        </p:nvSpPr>
        <p:spPr bwMode="auto">
          <a:xfrm>
            <a:off x="6843713" y="1724025"/>
            <a:ext cx="936625" cy="530225"/>
          </a:xfrm>
          <a:custGeom>
            <a:avLst/>
            <a:gdLst>
              <a:gd name="T0" fmla="*/ 58 w 246"/>
              <a:gd name="T1" fmla="*/ 113 h 139"/>
              <a:gd name="T2" fmla="*/ 58 w 246"/>
              <a:gd name="T3" fmla="*/ 103 h 139"/>
              <a:gd name="T4" fmla="*/ 72 w 246"/>
              <a:gd name="T5" fmla="*/ 90 h 139"/>
              <a:gd name="T6" fmla="*/ 80 w 246"/>
              <a:gd name="T7" fmla="*/ 97 h 139"/>
              <a:gd name="T8" fmla="*/ 68 w 246"/>
              <a:gd name="T9" fmla="*/ 113 h 139"/>
              <a:gd name="T10" fmla="*/ 150 w 246"/>
              <a:gd name="T11" fmla="*/ 101 h 139"/>
              <a:gd name="T12" fmla="*/ 179 w 246"/>
              <a:gd name="T13" fmla="*/ 113 h 139"/>
              <a:gd name="T14" fmla="*/ 181 w 246"/>
              <a:gd name="T15" fmla="*/ 101 h 139"/>
              <a:gd name="T16" fmla="*/ 151 w 246"/>
              <a:gd name="T17" fmla="*/ 123 h 139"/>
              <a:gd name="T18" fmla="*/ 164 w 246"/>
              <a:gd name="T19" fmla="*/ 124 h 139"/>
              <a:gd name="T20" fmla="*/ 167 w 246"/>
              <a:gd name="T21" fmla="*/ 113 h 139"/>
              <a:gd name="T22" fmla="*/ 134 w 246"/>
              <a:gd name="T23" fmla="*/ 133 h 139"/>
              <a:gd name="T24" fmla="*/ 148 w 246"/>
              <a:gd name="T25" fmla="*/ 134 h 139"/>
              <a:gd name="T26" fmla="*/ 151 w 246"/>
              <a:gd name="T27" fmla="*/ 123 h 139"/>
              <a:gd name="T28" fmla="*/ 115 w 246"/>
              <a:gd name="T29" fmla="*/ 136 h 139"/>
              <a:gd name="T30" fmla="*/ 131 w 246"/>
              <a:gd name="T31" fmla="*/ 134 h 139"/>
              <a:gd name="T32" fmla="*/ 78 w 246"/>
              <a:gd name="T33" fmla="*/ 124 h 139"/>
              <a:gd name="T34" fmla="*/ 95 w 246"/>
              <a:gd name="T35" fmla="*/ 94 h 139"/>
              <a:gd name="T36" fmla="*/ 84 w 246"/>
              <a:gd name="T37" fmla="*/ 95 h 139"/>
              <a:gd name="T38" fmla="*/ 68 w 246"/>
              <a:gd name="T39" fmla="*/ 124 h 139"/>
              <a:gd name="T40" fmla="*/ 78 w 246"/>
              <a:gd name="T41" fmla="*/ 124 h 139"/>
              <a:gd name="T42" fmla="*/ 108 w 246"/>
              <a:gd name="T43" fmla="*/ 113 h 139"/>
              <a:gd name="T44" fmla="*/ 101 w 246"/>
              <a:gd name="T45" fmla="*/ 101 h 139"/>
              <a:gd name="T46" fmla="*/ 81 w 246"/>
              <a:gd name="T47" fmla="*/ 120 h 139"/>
              <a:gd name="T48" fmla="*/ 88 w 246"/>
              <a:gd name="T49" fmla="*/ 133 h 139"/>
              <a:gd name="T50" fmla="*/ 114 w 246"/>
              <a:gd name="T51" fmla="*/ 128 h 139"/>
              <a:gd name="T52" fmla="*/ 115 w 246"/>
              <a:gd name="T53" fmla="*/ 116 h 139"/>
              <a:gd name="T54" fmla="*/ 105 w 246"/>
              <a:gd name="T55" fmla="*/ 116 h 139"/>
              <a:gd name="T56" fmla="*/ 96 w 246"/>
              <a:gd name="T57" fmla="*/ 137 h 139"/>
              <a:gd name="T58" fmla="*/ 107 w 246"/>
              <a:gd name="T59" fmla="*/ 136 h 139"/>
              <a:gd name="T60" fmla="*/ 211 w 246"/>
              <a:gd name="T61" fmla="*/ 1 h 139"/>
              <a:gd name="T62" fmla="*/ 205 w 246"/>
              <a:gd name="T63" fmla="*/ 83 h 139"/>
              <a:gd name="T64" fmla="*/ 246 w 246"/>
              <a:gd name="T65" fmla="*/ 66 h 139"/>
              <a:gd name="T66" fmla="*/ 133 w 246"/>
              <a:gd name="T67" fmla="*/ 36 h 139"/>
              <a:gd name="T68" fmla="*/ 121 w 246"/>
              <a:gd name="T69" fmla="*/ 36 h 139"/>
              <a:gd name="T70" fmla="*/ 85 w 246"/>
              <a:gd name="T71" fmla="*/ 54 h 139"/>
              <a:gd name="T72" fmla="*/ 117 w 246"/>
              <a:gd name="T73" fmla="*/ 62 h 139"/>
              <a:gd name="T74" fmla="*/ 181 w 246"/>
              <a:gd name="T75" fmla="*/ 101 h 139"/>
              <a:gd name="T76" fmla="*/ 191 w 246"/>
              <a:gd name="T77" fmla="*/ 87 h 139"/>
              <a:gd name="T78" fmla="*/ 181 w 246"/>
              <a:gd name="T79" fmla="*/ 101 h 139"/>
              <a:gd name="T80" fmla="*/ 62 w 246"/>
              <a:gd name="T81" fmla="*/ 99 h 139"/>
              <a:gd name="T82" fmla="*/ 36 w 246"/>
              <a:gd name="T83" fmla="*/ 92 h 139"/>
              <a:gd name="T84" fmla="*/ 51 w 246"/>
              <a:gd name="T85" fmla="*/ 0 h 139"/>
              <a:gd name="T86" fmla="*/ 59 w 246"/>
              <a:gd name="T87" fmla="*/ 101 h 139"/>
              <a:gd name="T88" fmla="*/ 82 w 246"/>
              <a:gd name="T89" fmla="*/ 3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6" h="139">
                <a:moveTo>
                  <a:pt x="64" y="115"/>
                </a:moveTo>
                <a:cubicBezTo>
                  <a:pt x="62" y="115"/>
                  <a:pt x="60" y="115"/>
                  <a:pt x="58" y="113"/>
                </a:cubicBezTo>
                <a:cubicBezTo>
                  <a:pt x="57" y="112"/>
                  <a:pt x="56" y="110"/>
                  <a:pt x="56" y="108"/>
                </a:cubicBezTo>
                <a:cubicBezTo>
                  <a:pt x="56" y="106"/>
                  <a:pt x="56" y="104"/>
                  <a:pt x="58" y="103"/>
                </a:cubicBezTo>
                <a:cubicBezTo>
                  <a:pt x="67" y="92"/>
                  <a:pt x="67" y="92"/>
                  <a:pt x="67" y="92"/>
                </a:cubicBezTo>
                <a:cubicBezTo>
                  <a:pt x="68" y="91"/>
                  <a:pt x="70" y="90"/>
                  <a:pt x="72" y="90"/>
                </a:cubicBezTo>
                <a:cubicBezTo>
                  <a:pt x="74" y="89"/>
                  <a:pt x="76" y="90"/>
                  <a:pt x="77" y="91"/>
                </a:cubicBezTo>
                <a:cubicBezTo>
                  <a:pt x="79" y="93"/>
                  <a:pt x="80" y="95"/>
                  <a:pt x="80" y="97"/>
                </a:cubicBezTo>
                <a:cubicBezTo>
                  <a:pt x="80" y="99"/>
                  <a:pt x="79" y="100"/>
                  <a:pt x="78" y="102"/>
                </a:cubicBezTo>
                <a:cubicBezTo>
                  <a:pt x="68" y="113"/>
                  <a:pt x="68" y="113"/>
                  <a:pt x="68" y="113"/>
                </a:cubicBezTo>
                <a:cubicBezTo>
                  <a:pt x="67" y="114"/>
                  <a:pt x="66" y="115"/>
                  <a:pt x="64" y="115"/>
                </a:cubicBezTo>
                <a:close/>
                <a:moveTo>
                  <a:pt x="150" y="101"/>
                </a:moveTo>
                <a:cubicBezTo>
                  <a:pt x="150" y="101"/>
                  <a:pt x="167" y="115"/>
                  <a:pt x="172" y="116"/>
                </a:cubicBezTo>
                <a:cubicBezTo>
                  <a:pt x="176" y="116"/>
                  <a:pt x="177" y="115"/>
                  <a:pt x="179" y="113"/>
                </a:cubicBezTo>
                <a:cubicBezTo>
                  <a:pt x="182" y="112"/>
                  <a:pt x="183" y="109"/>
                  <a:pt x="183" y="106"/>
                </a:cubicBezTo>
                <a:cubicBezTo>
                  <a:pt x="183" y="104"/>
                  <a:pt x="182" y="102"/>
                  <a:pt x="181" y="101"/>
                </a:cubicBezTo>
                <a:moveTo>
                  <a:pt x="135" y="110"/>
                </a:moveTo>
                <a:cubicBezTo>
                  <a:pt x="151" y="123"/>
                  <a:pt x="151" y="123"/>
                  <a:pt x="151" y="123"/>
                </a:cubicBezTo>
                <a:cubicBezTo>
                  <a:pt x="152" y="125"/>
                  <a:pt x="155" y="126"/>
                  <a:pt x="157" y="127"/>
                </a:cubicBezTo>
                <a:cubicBezTo>
                  <a:pt x="160" y="127"/>
                  <a:pt x="162" y="126"/>
                  <a:pt x="164" y="124"/>
                </a:cubicBezTo>
                <a:cubicBezTo>
                  <a:pt x="166" y="122"/>
                  <a:pt x="168" y="119"/>
                  <a:pt x="167" y="116"/>
                </a:cubicBezTo>
                <a:cubicBezTo>
                  <a:pt x="167" y="116"/>
                  <a:pt x="167" y="114"/>
                  <a:pt x="167" y="113"/>
                </a:cubicBezTo>
                <a:moveTo>
                  <a:pt x="127" y="126"/>
                </a:moveTo>
                <a:cubicBezTo>
                  <a:pt x="134" y="133"/>
                  <a:pt x="134" y="133"/>
                  <a:pt x="134" y="133"/>
                </a:cubicBezTo>
                <a:cubicBezTo>
                  <a:pt x="136" y="135"/>
                  <a:pt x="138" y="136"/>
                  <a:pt x="141" y="136"/>
                </a:cubicBezTo>
                <a:cubicBezTo>
                  <a:pt x="143" y="136"/>
                  <a:pt x="146" y="135"/>
                  <a:pt x="148" y="134"/>
                </a:cubicBezTo>
                <a:cubicBezTo>
                  <a:pt x="150" y="132"/>
                  <a:pt x="151" y="129"/>
                  <a:pt x="151" y="126"/>
                </a:cubicBezTo>
                <a:cubicBezTo>
                  <a:pt x="151" y="125"/>
                  <a:pt x="151" y="124"/>
                  <a:pt x="151" y="123"/>
                </a:cubicBezTo>
                <a:moveTo>
                  <a:pt x="110" y="133"/>
                </a:moveTo>
                <a:cubicBezTo>
                  <a:pt x="115" y="136"/>
                  <a:pt x="115" y="136"/>
                  <a:pt x="115" y="136"/>
                </a:cubicBezTo>
                <a:cubicBezTo>
                  <a:pt x="116" y="136"/>
                  <a:pt x="120" y="137"/>
                  <a:pt x="124" y="137"/>
                </a:cubicBezTo>
                <a:cubicBezTo>
                  <a:pt x="127" y="137"/>
                  <a:pt x="129" y="136"/>
                  <a:pt x="131" y="134"/>
                </a:cubicBezTo>
                <a:cubicBezTo>
                  <a:pt x="132" y="134"/>
                  <a:pt x="132" y="133"/>
                  <a:pt x="133" y="132"/>
                </a:cubicBezTo>
                <a:moveTo>
                  <a:pt x="78" y="124"/>
                </a:moveTo>
                <a:cubicBezTo>
                  <a:pt x="95" y="105"/>
                  <a:pt x="95" y="105"/>
                  <a:pt x="95" y="105"/>
                </a:cubicBezTo>
                <a:cubicBezTo>
                  <a:pt x="98" y="102"/>
                  <a:pt x="98" y="97"/>
                  <a:pt x="95" y="94"/>
                </a:cubicBezTo>
                <a:cubicBezTo>
                  <a:pt x="93" y="93"/>
                  <a:pt x="91" y="92"/>
                  <a:pt x="89" y="93"/>
                </a:cubicBezTo>
                <a:cubicBezTo>
                  <a:pt x="87" y="93"/>
                  <a:pt x="85" y="94"/>
                  <a:pt x="84" y="95"/>
                </a:cubicBezTo>
                <a:cubicBezTo>
                  <a:pt x="67" y="114"/>
                  <a:pt x="67" y="114"/>
                  <a:pt x="67" y="114"/>
                </a:cubicBezTo>
                <a:cubicBezTo>
                  <a:pt x="65" y="117"/>
                  <a:pt x="65" y="121"/>
                  <a:pt x="68" y="124"/>
                </a:cubicBezTo>
                <a:cubicBezTo>
                  <a:pt x="70" y="126"/>
                  <a:pt x="72" y="126"/>
                  <a:pt x="74" y="126"/>
                </a:cubicBezTo>
                <a:cubicBezTo>
                  <a:pt x="76" y="126"/>
                  <a:pt x="77" y="125"/>
                  <a:pt x="78" y="124"/>
                </a:cubicBezTo>
                <a:close/>
                <a:moveTo>
                  <a:pt x="92" y="130"/>
                </a:moveTo>
                <a:cubicBezTo>
                  <a:pt x="108" y="113"/>
                  <a:pt x="108" y="113"/>
                  <a:pt x="108" y="113"/>
                </a:cubicBezTo>
                <a:cubicBezTo>
                  <a:pt x="110" y="110"/>
                  <a:pt x="110" y="105"/>
                  <a:pt x="107" y="103"/>
                </a:cubicBezTo>
                <a:cubicBezTo>
                  <a:pt x="106" y="101"/>
                  <a:pt x="103" y="100"/>
                  <a:pt x="101" y="101"/>
                </a:cubicBezTo>
                <a:cubicBezTo>
                  <a:pt x="100" y="101"/>
                  <a:pt x="98" y="102"/>
                  <a:pt x="97" y="103"/>
                </a:cubicBezTo>
                <a:cubicBezTo>
                  <a:pt x="81" y="120"/>
                  <a:pt x="81" y="120"/>
                  <a:pt x="81" y="120"/>
                </a:cubicBezTo>
                <a:cubicBezTo>
                  <a:pt x="79" y="123"/>
                  <a:pt x="79" y="128"/>
                  <a:pt x="82" y="131"/>
                </a:cubicBezTo>
                <a:cubicBezTo>
                  <a:pt x="83" y="132"/>
                  <a:pt x="86" y="133"/>
                  <a:pt x="88" y="133"/>
                </a:cubicBezTo>
                <a:cubicBezTo>
                  <a:pt x="90" y="132"/>
                  <a:pt x="91" y="132"/>
                  <a:pt x="92" y="130"/>
                </a:cubicBezTo>
                <a:close/>
                <a:moveTo>
                  <a:pt x="114" y="128"/>
                </a:moveTo>
                <a:cubicBezTo>
                  <a:pt x="116" y="126"/>
                  <a:pt x="116" y="126"/>
                  <a:pt x="116" y="126"/>
                </a:cubicBezTo>
                <a:cubicBezTo>
                  <a:pt x="118" y="123"/>
                  <a:pt x="118" y="118"/>
                  <a:pt x="115" y="116"/>
                </a:cubicBezTo>
                <a:cubicBezTo>
                  <a:pt x="114" y="114"/>
                  <a:pt x="111" y="114"/>
                  <a:pt x="109" y="114"/>
                </a:cubicBezTo>
                <a:cubicBezTo>
                  <a:pt x="108" y="114"/>
                  <a:pt x="106" y="115"/>
                  <a:pt x="105" y="116"/>
                </a:cubicBezTo>
                <a:cubicBezTo>
                  <a:pt x="96" y="126"/>
                  <a:pt x="96" y="126"/>
                  <a:pt x="96" y="126"/>
                </a:cubicBezTo>
                <a:cubicBezTo>
                  <a:pt x="93" y="129"/>
                  <a:pt x="93" y="134"/>
                  <a:pt x="96" y="137"/>
                </a:cubicBezTo>
                <a:cubicBezTo>
                  <a:pt x="98" y="138"/>
                  <a:pt x="100" y="139"/>
                  <a:pt x="102" y="138"/>
                </a:cubicBezTo>
                <a:cubicBezTo>
                  <a:pt x="104" y="138"/>
                  <a:pt x="106" y="137"/>
                  <a:pt x="107" y="136"/>
                </a:cubicBezTo>
                <a:lnTo>
                  <a:pt x="114" y="128"/>
                </a:lnTo>
                <a:close/>
                <a:moveTo>
                  <a:pt x="211" y="1"/>
                </a:moveTo>
                <a:cubicBezTo>
                  <a:pt x="196" y="9"/>
                  <a:pt x="173" y="21"/>
                  <a:pt x="169" y="23"/>
                </a:cubicBezTo>
                <a:cubicBezTo>
                  <a:pt x="172" y="28"/>
                  <a:pt x="187" y="52"/>
                  <a:pt x="205" y="83"/>
                </a:cubicBezTo>
                <a:cubicBezTo>
                  <a:pt x="207" y="87"/>
                  <a:pt x="207" y="87"/>
                  <a:pt x="207" y="87"/>
                </a:cubicBezTo>
                <a:cubicBezTo>
                  <a:pt x="246" y="66"/>
                  <a:pt x="246" y="66"/>
                  <a:pt x="246" y="66"/>
                </a:cubicBezTo>
                <a:moveTo>
                  <a:pt x="175" y="32"/>
                </a:moveTo>
                <a:cubicBezTo>
                  <a:pt x="155" y="24"/>
                  <a:pt x="145" y="36"/>
                  <a:pt x="133" y="36"/>
                </a:cubicBezTo>
                <a:cubicBezTo>
                  <a:pt x="128" y="36"/>
                  <a:pt x="124" y="36"/>
                  <a:pt x="122" y="36"/>
                </a:cubicBezTo>
                <a:cubicBezTo>
                  <a:pt x="122" y="36"/>
                  <a:pt x="121" y="36"/>
                  <a:pt x="121" y="36"/>
                </a:cubicBezTo>
                <a:cubicBezTo>
                  <a:pt x="120" y="36"/>
                  <a:pt x="119" y="36"/>
                  <a:pt x="118" y="37"/>
                </a:cubicBezTo>
                <a:cubicBezTo>
                  <a:pt x="85" y="54"/>
                  <a:pt x="85" y="54"/>
                  <a:pt x="85" y="54"/>
                </a:cubicBezTo>
                <a:cubicBezTo>
                  <a:pt x="69" y="62"/>
                  <a:pt x="85" y="74"/>
                  <a:pt x="90" y="72"/>
                </a:cubicBezTo>
                <a:cubicBezTo>
                  <a:pt x="95" y="71"/>
                  <a:pt x="108" y="66"/>
                  <a:pt x="117" y="62"/>
                </a:cubicBezTo>
                <a:cubicBezTo>
                  <a:pt x="122" y="60"/>
                  <a:pt x="128" y="61"/>
                  <a:pt x="133" y="64"/>
                </a:cubicBezTo>
                <a:cubicBezTo>
                  <a:pt x="148" y="75"/>
                  <a:pt x="178" y="98"/>
                  <a:pt x="181" y="101"/>
                </a:cubicBezTo>
                <a:moveTo>
                  <a:pt x="203" y="80"/>
                </a:moveTo>
                <a:cubicBezTo>
                  <a:pt x="200" y="81"/>
                  <a:pt x="193" y="85"/>
                  <a:pt x="191" y="87"/>
                </a:cubicBezTo>
                <a:cubicBezTo>
                  <a:pt x="191" y="88"/>
                  <a:pt x="189" y="89"/>
                  <a:pt x="188" y="91"/>
                </a:cubicBezTo>
                <a:cubicBezTo>
                  <a:pt x="186" y="95"/>
                  <a:pt x="183" y="99"/>
                  <a:pt x="181" y="101"/>
                </a:cubicBezTo>
                <a:moveTo>
                  <a:pt x="62" y="99"/>
                </a:moveTo>
                <a:cubicBezTo>
                  <a:pt x="62" y="99"/>
                  <a:pt x="62" y="99"/>
                  <a:pt x="62" y="99"/>
                </a:cubicBezTo>
                <a:moveTo>
                  <a:pt x="0" y="63"/>
                </a:moveTo>
                <a:cubicBezTo>
                  <a:pt x="36" y="92"/>
                  <a:pt x="36" y="92"/>
                  <a:pt x="36" y="92"/>
                </a:cubicBezTo>
                <a:cubicBezTo>
                  <a:pt x="86" y="29"/>
                  <a:pt x="86" y="29"/>
                  <a:pt x="86" y="29"/>
                </a:cubicBezTo>
                <a:cubicBezTo>
                  <a:pt x="51" y="0"/>
                  <a:pt x="51" y="0"/>
                  <a:pt x="51" y="0"/>
                </a:cubicBezTo>
                <a:moveTo>
                  <a:pt x="39" y="87"/>
                </a:moveTo>
                <a:cubicBezTo>
                  <a:pt x="49" y="95"/>
                  <a:pt x="59" y="101"/>
                  <a:pt x="59" y="101"/>
                </a:cubicBezTo>
                <a:moveTo>
                  <a:pt x="106" y="43"/>
                </a:moveTo>
                <a:cubicBezTo>
                  <a:pt x="101" y="41"/>
                  <a:pt x="91" y="36"/>
                  <a:pt x="82" y="34"/>
                </a:cubicBezTo>
              </a:path>
            </a:pathLst>
          </a:custGeom>
          <a:noFill/>
          <a:ln w="222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noEditPoints="1"/>
          </p:cNvSpPr>
          <p:nvPr/>
        </p:nvSpPr>
        <p:spPr bwMode="auto">
          <a:xfrm>
            <a:off x="7007225" y="4630738"/>
            <a:ext cx="661987" cy="528638"/>
          </a:xfrm>
          <a:custGeom>
            <a:avLst/>
            <a:gdLst>
              <a:gd name="T0" fmla="*/ 174 w 174"/>
              <a:gd name="T1" fmla="*/ 139 h 139"/>
              <a:gd name="T2" fmla="*/ 0 w 174"/>
              <a:gd name="T3" fmla="*/ 139 h 139"/>
              <a:gd name="T4" fmla="*/ 42 w 174"/>
              <a:gd name="T5" fmla="*/ 102 h 139"/>
              <a:gd name="T6" fmla="*/ 18 w 174"/>
              <a:gd name="T7" fmla="*/ 102 h 139"/>
              <a:gd name="T8" fmla="*/ 18 w 174"/>
              <a:gd name="T9" fmla="*/ 139 h 139"/>
              <a:gd name="T10" fmla="*/ 42 w 174"/>
              <a:gd name="T11" fmla="*/ 139 h 139"/>
              <a:gd name="T12" fmla="*/ 42 w 174"/>
              <a:gd name="T13" fmla="*/ 102 h 139"/>
              <a:gd name="T14" fmla="*/ 80 w 174"/>
              <a:gd name="T15" fmla="*/ 65 h 139"/>
              <a:gd name="T16" fmla="*/ 56 w 174"/>
              <a:gd name="T17" fmla="*/ 65 h 139"/>
              <a:gd name="T18" fmla="*/ 56 w 174"/>
              <a:gd name="T19" fmla="*/ 139 h 139"/>
              <a:gd name="T20" fmla="*/ 80 w 174"/>
              <a:gd name="T21" fmla="*/ 139 h 139"/>
              <a:gd name="T22" fmla="*/ 80 w 174"/>
              <a:gd name="T23" fmla="*/ 65 h 139"/>
              <a:gd name="T24" fmla="*/ 117 w 174"/>
              <a:gd name="T25" fmla="*/ 81 h 139"/>
              <a:gd name="T26" fmla="*/ 93 w 174"/>
              <a:gd name="T27" fmla="*/ 81 h 139"/>
              <a:gd name="T28" fmla="*/ 93 w 174"/>
              <a:gd name="T29" fmla="*/ 139 h 139"/>
              <a:gd name="T30" fmla="*/ 117 w 174"/>
              <a:gd name="T31" fmla="*/ 139 h 139"/>
              <a:gd name="T32" fmla="*/ 117 w 174"/>
              <a:gd name="T33" fmla="*/ 81 h 139"/>
              <a:gd name="T34" fmla="*/ 155 w 174"/>
              <a:gd name="T35" fmla="*/ 43 h 139"/>
              <a:gd name="T36" fmla="*/ 131 w 174"/>
              <a:gd name="T37" fmla="*/ 43 h 139"/>
              <a:gd name="T38" fmla="*/ 131 w 174"/>
              <a:gd name="T39" fmla="*/ 139 h 139"/>
              <a:gd name="T40" fmla="*/ 155 w 174"/>
              <a:gd name="T41" fmla="*/ 139 h 139"/>
              <a:gd name="T42" fmla="*/ 155 w 174"/>
              <a:gd name="T43" fmla="*/ 43 h 139"/>
              <a:gd name="T44" fmla="*/ 30 w 174"/>
              <a:gd name="T45" fmla="*/ 60 h 139"/>
              <a:gd name="T46" fmla="*/ 24 w 174"/>
              <a:gd name="T47" fmla="*/ 67 h 139"/>
              <a:gd name="T48" fmla="*/ 30 w 174"/>
              <a:gd name="T49" fmla="*/ 74 h 139"/>
              <a:gd name="T50" fmla="*/ 37 w 174"/>
              <a:gd name="T51" fmla="*/ 67 h 139"/>
              <a:gd name="T52" fmla="*/ 30 w 174"/>
              <a:gd name="T53" fmla="*/ 60 h 139"/>
              <a:gd name="T54" fmla="*/ 68 w 174"/>
              <a:gd name="T55" fmla="*/ 25 h 139"/>
              <a:gd name="T56" fmla="*/ 61 w 174"/>
              <a:gd name="T57" fmla="*/ 32 h 139"/>
              <a:gd name="T58" fmla="*/ 68 w 174"/>
              <a:gd name="T59" fmla="*/ 38 h 139"/>
              <a:gd name="T60" fmla="*/ 75 w 174"/>
              <a:gd name="T61" fmla="*/ 32 h 139"/>
              <a:gd name="T62" fmla="*/ 68 w 174"/>
              <a:gd name="T63" fmla="*/ 25 h 139"/>
              <a:gd name="T64" fmla="*/ 105 w 174"/>
              <a:gd name="T65" fmla="*/ 43 h 139"/>
              <a:gd name="T66" fmla="*/ 98 w 174"/>
              <a:gd name="T67" fmla="*/ 49 h 139"/>
              <a:gd name="T68" fmla="*/ 105 w 174"/>
              <a:gd name="T69" fmla="*/ 56 h 139"/>
              <a:gd name="T70" fmla="*/ 112 w 174"/>
              <a:gd name="T71" fmla="*/ 49 h 139"/>
              <a:gd name="T72" fmla="*/ 105 w 174"/>
              <a:gd name="T73" fmla="*/ 43 h 139"/>
              <a:gd name="T74" fmla="*/ 143 w 174"/>
              <a:gd name="T75" fmla="*/ 0 h 139"/>
              <a:gd name="T76" fmla="*/ 136 w 174"/>
              <a:gd name="T77" fmla="*/ 7 h 139"/>
              <a:gd name="T78" fmla="*/ 143 w 174"/>
              <a:gd name="T79" fmla="*/ 14 h 139"/>
              <a:gd name="T80" fmla="*/ 149 w 174"/>
              <a:gd name="T81" fmla="*/ 7 h 139"/>
              <a:gd name="T82" fmla="*/ 143 w 174"/>
              <a:gd name="T83" fmla="*/ 0 h 139"/>
              <a:gd name="T84" fmla="*/ 110 w 174"/>
              <a:gd name="T85" fmla="*/ 44 h 139"/>
              <a:gd name="T86" fmla="*/ 138 w 174"/>
              <a:gd name="T87" fmla="*/ 12 h 139"/>
              <a:gd name="T88" fmla="*/ 74 w 174"/>
              <a:gd name="T89" fmla="*/ 35 h 139"/>
              <a:gd name="T90" fmla="*/ 99 w 174"/>
              <a:gd name="T91" fmla="*/ 47 h 139"/>
              <a:gd name="T92" fmla="*/ 63 w 174"/>
              <a:gd name="T93" fmla="*/ 36 h 139"/>
              <a:gd name="T94" fmla="*/ 35 w 174"/>
              <a:gd name="T95" fmla="*/ 6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39">
                <a:moveTo>
                  <a:pt x="174" y="139"/>
                </a:moveTo>
                <a:cubicBezTo>
                  <a:pt x="0" y="139"/>
                  <a:pt x="0" y="139"/>
                  <a:pt x="0" y="139"/>
                </a:cubicBezTo>
                <a:moveTo>
                  <a:pt x="42" y="102"/>
                </a:moveTo>
                <a:cubicBezTo>
                  <a:pt x="18" y="102"/>
                  <a:pt x="18" y="102"/>
                  <a:pt x="18" y="102"/>
                </a:cubicBezTo>
                <a:cubicBezTo>
                  <a:pt x="18" y="139"/>
                  <a:pt x="18" y="139"/>
                  <a:pt x="18" y="139"/>
                </a:cubicBezTo>
                <a:cubicBezTo>
                  <a:pt x="42" y="139"/>
                  <a:pt x="42" y="139"/>
                  <a:pt x="42" y="139"/>
                </a:cubicBezTo>
                <a:lnTo>
                  <a:pt x="42" y="102"/>
                </a:lnTo>
                <a:close/>
                <a:moveTo>
                  <a:pt x="80" y="65"/>
                </a:moveTo>
                <a:cubicBezTo>
                  <a:pt x="56" y="65"/>
                  <a:pt x="56" y="65"/>
                  <a:pt x="56" y="65"/>
                </a:cubicBezTo>
                <a:cubicBezTo>
                  <a:pt x="56" y="139"/>
                  <a:pt x="56" y="139"/>
                  <a:pt x="56" y="139"/>
                </a:cubicBezTo>
                <a:cubicBezTo>
                  <a:pt x="80" y="139"/>
                  <a:pt x="80" y="139"/>
                  <a:pt x="80" y="139"/>
                </a:cubicBezTo>
                <a:lnTo>
                  <a:pt x="80" y="65"/>
                </a:lnTo>
                <a:close/>
                <a:moveTo>
                  <a:pt x="117" y="81"/>
                </a:moveTo>
                <a:cubicBezTo>
                  <a:pt x="93" y="81"/>
                  <a:pt x="93" y="81"/>
                  <a:pt x="93" y="81"/>
                </a:cubicBezTo>
                <a:cubicBezTo>
                  <a:pt x="93" y="139"/>
                  <a:pt x="93" y="139"/>
                  <a:pt x="93" y="139"/>
                </a:cubicBezTo>
                <a:cubicBezTo>
                  <a:pt x="117" y="139"/>
                  <a:pt x="117" y="139"/>
                  <a:pt x="117" y="139"/>
                </a:cubicBezTo>
                <a:lnTo>
                  <a:pt x="117" y="81"/>
                </a:lnTo>
                <a:close/>
                <a:moveTo>
                  <a:pt x="155" y="43"/>
                </a:moveTo>
                <a:cubicBezTo>
                  <a:pt x="131" y="43"/>
                  <a:pt x="131" y="43"/>
                  <a:pt x="131" y="43"/>
                </a:cubicBezTo>
                <a:cubicBezTo>
                  <a:pt x="131" y="139"/>
                  <a:pt x="131" y="139"/>
                  <a:pt x="131" y="139"/>
                </a:cubicBezTo>
                <a:cubicBezTo>
                  <a:pt x="155" y="139"/>
                  <a:pt x="155" y="139"/>
                  <a:pt x="155" y="139"/>
                </a:cubicBezTo>
                <a:lnTo>
                  <a:pt x="155" y="43"/>
                </a:lnTo>
                <a:close/>
                <a:moveTo>
                  <a:pt x="30" y="60"/>
                </a:moveTo>
                <a:cubicBezTo>
                  <a:pt x="27" y="60"/>
                  <a:pt x="24" y="63"/>
                  <a:pt x="24" y="67"/>
                </a:cubicBezTo>
                <a:cubicBezTo>
                  <a:pt x="24" y="71"/>
                  <a:pt x="27" y="74"/>
                  <a:pt x="30" y="74"/>
                </a:cubicBezTo>
                <a:cubicBezTo>
                  <a:pt x="34" y="74"/>
                  <a:pt x="37" y="71"/>
                  <a:pt x="37" y="67"/>
                </a:cubicBezTo>
                <a:cubicBezTo>
                  <a:pt x="37" y="63"/>
                  <a:pt x="34" y="60"/>
                  <a:pt x="30" y="60"/>
                </a:cubicBezTo>
                <a:close/>
                <a:moveTo>
                  <a:pt x="68" y="25"/>
                </a:moveTo>
                <a:cubicBezTo>
                  <a:pt x="64" y="25"/>
                  <a:pt x="61" y="28"/>
                  <a:pt x="61" y="32"/>
                </a:cubicBezTo>
                <a:cubicBezTo>
                  <a:pt x="61" y="35"/>
                  <a:pt x="64" y="38"/>
                  <a:pt x="68" y="38"/>
                </a:cubicBezTo>
                <a:cubicBezTo>
                  <a:pt x="72" y="38"/>
                  <a:pt x="75" y="35"/>
                  <a:pt x="75" y="32"/>
                </a:cubicBezTo>
                <a:cubicBezTo>
                  <a:pt x="75" y="28"/>
                  <a:pt x="72" y="25"/>
                  <a:pt x="68" y="25"/>
                </a:cubicBezTo>
                <a:close/>
                <a:moveTo>
                  <a:pt x="105" y="43"/>
                </a:moveTo>
                <a:cubicBezTo>
                  <a:pt x="101" y="43"/>
                  <a:pt x="98" y="46"/>
                  <a:pt x="98" y="49"/>
                </a:cubicBezTo>
                <a:cubicBezTo>
                  <a:pt x="98" y="53"/>
                  <a:pt x="101" y="56"/>
                  <a:pt x="105" y="56"/>
                </a:cubicBezTo>
                <a:cubicBezTo>
                  <a:pt x="109" y="56"/>
                  <a:pt x="112" y="53"/>
                  <a:pt x="112" y="49"/>
                </a:cubicBezTo>
                <a:cubicBezTo>
                  <a:pt x="112" y="46"/>
                  <a:pt x="109" y="43"/>
                  <a:pt x="105" y="43"/>
                </a:cubicBezTo>
                <a:close/>
                <a:moveTo>
                  <a:pt x="143" y="0"/>
                </a:moveTo>
                <a:cubicBezTo>
                  <a:pt x="139" y="0"/>
                  <a:pt x="136" y="3"/>
                  <a:pt x="136" y="7"/>
                </a:cubicBezTo>
                <a:cubicBezTo>
                  <a:pt x="136" y="11"/>
                  <a:pt x="139" y="14"/>
                  <a:pt x="143" y="14"/>
                </a:cubicBezTo>
                <a:cubicBezTo>
                  <a:pt x="146" y="14"/>
                  <a:pt x="149" y="11"/>
                  <a:pt x="149" y="7"/>
                </a:cubicBezTo>
                <a:cubicBezTo>
                  <a:pt x="149" y="3"/>
                  <a:pt x="146" y="0"/>
                  <a:pt x="143" y="0"/>
                </a:cubicBezTo>
                <a:close/>
                <a:moveTo>
                  <a:pt x="110" y="44"/>
                </a:moveTo>
                <a:cubicBezTo>
                  <a:pt x="138" y="12"/>
                  <a:pt x="138" y="12"/>
                  <a:pt x="138" y="12"/>
                </a:cubicBezTo>
                <a:moveTo>
                  <a:pt x="74" y="35"/>
                </a:moveTo>
                <a:cubicBezTo>
                  <a:pt x="99" y="47"/>
                  <a:pt x="99" y="47"/>
                  <a:pt x="99" y="47"/>
                </a:cubicBezTo>
                <a:moveTo>
                  <a:pt x="63" y="36"/>
                </a:moveTo>
                <a:cubicBezTo>
                  <a:pt x="35" y="62"/>
                  <a:pt x="35" y="62"/>
                  <a:pt x="35" y="62"/>
                </a:cubicBezTo>
              </a:path>
            </a:pathLst>
          </a:custGeom>
          <a:noFill/>
          <a:ln w="222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Rectangle 15"/>
          <p:cNvSpPr>
            <a:spLocks noChangeArrowheads="1"/>
          </p:cNvSpPr>
          <p:nvPr/>
        </p:nvSpPr>
        <p:spPr bwMode="auto">
          <a:xfrm>
            <a:off x="6226175" y="3433763"/>
            <a:ext cx="602729"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100" b="0" i="0" u="none" strike="noStrike" cap="none" normalizeH="0" baseline="0" dirty="0">
                <a:ln>
                  <a:noFill/>
                </a:ln>
                <a:effectLst/>
                <a:latin typeface="Open Sans" panose="020B0606030504020204" pitchFamily="34" charset="0"/>
              </a:rPr>
              <a:t>01</a:t>
            </a:r>
            <a:endParaRPr kumimoji="0" lang="ru-RU" altLang="ru-RU" sz="1800" b="0" i="0" u="none" strike="noStrike" cap="none" normalizeH="0" baseline="0" dirty="0">
              <a:ln>
                <a:noFill/>
              </a:ln>
              <a:effectLst/>
            </a:endParaRPr>
          </a:p>
        </p:txBody>
      </p:sp>
      <p:sp>
        <p:nvSpPr>
          <p:cNvPr id="16" name="Rectangle 16"/>
          <p:cNvSpPr>
            <a:spLocks noChangeArrowheads="1"/>
          </p:cNvSpPr>
          <p:nvPr/>
        </p:nvSpPr>
        <p:spPr bwMode="auto">
          <a:xfrm>
            <a:off x="8783638" y="1330325"/>
            <a:ext cx="602729"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100" b="0" i="0" u="none" strike="noStrike" cap="none" normalizeH="0" baseline="0" dirty="0">
                <a:ln>
                  <a:noFill/>
                </a:ln>
                <a:effectLst/>
                <a:latin typeface="Open Sans" panose="020B0606030504020204" pitchFamily="34" charset="0"/>
              </a:rPr>
              <a:t>02</a:t>
            </a:r>
            <a:endParaRPr kumimoji="0" lang="ru-RU" altLang="ru-RU" sz="1800" b="0" i="0" u="none" strike="noStrike" cap="none" normalizeH="0" baseline="0" dirty="0">
              <a:ln>
                <a:noFill/>
              </a:ln>
              <a:effectLst/>
            </a:endParaRPr>
          </a:p>
        </p:txBody>
      </p:sp>
      <p:sp>
        <p:nvSpPr>
          <p:cNvPr id="17" name="Rectangle 17"/>
          <p:cNvSpPr>
            <a:spLocks noChangeArrowheads="1"/>
          </p:cNvSpPr>
          <p:nvPr/>
        </p:nvSpPr>
        <p:spPr bwMode="auto">
          <a:xfrm>
            <a:off x="9371013" y="4565650"/>
            <a:ext cx="602729"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100" b="0" i="0" u="none" strike="noStrike" cap="none" normalizeH="0" baseline="0">
                <a:ln>
                  <a:noFill/>
                </a:ln>
                <a:effectLst/>
                <a:latin typeface="Open Sans" panose="020B0606030504020204" pitchFamily="34" charset="0"/>
              </a:rPr>
              <a:t>03</a:t>
            </a:r>
            <a:endParaRPr kumimoji="0" lang="ru-RU" altLang="ru-RU" sz="1800" b="0" i="0" u="none" strike="noStrike" cap="none" normalizeH="0" baseline="0">
              <a:ln>
                <a:noFill/>
              </a:ln>
              <a:effectLst/>
            </a:endParaRPr>
          </a:p>
        </p:txBody>
      </p:sp>
      <p:sp>
        <p:nvSpPr>
          <p:cNvPr id="21" name="TextBox 20"/>
          <p:cNvSpPr txBox="1"/>
          <p:nvPr/>
        </p:nvSpPr>
        <p:spPr>
          <a:xfrm>
            <a:off x="6182042" y="2581071"/>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2" name="TextBox 21"/>
          <p:cNvSpPr txBox="1"/>
          <p:nvPr/>
        </p:nvSpPr>
        <p:spPr>
          <a:xfrm>
            <a:off x="7900193" y="4717831"/>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4" name="TextBox 23"/>
          <p:cNvSpPr txBox="1"/>
          <p:nvPr/>
        </p:nvSpPr>
        <p:spPr>
          <a:xfrm>
            <a:off x="9105741" y="2246807"/>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6" name="Text Placeholder 16"/>
          <p:cNvSpPr>
            <a:spLocks noGrp="1"/>
          </p:cNvSpPr>
          <p:nvPr>
            <p:ph type="body" sz="quarter" idx="11"/>
          </p:nvPr>
        </p:nvSpPr>
        <p:spPr>
          <a:xfrm>
            <a:off x="840105" y="156051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27" name="Text Placeholder 17"/>
          <p:cNvSpPr>
            <a:spLocks noGrp="1"/>
          </p:cNvSpPr>
          <p:nvPr>
            <p:ph type="body" sz="quarter" idx="14"/>
          </p:nvPr>
        </p:nvSpPr>
        <p:spPr>
          <a:xfrm>
            <a:off x="840104" y="1019173"/>
            <a:ext cx="2531747" cy="541338"/>
          </a:xfrm>
        </p:spPr>
        <p:txBody>
          <a:bodyPr/>
          <a:lstStyle/>
          <a:p>
            <a:pPr lvl="0"/>
            <a:r>
              <a:rPr lang="en-US" dirty="0"/>
              <a:t>INFODATA 01</a:t>
            </a:r>
            <a:endParaRPr lang="ru-RU" dirty="0"/>
          </a:p>
        </p:txBody>
      </p:sp>
      <p:sp>
        <p:nvSpPr>
          <p:cNvPr id="28" name="Text Placeholder 18"/>
          <p:cNvSpPr>
            <a:spLocks noGrp="1"/>
          </p:cNvSpPr>
          <p:nvPr>
            <p:ph type="body" sz="quarter" idx="15"/>
          </p:nvPr>
        </p:nvSpPr>
        <p:spPr>
          <a:xfrm>
            <a:off x="840105" y="335597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29" name="Text Placeholder 19"/>
          <p:cNvSpPr>
            <a:spLocks noGrp="1"/>
          </p:cNvSpPr>
          <p:nvPr>
            <p:ph type="body" sz="quarter" idx="16"/>
          </p:nvPr>
        </p:nvSpPr>
        <p:spPr>
          <a:xfrm>
            <a:off x="840104" y="2814633"/>
            <a:ext cx="2531747" cy="541338"/>
          </a:xfrm>
        </p:spPr>
        <p:txBody>
          <a:bodyPr/>
          <a:lstStyle/>
          <a:p>
            <a:pPr lvl="0"/>
            <a:r>
              <a:rPr lang="en-US" dirty="0"/>
              <a:t>INFODATA 02</a:t>
            </a:r>
            <a:endParaRPr lang="ru-RU" dirty="0"/>
          </a:p>
        </p:txBody>
      </p:sp>
      <p:sp>
        <p:nvSpPr>
          <p:cNvPr id="30" name="Text Placeholder 20"/>
          <p:cNvSpPr>
            <a:spLocks noGrp="1"/>
          </p:cNvSpPr>
          <p:nvPr>
            <p:ph type="body" sz="quarter" idx="17"/>
          </p:nvPr>
        </p:nvSpPr>
        <p:spPr>
          <a:xfrm>
            <a:off x="840105" y="515143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31" name="Text Placeholder 21"/>
          <p:cNvSpPr>
            <a:spLocks noGrp="1"/>
          </p:cNvSpPr>
          <p:nvPr>
            <p:ph type="body" sz="quarter" idx="18"/>
          </p:nvPr>
        </p:nvSpPr>
        <p:spPr>
          <a:xfrm>
            <a:off x="840104" y="4610093"/>
            <a:ext cx="2531747" cy="541338"/>
          </a:xfrm>
        </p:spPr>
        <p:txBody>
          <a:bodyPr/>
          <a:lstStyle/>
          <a:p>
            <a:pPr lvl="0"/>
            <a:r>
              <a:rPr lang="en-US" dirty="0"/>
              <a:t>INFODATA 03</a:t>
            </a:r>
            <a:endParaRPr lang="ru-RU" dirty="0"/>
          </a:p>
        </p:txBody>
      </p:sp>
    </p:spTree>
    <p:extLst>
      <p:ext uri="{BB962C8B-B14F-4D97-AF65-F5344CB8AC3E}">
        <p14:creationId xmlns:p14="http://schemas.microsoft.com/office/powerpoint/2010/main" val="300008752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7000">
                                          <p:cBhvr additive="base">
                                            <p:cTn id="7" dur="1000" fill="hold"/>
                                            <p:tgtEl>
                                              <p:spTgt spid="18"/>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67000">
                                      <p:stCondLst>
                                        <p:cond delay="150"/>
                                      </p:stCondLst>
                                      <p:childTnLst>
                                        <p:set>
                                          <p:cBhvr>
                                            <p:cTn id="10" dur="1" fill="hold">
                                              <p:stCondLst>
                                                <p:cond delay="0"/>
                                              </p:stCondLst>
                                            </p:cTn>
                                            <p:tgtEl>
                                              <p:spTgt spid="19"/>
                                            </p:tgtEl>
                                            <p:attrNameLst>
                                              <p:attrName>style.visibility</p:attrName>
                                            </p:attrNameLst>
                                          </p:cBhvr>
                                          <p:to>
                                            <p:strVal val="visible"/>
                                          </p:to>
                                        </p:set>
                                        <p:anim calcmode="lin" valueType="num" p14:bounceEnd="67000">
                                          <p:cBhvr additive="base">
                                            <p:cTn id="11" dur="1000" fill="hold"/>
                                            <p:tgtEl>
                                              <p:spTgt spid="19"/>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14:presetBounceEnd="67000">
                                      <p:stCondLst>
                                        <p:cond delay="300"/>
                                      </p:stCondLst>
                                      <p:childTnLst>
                                        <p:set>
                                          <p:cBhvr>
                                            <p:cTn id="14" dur="1" fill="hold">
                                              <p:stCondLst>
                                                <p:cond delay="0"/>
                                              </p:stCondLst>
                                            </p:cTn>
                                            <p:tgtEl>
                                              <p:spTgt spid="20"/>
                                            </p:tgtEl>
                                            <p:attrNameLst>
                                              <p:attrName>style.visibility</p:attrName>
                                            </p:attrNameLst>
                                          </p:cBhvr>
                                          <p:to>
                                            <p:strVal val="visible"/>
                                          </p:to>
                                        </p:set>
                                        <p:anim calcmode="lin" valueType="num" p14:bounceEnd="67000">
                                          <p:cBhvr additive="base">
                                            <p:cTn id="15"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0"/>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00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grpId="0" nodeType="withEffect">
                                      <p:stCondLst>
                                        <p:cond delay="1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grpId="0"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100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grpId="0" nodeType="withEffect">
                                      <p:stCondLst>
                                        <p:cond delay="1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grpId="0" nodeType="withEffect">
                                      <p:stCondLst>
                                        <p:cond delay="10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par>
                                    <p:cTn id="62" presetID="2" presetClass="entr" presetSubtype="8" fill="hold" grpId="0" nodeType="withEffect" p14:presetBounceEnd="67000">
                                      <p:stCondLst>
                                        <p:cond delay="125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14:bounceEnd="67000">
                                          <p:cBhvr additive="base">
                                            <p:cTn id="64" dur="1000" fill="hold"/>
                                            <p:tgtEl>
                                              <p:spTgt spid="26">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5" dur="1000" fill="hold"/>
                                            <p:tgtEl>
                                              <p:spTgt spid="26">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14:presetBounceEnd="67000">
                                      <p:stCondLst>
                                        <p:cond delay="1250"/>
                                      </p:stCondLst>
                                      <p:childTnLst>
                                        <p:set>
                                          <p:cBhvr>
                                            <p:cTn id="67" dur="1" fill="hold">
                                              <p:stCondLst>
                                                <p:cond delay="0"/>
                                              </p:stCondLst>
                                            </p:cTn>
                                            <p:tgtEl>
                                              <p:spTgt spid="27">
                                                <p:txEl>
                                                  <p:pRg st="0" end="0"/>
                                                </p:txEl>
                                              </p:spTgt>
                                            </p:tgtEl>
                                            <p:attrNameLst>
                                              <p:attrName>style.visibility</p:attrName>
                                            </p:attrNameLst>
                                          </p:cBhvr>
                                          <p:to>
                                            <p:strVal val="visible"/>
                                          </p:to>
                                        </p:set>
                                        <p:anim calcmode="lin" valueType="num" p14:bounceEnd="67000">
                                          <p:cBhvr additive="base">
                                            <p:cTn id="68" dur="1000" fill="hold"/>
                                            <p:tgtEl>
                                              <p:spTgt spid="27">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9" dur="1000" fill="hold"/>
                                            <p:tgtEl>
                                              <p:spTgt spid="27">
                                                <p:txEl>
                                                  <p:pRg st="0" end="0"/>
                                                </p:txEl>
                                              </p:spTgt>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14:presetBounceEnd="67000">
                                      <p:stCondLst>
                                        <p:cond delay="12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14:bounceEnd="67000">
                                          <p:cBhvr additive="base">
                                            <p:cTn id="72" dur="1000" fill="hold"/>
                                            <p:tgtEl>
                                              <p:spTgt spid="2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3" dur="1000" fill="hold"/>
                                            <p:tgtEl>
                                              <p:spTgt spid="28">
                                                <p:txEl>
                                                  <p:pRg st="0" end="0"/>
                                                </p:txEl>
                                              </p:spTgt>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14:presetBounceEnd="67000">
                                      <p:stCondLst>
                                        <p:cond delay="12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14:bounceEnd="67000">
                                          <p:cBhvr additive="base">
                                            <p:cTn id="76" dur="1000" fill="hold"/>
                                            <p:tgtEl>
                                              <p:spTgt spid="2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7" dur="1000" fill="hold"/>
                                            <p:tgtEl>
                                              <p:spTgt spid="29">
                                                <p:txEl>
                                                  <p:pRg st="0" end="0"/>
                                                </p:txEl>
                                              </p:spTgt>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14:presetBounceEnd="67000">
                                      <p:stCondLst>
                                        <p:cond delay="1250"/>
                                      </p:stCondLst>
                                      <p:childTnLst>
                                        <p:set>
                                          <p:cBhvr>
                                            <p:cTn id="79" dur="1" fill="hold">
                                              <p:stCondLst>
                                                <p:cond delay="0"/>
                                              </p:stCondLst>
                                            </p:cTn>
                                            <p:tgtEl>
                                              <p:spTgt spid="30">
                                                <p:txEl>
                                                  <p:pRg st="0" end="0"/>
                                                </p:txEl>
                                              </p:spTgt>
                                            </p:tgtEl>
                                            <p:attrNameLst>
                                              <p:attrName>style.visibility</p:attrName>
                                            </p:attrNameLst>
                                          </p:cBhvr>
                                          <p:to>
                                            <p:strVal val="visible"/>
                                          </p:to>
                                        </p:set>
                                        <p:anim calcmode="lin" valueType="num" p14:bounceEnd="67000">
                                          <p:cBhvr additive="base">
                                            <p:cTn id="80" dur="1000" fill="hold"/>
                                            <p:tgtEl>
                                              <p:spTgt spid="3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1" dur="1000" fill="hold"/>
                                            <p:tgtEl>
                                              <p:spTgt spid="30">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14:presetBounceEnd="67000">
                                      <p:stCondLst>
                                        <p:cond delay="1250"/>
                                      </p:stCondLst>
                                      <p:childTnLst>
                                        <p:set>
                                          <p:cBhvr>
                                            <p:cTn id="83" dur="1" fill="hold">
                                              <p:stCondLst>
                                                <p:cond delay="0"/>
                                              </p:stCondLst>
                                            </p:cTn>
                                            <p:tgtEl>
                                              <p:spTgt spid="31">
                                                <p:txEl>
                                                  <p:pRg st="0" end="0"/>
                                                </p:txEl>
                                              </p:spTgt>
                                            </p:tgtEl>
                                            <p:attrNameLst>
                                              <p:attrName>style.visibility</p:attrName>
                                            </p:attrNameLst>
                                          </p:cBhvr>
                                          <p:to>
                                            <p:strVal val="visible"/>
                                          </p:to>
                                        </p:set>
                                        <p:anim calcmode="lin" valueType="num" p14:bounceEnd="67000">
                                          <p:cBhvr additive="base">
                                            <p:cTn id="84" dur="1000" fill="hold"/>
                                            <p:tgtEl>
                                              <p:spTgt spid="3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5"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6" grpId="0"/>
          <p:bldP spid="17" grpId="0"/>
          <p:bldP spid="21" grpId="0"/>
          <p:bldP spid="22" grpId="0"/>
          <p:bldP spid="24" grpId="0"/>
          <p:bldP spid="26" grpId="0" build="p"/>
          <p:bldP spid="27" grpId="0" build="p"/>
          <p:bldP spid="28" grpId="0" build="p"/>
          <p:bldP spid="29" grpId="0" build="p"/>
          <p:bldP spid="30" grpId="0" build="p"/>
          <p:bldP spid="31"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1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ppt_x"/>
                                              </p:val>
                                            </p:tav>
                                            <p:tav tm="100000">
                                              <p:val>
                                                <p:strVal val="#ppt_x"/>
                                              </p:val>
                                            </p:tav>
                                          </p:tavLst>
                                        </p:anim>
                                        <p:anim calcmode="lin" valueType="num">
                                          <p:cBhvr additive="base">
                                            <p:cTn id="12" dur="10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3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tgtEl>
                                              <p:spTgt spid="20"/>
                                            </p:tgtEl>
                                            <p:attrNameLst>
                                              <p:attrName>ppt_x</p:attrName>
                                            </p:attrNameLst>
                                          </p:cBhvr>
                                          <p:tavLst>
                                            <p:tav tm="0">
                                              <p:val>
                                                <p:strVal val="1+#ppt_w/2"/>
                                              </p:val>
                                            </p:tav>
                                            <p:tav tm="100000">
                                              <p:val>
                                                <p:strVal val="#ppt_x"/>
                                              </p:val>
                                            </p:tav>
                                          </p:tavLst>
                                        </p:anim>
                                        <p:anim calcmode="lin" valueType="num">
                                          <p:cBhvr additive="base">
                                            <p:cTn id="16" dur="1000" fill="hold"/>
                                            <p:tgtEl>
                                              <p:spTgt spid="20"/>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00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grpId="0" nodeType="withEffect">
                                      <p:stCondLst>
                                        <p:cond delay="1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grpId="0"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100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grpId="0" nodeType="withEffect">
                                      <p:stCondLst>
                                        <p:cond delay="1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grpId="0" nodeType="withEffect">
                                      <p:stCondLst>
                                        <p:cond delay="10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par>
                                    <p:cTn id="62" presetID="2" presetClass="entr" presetSubtype="8" fill="hold" grpId="0" nodeType="withEffect">
                                      <p:stCondLst>
                                        <p:cond delay="125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cBhvr additive="base">
                                            <p:cTn id="64" dur="10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65" dur="1000" fill="hold"/>
                                            <p:tgtEl>
                                              <p:spTgt spid="26">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1250"/>
                                      </p:stCondLst>
                                      <p:childTnLst>
                                        <p:set>
                                          <p:cBhvr>
                                            <p:cTn id="67" dur="1" fill="hold">
                                              <p:stCondLst>
                                                <p:cond delay="0"/>
                                              </p:stCondLst>
                                            </p:cTn>
                                            <p:tgtEl>
                                              <p:spTgt spid="27">
                                                <p:txEl>
                                                  <p:pRg st="0" end="0"/>
                                                </p:txEl>
                                              </p:spTgt>
                                            </p:tgtEl>
                                            <p:attrNameLst>
                                              <p:attrName>style.visibility</p:attrName>
                                            </p:attrNameLst>
                                          </p:cBhvr>
                                          <p:to>
                                            <p:strVal val="visible"/>
                                          </p:to>
                                        </p:set>
                                        <p:anim calcmode="lin" valueType="num">
                                          <p:cBhvr additive="base">
                                            <p:cTn id="68" dur="10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69" dur="1000" fill="hold"/>
                                            <p:tgtEl>
                                              <p:spTgt spid="27">
                                                <p:txEl>
                                                  <p:pRg st="0" end="0"/>
                                                </p:txEl>
                                              </p:spTgt>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12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cBhvr additive="base">
                                            <p:cTn id="72" dur="10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73" dur="1000" fill="hold"/>
                                            <p:tgtEl>
                                              <p:spTgt spid="28">
                                                <p:txEl>
                                                  <p:pRg st="0" end="0"/>
                                                </p:txEl>
                                              </p:spTgt>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12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cBhvr additive="base">
                                            <p:cTn id="76" dur="10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77" dur="1000" fill="hold"/>
                                            <p:tgtEl>
                                              <p:spTgt spid="29">
                                                <p:txEl>
                                                  <p:pRg st="0" end="0"/>
                                                </p:txEl>
                                              </p:spTgt>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1250"/>
                                      </p:stCondLst>
                                      <p:childTnLst>
                                        <p:set>
                                          <p:cBhvr>
                                            <p:cTn id="79" dur="1" fill="hold">
                                              <p:stCondLst>
                                                <p:cond delay="0"/>
                                              </p:stCondLst>
                                            </p:cTn>
                                            <p:tgtEl>
                                              <p:spTgt spid="30">
                                                <p:txEl>
                                                  <p:pRg st="0" end="0"/>
                                                </p:txEl>
                                              </p:spTgt>
                                            </p:tgtEl>
                                            <p:attrNameLst>
                                              <p:attrName>style.visibility</p:attrName>
                                            </p:attrNameLst>
                                          </p:cBhvr>
                                          <p:to>
                                            <p:strVal val="visible"/>
                                          </p:to>
                                        </p:set>
                                        <p:anim calcmode="lin" valueType="num">
                                          <p:cBhvr additive="base">
                                            <p:cTn id="80" dur="10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81" dur="1000" fill="hold"/>
                                            <p:tgtEl>
                                              <p:spTgt spid="30">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1250"/>
                                      </p:stCondLst>
                                      <p:childTnLst>
                                        <p:set>
                                          <p:cBhvr>
                                            <p:cTn id="83" dur="1" fill="hold">
                                              <p:stCondLst>
                                                <p:cond delay="0"/>
                                              </p:stCondLst>
                                            </p:cTn>
                                            <p:tgtEl>
                                              <p:spTgt spid="31">
                                                <p:txEl>
                                                  <p:pRg st="0" end="0"/>
                                                </p:txEl>
                                              </p:spTgt>
                                            </p:tgtEl>
                                            <p:attrNameLst>
                                              <p:attrName>style.visibility</p:attrName>
                                            </p:attrNameLst>
                                          </p:cBhvr>
                                          <p:to>
                                            <p:strVal val="visible"/>
                                          </p:to>
                                        </p:set>
                                        <p:anim calcmode="lin" valueType="num">
                                          <p:cBhvr additive="base">
                                            <p:cTn id="84" dur="10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85"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6" grpId="0"/>
          <p:bldP spid="17" grpId="0"/>
          <p:bldP spid="21" grpId="0"/>
          <p:bldP spid="22" grpId="0"/>
          <p:bldP spid="24" grpId="0"/>
          <p:bldP spid="26" grpId="0" build="p"/>
          <p:bldP spid="27" grpId="0" build="p"/>
          <p:bldP spid="28" grpId="0" build="p"/>
          <p:bldP spid="29" grpId="0" build="p"/>
          <p:bldP spid="30" grpId="0" build="p"/>
          <p:bldP spid="31" grpId="0" build="p"/>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3859213" y="2743200"/>
            <a:ext cx="3176587" cy="3263900"/>
            <a:chOff x="3859213" y="2743200"/>
            <a:chExt cx="3176587" cy="3263900"/>
          </a:xfrm>
        </p:grpSpPr>
        <p:sp>
          <p:nvSpPr>
            <p:cNvPr id="6" name="Freeform 6"/>
            <p:cNvSpPr>
              <a:spLocks/>
            </p:cNvSpPr>
            <p:nvPr/>
          </p:nvSpPr>
          <p:spPr bwMode="auto">
            <a:xfrm>
              <a:off x="3859213" y="2743200"/>
              <a:ext cx="3176587" cy="3263900"/>
            </a:xfrm>
            <a:custGeom>
              <a:avLst/>
              <a:gdLst>
                <a:gd name="T0" fmla="*/ 358 w 834"/>
                <a:gd name="T1" fmla="*/ 0 h 856"/>
                <a:gd name="T2" fmla="*/ 358 w 834"/>
                <a:gd name="T3" fmla="*/ 442 h 856"/>
                <a:gd name="T4" fmla="*/ 834 w 834"/>
                <a:gd name="T5" fmla="*/ 442 h 856"/>
                <a:gd name="T6" fmla="*/ 834 w 834"/>
                <a:gd name="T7" fmla="*/ 810 h 856"/>
                <a:gd name="T8" fmla="*/ 588 w 834"/>
                <a:gd name="T9" fmla="*/ 856 h 856"/>
                <a:gd name="T10" fmla="*/ 206 w 834"/>
                <a:gd name="T11" fmla="*/ 738 h 856"/>
                <a:gd name="T12" fmla="*/ 0 w 834"/>
                <a:gd name="T13" fmla="*/ 512 h 856"/>
              </a:gdLst>
              <a:ahLst/>
              <a:cxnLst>
                <a:cxn ang="0">
                  <a:pos x="T0" y="T1"/>
                </a:cxn>
                <a:cxn ang="0">
                  <a:pos x="T2" y="T3"/>
                </a:cxn>
                <a:cxn ang="0">
                  <a:pos x="T4" y="T5"/>
                </a:cxn>
                <a:cxn ang="0">
                  <a:pos x="T6" y="T7"/>
                </a:cxn>
                <a:cxn ang="0">
                  <a:pos x="T8" y="T9"/>
                </a:cxn>
                <a:cxn ang="0">
                  <a:pos x="T10" y="T11"/>
                </a:cxn>
                <a:cxn ang="0">
                  <a:pos x="T12" y="T13"/>
                </a:cxn>
              </a:cxnLst>
              <a:rect l="0" t="0" r="r" b="b"/>
              <a:pathLst>
                <a:path w="834" h="856">
                  <a:moveTo>
                    <a:pt x="358" y="0"/>
                  </a:moveTo>
                  <a:cubicBezTo>
                    <a:pt x="358" y="442"/>
                    <a:pt x="358" y="442"/>
                    <a:pt x="358" y="442"/>
                  </a:cubicBezTo>
                  <a:cubicBezTo>
                    <a:pt x="834" y="442"/>
                    <a:pt x="834" y="442"/>
                    <a:pt x="834" y="442"/>
                  </a:cubicBezTo>
                  <a:cubicBezTo>
                    <a:pt x="834" y="810"/>
                    <a:pt x="834" y="810"/>
                    <a:pt x="834" y="810"/>
                  </a:cubicBezTo>
                  <a:cubicBezTo>
                    <a:pt x="756" y="841"/>
                    <a:pt x="673" y="856"/>
                    <a:pt x="588" y="856"/>
                  </a:cubicBezTo>
                  <a:cubicBezTo>
                    <a:pt x="451" y="856"/>
                    <a:pt x="318" y="815"/>
                    <a:pt x="206" y="738"/>
                  </a:cubicBezTo>
                  <a:cubicBezTo>
                    <a:pt x="120" y="678"/>
                    <a:pt x="50" y="601"/>
                    <a:pt x="0" y="512"/>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859213" y="4695825"/>
              <a:ext cx="144462" cy="171450"/>
            </a:xfrm>
            <a:custGeom>
              <a:avLst/>
              <a:gdLst>
                <a:gd name="T0" fmla="*/ 10 w 91"/>
                <a:gd name="T1" fmla="*/ 108 h 108"/>
                <a:gd name="T2" fmla="*/ 0 w 91"/>
                <a:gd name="T3" fmla="*/ 0 h 108"/>
                <a:gd name="T4" fmla="*/ 91 w 91"/>
                <a:gd name="T5" fmla="*/ 60 h 108"/>
              </a:gdLst>
              <a:ahLst/>
              <a:cxnLst>
                <a:cxn ang="0">
                  <a:pos x="T0" y="T1"/>
                </a:cxn>
                <a:cxn ang="0">
                  <a:pos x="T2" y="T3"/>
                </a:cxn>
                <a:cxn ang="0">
                  <a:pos x="T4" y="T5"/>
                </a:cxn>
              </a:cxnLst>
              <a:rect l="0" t="0" r="r" b="b"/>
              <a:pathLst>
                <a:path w="91" h="108">
                  <a:moveTo>
                    <a:pt x="10" y="108"/>
                  </a:moveTo>
                  <a:lnTo>
                    <a:pt x="0" y="0"/>
                  </a:lnTo>
                  <a:lnTo>
                    <a:pt x="91" y="60"/>
                  </a:ln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0" name="Group 19"/>
          <p:cNvGrpSpPr/>
          <p:nvPr/>
        </p:nvGrpSpPr>
        <p:grpSpPr>
          <a:xfrm>
            <a:off x="5405438" y="2500313"/>
            <a:ext cx="3260725" cy="3178175"/>
            <a:chOff x="5405438" y="2500313"/>
            <a:chExt cx="3260725" cy="3178175"/>
          </a:xfrm>
        </p:grpSpPr>
        <p:sp>
          <p:nvSpPr>
            <p:cNvPr id="8" name="Freeform 8"/>
            <p:cNvSpPr>
              <a:spLocks/>
            </p:cNvSpPr>
            <p:nvPr/>
          </p:nvSpPr>
          <p:spPr bwMode="auto">
            <a:xfrm>
              <a:off x="5405438" y="2500313"/>
              <a:ext cx="3260725" cy="3178175"/>
            </a:xfrm>
            <a:custGeom>
              <a:avLst/>
              <a:gdLst>
                <a:gd name="T0" fmla="*/ 0 w 856"/>
                <a:gd name="T1" fmla="*/ 476 h 834"/>
                <a:gd name="T2" fmla="*/ 442 w 856"/>
                <a:gd name="T3" fmla="*/ 476 h 834"/>
                <a:gd name="T4" fmla="*/ 442 w 856"/>
                <a:gd name="T5" fmla="*/ 0 h 834"/>
                <a:gd name="T6" fmla="*/ 810 w 856"/>
                <a:gd name="T7" fmla="*/ 0 h 834"/>
                <a:gd name="T8" fmla="*/ 856 w 856"/>
                <a:gd name="T9" fmla="*/ 246 h 834"/>
                <a:gd name="T10" fmla="*/ 738 w 856"/>
                <a:gd name="T11" fmla="*/ 628 h 834"/>
                <a:gd name="T12" fmla="*/ 512 w 856"/>
                <a:gd name="T13" fmla="*/ 834 h 834"/>
              </a:gdLst>
              <a:ahLst/>
              <a:cxnLst>
                <a:cxn ang="0">
                  <a:pos x="T0" y="T1"/>
                </a:cxn>
                <a:cxn ang="0">
                  <a:pos x="T2" y="T3"/>
                </a:cxn>
                <a:cxn ang="0">
                  <a:pos x="T4" y="T5"/>
                </a:cxn>
                <a:cxn ang="0">
                  <a:pos x="T6" y="T7"/>
                </a:cxn>
                <a:cxn ang="0">
                  <a:pos x="T8" y="T9"/>
                </a:cxn>
                <a:cxn ang="0">
                  <a:pos x="T10" y="T11"/>
                </a:cxn>
                <a:cxn ang="0">
                  <a:pos x="T12" y="T13"/>
                </a:cxn>
              </a:cxnLst>
              <a:rect l="0" t="0" r="r" b="b"/>
              <a:pathLst>
                <a:path w="856" h="834">
                  <a:moveTo>
                    <a:pt x="0" y="476"/>
                  </a:moveTo>
                  <a:cubicBezTo>
                    <a:pt x="442" y="476"/>
                    <a:pt x="442" y="476"/>
                    <a:pt x="442" y="476"/>
                  </a:cubicBezTo>
                  <a:cubicBezTo>
                    <a:pt x="442" y="0"/>
                    <a:pt x="442" y="0"/>
                    <a:pt x="442" y="0"/>
                  </a:cubicBezTo>
                  <a:cubicBezTo>
                    <a:pt x="810" y="0"/>
                    <a:pt x="810" y="0"/>
                    <a:pt x="810" y="0"/>
                  </a:cubicBezTo>
                  <a:cubicBezTo>
                    <a:pt x="841" y="78"/>
                    <a:pt x="856" y="161"/>
                    <a:pt x="856" y="246"/>
                  </a:cubicBezTo>
                  <a:cubicBezTo>
                    <a:pt x="856" y="383"/>
                    <a:pt x="815" y="516"/>
                    <a:pt x="738" y="628"/>
                  </a:cubicBezTo>
                  <a:cubicBezTo>
                    <a:pt x="678" y="714"/>
                    <a:pt x="601" y="784"/>
                    <a:pt x="512" y="834"/>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7354888" y="5534025"/>
              <a:ext cx="171450" cy="144463"/>
            </a:xfrm>
            <a:custGeom>
              <a:avLst/>
              <a:gdLst>
                <a:gd name="T0" fmla="*/ 108 w 108"/>
                <a:gd name="T1" fmla="*/ 82 h 91"/>
                <a:gd name="T2" fmla="*/ 0 w 108"/>
                <a:gd name="T3" fmla="*/ 91 h 91"/>
                <a:gd name="T4" fmla="*/ 60 w 108"/>
                <a:gd name="T5" fmla="*/ 0 h 91"/>
              </a:gdLst>
              <a:ahLst/>
              <a:cxnLst>
                <a:cxn ang="0">
                  <a:pos x="T0" y="T1"/>
                </a:cxn>
                <a:cxn ang="0">
                  <a:pos x="T2" y="T3"/>
                </a:cxn>
                <a:cxn ang="0">
                  <a:pos x="T4" y="T5"/>
                </a:cxn>
              </a:cxnLst>
              <a:rect l="0" t="0" r="r" b="b"/>
              <a:pathLst>
                <a:path w="108" h="91">
                  <a:moveTo>
                    <a:pt x="108" y="82"/>
                  </a:moveTo>
                  <a:lnTo>
                    <a:pt x="0" y="91"/>
                  </a:lnTo>
                  <a:lnTo>
                    <a:pt x="60" y="0"/>
                  </a:ln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19" name="Group 18"/>
          <p:cNvGrpSpPr/>
          <p:nvPr/>
        </p:nvGrpSpPr>
        <p:grpSpPr>
          <a:xfrm>
            <a:off x="5162550" y="868363"/>
            <a:ext cx="3175000" cy="3262313"/>
            <a:chOff x="5162550" y="868363"/>
            <a:chExt cx="3175000" cy="3262313"/>
          </a:xfrm>
        </p:grpSpPr>
        <p:sp>
          <p:nvSpPr>
            <p:cNvPr id="10" name="Freeform 10"/>
            <p:cNvSpPr>
              <a:spLocks/>
            </p:cNvSpPr>
            <p:nvPr/>
          </p:nvSpPr>
          <p:spPr bwMode="auto">
            <a:xfrm>
              <a:off x="5162550" y="868363"/>
              <a:ext cx="3175000" cy="3262313"/>
            </a:xfrm>
            <a:custGeom>
              <a:avLst/>
              <a:gdLst>
                <a:gd name="T0" fmla="*/ 476 w 834"/>
                <a:gd name="T1" fmla="*/ 856 h 856"/>
                <a:gd name="T2" fmla="*/ 476 w 834"/>
                <a:gd name="T3" fmla="*/ 414 h 856"/>
                <a:gd name="T4" fmla="*/ 0 w 834"/>
                <a:gd name="T5" fmla="*/ 414 h 856"/>
                <a:gd name="T6" fmla="*/ 0 w 834"/>
                <a:gd name="T7" fmla="*/ 46 h 856"/>
                <a:gd name="T8" fmla="*/ 246 w 834"/>
                <a:gd name="T9" fmla="*/ 0 h 856"/>
                <a:gd name="T10" fmla="*/ 628 w 834"/>
                <a:gd name="T11" fmla="*/ 118 h 856"/>
                <a:gd name="T12" fmla="*/ 834 w 834"/>
                <a:gd name="T13" fmla="*/ 344 h 856"/>
              </a:gdLst>
              <a:ahLst/>
              <a:cxnLst>
                <a:cxn ang="0">
                  <a:pos x="T0" y="T1"/>
                </a:cxn>
                <a:cxn ang="0">
                  <a:pos x="T2" y="T3"/>
                </a:cxn>
                <a:cxn ang="0">
                  <a:pos x="T4" y="T5"/>
                </a:cxn>
                <a:cxn ang="0">
                  <a:pos x="T6" y="T7"/>
                </a:cxn>
                <a:cxn ang="0">
                  <a:pos x="T8" y="T9"/>
                </a:cxn>
                <a:cxn ang="0">
                  <a:pos x="T10" y="T11"/>
                </a:cxn>
                <a:cxn ang="0">
                  <a:pos x="T12" y="T13"/>
                </a:cxn>
              </a:cxnLst>
              <a:rect l="0" t="0" r="r" b="b"/>
              <a:pathLst>
                <a:path w="834" h="856">
                  <a:moveTo>
                    <a:pt x="476" y="856"/>
                  </a:moveTo>
                  <a:cubicBezTo>
                    <a:pt x="476" y="414"/>
                    <a:pt x="476" y="414"/>
                    <a:pt x="476" y="414"/>
                  </a:cubicBezTo>
                  <a:cubicBezTo>
                    <a:pt x="0" y="414"/>
                    <a:pt x="0" y="414"/>
                    <a:pt x="0" y="414"/>
                  </a:cubicBezTo>
                  <a:cubicBezTo>
                    <a:pt x="0" y="46"/>
                    <a:pt x="0" y="46"/>
                    <a:pt x="0" y="46"/>
                  </a:cubicBezTo>
                  <a:cubicBezTo>
                    <a:pt x="78" y="15"/>
                    <a:pt x="161" y="0"/>
                    <a:pt x="246" y="0"/>
                  </a:cubicBezTo>
                  <a:cubicBezTo>
                    <a:pt x="383" y="0"/>
                    <a:pt x="516" y="41"/>
                    <a:pt x="628" y="118"/>
                  </a:cubicBezTo>
                  <a:cubicBezTo>
                    <a:pt x="714" y="178"/>
                    <a:pt x="784" y="255"/>
                    <a:pt x="834" y="344"/>
                  </a:cubicBezTo>
                </a:path>
              </a:pathLst>
            </a:custGeom>
            <a:noFill/>
            <a:ln w="4603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8193088" y="2008188"/>
              <a:ext cx="144462" cy="171450"/>
            </a:xfrm>
            <a:custGeom>
              <a:avLst/>
              <a:gdLst>
                <a:gd name="T0" fmla="*/ 82 w 91"/>
                <a:gd name="T1" fmla="*/ 0 h 108"/>
                <a:gd name="T2" fmla="*/ 91 w 91"/>
                <a:gd name="T3" fmla="*/ 108 h 108"/>
                <a:gd name="T4" fmla="*/ 0 w 91"/>
                <a:gd name="T5" fmla="*/ 48 h 108"/>
              </a:gdLst>
              <a:ahLst/>
              <a:cxnLst>
                <a:cxn ang="0">
                  <a:pos x="T0" y="T1"/>
                </a:cxn>
                <a:cxn ang="0">
                  <a:pos x="T2" y="T3"/>
                </a:cxn>
                <a:cxn ang="0">
                  <a:pos x="T4" y="T5"/>
                </a:cxn>
              </a:cxnLst>
              <a:rect l="0" t="0" r="r" b="b"/>
              <a:pathLst>
                <a:path w="91" h="108">
                  <a:moveTo>
                    <a:pt x="82" y="0"/>
                  </a:moveTo>
                  <a:lnTo>
                    <a:pt x="91" y="108"/>
                  </a:lnTo>
                  <a:lnTo>
                    <a:pt x="0" y="48"/>
                  </a:lnTo>
                </a:path>
              </a:pathLst>
            </a:custGeom>
            <a:noFill/>
            <a:ln w="4603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18" name="Group 17"/>
          <p:cNvGrpSpPr/>
          <p:nvPr/>
        </p:nvGrpSpPr>
        <p:grpSpPr>
          <a:xfrm>
            <a:off x="3532188" y="1196975"/>
            <a:ext cx="3259137" cy="3178175"/>
            <a:chOff x="3532188" y="1196975"/>
            <a:chExt cx="3259137" cy="3178175"/>
          </a:xfrm>
        </p:grpSpPr>
        <p:sp>
          <p:nvSpPr>
            <p:cNvPr id="12" name="Freeform 12"/>
            <p:cNvSpPr>
              <a:spLocks/>
            </p:cNvSpPr>
            <p:nvPr/>
          </p:nvSpPr>
          <p:spPr bwMode="auto">
            <a:xfrm>
              <a:off x="3532188" y="1196975"/>
              <a:ext cx="3259137" cy="3178175"/>
            </a:xfrm>
            <a:custGeom>
              <a:avLst/>
              <a:gdLst>
                <a:gd name="T0" fmla="*/ 856 w 856"/>
                <a:gd name="T1" fmla="*/ 358 h 834"/>
                <a:gd name="T2" fmla="*/ 414 w 856"/>
                <a:gd name="T3" fmla="*/ 358 h 834"/>
                <a:gd name="T4" fmla="*/ 414 w 856"/>
                <a:gd name="T5" fmla="*/ 834 h 834"/>
                <a:gd name="T6" fmla="*/ 46 w 856"/>
                <a:gd name="T7" fmla="*/ 834 h 834"/>
                <a:gd name="T8" fmla="*/ 0 w 856"/>
                <a:gd name="T9" fmla="*/ 588 h 834"/>
                <a:gd name="T10" fmla="*/ 118 w 856"/>
                <a:gd name="T11" fmla="*/ 206 h 834"/>
                <a:gd name="T12" fmla="*/ 344 w 856"/>
                <a:gd name="T13" fmla="*/ 0 h 834"/>
              </a:gdLst>
              <a:ahLst/>
              <a:cxnLst>
                <a:cxn ang="0">
                  <a:pos x="T0" y="T1"/>
                </a:cxn>
                <a:cxn ang="0">
                  <a:pos x="T2" y="T3"/>
                </a:cxn>
                <a:cxn ang="0">
                  <a:pos x="T4" y="T5"/>
                </a:cxn>
                <a:cxn ang="0">
                  <a:pos x="T6" y="T7"/>
                </a:cxn>
                <a:cxn ang="0">
                  <a:pos x="T8" y="T9"/>
                </a:cxn>
                <a:cxn ang="0">
                  <a:pos x="T10" y="T11"/>
                </a:cxn>
                <a:cxn ang="0">
                  <a:pos x="T12" y="T13"/>
                </a:cxn>
              </a:cxnLst>
              <a:rect l="0" t="0" r="r" b="b"/>
              <a:pathLst>
                <a:path w="856" h="834">
                  <a:moveTo>
                    <a:pt x="856" y="358"/>
                  </a:moveTo>
                  <a:cubicBezTo>
                    <a:pt x="414" y="358"/>
                    <a:pt x="414" y="358"/>
                    <a:pt x="414" y="358"/>
                  </a:cubicBezTo>
                  <a:cubicBezTo>
                    <a:pt x="414" y="834"/>
                    <a:pt x="414" y="834"/>
                    <a:pt x="414" y="834"/>
                  </a:cubicBezTo>
                  <a:cubicBezTo>
                    <a:pt x="46" y="834"/>
                    <a:pt x="46" y="834"/>
                    <a:pt x="46" y="834"/>
                  </a:cubicBezTo>
                  <a:cubicBezTo>
                    <a:pt x="15" y="756"/>
                    <a:pt x="0" y="673"/>
                    <a:pt x="0" y="588"/>
                  </a:cubicBezTo>
                  <a:cubicBezTo>
                    <a:pt x="0" y="451"/>
                    <a:pt x="41" y="318"/>
                    <a:pt x="118" y="206"/>
                  </a:cubicBezTo>
                  <a:cubicBezTo>
                    <a:pt x="178" y="120"/>
                    <a:pt x="255" y="50"/>
                    <a:pt x="344" y="0"/>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4670425" y="1196975"/>
              <a:ext cx="171450" cy="144463"/>
            </a:xfrm>
            <a:custGeom>
              <a:avLst/>
              <a:gdLst>
                <a:gd name="T0" fmla="*/ 0 w 108"/>
                <a:gd name="T1" fmla="*/ 9 h 91"/>
                <a:gd name="T2" fmla="*/ 108 w 108"/>
                <a:gd name="T3" fmla="*/ 0 h 91"/>
                <a:gd name="T4" fmla="*/ 48 w 108"/>
                <a:gd name="T5" fmla="*/ 91 h 91"/>
              </a:gdLst>
              <a:ahLst/>
              <a:cxnLst>
                <a:cxn ang="0">
                  <a:pos x="T0" y="T1"/>
                </a:cxn>
                <a:cxn ang="0">
                  <a:pos x="T2" y="T3"/>
                </a:cxn>
                <a:cxn ang="0">
                  <a:pos x="T4" y="T5"/>
                </a:cxn>
              </a:cxnLst>
              <a:rect l="0" t="0" r="r" b="b"/>
              <a:pathLst>
                <a:path w="108" h="91">
                  <a:moveTo>
                    <a:pt x="0" y="9"/>
                  </a:moveTo>
                  <a:lnTo>
                    <a:pt x="108" y="0"/>
                  </a:lnTo>
                  <a:lnTo>
                    <a:pt x="48" y="91"/>
                  </a:ln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4" name="Freeform 14"/>
          <p:cNvSpPr>
            <a:spLocks noEditPoints="1"/>
          </p:cNvSpPr>
          <p:nvPr/>
        </p:nvSpPr>
        <p:spPr bwMode="auto">
          <a:xfrm>
            <a:off x="4727575" y="4695825"/>
            <a:ext cx="631825" cy="715963"/>
          </a:xfrm>
          <a:custGeom>
            <a:avLst/>
            <a:gdLst>
              <a:gd name="T0" fmla="*/ 53 w 166"/>
              <a:gd name="T1" fmla="*/ 146 h 188"/>
              <a:gd name="T2" fmla="*/ 40 w 166"/>
              <a:gd name="T3" fmla="*/ 113 h 188"/>
              <a:gd name="T4" fmla="*/ 31 w 166"/>
              <a:gd name="T5" fmla="*/ 84 h 188"/>
              <a:gd name="T6" fmla="*/ 83 w 166"/>
              <a:gd name="T7" fmla="*/ 32 h 188"/>
              <a:gd name="T8" fmla="*/ 135 w 166"/>
              <a:gd name="T9" fmla="*/ 84 h 188"/>
              <a:gd name="T10" fmla="*/ 126 w 166"/>
              <a:gd name="T11" fmla="*/ 113 h 188"/>
              <a:gd name="T12" fmla="*/ 113 w 166"/>
              <a:gd name="T13" fmla="*/ 141 h 188"/>
              <a:gd name="T14" fmla="*/ 83 w 166"/>
              <a:gd name="T15" fmla="*/ 52 h 188"/>
              <a:gd name="T16" fmla="*/ 52 w 166"/>
              <a:gd name="T17" fmla="*/ 83 h 188"/>
              <a:gd name="T18" fmla="*/ 83 w 166"/>
              <a:gd name="T19" fmla="*/ 115 h 188"/>
              <a:gd name="T20" fmla="*/ 114 w 166"/>
              <a:gd name="T21" fmla="*/ 83 h 188"/>
              <a:gd name="T22" fmla="*/ 83 w 166"/>
              <a:gd name="T23" fmla="*/ 52 h 188"/>
              <a:gd name="T24" fmla="*/ 71 w 166"/>
              <a:gd name="T25" fmla="*/ 88 h 188"/>
              <a:gd name="T26" fmla="*/ 80 w 166"/>
              <a:gd name="T27" fmla="*/ 99 h 188"/>
              <a:gd name="T28" fmla="*/ 95 w 166"/>
              <a:gd name="T29" fmla="*/ 74 h 188"/>
              <a:gd name="T30" fmla="*/ 83 w 166"/>
              <a:gd name="T31" fmla="*/ 16 h 188"/>
              <a:gd name="T32" fmla="*/ 83 w 166"/>
              <a:gd name="T33" fmla="*/ 0 h 188"/>
              <a:gd name="T34" fmla="*/ 50 w 166"/>
              <a:gd name="T35" fmla="*/ 25 h 188"/>
              <a:gd name="T36" fmla="*/ 42 w 166"/>
              <a:gd name="T37" fmla="*/ 11 h 188"/>
              <a:gd name="T38" fmla="*/ 11 w 166"/>
              <a:gd name="T39" fmla="*/ 42 h 188"/>
              <a:gd name="T40" fmla="*/ 25 w 166"/>
              <a:gd name="T41" fmla="*/ 50 h 188"/>
              <a:gd name="T42" fmla="*/ 0 w 166"/>
              <a:gd name="T43" fmla="*/ 83 h 188"/>
              <a:gd name="T44" fmla="*/ 16 w 166"/>
              <a:gd name="T45" fmla="*/ 83 h 188"/>
              <a:gd name="T46" fmla="*/ 124 w 166"/>
              <a:gd name="T47" fmla="*/ 11 h 188"/>
              <a:gd name="T48" fmla="*/ 116 w 166"/>
              <a:gd name="T49" fmla="*/ 25 h 188"/>
              <a:gd name="T50" fmla="*/ 155 w 166"/>
              <a:gd name="T51" fmla="*/ 42 h 188"/>
              <a:gd name="T52" fmla="*/ 141 w 166"/>
              <a:gd name="T53" fmla="*/ 50 h 188"/>
              <a:gd name="T54" fmla="*/ 150 w 166"/>
              <a:gd name="T55" fmla="*/ 83 h 188"/>
              <a:gd name="T56" fmla="*/ 166 w 166"/>
              <a:gd name="T57" fmla="*/ 83 h 188"/>
              <a:gd name="T58" fmla="*/ 102 w 166"/>
              <a:gd name="T59" fmla="*/ 151 h 188"/>
              <a:gd name="T60" fmla="*/ 61 w 166"/>
              <a:gd name="T61" fmla="*/ 162 h 188"/>
              <a:gd name="T62" fmla="*/ 56 w 166"/>
              <a:gd name="T63" fmla="*/ 169 h 188"/>
              <a:gd name="T64" fmla="*/ 63 w 166"/>
              <a:gd name="T65" fmla="*/ 176 h 188"/>
              <a:gd name="T66" fmla="*/ 66 w 166"/>
              <a:gd name="T67" fmla="*/ 175 h 188"/>
              <a:gd name="T68" fmla="*/ 102 w 166"/>
              <a:gd name="T69" fmla="*/ 165 h 188"/>
              <a:gd name="T70" fmla="*/ 102 w 166"/>
              <a:gd name="T71" fmla="*/ 165 h 188"/>
              <a:gd name="T72" fmla="*/ 103 w 166"/>
              <a:gd name="T73" fmla="*/ 165 h 188"/>
              <a:gd name="T74" fmla="*/ 110 w 166"/>
              <a:gd name="T75" fmla="*/ 172 h 188"/>
              <a:gd name="T76" fmla="*/ 106 w 166"/>
              <a:gd name="T77" fmla="*/ 178 h 188"/>
              <a:gd name="T78" fmla="*/ 71 w 166"/>
              <a:gd name="T7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188">
                <a:moveTo>
                  <a:pt x="53" y="146"/>
                </a:moveTo>
                <a:cubicBezTo>
                  <a:pt x="54" y="138"/>
                  <a:pt x="51" y="130"/>
                  <a:pt x="40" y="113"/>
                </a:cubicBezTo>
                <a:cubicBezTo>
                  <a:pt x="34" y="104"/>
                  <a:pt x="31" y="94"/>
                  <a:pt x="31" y="84"/>
                </a:cubicBezTo>
                <a:cubicBezTo>
                  <a:pt x="31" y="56"/>
                  <a:pt x="55" y="32"/>
                  <a:pt x="83" y="32"/>
                </a:cubicBezTo>
                <a:cubicBezTo>
                  <a:pt x="112" y="32"/>
                  <a:pt x="135" y="56"/>
                  <a:pt x="135" y="84"/>
                </a:cubicBezTo>
                <a:cubicBezTo>
                  <a:pt x="135" y="94"/>
                  <a:pt x="132" y="104"/>
                  <a:pt x="126" y="113"/>
                </a:cubicBezTo>
                <a:cubicBezTo>
                  <a:pt x="118" y="126"/>
                  <a:pt x="114" y="134"/>
                  <a:pt x="113" y="141"/>
                </a:cubicBezTo>
                <a:moveTo>
                  <a:pt x="83" y="52"/>
                </a:moveTo>
                <a:cubicBezTo>
                  <a:pt x="66" y="52"/>
                  <a:pt x="52" y="66"/>
                  <a:pt x="52" y="83"/>
                </a:cubicBezTo>
                <a:cubicBezTo>
                  <a:pt x="52" y="101"/>
                  <a:pt x="66" y="115"/>
                  <a:pt x="83" y="115"/>
                </a:cubicBezTo>
                <a:cubicBezTo>
                  <a:pt x="100" y="115"/>
                  <a:pt x="114" y="101"/>
                  <a:pt x="114" y="83"/>
                </a:cubicBezTo>
                <a:cubicBezTo>
                  <a:pt x="114" y="66"/>
                  <a:pt x="100" y="52"/>
                  <a:pt x="83" y="52"/>
                </a:cubicBezTo>
                <a:close/>
                <a:moveTo>
                  <a:pt x="71" y="88"/>
                </a:moveTo>
                <a:cubicBezTo>
                  <a:pt x="80" y="99"/>
                  <a:pt x="80" y="99"/>
                  <a:pt x="80" y="99"/>
                </a:cubicBezTo>
                <a:cubicBezTo>
                  <a:pt x="95" y="74"/>
                  <a:pt x="95" y="74"/>
                  <a:pt x="95" y="74"/>
                </a:cubicBezTo>
                <a:moveTo>
                  <a:pt x="83" y="16"/>
                </a:moveTo>
                <a:cubicBezTo>
                  <a:pt x="83" y="0"/>
                  <a:pt x="83" y="0"/>
                  <a:pt x="83" y="0"/>
                </a:cubicBezTo>
                <a:moveTo>
                  <a:pt x="50" y="25"/>
                </a:moveTo>
                <a:cubicBezTo>
                  <a:pt x="42" y="11"/>
                  <a:pt x="42" y="11"/>
                  <a:pt x="42" y="11"/>
                </a:cubicBezTo>
                <a:moveTo>
                  <a:pt x="11" y="42"/>
                </a:moveTo>
                <a:cubicBezTo>
                  <a:pt x="25" y="50"/>
                  <a:pt x="25" y="50"/>
                  <a:pt x="25" y="50"/>
                </a:cubicBezTo>
                <a:moveTo>
                  <a:pt x="0" y="83"/>
                </a:moveTo>
                <a:cubicBezTo>
                  <a:pt x="16" y="83"/>
                  <a:pt x="16" y="83"/>
                  <a:pt x="16" y="83"/>
                </a:cubicBezTo>
                <a:moveTo>
                  <a:pt x="124" y="11"/>
                </a:moveTo>
                <a:cubicBezTo>
                  <a:pt x="116" y="25"/>
                  <a:pt x="116" y="25"/>
                  <a:pt x="116" y="25"/>
                </a:cubicBezTo>
                <a:moveTo>
                  <a:pt x="155" y="42"/>
                </a:moveTo>
                <a:cubicBezTo>
                  <a:pt x="141" y="50"/>
                  <a:pt x="141" y="50"/>
                  <a:pt x="141" y="50"/>
                </a:cubicBezTo>
                <a:moveTo>
                  <a:pt x="150" y="83"/>
                </a:moveTo>
                <a:cubicBezTo>
                  <a:pt x="166" y="83"/>
                  <a:pt x="166" y="83"/>
                  <a:pt x="166" y="83"/>
                </a:cubicBezTo>
                <a:moveTo>
                  <a:pt x="102" y="151"/>
                </a:moveTo>
                <a:cubicBezTo>
                  <a:pt x="102" y="151"/>
                  <a:pt x="61" y="162"/>
                  <a:pt x="61" y="162"/>
                </a:cubicBezTo>
                <a:cubicBezTo>
                  <a:pt x="58" y="163"/>
                  <a:pt x="56" y="166"/>
                  <a:pt x="56" y="169"/>
                </a:cubicBezTo>
                <a:cubicBezTo>
                  <a:pt x="56" y="172"/>
                  <a:pt x="59" y="176"/>
                  <a:pt x="63" y="176"/>
                </a:cubicBezTo>
                <a:cubicBezTo>
                  <a:pt x="64" y="176"/>
                  <a:pt x="66" y="175"/>
                  <a:pt x="66" y="175"/>
                </a:cubicBezTo>
                <a:cubicBezTo>
                  <a:pt x="102" y="165"/>
                  <a:pt x="102" y="165"/>
                  <a:pt x="102" y="165"/>
                </a:cubicBezTo>
                <a:cubicBezTo>
                  <a:pt x="102" y="165"/>
                  <a:pt x="102" y="165"/>
                  <a:pt x="102" y="165"/>
                </a:cubicBezTo>
                <a:cubicBezTo>
                  <a:pt x="102" y="165"/>
                  <a:pt x="103" y="165"/>
                  <a:pt x="103" y="165"/>
                </a:cubicBezTo>
                <a:cubicBezTo>
                  <a:pt x="107" y="165"/>
                  <a:pt x="110" y="168"/>
                  <a:pt x="110" y="172"/>
                </a:cubicBezTo>
                <a:cubicBezTo>
                  <a:pt x="110" y="175"/>
                  <a:pt x="108" y="177"/>
                  <a:pt x="106" y="178"/>
                </a:cubicBezTo>
                <a:cubicBezTo>
                  <a:pt x="71" y="188"/>
                  <a:pt x="71" y="188"/>
                  <a:pt x="71" y="188"/>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noEditPoints="1"/>
          </p:cNvSpPr>
          <p:nvPr/>
        </p:nvSpPr>
        <p:spPr bwMode="auto">
          <a:xfrm>
            <a:off x="4106863" y="2190750"/>
            <a:ext cx="650875" cy="674688"/>
          </a:xfrm>
          <a:custGeom>
            <a:avLst/>
            <a:gdLst>
              <a:gd name="T0" fmla="*/ 63 w 171"/>
              <a:gd name="T1" fmla="*/ 18 h 177"/>
              <a:gd name="T2" fmla="*/ 150 w 171"/>
              <a:gd name="T3" fmla="*/ 71 h 177"/>
              <a:gd name="T4" fmla="*/ 171 w 171"/>
              <a:gd name="T5" fmla="*/ 113 h 177"/>
              <a:gd name="T6" fmla="*/ 153 w 171"/>
              <a:gd name="T7" fmla="*/ 113 h 177"/>
              <a:gd name="T8" fmla="*/ 153 w 171"/>
              <a:gd name="T9" fmla="*/ 143 h 177"/>
              <a:gd name="T10" fmla="*/ 144 w 171"/>
              <a:gd name="T11" fmla="*/ 152 h 177"/>
              <a:gd name="T12" fmla="*/ 124 w 171"/>
              <a:gd name="T13" fmla="*/ 152 h 177"/>
              <a:gd name="T14" fmla="*/ 124 w 171"/>
              <a:gd name="T15" fmla="*/ 177 h 177"/>
              <a:gd name="T16" fmla="*/ 46 w 171"/>
              <a:gd name="T17" fmla="*/ 177 h 177"/>
              <a:gd name="T18" fmla="*/ 46 w 171"/>
              <a:gd name="T19" fmla="*/ 151 h 177"/>
              <a:gd name="T20" fmla="*/ 37 w 171"/>
              <a:gd name="T21" fmla="*/ 133 h 177"/>
              <a:gd name="T22" fmla="*/ 96 w 171"/>
              <a:gd name="T23" fmla="*/ 80 h 177"/>
              <a:gd name="T24" fmla="*/ 96 w 171"/>
              <a:gd name="T25" fmla="*/ 68 h 177"/>
              <a:gd name="T26" fmla="*/ 82 w 171"/>
              <a:gd name="T27" fmla="*/ 63 h 177"/>
              <a:gd name="T28" fmla="*/ 80 w 171"/>
              <a:gd name="T29" fmla="*/ 58 h 177"/>
              <a:gd name="T30" fmla="*/ 86 w 171"/>
              <a:gd name="T31" fmla="*/ 44 h 177"/>
              <a:gd name="T32" fmla="*/ 77 w 171"/>
              <a:gd name="T33" fmla="*/ 36 h 177"/>
              <a:gd name="T34" fmla="*/ 64 w 171"/>
              <a:gd name="T35" fmla="*/ 42 h 177"/>
              <a:gd name="T36" fmla="*/ 59 w 171"/>
              <a:gd name="T37" fmla="*/ 40 h 177"/>
              <a:gd name="T38" fmla="*/ 54 w 171"/>
              <a:gd name="T39" fmla="*/ 26 h 177"/>
              <a:gd name="T40" fmla="*/ 42 w 171"/>
              <a:gd name="T41" fmla="*/ 26 h 177"/>
              <a:gd name="T42" fmla="*/ 36 w 171"/>
              <a:gd name="T43" fmla="*/ 40 h 177"/>
              <a:gd name="T44" fmla="*/ 32 w 171"/>
              <a:gd name="T45" fmla="*/ 42 h 177"/>
              <a:gd name="T46" fmla="*/ 18 w 171"/>
              <a:gd name="T47" fmla="*/ 36 h 177"/>
              <a:gd name="T48" fmla="*/ 10 w 171"/>
              <a:gd name="T49" fmla="*/ 44 h 177"/>
              <a:gd name="T50" fmla="*/ 16 w 171"/>
              <a:gd name="T51" fmla="*/ 58 h 177"/>
              <a:gd name="T52" fmla="*/ 14 w 171"/>
              <a:gd name="T53" fmla="*/ 63 h 177"/>
              <a:gd name="T54" fmla="*/ 0 w 171"/>
              <a:gd name="T55" fmla="*/ 68 h 177"/>
              <a:gd name="T56" fmla="*/ 0 w 171"/>
              <a:gd name="T57" fmla="*/ 80 h 177"/>
              <a:gd name="T58" fmla="*/ 14 w 171"/>
              <a:gd name="T59" fmla="*/ 85 h 177"/>
              <a:gd name="T60" fmla="*/ 16 w 171"/>
              <a:gd name="T61" fmla="*/ 90 h 177"/>
              <a:gd name="T62" fmla="*/ 10 w 171"/>
              <a:gd name="T63" fmla="*/ 104 h 177"/>
              <a:gd name="T64" fmla="*/ 18 w 171"/>
              <a:gd name="T65" fmla="*/ 112 h 177"/>
              <a:gd name="T66" fmla="*/ 32 w 171"/>
              <a:gd name="T67" fmla="*/ 106 h 177"/>
              <a:gd name="T68" fmla="*/ 36 w 171"/>
              <a:gd name="T69" fmla="*/ 108 h 177"/>
              <a:gd name="T70" fmla="*/ 42 w 171"/>
              <a:gd name="T71" fmla="*/ 122 h 177"/>
              <a:gd name="T72" fmla="*/ 54 w 171"/>
              <a:gd name="T73" fmla="*/ 122 h 177"/>
              <a:gd name="T74" fmla="*/ 59 w 171"/>
              <a:gd name="T75" fmla="*/ 108 h 177"/>
              <a:gd name="T76" fmla="*/ 64 w 171"/>
              <a:gd name="T77" fmla="*/ 106 h 177"/>
              <a:gd name="T78" fmla="*/ 77 w 171"/>
              <a:gd name="T79" fmla="*/ 112 h 177"/>
              <a:gd name="T80" fmla="*/ 86 w 171"/>
              <a:gd name="T81" fmla="*/ 104 h 177"/>
              <a:gd name="T82" fmla="*/ 80 w 171"/>
              <a:gd name="T83" fmla="*/ 90 h 177"/>
              <a:gd name="T84" fmla="*/ 82 w 171"/>
              <a:gd name="T85" fmla="*/ 85 h 177"/>
              <a:gd name="T86" fmla="*/ 96 w 171"/>
              <a:gd name="T87" fmla="*/ 80 h 177"/>
              <a:gd name="T88" fmla="*/ 48 w 171"/>
              <a:gd name="T89" fmla="*/ 54 h 177"/>
              <a:gd name="T90" fmla="*/ 28 w 171"/>
              <a:gd name="T91" fmla="*/ 74 h 177"/>
              <a:gd name="T92" fmla="*/ 48 w 171"/>
              <a:gd name="T93" fmla="*/ 94 h 177"/>
              <a:gd name="T94" fmla="*/ 68 w 171"/>
              <a:gd name="T95" fmla="*/ 74 h 177"/>
              <a:gd name="T96" fmla="*/ 48 w 171"/>
              <a:gd name="T97" fmla="*/ 54 h 177"/>
              <a:gd name="T98" fmla="*/ 124 w 171"/>
              <a:gd name="T99" fmla="*/ 152 h 177"/>
              <a:gd name="T100" fmla="*/ 113 w 171"/>
              <a:gd name="T101" fmla="*/ 15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1" h="177">
                <a:moveTo>
                  <a:pt x="63" y="18"/>
                </a:moveTo>
                <a:cubicBezTo>
                  <a:pt x="159" y="0"/>
                  <a:pt x="150" y="71"/>
                  <a:pt x="150" y="71"/>
                </a:cubicBezTo>
                <a:cubicBezTo>
                  <a:pt x="171" y="113"/>
                  <a:pt x="171" y="113"/>
                  <a:pt x="171" y="113"/>
                </a:cubicBezTo>
                <a:cubicBezTo>
                  <a:pt x="153" y="113"/>
                  <a:pt x="153" y="113"/>
                  <a:pt x="153" y="113"/>
                </a:cubicBezTo>
                <a:cubicBezTo>
                  <a:pt x="153" y="143"/>
                  <a:pt x="153" y="143"/>
                  <a:pt x="153" y="143"/>
                </a:cubicBezTo>
                <a:cubicBezTo>
                  <a:pt x="153" y="148"/>
                  <a:pt x="149" y="152"/>
                  <a:pt x="144" y="152"/>
                </a:cubicBezTo>
                <a:cubicBezTo>
                  <a:pt x="124" y="152"/>
                  <a:pt x="124" y="152"/>
                  <a:pt x="124" y="152"/>
                </a:cubicBezTo>
                <a:cubicBezTo>
                  <a:pt x="124" y="177"/>
                  <a:pt x="124" y="177"/>
                  <a:pt x="124" y="177"/>
                </a:cubicBezTo>
                <a:moveTo>
                  <a:pt x="46" y="177"/>
                </a:moveTo>
                <a:cubicBezTo>
                  <a:pt x="46" y="151"/>
                  <a:pt x="46" y="151"/>
                  <a:pt x="46" y="151"/>
                </a:cubicBezTo>
                <a:cubicBezTo>
                  <a:pt x="37" y="133"/>
                  <a:pt x="37" y="133"/>
                  <a:pt x="37" y="133"/>
                </a:cubicBezTo>
                <a:moveTo>
                  <a:pt x="96" y="80"/>
                </a:moveTo>
                <a:cubicBezTo>
                  <a:pt x="96" y="68"/>
                  <a:pt x="96" y="68"/>
                  <a:pt x="96" y="68"/>
                </a:cubicBezTo>
                <a:cubicBezTo>
                  <a:pt x="82" y="63"/>
                  <a:pt x="82" y="63"/>
                  <a:pt x="82" y="63"/>
                </a:cubicBezTo>
                <a:cubicBezTo>
                  <a:pt x="81" y="61"/>
                  <a:pt x="81" y="59"/>
                  <a:pt x="80" y="58"/>
                </a:cubicBezTo>
                <a:cubicBezTo>
                  <a:pt x="86" y="44"/>
                  <a:pt x="86" y="44"/>
                  <a:pt x="86" y="44"/>
                </a:cubicBezTo>
                <a:cubicBezTo>
                  <a:pt x="77" y="36"/>
                  <a:pt x="77" y="36"/>
                  <a:pt x="77" y="36"/>
                </a:cubicBezTo>
                <a:cubicBezTo>
                  <a:pt x="64" y="42"/>
                  <a:pt x="64" y="42"/>
                  <a:pt x="64" y="42"/>
                </a:cubicBezTo>
                <a:cubicBezTo>
                  <a:pt x="62" y="41"/>
                  <a:pt x="61" y="40"/>
                  <a:pt x="59" y="40"/>
                </a:cubicBezTo>
                <a:cubicBezTo>
                  <a:pt x="54" y="26"/>
                  <a:pt x="54" y="26"/>
                  <a:pt x="54" y="26"/>
                </a:cubicBezTo>
                <a:cubicBezTo>
                  <a:pt x="42" y="26"/>
                  <a:pt x="42" y="26"/>
                  <a:pt x="42" y="26"/>
                </a:cubicBezTo>
                <a:cubicBezTo>
                  <a:pt x="36" y="40"/>
                  <a:pt x="36" y="40"/>
                  <a:pt x="36" y="40"/>
                </a:cubicBezTo>
                <a:cubicBezTo>
                  <a:pt x="35" y="40"/>
                  <a:pt x="33" y="41"/>
                  <a:pt x="32" y="42"/>
                </a:cubicBezTo>
                <a:cubicBezTo>
                  <a:pt x="18" y="36"/>
                  <a:pt x="18" y="36"/>
                  <a:pt x="18" y="36"/>
                </a:cubicBezTo>
                <a:cubicBezTo>
                  <a:pt x="10" y="44"/>
                  <a:pt x="10" y="44"/>
                  <a:pt x="10" y="44"/>
                </a:cubicBezTo>
                <a:cubicBezTo>
                  <a:pt x="16" y="58"/>
                  <a:pt x="16" y="58"/>
                  <a:pt x="16" y="58"/>
                </a:cubicBezTo>
                <a:cubicBezTo>
                  <a:pt x="15" y="59"/>
                  <a:pt x="14" y="61"/>
                  <a:pt x="14" y="63"/>
                </a:cubicBezTo>
                <a:cubicBezTo>
                  <a:pt x="0" y="68"/>
                  <a:pt x="0" y="68"/>
                  <a:pt x="0" y="68"/>
                </a:cubicBezTo>
                <a:cubicBezTo>
                  <a:pt x="0" y="80"/>
                  <a:pt x="0" y="80"/>
                  <a:pt x="0" y="80"/>
                </a:cubicBezTo>
                <a:cubicBezTo>
                  <a:pt x="14" y="85"/>
                  <a:pt x="14" y="85"/>
                  <a:pt x="14" y="85"/>
                </a:cubicBezTo>
                <a:cubicBezTo>
                  <a:pt x="14" y="87"/>
                  <a:pt x="15" y="89"/>
                  <a:pt x="16" y="90"/>
                </a:cubicBezTo>
                <a:cubicBezTo>
                  <a:pt x="10" y="104"/>
                  <a:pt x="10" y="104"/>
                  <a:pt x="10" y="104"/>
                </a:cubicBezTo>
                <a:cubicBezTo>
                  <a:pt x="18" y="112"/>
                  <a:pt x="18" y="112"/>
                  <a:pt x="18" y="112"/>
                </a:cubicBezTo>
                <a:cubicBezTo>
                  <a:pt x="32" y="106"/>
                  <a:pt x="32" y="106"/>
                  <a:pt x="32" y="106"/>
                </a:cubicBezTo>
                <a:cubicBezTo>
                  <a:pt x="33" y="107"/>
                  <a:pt x="35" y="108"/>
                  <a:pt x="36" y="108"/>
                </a:cubicBezTo>
                <a:cubicBezTo>
                  <a:pt x="42" y="122"/>
                  <a:pt x="42" y="122"/>
                  <a:pt x="42" y="122"/>
                </a:cubicBezTo>
                <a:cubicBezTo>
                  <a:pt x="54" y="122"/>
                  <a:pt x="54" y="122"/>
                  <a:pt x="54" y="122"/>
                </a:cubicBezTo>
                <a:cubicBezTo>
                  <a:pt x="59" y="108"/>
                  <a:pt x="59" y="108"/>
                  <a:pt x="59" y="108"/>
                </a:cubicBezTo>
                <a:cubicBezTo>
                  <a:pt x="61" y="108"/>
                  <a:pt x="62" y="107"/>
                  <a:pt x="64" y="106"/>
                </a:cubicBezTo>
                <a:cubicBezTo>
                  <a:pt x="77" y="112"/>
                  <a:pt x="77" y="112"/>
                  <a:pt x="77" y="112"/>
                </a:cubicBezTo>
                <a:cubicBezTo>
                  <a:pt x="86" y="104"/>
                  <a:pt x="86" y="104"/>
                  <a:pt x="86" y="104"/>
                </a:cubicBezTo>
                <a:cubicBezTo>
                  <a:pt x="80" y="90"/>
                  <a:pt x="80" y="90"/>
                  <a:pt x="80" y="90"/>
                </a:cubicBezTo>
                <a:cubicBezTo>
                  <a:pt x="81" y="89"/>
                  <a:pt x="81" y="87"/>
                  <a:pt x="82" y="85"/>
                </a:cubicBezTo>
                <a:lnTo>
                  <a:pt x="96" y="80"/>
                </a:lnTo>
                <a:close/>
                <a:moveTo>
                  <a:pt x="48" y="54"/>
                </a:moveTo>
                <a:cubicBezTo>
                  <a:pt x="37" y="54"/>
                  <a:pt x="28" y="63"/>
                  <a:pt x="28" y="74"/>
                </a:cubicBezTo>
                <a:cubicBezTo>
                  <a:pt x="28" y="85"/>
                  <a:pt x="37" y="94"/>
                  <a:pt x="48" y="94"/>
                </a:cubicBezTo>
                <a:cubicBezTo>
                  <a:pt x="59" y="94"/>
                  <a:pt x="68" y="85"/>
                  <a:pt x="68" y="74"/>
                </a:cubicBezTo>
                <a:cubicBezTo>
                  <a:pt x="68" y="63"/>
                  <a:pt x="59" y="54"/>
                  <a:pt x="48" y="54"/>
                </a:cubicBezTo>
                <a:close/>
                <a:moveTo>
                  <a:pt x="124" y="152"/>
                </a:moveTo>
                <a:cubicBezTo>
                  <a:pt x="113" y="152"/>
                  <a:pt x="113" y="152"/>
                  <a:pt x="113" y="152"/>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noEditPoints="1"/>
          </p:cNvSpPr>
          <p:nvPr/>
        </p:nvSpPr>
        <p:spPr bwMode="auto">
          <a:xfrm>
            <a:off x="7316788" y="4181475"/>
            <a:ext cx="911225" cy="509588"/>
          </a:xfrm>
          <a:custGeom>
            <a:avLst/>
            <a:gdLst>
              <a:gd name="T0" fmla="*/ 56 w 239"/>
              <a:gd name="T1" fmla="*/ 109 h 134"/>
              <a:gd name="T2" fmla="*/ 56 w 239"/>
              <a:gd name="T3" fmla="*/ 99 h 134"/>
              <a:gd name="T4" fmla="*/ 69 w 239"/>
              <a:gd name="T5" fmla="*/ 87 h 134"/>
              <a:gd name="T6" fmla="*/ 78 w 239"/>
              <a:gd name="T7" fmla="*/ 93 h 134"/>
              <a:gd name="T8" fmla="*/ 67 w 239"/>
              <a:gd name="T9" fmla="*/ 109 h 134"/>
              <a:gd name="T10" fmla="*/ 145 w 239"/>
              <a:gd name="T11" fmla="*/ 97 h 134"/>
              <a:gd name="T12" fmla="*/ 174 w 239"/>
              <a:gd name="T13" fmla="*/ 110 h 134"/>
              <a:gd name="T14" fmla="*/ 176 w 239"/>
              <a:gd name="T15" fmla="*/ 97 h 134"/>
              <a:gd name="T16" fmla="*/ 146 w 239"/>
              <a:gd name="T17" fmla="*/ 119 h 134"/>
              <a:gd name="T18" fmla="*/ 159 w 239"/>
              <a:gd name="T19" fmla="*/ 120 h 134"/>
              <a:gd name="T20" fmla="*/ 162 w 239"/>
              <a:gd name="T21" fmla="*/ 110 h 134"/>
              <a:gd name="T22" fmla="*/ 130 w 239"/>
              <a:gd name="T23" fmla="*/ 129 h 134"/>
              <a:gd name="T24" fmla="*/ 144 w 239"/>
              <a:gd name="T25" fmla="*/ 129 h 134"/>
              <a:gd name="T26" fmla="*/ 146 w 239"/>
              <a:gd name="T27" fmla="*/ 119 h 134"/>
              <a:gd name="T28" fmla="*/ 112 w 239"/>
              <a:gd name="T29" fmla="*/ 131 h 134"/>
              <a:gd name="T30" fmla="*/ 127 w 239"/>
              <a:gd name="T31" fmla="*/ 130 h 134"/>
              <a:gd name="T32" fmla="*/ 76 w 239"/>
              <a:gd name="T33" fmla="*/ 120 h 134"/>
              <a:gd name="T34" fmla="*/ 92 w 239"/>
              <a:gd name="T35" fmla="*/ 91 h 134"/>
              <a:gd name="T36" fmla="*/ 82 w 239"/>
              <a:gd name="T37" fmla="*/ 92 h 134"/>
              <a:gd name="T38" fmla="*/ 66 w 239"/>
              <a:gd name="T39" fmla="*/ 120 h 134"/>
              <a:gd name="T40" fmla="*/ 76 w 239"/>
              <a:gd name="T41" fmla="*/ 120 h 134"/>
              <a:gd name="T42" fmla="*/ 105 w 239"/>
              <a:gd name="T43" fmla="*/ 109 h 134"/>
              <a:gd name="T44" fmla="*/ 98 w 239"/>
              <a:gd name="T45" fmla="*/ 97 h 134"/>
              <a:gd name="T46" fmla="*/ 79 w 239"/>
              <a:gd name="T47" fmla="*/ 116 h 134"/>
              <a:gd name="T48" fmla="*/ 85 w 239"/>
              <a:gd name="T49" fmla="*/ 128 h 134"/>
              <a:gd name="T50" fmla="*/ 110 w 239"/>
              <a:gd name="T51" fmla="*/ 124 h 134"/>
              <a:gd name="T52" fmla="*/ 112 w 239"/>
              <a:gd name="T53" fmla="*/ 112 h 134"/>
              <a:gd name="T54" fmla="*/ 102 w 239"/>
              <a:gd name="T55" fmla="*/ 112 h 134"/>
              <a:gd name="T56" fmla="*/ 94 w 239"/>
              <a:gd name="T57" fmla="*/ 132 h 134"/>
              <a:gd name="T58" fmla="*/ 104 w 239"/>
              <a:gd name="T59" fmla="*/ 132 h 134"/>
              <a:gd name="T60" fmla="*/ 205 w 239"/>
              <a:gd name="T61" fmla="*/ 0 h 134"/>
              <a:gd name="T62" fmla="*/ 199 w 239"/>
              <a:gd name="T63" fmla="*/ 80 h 134"/>
              <a:gd name="T64" fmla="*/ 239 w 239"/>
              <a:gd name="T65" fmla="*/ 63 h 134"/>
              <a:gd name="T66" fmla="*/ 129 w 239"/>
              <a:gd name="T67" fmla="*/ 34 h 134"/>
              <a:gd name="T68" fmla="*/ 118 w 239"/>
              <a:gd name="T69" fmla="*/ 35 h 134"/>
              <a:gd name="T70" fmla="*/ 82 w 239"/>
              <a:gd name="T71" fmla="*/ 52 h 134"/>
              <a:gd name="T72" fmla="*/ 114 w 239"/>
              <a:gd name="T73" fmla="*/ 60 h 134"/>
              <a:gd name="T74" fmla="*/ 176 w 239"/>
              <a:gd name="T75" fmla="*/ 97 h 134"/>
              <a:gd name="T76" fmla="*/ 186 w 239"/>
              <a:gd name="T77" fmla="*/ 84 h 134"/>
              <a:gd name="T78" fmla="*/ 176 w 239"/>
              <a:gd name="T79" fmla="*/ 97 h 134"/>
              <a:gd name="T80" fmla="*/ 60 w 239"/>
              <a:gd name="T81" fmla="*/ 95 h 134"/>
              <a:gd name="T82" fmla="*/ 35 w 239"/>
              <a:gd name="T83" fmla="*/ 89 h 134"/>
              <a:gd name="T84" fmla="*/ 49 w 239"/>
              <a:gd name="T85" fmla="*/ 0 h 134"/>
              <a:gd name="T86" fmla="*/ 58 w 239"/>
              <a:gd name="T87" fmla="*/ 97 h 134"/>
              <a:gd name="T88" fmla="*/ 79 w 239"/>
              <a:gd name="T89" fmla="*/ 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9" h="134">
                <a:moveTo>
                  <a:pt x="62" y="111"/>
                </a:moveTo>
                <a:cubicBezTo>
                  <a:pt x="60" y="111"/>
                  <a:pt x="58" y="111"/>
                  <a:pt x="56" y="109"/>
                </a:cubicBezTo>
                <a:cubicBezTo>
                  <a:pt x="55" y="108"/>
                  <a:pt x="54" y="106"/>
                  <a:pt x="54" y="104"/>
                </a:cubicBezTo>
                <a:cubicBezTo>
                  <a:pt x="54" y="102"/>
                  <a:pt x="55" y="101"/>
                  <a:pt x="56" y="99"/>
                </a:cubicBezTo>
                <a:cubicBezTo>
                  <a:pt x="65" y="89"/>
                  <a:pt x="65" y="89"/>
                  <a:pt x="65" y="89"/>
                </a:cubicBezTo>
                <a:cubicBezTo>
                  <a:pt x="66" y="88"/>
                  <a:pt x="68" y="87"/>
                  <a:pt x="69" y="87"/>
                </a:cubicBezTo>
                <a:cubicBezTo>
                  <a:pt x="72" y="86"/>
                  <a:pt x="74" y="87"/>
                  <a:pt x="75" y="88"/>
                </a:cubicBezTo>
                <a:cubicBezTo>
                  <a:pt x="77" y="90"/>
                  <a:pt x="78" y="91"/>
                  <a:pt x="78" y="93"/>
                </a:cubicBezTo>
                <a:cubicBezTo>
                  <a:pt x="78" y="95"/>
                  <a:pt x="77" y="97"/>
                  <a:pt x="76" y="98"/>
                </a:cubicBezTo>
                <a:cubicBezTo>
                  <a:pt x="67" y="109"/>
                  <a:pt x="67" y="109"/>
                  <a:pt x="67" y="109"/>
                </a:cubicBezTo>
                <a:cubicBezTo>
                  <a:pt x="65" y="110"/>
                  <a:pt x="64" y="111"/>
                  <a:pt x="62" y="111"/>
                </a:cubicBezTo>
                <a:close/>
                <a:moveTo>
                  <a:pt x="145" y="97"/>
                </a:moveTo>
                <a:cubicBezTo>
                  <a:pt x="145" y="97"/>
                  <a:pt x="163" y="111"/>
                  <a:pt x="167" y="112"/>
                </a:cubicBezTo>
                <a:cubicBezTo>
                  <a:pt x="171" y="113"/>
                  <a:pt x="172" y="111"/>
                  <a:pt x="174" y="110"/>
                </a:cubicBezTo>
                <a:cubicBezTo>
                  <a:pt x="176" y="108"/>
                  <a:pt x="177" y="105"/>
                  <a:pt x="177" y="102"/>
                </a:cubicBezTo>
                <a:cubicBezTo>
                  <a:pt x="177" y="100"/>
                  <a:pt x="177" y="99"/>
                  <a:pt x="176" y="97"/>
                </a:cubicBezTo>
                <a:moveTo>
                  <a:pt x="131" y="106"/>
                </a:moveTo>
                <a:cubicBezTo>
                  <a:pt x="146" y="119"/>
                  <a:pt x="146" y="119"/>
                  <a:pt x="146" y="119"/>
                </a:cubicBezTo>
                <a:cubicBezTo>
                  <a:pt x="148" y="121"/>
                  <a:pt x="150" y="122"/>
                  <a:pt x="153" y="122"/>
                </a:cubicBezTo>
                <a:cubicBezTo>
                  <a:pt x="155" y="122"/>
                  <a:pt x="158" y="122"/>
                  <a:pt x="159" y="120"/>
                </a:cubicBezTo>
                <a:cubicBezTo>
                  <a:pt x="162" y="118"/>
                  <a:pt x="163" y="115"/>
                  <a:pt x="163" y="113"/>
                </a:cubicBezTo>
                <a:cubicBezTo>
                  <a:pt x="163" y="112"/>
                  <a:pt x="162" y="110"/>
                  <a:pt x="162" y="110"/>
                </a:cubicBezTo>
                <a:moveTo>
                  <a:pt x="123" y="122"/>
                </a:moveTo>
                <a:cubicBezTo>
                  <a:pt x="130" y="129"/>
                  <a:pt x="130" y="129"/>
                  <a:pt x="130" y="129"/>
                </a:cubicBezTo>
                <a:cubicBezTo>
                  <a:pt x="132" y="130"/>
                  <a:pt x="134" y="132"/>
                  <a:pt x="137" y="132"/>
                </a:cubicBezTo>
                <a:cubicBezTo>
                  <a:pt x="139" y="132"/>
                  <a:pt x="142" y="131"/>
                  <a:pt x="144" y="129"/>
                </a:cubicBezTo>
                <a:cubicBezTo>
                  <a:pt x="146" y="127"/>
                  <a:pt x="147" y="125"/>
                  <a:pt x="147" y="122"/>
                </a:cubicBezTo>
                <a:cubicBezTo>
                  <a:pt x="147" y="121"/>
                  <a:pt x="146" y="120"/>
                  <a:pt x="146" y="119"/>
                </a:cubicBezTo>
                <a:moveTo>
                  <a:pt x="107" y="128"/>
                </a:moveTo>
                <a:cubicBezTo>
                  <a:pt x="112" y="131"/>
                  <a:pt x="112" y="131"/>
                  <a:pt x="112" y="131"/>
                </a:cubicBezTo>
                <a:cubicBezTo>
                  <a:pt x="113" y="132"/>
                  <a:pt x="116" y="133"/>
                  <a:pt x="120" y="132"/>
                </a:cubicBezTo>
                <a:cubicBezTo>
                  <a:pt x="123" y="132"/>
                  <a:pt x="125" y="132"/>
                  <a:pt x="127" y="130"/>
                </a:cubicBezTo>
                <a:cubicBezTo>
                  <a:pt x="128" y="129"/>
                  <a:pt x="129" y="128"/>
                  <a:pt x="129" y="128"/>
                </a:cubicBezTo>
                <a:moveTo>
                  <a:pt x="76" y="120"/>
                </a:moveTo>
                <a:cubicBezTo>
                  <a:pt x="92" y="101"/>
                  <a:pt x="92" y="101"/>
                  <a:pt x="92" y="101"/>
                </a:cubicBezTo>
                <a:cubicBezTo>
                  <a:pt x="95" y="98"/>
                  <a:pt x="95" y="94"/>
                  <a:pt x="92" y="91"/>
                </a:cubicBezTo>
                <a:cubicBezTo>
                  <a:pt x="90" y="90"/>
                  <a:pt x="88" y="89"/>
                  <a:pt x="86" y="89"/>
                </a:cubicBezTo>
                <a:cubicBezTo>
                  <a:pt x="84" y="90"/>
                  <a:pt x="83" y="90"/>
                  <a:pt x="82" y="92"/>
                </a:cubicBezTo>
                <a:cubicBezTo>
                  <a:pt x="65" y="110"/>
                  <a:pt x="65" y="110"/>
                  <a:pt x="65" y="110"/>
                </a:cubicBezTo>
                <a:cubicBezTo>
                  <a:pt x="63" y="113"/>
                  <a:pt x="63" y="117"/>
                  <a:pt x="66" y="120"/>
                </a:cubicBezTo>
                <a:cubicBezTo>
                  <a:pt x="68" y="122"/>
                  <a:pt x="70" y="122"/>
                  <a:pt x="72" y="122"/>
                </a:cubicBezTo>
                <a:cubicBezTo>
                  <a:pt x="73" y="122"/>
                  <a:pt x="75" y="121"/>
                  <a:pt x="76" y="120"/>
                </a:cubicBezTo>
                <a:close/>
                <a:moveTo>
                  <a:pt x="90" y="126"/>
                </a:moveTo>
                <a:cubicBezTo>
                  <a:pt x="105" y="109"/>
                  <a:pt x="105" y="109"/>
                  <a:pt x="105" y="109"/>
                </a:cubicBezTo>
                <a:cubicBezTo>
                  <a:pt x="107" y="106"/>
                  <a:pt x="107" y="102"/>
                  <a:pt x="104" y="99"/>
                </a:cubicBezTo>
                <a:cubicBezTo>
                  <a:pt x="103" y="98"/>
                  <a:pt x="100" y="97"/>
                  <a:pt x="98" y="97"/>
                </a:cubicBezTo>
                <a:cubicBezTo>
                  <a:pt x="97" y="98"/>
                  <a:pt x="95" y="98"/>
                  <a:pt x="94" y="100"/>
                </a:cubicBezTo>
                <a:cubicBezTo>
                  <a:pt x="79" y="116"/>
                  <a:pt x="79" y="116"/>
                  <a:pt x="79" y="116"/>
                </a:cubicBezTo>
                <a:cubicBezTo>
                  <a:pt x="76" y="119"/>
                  <a:pt x="77" y="124"/>
                  <a:pt x="80" y="126"/>
                </a:cubicBezTo>
                <a:cubicBezTo>
                  <a:pt x="81" y="128"/>
                  <a:pt x="83" y="129"/>
                  <a:pt x="85" y="128"/>
                </a:cubicBezTo>
                <a:cubicBezTo>
                  <a:pt x="87" y="128"/>
                  <a:pt x="88" y="127"/>
                  <a:pt x="90" y="126"/>
                </a:cubicBezTo>
                <a:close/>
                <a:moveTo>
                  <a:pt x="110" y="124"/>
                </a:moveTo>
                <a:cubicBezTo>
                  <a:pt x="112" y="122"/>
                  <a:pt x="112" y="122"/>
                  <a:pt x="112" y="122"/>
                </a:cubicBezTo>
                <a:cubicBezTo>
                  <a:pt x="115" y="119"/>
                  <a:pt x="115" y="114"/>
                  <a:pt x="112" y="112"/>
                </a:cubicBezTo>
                <a:cubicBezTo>
                  <a:pt x="110" y="110"/>
                  <a:pt x="108" y="110"/>
                  <a:pt x="106" y="110"/>
                </a:cubicBezTo>
                <a:cubicBezTo>
                  <a:pt x="104" y="110"/>
                  <a:pt x="103" y="111"/>
                  <a:pt x="102" y="112"/>
                </a:cubicBezTo>
                <a:cubicBezTo>
                  <a:pt x="93" y="122"/>
                  <a:pt x="93" y="122"/>
                  <a:pt x="93" y="122"/>
                </a:cubicBezTo>
                <a:cubicBezTo>
                  <a:pt x="90" y="125"/>
                  <a:pt x="91" y="129"/>
                  <a:pt x="94" y="132"/>
                </a:cubicBezTo>
                <a:cubicBezTo>
                  <a:pt x="95" y="134"/>
                  <a:pt x="97" y="134"/>
                  <a:pt x="99" y="134"/>
                </a:cubicBezTo>
                <a:cubicBezTo>
                  <a:pt x="101" y="134"/>
                  <a:pt x="103" y="133"/>
                  <a:pt x="104" y="132"/>
                </a:cubicBezTo>
                <a:lnTo>
                  <a:pt x="110" y="124"/>
                </a:lnTo>
                <a:close/>
                <a:moveTo>
                  <a:pt x="205" y="0"/>
                </a:moveTo>
                <a:cubicBezTo>
                  <a:pt x="190" y="8"/>
                  <a:pt x="168" y="20"/>
                  <a:pt x="164" y="22"/>
                </a:cubicBezTo>
                <a:cubicBezTo>
                  <a:pt x="168" y="27"/>
                  <a:pt x="181" y="50"/>
                  <a:pt x="199" y="80"/>
                </a:cubicBezTo>
                <a:cubicBezTo>
                  <a:pt x="201" y="84"/>
                  <a:pt x="201" y="84"/>
                  <a:pt x="201" y="84"/>
                </a:cubicBezTo>
                <a:cubicBezTo>
                  <a:pt x="239" y="63"/>
                  <a:pt x="239" y="63"/>
                  <a:pt x="239" y="63"/>
                </a:cubicBezTo>
                <a:moveTo>
                  <a:pt x="169" y="30"/>
                </a:moveTo>
                <a:cubicBezTo>
                  <a:pt x="150" y="23"/>
                  <a:pt x="141" y="34"/>
                  <a:pt x="129" y="34"/>
                </a:cubicBezTo>
                <a:cubicBezTo>
                  <a:pt x="124" y="34"/>
                  <a:pt x="121" y="34"/>
                  <a:pt x="118" y="35"/>
                </a:cubicBezTo>
                <a:cubicBezTo>
                  <a:pt x="118" y="35"/>
                  <a:pt x="118" y="35"/>
                  <a:pt x="118" y="35"/>
                </a:cubicBezTo>
                <a:cubicBezTo>
                  <a:pt x="117" y="35"/>
                  <a:pt x="116" y="35"/>
                  <a:pt x="115" y="35"/>
                </a:cubicBezTo>
                <a:cubicBezTo>
                  <a:pt x="82" y="52"/>
                  <a:pt x="82" y="52"/>
                  <a:pt x="82" y="52"/>
                </a:cubicBezTo>
                <a:cubicBezTo>
                  <a:pt x="67" y="60"/>
                  <a:pt x="82" y="71"/>
                  <a:pt x="87" y="70"/>
                </a:cubicBezTo>
                <a:cubicBezTo>
                  <a:pt x="92" y="69"/>
                  <a:pt x="105" y="63"/>
                  <a:pt x="114" y="60"/>
                </a:cubicBezTo>
                <a:cubicBezTo>
                  <a:pt x="119" y="58"/>
                  <a:pt x="125" y="59"/>
                  <a:pt x="129" y="62"/>
                </a:cubicBezTo>
                <a:cubicBezTo>
                  <a:pt x="143" y="72"/>
                  <a:pt x="173" y="95"/>
                  <a:pt x="176" y="97"/>
                </a:cubicBezTo>
                <a:moveTo>
                  <a:pt x="197" y="77"/>
                </a:moveTo>
                <a:cubicBezTo>
                  <a:pt x="194" y="78"/>
                  <a:pt x="188" y="82"/>
                  <a:pt x="186" y="84"/>
                </a:cubicBezTo>
                <a:cubicBezTo>
                  <a:pt x="185" y="85"/>
                  <a:pt x="184" y="86"/>
                  <a:pt x="183" y="88"/>
                </a:cubicBezTo>
                <a:cubicBezTo>
                  <a:pt x="181" y="92"/>
                  <a:pt x="178" y="96"/>
                  <a:pt x="176" y="97"/>
                </a:cubicBezTo>
                <a:moveTo>
                  <a:pt x="60" y="95"/>
                </a:moveTo>
                <a:cubicBezTo>
                  <a:pt x="60" y="95"/>
                  <a:pt x="60" y="95"/>
                  <a:pt x="60" y="95"/>
                </a:cubicBezTo>
                <a:moveTo>
                  <a:pt x="0" y="60"/>
                </a:moveTo>
                <a:cubicBezTo>
                  <a:pt x="35" y="89"/>
                  <a:pt x="35" y="89"/>
                  <a:pt x="35" y="89"/>
                </a:cubicBezTo>
                <a:cubicBezTo>
                  <a:pt x="83" y="27"/>
                  <a:pt x="83" y="27"/>
                  <a:pt x="83" y="27"/>
                </a:cubicBezTo>
                <a:cubicBezTo>
                  <a:pt x="49" y="0"/>
                  <a:pt x="49" y="0"/>
                  <a:pt x="49" y="0"/>
                </a:cubicBezTo>
                <a:moveTo>
                  <a:pt x="38" y="84"/>
                </a:moveTo>
                <a:cubicBezTo>
                  <a:pt x="48" y="92"/>
                  <a:pt x="58" y="97"/>
                  <a:pt x="58" y="97"/>
                </a:cubicBezTo>
                <a:moveTo>
                  <a:pt x="103" y="41"/>
                </a:moveTo>
                <a:cubicBezTo>
                  <a:pt x="99" y="39"/>
                  <a:pt x="88" y="35"/>
                  <a:pt x="79" y="32"/>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noEditPoints="1"/>
          </p:cNvSpPr>
          <p:nvPr/>
        </p:nvSpPr>
        <p:spPr bwMode="auto">
          <a:xfrm>
            <a:off x="6935788" y="1592263"/>
            <a:ext cx="663575" cy="530225"/>
          </a:xfrm>
          <a:custGeom>
            <a:avLst/>
            <a:gdLst>
              <a:gd name="T0" fmla="*/ 174 w 174"/>
              <a:gd name="T1" fmla="*/ 139 h 139"/>
              <a:gd name="T2" fmla="*/ 0 w 174"/>
              <a:gd name="T3" fmla="*/ 139 h 139"/>
              <a:gd name="T4" fmla="*/ 42 w 174"/>
              <a:gd name="T5" fmla="*/ 101 h 139"/>
              <a:gd name="T6" fmla="*/ 18 w 174"/>
              <a:gd name="T7" fmla="*/ 101 h 139"/>
              <a:gd name="T8" fmla="*/ 18 w 174"/>
              <a:gd name="T9" fmla="*/ 139 h 139"/>
              <a:gd name="T10" fmla="*/ 42 w 174"/>
              <a:gd name="T11" fmla="*/ 139 h 139"/>
              <a:gd name="T12" fmla="*/ 42 w 174"/>
              <a:gd name="T13" fmla="*/ 101 h 139"/>
              <a:gd name="T14" fmla="*/ 80 w 174"/>
              <a:gd name="T15" fmla="*/ 64 h 139"/>
              <a:gd name="T16" fmla="*/ 56 w 174"/>
              <a:gd name="T17" fmla="*/ 64 h 139"/>
              <a:gd name="T18" fmla="*/ 56 w 174"/>
              <a:gd name="T19" fmla="*/ 139 h 139"/>
              <a:gd name="T20" fmla="*/ 80 w 174"/>
              <a:gd name="T21" fmla="*/ 139 h 139"/>
              <a:gd name="T22" fmla="*/ 80 w 174"/>
              <a:gd name="T23" fmla="*/ 64 h 139"/>
              <a:gd name="T24" fmla="*/ 117 w 174"/>
              <a:gd name="T25" fmla="*/ 80 h 139"/>
              <a:gd name="T26" fmla="*/ 93 w 174"/>
              <a:gd name="T27" fmla="*/ 80 h 139"/>
              <a:gd name="T28" fmla="*/ 93 w 174"/>
              <a:gd name="T29" fmla="*/ 139 h 139"/>
              <a:gd name="T30" fmla="*/ 117 w 174"/>
              <a:gd name="T31" fmla="*/ 139 h 139"/>
              <a:gd name="T32" fmla="*/ 117 w 174"/>
              <a:gd name="T33" fmla="*/ 80 h 139"/>
              <a:gd name="T34" fmla="*/ 155 w 174"/>
              <a:gd name="T35" fmla="*/ 42 h 139"/>
              <a:gd name="T36" fmla="*/ 131 w 174"/>
              <a:gd name="T37" fmla="*/ 42 h 139"/>
              <a:gd name="T38" fmla="*/ 131 w 174"/>
              <a:gd name="T39" fmla="*/ 139 h 139"/>
              <a:gd name="T40" fmla="*/ 155 w 174"/>
              <a:gd name="T41" fmla="*/ 139 h 139"/>
              <a:gd name="T42" fmla="*/ 155 w 174"/>
              <a:gd name="T43" fmla="*/ 42 h 139"/>
              <a:gd name="T44" fmla="*/ 30 w 174"/>
              <a:gd name="T45" fmla="*/ 60 h 139"/>
              <a:gd name="T46" fmla="*/ 23 w 174"/>
              <a:gd name="T47" fmla="*/ 67 h 139"/>
              <a:gd name="T48" fmla="*/ 30 w 174"/>
              <a:gd name="T49" fmla="*/ 74 h 139"/>
              <a:gd name="T50" fmla="*/ 37 w 174"/>
              <a:gd name="T51" fmla="*/ 67 h 139"/>
              <a:gd name="T52" fmla="*/ 30 w 174"/>
              <a:gd name="T53" fmla="*/ 60 h 139"/>
              <a:gd name="T54" fmla="*/ 68 w 174"/>
              <a:gd name="T55" fmla="*/ 24 h 139"/>
              <a:gd name="T56" fmla="*/ 61 w 174"/>
              <a:gd name="T57" fmla="*/ 31 h 139"/>
              <a:gd name="T58" fmla="*/ 68 w 174"/>
              <a:gd name="T59" fmla="*/ 38 h 139"/>
              <a:gd name="T60" fmla="*/ 75 w 174"/>
              <a:gd name="T61" fmla="*/ 31 h 139"/>
              <a:gd name="T62" fmla="*/ 68 w 174"/>
              <a:gd name="T63" fmla="*/ 24 h 139"/>
              <a:gd name="T64" fmla="*/ 105 w 174"/>
              <a:gd name="T65" fmla="*/ 42 h 139"/>
              <a:gd name="T66" fmla="*/ 98 w 174"/>
              <a:gd name="T67" fmla="*/ 49 h 139"/>
              <a:gd name="T68" fmla="*/ 105 w 174"/>
              <a:gd name="T69" fmla="*/ 56 h 139"/>
              <a:gd name="T70" fmla="*/ 112 w 174"/>
              <a:gd name="T71" fmla="*/ 49 h 139"/>
              <a:gd name="T72" fmla="*/ 105 w 174"/>
              <a:gd name="T73" fmla="*/ 42 h 139"/>
              <a:gd name="T74" fmla="*/ 143 w 174"/>
              <a:gd name="T75" fmla="*/ 0 h 139"/>
              <a:gd name="T76" fmla="*/ 136 w 174"/>
              <a:gd name="T77" fmla="*/ 6 h 139"/>
              <a:gd name="T78" fmla="*/ 143 w 174"/>
              <a:gd name="T79" fmla="*/ 13 h 139"/>
              <a:gd name="T80" fmla="*/ 150 w 174"/>
              <a:gd name="T81" fmla="*/ 6 h 139"/>
              <a:gd name="T82" fmla="*/ 143 w 174"/>
              <a:gd name="T83" fmla="*/ 0 h 139"/>
              <a:gd name="T84" fmla="*/ 110 w 174"/>
              <a:gd name="T85" fmla="*/ 44 h 139"/>
              <a:gd name="T86" fmla="*/ 138 w 174"/>
              <a:gd name="T87" fmla="*/ 12 h 139"/>
              <a:gd name="T88" fmla="*/ 74 w 174"/>
              <a:gd name="T89" fmla="*/ 34 h 139"/>
              <a:gd name="T90" fmla="*/ 99 w 174"/>
              <a:gd name="T91" fmla="*/ 46 h 139"/>
              <a:gd name="T92" fmla="*/ 63 w 174"/>
              <a:gd name="T93" fmla="*/ 36 h 139"/>
              <a:gd name="T94" fmla="*/ 35 w 174"/>
              <a:gd name="T95" fmla="*/ 6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39">
                <a:moveTo>
                  <a:pt x="174" y="139"/>
                </a:moveTo>
                <a:cubicBezTo>
                  <a:pt x="0" y="139"/>
                  <a:pt x="0" y="139"/>
                  <a:pt x="0" y="139"/>
                </a:cubicBezTo>
                <a:moveTo>
                  <a:pt x="42" y="101"/>
                </a:moveTo>
                <a:cubicBezTo>
                  <a:pt x="18" y="101"/>
                  <a:pt x="18" y="101"/>
                  <a:pt x="18" y="101"/>
                </a:cubicBezTo>
                <a:cubicBezTo>
                  <a:pt x="18" y="139"/>
                  <a:pt x="18" y="139"/>
                  <a:pt x="18" y="139"/>
                </a:cubicBezTo>
                <a:cubicBezTo>
                  <a:pt x="42" y="139"/>
                  <a:pt x="42" y="139"/>
                  <a:pt x="42" y="139"/>
                </a:cubicBezTo>
                <a:lnTo>
                  <a:pt x="42" y="101"/>
                </a:lnTo>
                <a:close/>
                <a:moveTo>
                  <a:pt x="80" y="64"/>
                </a:moveTo>
                <a:cubicBezTo>
                  <a:pt x="56" y="64"/>
                  <a:pt x="56" y="64"/>
                  <a:pt x="56" y="64"/>
                </a:cubicBezTo>
                <a:cubicBezTo>
                  <a:pt x="56" y="139"/>
                  <a:pt x="56" y="139"/>
                  <a:pt x="56" y="139"/>
                </a:cubicBezTo>
                <a:cubicBezTo>
                  <a:pt x="80" y="139"/>
                  <a:pt x="80" y="139"/>
                  <a:pt x="80" y="139"/>
                </a:cubicBezTo>
                <a:lnTo>
                  <a:pt x="80" y="64"/>
                </a:lnTo>
                <a:close/>
                <a:moveTo>
                  <a:pt x="117" y="80"/>
                </a:moveTo>
                <a:cubicBezTo>
                  <a:pt x="93" y="80"/>
                  <a:pt x="93" y="80"/>
                  <a:pt x="93" y="80"/>
                </a:cubicBezTo>
                <a:cubicBezTo>
                  <a:pt x="93" y="139"/>
                  <a:pt x="93" y="139"/>
                  <a:pt x="93" y="139"/>
                </a:cubicBezTo>
                <a:cubicBezTo>
                  <a:pt x="117" y="139"/>
                  <a:pt x="117" y="139"/>
                  <a:pt x="117" y="139"/>
                </a:cubicBezTo>
                <a:lnTo>
                  <a:pt x="117" y="80"/>
                </a:lnTo>
                <a:close/>
                <a:moveTo>
                  <a:pt x="155" y="42"/>
                </a:moveTo>
                <a:cubicBezTo>
                  <a:pt x="131" y="42"/>
                  <a:pt x="131" y="42"/>
                  <a:pt x="131" y="42"/>
                </a:cubicBezTo>
                <a:cubicBezTo>
                  <a:pt x="131" y="139"/>
                  <a:pt x="131" y="139"/>
                  <a:pt x="131" y="139"/>
                </a:cubicBezTo>
                <a:cubicBezTo>
                  <a:pt x="155" y="139"/>
                  <a:pt x="155" y="139"/>
                  <a:pt x="155" y="139"/>
                </a:cubicBezTo>
                <a:lnTo>
                  <a:pt x="155" y="42"/>
                </a:lnTo>
                <a:close/>
                <a:moveTo>
                  <a:pt x="30" y="60"/>
                </a:moveTo>
                <a:cubicBezTo>
                  <a:pt x="27" y="60"/>
                  <a:pt x="23" y="63"/>
                  <a:pt x="23" y="67"/>
                </a:cubicBezTo>
                <a:cubicBezTo>
                  <a:pt x="23" y="71"/>
                  <a:pt x="27" y="74"/>
                  <a:pt x="30" y="74"/>
                </a:cubicBezTo>
                <a:cubicBezTo>
                  <a:pt x="34" y="74"/>
                  <a:pt x="37" y="71"/>
                  <a:pt x="37" y="67"/>
                </a:cubicBezTo>
                <a:cubicBezTo>
                  <a:pt x="37" y="63"/>
                  <a:pt x="34" y="60"/>
                  <a:pt x="30" y="60"/>
                </a:cubicBezTo>
                <a:close/>
                <a:moveTo>
                  <a:pt x="68" y="24"/>
                </a:moveTo>
                <a:cubicBezTo>
                  <a:pt x="64" y="24"/>
                  <a:pt x="61" y="27"/>
                  <a:pt x="61" y="31"/>
                </a:cubicBezTo>
                <a:cubicBezTo>
                  <a:pt x="61" y="35"/>
                  <a:pt x="64" y="38"/>
                  <a:pt x="68" y="38"/>
                </a:cubicBezTo>
                <a:cubicBezTo>
                  <a:pt x="72" y="38"/>
                  <a:pt x="75" y="35"/>
                  <a:pt x="75" y="31"/>
                </a:cubicBezTo>
                <a:cubicBezTo>
                  <a:pt x="75" y="27"/>
                  <a:pt x="72" y="24"/>
                  <a:pt x="68" y="24"/>
                </a:cubicBezTo>
                <a:close/>
                <a:moveTo>
                  <a:pt x="105" y="42"/>
                </a:moveTo>
                <a:cubicBezTo>
                  <a:pt x="101" y="42"/>
                  <a:pt x="98" y="45"/>
                  <a:pt x="98" y="49"/>
                </a:cubicBezTo>
                <a:cubicBezTo>
                  <a:pt x="98" y="53"/>
                  <a:pt x="101" y="56"/>
                  <a:pt x="105" y="56"/>
                </a:cubicBezTo>
                <a:cubicBezTo>
                  <a:pt x="109" y="56"/>
                  <a:pt x="112" y="53"/>
                  <a:pt x="112" y="49"/>
                </a:cubicBezTo>
                <a:cubicBezTo>
                  <a:pt x="112" y="45"/>
                  <a:pt x="109" y="42"/>
                  <a:pt x="105" y="42"/>
                </a:cubicBezTo>
                <a:close/>
                <a:moveTo>
                  <a:pt x="143" y="0"/>
                </a:moveTo>
                <a:cubicBezTo>
                  <a:pt x="139" y="0"/>
                  <a:pt x="136" y="3"/>
                  <a:pt x="136" y="6"/>
                </a:cubicBezTo>
                <a:cubicBezTo>
                  <a:pt x="136" y="10"/>
                  <a:pt x="139" y="13"/>
                  <a:pt x="143" y="13"/>
                </a:cubicBezTo>
                <a:cubicBezTo>
                  <a:pt x="147" y="13"/>
                  <a:pt x="150" y="10"/>
                  <a:pt x="150" y="6"/>
                </a:cubicBezTo>
                <a:cubicBezTo>
                  <a:pt x="150" y="3"/>
                  <a:pt x="147" y="0"/>
                  <a:pt x="143" y="0"/>
                </a:cubicBezTo>
                <a:close/>
                <a:moveTo>
                  <a:pt x="110" y="44"/>
                </a:moveTo>
                <a:cubicBezTo>
                  <a:pt x="138" y="12"/>
                  <a:pt x="138" y="12"/>
                  <a:pt x="138" y="12"/>
                </a:cubicBezTo>
                <a:moveTo>
                  <a:pt x="74" y="34"/>
                </a:moveTo>
                <a:cubicBezTo>
                  <a:pt x="99" y="46"/>
                  <a:pt x="99" y="46"/>
                  <a:pt x="99" y="46"/>
                </a:cubicBezTo>
                <a:moveTo>
                  <a:pt x="63" y="36"/>
                </a:moveTo>
                <a:cubicBezTo>
                  <a:pt x="35" y="62"/>
                  <a:pt x="35" y="62"/>
                  <a:pt x="35" y="62"/>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TextBox 21"/>
          <p:cNvSpPr txBox="1"/>
          <p:nvPr/>
        </p:nvSpPr>
        <p:spPr>
          <a:xfrm>
            <a:off x="5585618" y="4851181"/>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3" name="TextBox 22"/>
          <p:cNvSpPr txBox="1"/>
          <p:nvPr/>
        </p:nvSpPr>
        <p:spPr>
          <a:xfrm>
            <a:off x="5585618" y="1439862"/>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4" name="TextBox 23"/>
          <p:cNvSpPr txBox="1"/>
          <p:nvPr/>
        </p:nvSpPr>
        <p:spPr>
          <a:xfrm>
            <a:off x="3803650" y="3212882"/>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5" name="TextBox 24"/>
          <p:cNvSpPr txBox="1"/>
          <p:nvPr/>
        </p:nvSpPr>
        <p:spPr>
          <a:xfrm>
            <a:off x="7300120" y="3212882"/>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30" name="Text Placeholder 5"/>
          <p:cNvSpPr>
            <a:spLocks noGrp="1"/>
          </p:cNvSpPr>
          <p:nvPr>
            <p:ph type="body" sz="quarter" idx="11"/>
          </p:nvPr>
        </p:nvSpPr>
        <p:spPr>
          <a:xfrm>
            <a:off x="1106805" y="1762439"/>
            <a:ext cx="2531746" cy="858842"/>
          </a:xfrm>
        </p:spPr>
        <p:txBody>
          <a:bodyPr/>
          <a:lstStyle/>
          <a:p>
            <a:pPr lvl="0"/>
            <a:r>
              <a:rPr lang="en-US" dirty="0"/>
              <a:t>Lorem ipsum dolor sit amet, consectetur adipiscing elit, sed do eiusmod tempor incididunt ut labore et dolore magna aliqua. </a:t>
            </a:r>
          </a:p>
        </p:txBody>
      </p:sp>
      <p:sp>
        <p:nvSpPr>
          <p:cNvPr id="31" name="Text Placeholder 6"/>
          <p:cNvSpPr>
            <a:spLocks noGrp="1"/>
          </p:cNvSpPr>
          <p:nvPr>
            <p:ph type="body" sz="quarter" idx="12"/>
          </p:nvPr>
        </p:nvSpPr>
        <p:spPr>
          <a:xfrm>
            <a:off x="8905875" y="1221101"/>
            <a:ext cx="2489516" cy="541338"/>
          </a:xfrm>
        </p:spPr>
        <p:txBody>
          <a:bodyPr/>
          <a:lstStyle/>
          <a:p>
            <a:pPr lvl="0"/>
            <a:r>
              <a:rPr lang="en-US" dirty="0"/>
              <a:t>INFODATA 0</a:t>
            </a:r>
            <a:r>
              <a:rPr lang="ru-RU" dirty="0"/>
              <a:t>3</a:t>
            </a:r>
          </a:p>
        </p:txBody>
      </p:sp>
      <p:sp>
        <p:nvSpPr>
          <p:cNvPr id="32" name="Text Placeholder 21"/>
          <p:cNvSpPr>
            <a:spLocks noGrp="1"/>
          </p:cNvSpPr>
          <p:nvPr>
            <p:ph type="body" sz="quarter" idx="13"/>
          </p:nvPr>
        </p:nvSpPr>
        <p:spPr>
          <a:xfrm>
            <a:off x="8791575" y="1775139"/>
            <a:ext cx="2603816" cy="793752"/>
          </a:xfrm>
        </p:spPr>
        <p:txBody>
          <a:bodyPr/>
          <a:lstStyle/>
          <a:p>
            <a:pPr lvl="0"/>
            <a:r>
              <a:rPr lang="en-US" dirty="0"/>
              <a:t>Lorem ipsum dolor sit amet, consectetur adipiscing elit, sed do eiusmod tempor incididunt ut labore et dolore magna aliqua. </a:t>
            </a:r>
          </a:p>
        </p:txBody>
      </p:sp>
      <p:sp>
        <p:nvSpPr>
          <p:cNvPr id="33" name="Text Placeholder 22"/>
          <p:cNvSpPr>
            <a:spLocks noGrp="1"/>
          </p:cNvSpPr>
          <p:nvPr>
            <p:ph type="body" sz="quarter" idx="14"/>
          </p:nvPr>
        </p:nvSpPr>
        <p:spPr>
          <a:xfrm>
            <a:off x="1106804" y="1221101"/>
            <a:ext cx="2531747" cy="541338"/>
          </a:xfrm>
        </p:spPr>
        <p:txBody>
          <a:bodyPr/>
          <a:lstStyle/>
          <a:p>
            <a:pPr lvl="0"/>
            <a:r>
              <a:rPr lang="en-US" dirty="0"/>
              <a:t>INFODATA 0</a:t>
            </a:r>
            <a:r>
              <a:rPr lang="ru-RU" dirty="0"/>
              <a:t>2</a:t>
            </a:r>
          </a:p>
        </p:txBody>
      </p:sp>
      <p:sp>
        <p:nvSpPr>
          <p:cNvPr id="34" name="Text Placeholder 23"/>
          <p:cNvSpPr>
            <a:spLocks noGrp="1"/>
          </p:cNvSpPr>
          <p:nvPr>
            <p:ph type="body" sz="quarter" idx="15"/>
          </p:nvPr>
        </p:nvSpPr>
        <p:spPr>
          <a:xfrm>
            <a:off x="1106805" y="4827584"/>
            <a:ext cx="2531746" cy="858842"/>
          </a:xfrm>
        </p:spPr>
        <p:txBody>
          <a:bodyPr/>
          <a:lstStyle/>
          <a:p>
            <a:pPr lvl="0"/>
            <a:r>
              <a:rPr lang="en-US" dirty="0"/>
              <a:t>Lorem ipsum dolor sit amet, consectetur adipiscing elit, sed do eiusmod tempor incididunt ut labore et dolore magna aliqua. </a:t>
            </a:r>
          </a:p>
        </p:txBody>
      </p:sp>
      <p:sp>
        <p:nvSpPr>
          <p:cNvPr id="35" name="Text Placeholder 24"/>
          <p:cNvSpPr>
            <a:spLocks noGrp="1"/>
          </p:cNvSpPr>
          <p:nvPr>
            <p:ph type="body" sz="quarter" idx="16"/>
          </p:nvPr>
        </p:nvSpPr>
        <p:spPr>
          <a:xfrm>
            <a:off x="1106804" y="4286246"/>
            <a:ext cx="2531747" cy="541338"/>
          </a:xfrm>
        </p:spPr>
        <p:txBody>
          <a:bodyPr/>
          <a:lstStyle/>
          <a:p>
            <a:pPr lvl="0"/>
            <a:r>
              <a:rPr lang="en-US" dirty="0"/>
              <a:t>INFODATA 0</a:t>
            </a:r>
            <a:r>
              <a:rPr lang="ru-RU" dirty="0"/>
              <a:t>1</a:t>
            </a:r>
          </a:p>
        </p:txBody>
      </p:sp>
      <p:sp>
        <p:nvSpPr>
          <p:cNvPr id="36" name="Text Placeholder 25"/>
          <p:cNvSpPr>
            <a:spLocks noGrp="1"/>
          </p:cNvSpPr>
          <p:nvPr>
            <p:ph type="body" sz="quarter" idx="17"/>
          </p:nvPr>
        </p:nvSpPr>
        <p:spPr>
          <a:xfrm>
            <a:off x="8905875" y="4286246"/>
            <a:ext cx="2489516" cy="541338"/>
          </a:xfrm>
        </p:spPr>
        <p:txBody>
          <a:bodyPr/>
          <a:lstStyle/>
          <a:p>
            <a:pPr lvl="0"/>
            <a:r>
              <a:rPr lang="en-US" dirty="0"/>
              <a:t>INFODATA 0</a:t>
            </a:r>
            <a:r>
              <a:rPr lang="ru-RU" dirty="0"/>
              <a:t>4</a:t>
            </a:r>
          </a:p>
        </p:txBody>
      </p:sp>
      <p:sp>
        <p:nvSpPr>
          <p:cNvPr id="37" name="Text Placeholder 26"/>
          <p:cNvSpPr>
            <a:spLocks noGrp="1"/>
          </p:cNvSpPr>
          <p:nvPr>
            <p:ph type="body" sz="quarter" idx="18"/>
          </p:nvPr>
        </p:nvSpPr>
        <p:spPr>
          <a:xfrm>
            <a:off x="8791575" y="4840284"/>
            <a:ext cx="2603816" cy="793752"/>
          </a:xfrm>
        </p:spPr>
        <p:txBody>
          <a:bodyPr/>
          <a:lstStyle/>
          <a:p>
            <a:pPr lvl="0"/>
            <a:r>
              <a:rPr lang="en-US" dirty="0"/>
              <a:t>Lorem ipsum dolor sit amet, consectetur adipiscing elit, sed do eiusmod tempor incididunt ut labore et dolore magna aliqua. </a:t>
            </a:r>
          </a:p>
        </p:txBody>
      </p:sp>
    </p:spTree>
    <p:extLst>
      <p:ext uri="{BB962C8B-B14F-4D97-AF65-F5344CB8AC3E}">
        <p14:creationId xmlns:p14="http://schemas.microsoft.com/office/powerpoint/2010/main" val="21496999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7000">
                                          <p:cBhvr additive="base">
                                            <p:cTn id="7" dur="1000" fill="hold"/>
                                            <p:tgtEl>
                                              <p:spTgt spid="18"/>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19"/>
                                            </p:tgtEl>
                                            <p:attrNameLst>
                                              <p:attrName>style.visibility</p:attrName>
                                            </p:attrNameLst>
                                          </p:cBhvr>
                                          <p:to>
                                            <p:strVal val="visible"/>
                                          </p:to>
                                        </p:set>
                                        <p:anim calcmode="lin" valueType="num" p14:bounceEnd="67000">
                                          <p:cBhvr additive="base">
                                            <p:cTn id="11" dur="1000" fill="hold"/>
                                            <p:tgtEl>
                                              <p:spTgt spid="19"/>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67000">
                                      <p:stCondLst>
                                        <p:cond delay="400"/>
                                      </p:stCondLst>
                                      <p:childTnLst>
                                        <p:set>
                                          <p:cBhvr>
                                            <p:cTn id="14" dur="1" fill="hold">
                                              <p:stCondLst>
                                                <p:cond delay="0"/>
                                              </p:stCondLst>
                                            </p:cTn>
                                            <p:tgtEl>
                                              <p:spTgt spid="20"/>
                                            </p:tgtEl>
                                            <p:attrNameLst>
                                              <p:attrName>style.visibility</p:attrName>
                                            </p:attrNameLst>
                                          </p:cBhvr>
                                          <p:to>
                                            <p:strVal val="visible"/>
                                          </p:to>
                                        </p:set>
                                        <p:anim calcmode="lin" valueType="num" p14:bounceEnd="67000">
                                          <p:cBhvr additive="base">
                                            <p:cTn id="15"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14:presetBounceEnd="67000">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14:bounceEnd="67000">
                                          <p:cBhvr additive="base">
                                            <p:cTn id="19" dur="1000" fill="hold"/>
                                            <p:tgtEl>
                                              <p:spTgt spid="21"/>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21"/>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150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Effect transition="in" filter="fade">
                                          <p:cBhvr>
                                            <p:cTn id="25" dur="500"/>
                                            <p:tgtEl>
                                              <p:spTgt spid="2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2" presetClass="entr" presetSubtype="8" fill="hold" grpId="0" nodeType="withEffect" p14:presetBounceEnd="67000">
                                      <p:stCondLst>
                                        <p:cond delay="1750"/>
                                      </p:stCondLst>
                                      <p:childTnLst>
                                        <p:set>
                                          <p:cBhvr>
                                            <p:cTn id="62" dur="1" fill="hold">
                                              <p:stCondLst>
                                                <p:cond delay="0"/>
                                              </p:stCondLst>
                                            </p:cTn>
                                            <p:tgtEl>
                                              <p:spTgt spid="33">
                                                <p:txEl>
                                                  <p:pRg st="0" end="0"/>
                                                </p:txEl>
                                              </p:spTgt>
                                            </p:tgtEl>
                                            <p:attrNameLst>
                                              <p:attrName>style.visibility</p:attrName>
                                            </p:attrNameLst>
                                          </p:cBhvr>
                                          <p:to>
                                            <p:strVal val="visible"/>
                                          </p:to>
                                        </p:set>
                                        <p:anim calcmode="lin" valueType="num" p14:bounceEnd="67000">
                                          <p:cBhvr additive="base">
                                            <p:cTn id="63" dur="1000" fill="hold"/>
                                            <p:tgtEl>
                                              <p:spTgt spid="3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4" dur="1000" fill="hold"/>
                                            <p:tgtEl>
                                              <p:spTgt spid="33">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14:presetBounceEnd="67000">
                                      <p:stCondLst>
                                        <p:cond delay="1750"/>
                                      </p:stCondLst>
                                      <p:childTnLst>
                                        <p:set>
                                          <p:cBhvr>
                                            <p:cTn id="66" dur="1" fill="hold">
                                              <p:stCondLst>
                                                <p:cond delay="0"/>
                                              </p:stCondLst>
                                            </p:cTn>
                                            <p:tgtEl>
                                              <p:spTgt spid="30">
                                                <p:txEl>
                                                  <p:pRg st="0" end="0"/>
                                                </p:txEl>
                                              </p:spTgt>
                                            </p:tgtEl>
                                            <p:attrNameLst>
                                              <p:attrName>style.visibility</p:attrName>
                                            </p:attrNameLst>
                                          </p:cBhvr>
                                          <p:to>
                                            <p:strVal val="visible"/>
                                          </p:to>
                                        </p:set>
                                        <p:anim calcmode="lin" valueType="num" p14:bounceEnd="67000">
                                          <p:cBhvr additive="base">
                                            <p:cTn id="67" dur="1000" fill="hold"/>
                                            <p:tgtEl>
                                              <p:spTgt spid="3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8" dur="1000" fill="hold"/>
                                            <p:tgtEl>
                                              <p:spTgt spid="30">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14:presetBounceEnd="67000">
                                      <p:stCondLst>
                                        <p:cond delay="1750"/>
                                      </p:stCondLst>
                                      <p:childTnLst>
                                        <p:set>
                                          <p:cBhvr>
                                            <p:cTn id="70" dur="1" fill="hold">
                                              <p:stCondLst>
                                                <p:cond delay="0"/>
                                              </p:stCondLst>
                                            </p:cTn>
                                            <p:tgtEl>
                                              <p:spTgt spid="35">
                                                <p:txEl>
                                                  <p:pRg st="0" end="0"/>
                                                </p:txEl>
                                              </p:spTgt>
                                            </p:tgtEl>
                                            <p:attrNameLst>
                                              <p:attrName>style.visibility</p:attrName>
                                            </p:attrNameLst>
                                          </p:cBhvr>
                                          <p:to>
                                            <p:strVal val="visible"/>
                                          </p:to>
                                        </p:set>
                                        <p:anim calcmode="lin" valueType="num" p14:bounceEnd="67000">
                                          <p:cBhvr additive="base">
                                            <p:cTn id="71" dur="1000" fill="hold"/>
                                            <p:tgtEl>
                                              <p:spTgt spid="3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2" dur="1000" fill="hold"/>
                                            <p:tgtEl>
                                              <p:spTgt spid="35">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14:presetBounceEnd="67000">
                                      <p:stCondLst>
                                        <p:cond delay="175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14:bounceEnd="67000">
                                          <p:cBhvr additive="base">
                                            <p:cTn id="75" dur="1000" fill="hold"/>
                                            <p:tgtEl>
                                              <p:spTgt spid="3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6" dur="1000" fill="hold"/>
                                            <p:tgtEl>
                                              <p:spTgt spid="34">
                                                <p:txEl>
                                                  <p:pRg st="0" end="0"/>
                                                </p:txEl>
                                              </p:spTgt>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67000">
                                      <p:stCondLst>
                                        <p:cond delay="1750"/>
                                      </p:stCondLst>
                                      <p:childTnLst>
                                        <p:set>
                                          <p:cBhvr>
                                            <p:cTn id="78" dur="1" fill="hold">
                                              <p:stCondLst>
                                                <p:cond delay="0"/>
                                              </p:stCondLst>
                                            </p:cTn>
                                            <p:tgtEl>
                                              <p:spTgt spid="37">
                                                <p:txEl>
                                                  <p:pRg st="0" end="0"/>
                                                </p:txEl>
                                              </p:spTgt>
                                            </p:tgtEl>
                                            <p:attrNameLst>
                                              <p:attrName>style.visibility</p:attrName>
                                            </p:attrNameLst>
                                          </p:cBhvr>
                                          <p:to>
                                            <p:strVal val="visible"/>
                                          </p:to>
                                        </p:set>
                                        <p:anim calcmode="lin" valueType="num" p14:bounceEnd="67000">
                                          <p:cBhvr additive="base">
                                            <p:cTn id="79" dur="1000" fill="hold"/>
                                            <p:tgtEl>
                                              <p:spTgt spid="3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80"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67000">
                                      <p:stCondLst>
                                        <p:cond delay="1750"/>
                                      </p:stCondLst>
                                      <p:childTnLst>
                                        <p:set>
                                          <p:cBhvr>
                                            <p:cTn id="82" dur="1" fill="hold">
                                              <p:stCondLst>
                                                <p:cond delay="0"/>
                                              </p:stCondLst>
                                            </p:cTn>
                                            <p:tgtEl>
                                              <p:spTgt spid="36">
                                                <p:txEl>
                                                  <p:pRg st="0" end="0"/>
                                                </p:txEl>
                                              </p:spTgt>
                                            </p:tgtEl>
                                            <p:attrNameLst>
                                              <p:attrName>style.visibility</p:attrName>
                                            </p:attrNameLst>
                                          </p:cBhvr>
                                          <p:to>
                                            <p:strVal val="visible"/>
                                          </p:to>
                                        </p:set>
                                        <p:anim calcmode="lin" valueType="num" p14:bounceEnd="67000">
                                          <p:cBhvr additive="base">
                                            <p:cTn id="83" dur="1000" fill="hold"/>
                                            <p:tgtEl>
                                              <p:spTgt spid="3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84" dur="1000" fill="hold"/>
                                            <p:tgtEl>
                                              <p:spTgt spid="36">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67000">
                                      <p:stCondLst>
                                        <p:cond delay="1750"/>
                                      </p:stCondLst>
                                      <p:childTnLst>
                                        <p:set>
                                          <p:cBhvr>
                                            <p:cTn id="86" dur="1" fill="hold">
                                              <p:stCondLst>
                                                <p:cond delay="0"/>
                                              </p:stCondLst>
                                            </p:cTn>
                                            <p:tgtEl>
                                              <p:spTgt spid="32">
                                                <p:txEl>
                                                  <p:pRg st="0" end="0"/>
                                                </p:txEl>
                                              </p:spTgt>
                                            </p:tgtEl>
                                            <p:attrNameLst>
                                              <p:attrName>style.visibility</p:attrName>
                                            </p:attrNameLst>
                                          </p:cBhvr>
                                          <p:to>
                                            <p:strVal val="visible"/>
                                          </p:to>
                                        </p:set>
                                        <p:anim calcmode="lin" valueType="num" p14:bounceEnd="67000">
                                          <p:cBhvr additive="base">
                                            <p:cTn id="87" dur="1000" fill="hold"/>
                                            <p:tgtEl>
                                              <p:spTgt spid="32">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88" dur="1000" fill="hold"/>
                                            <p:tgtEl>
                                              <p:spTgt spid="32">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14:presetBounceEnd="67000">
                                      <p:stCondLst>
                                        <p:cond delay="1750"/>
                                      </p:stCondLst>
                                      <p:childTnLst>
                                        <p:set>
                                          <p:cBhvr>
                                            <p:cTn id="90" dur="1" fill="hold">
                                              <p:stCondLst>
                                                <p:cond delay="0"/>
                                              </p:stCondLst>
                                            </p:cTn>
                                            <p:tgtEl>
                                              <p:spTgt spid="31">
                                                <p:txEl>
                                                  <p:pRg st="0" end="0"/>
                                                </p:txEl>
                                              </p:spTgt>
                                            </p:tgtEl>
                                            <p:attrNameLst>
                                              <p:attrName>style.visibility</p:attrName>
                                            </p:attrNameLst>
                                          </p:cBhvr>
                                          <p:to>
                                            <p:strVal val="visible"/>
                                          </p:to>
                                        </p:set>
                                        <p:anim calcmode="lin" valueType="num" p14:bounceEnd="67000">
                                          <p:cBhvr additive="base">
                                            <p:cTn id="9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92"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2" grpId="0"/>
          <p:bldP spid="23" grpId="0"/>
          <p:bldP spid="24" grpId="0"/>
          <p:bldP spid="25" grpId="0"/>
          <p:bldP spid="30" grpId="0" build="p"/>
          <p:bldP spid="31" grpId="0" build="p"/>
          <p:bldP spid="32" grpId="0" build="p"/>
          <p:bldP spid="33" grpId="0" build="p"/>
          <p:bldP spid="34" grpId="0" build="p"/>
          <p:bldP spid="35" grpId="0" build="p"/>
          <p:bldP spid="36" grpId="0" build="p"/>
          <p:bldP spid="37"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ppt_x"/>
                                              </p:val>
                                            </p:tav>
                                            <p:tav tm="100000">
                                              <p:val>
                                                <p:strVal val="#ppt_x"/>
                                              </p:val>
                                            </p:tav>
                                          </p:tavLst>
                                        </p:anim>
                                        <p:anim calcmode="lin" valueType="num">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4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tgtEl>
                                              <p:spTgt spid="20"/>
                                            </p:tgtEl>
                                            <p:attrNameLst>
                                              <p:attrName>ppt_x</p:attrName>
                                            </p:attrNameLst>
                                          </p:cBhvr>
                                          <p:tavLst>
                                            <p:tav tm="0">
                                              <p:val>
                                                <p:strVal val="1+#ppt_w/2"/>
                                              </p:val>
                                            </p:tav>
                                            <p:tav tm="100000">
                                              <p:val>
                                                <p:strVal val="#ppt_x"/>
                                              </p:val>
                                            </p:tav>
                                          </p:tavLst>
                                        </p:anim>
                                        <p:anim calcmode="lin" valueType="num">
                                          <p:cBhvr additive="base">
                                            <p:cTn id="16" dur="100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fill="hold"/>
                                            <p:tgtEl>
                                              <p:spTgt spid="21"/>
                                            </p:tgtEl>
                                            <p:attrNameLst>
                                              <p:attrName>ppt_x</p:attrName>
                                            </p:attrNameLst>
                                          </p:cBhvr>
                                          <p:tavLst>
                                            <p:tav tm="0">
                                              <p:val>
                                                <p:strVal val="#ppt_x"/>
                                              </p:val>
                                            </p:tav>
                                            <p:tav tm="100000">
                                              <p:val>
                                                <p:strVal val="#ppt_x"/>
                                              </p:val>
                                            </p:tav>
                                          </p:tavLst>
                                        </p:anim>
                                        <p:anim calcmode="lin" valueType="num">
                                          <p:cBhvr additive="base">
                                            <p:cTn id="20" dur="1000" fill="hold"/>
                                            <p:tgtEl>
                                              <p:spTgt spid="21"/>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150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Effect transition="in" filter="fade">
                                          <p:cBhvr>
                                            <p:cTn id="25" dur="500"/>
                                            <p:tgtEl>
                                              <p:spTgt spid="2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2" presetClass="entr" presetSubtype="8" fill="hold" grpId="0" nodeType="withEffect">
                                      <p:stCondLst>
                                        <p:cond delay="1750"/>
                                      </p:stCondLst>
                                      <p:childTnLst>
                                        <p:set>
                                          <p:cBhvr>
                                            <p:cTn id="62" dur="1" fill="hold">
                                              <p:stCondLst>
                                                <p:cond delay="0"/>
                                              </p:stCondLst>
                                            </p:cTn>
                                            <p:tgtEl>
                                              <p:spTgt spid="33">
                                                <p:txEl>
                                                  <p:pRg st="0" end="0"/>
                                                </p:txEl>
                                              </p:spTgt>
                                            </p:tgtEl>
                                            <p:attrNameLst>
                                              <p:attrName>style.visibility</p:attrName>
                                            </p:attrNameLst>
                                          </p:cBhvr>
                                          <p:to>
                                            <p:strVal val="visible"/>
                                          </p:to>
                                        </p:set>
                                        <p:anim calcmode="lin" valueType="num">
                                          <p:cBhvr additive="base">
                                            <p:cTn id="63" dur="10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64" dur="1000" fill="hold"/>
                                            <p:tgtEl>
                                              <p:spTgt spid="33">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1750"/>
                                      </p:stCondLst>
                                      <p:childTnLst>
                                        <p:set>
                                          <p:cBhvr>
                                            <p:cTn id="66" dur="1" fill="hold">
                                              <p:stCondLst>
                                                <p:cond delay="0"/>
                                              </p:stCondLst>
                                            </p:cTn>
                                            <p:tgtEl>
                                              <p:spTgt spid="30">
                                                <p:txEl>
                                                  <p:pRg st="0" end="0"/>
                                                </p:txEl>
                                              </p:spTgt>
                                            </p:tgtEl>
                                            <p:attrNameLst>
                                              <p:attrName>style.visibility</p:attrName>
                                            </p:attrNameLst>
                                          </p:cBhvr>
                                          <p:to>
                                            <p:strVal val="visible"/>
                                          </p:to>
                                        </p:set>
                                        <p:anim calcmode="lin" valueType="num">
                                          <p:cBhvr additive="base">
                                            <p:cTn id="67" dur="10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68" dur="1000" fill="hold"/>
                                            <p:tgtEl>
                                              <p:spTgt spid="30">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1750"/>
                                      </p:stCondLst>
                                      <p:childTnLst>
                                        <p:set>
                                          <p:cBhvr>
                                            <p:cTn id="70" dur="1" fill="hold">
                                              <p:stCondLst>
                                                <p:cond delay="0"/>
                                              </p:stCondLst>
                                            </p:cTn>
                                            <p:tgtEl>
                                              <p:spTgt spid="35">
                                                <p:txEl>
                                                  <p:pRg st="0" end="0"/>
                                                </p:txEl>
                                              </p:spTgt>
                                            </p:tgtEl>
                                            <p:attrNameLst>
                                              <p:attrName>style.visibility</p:attrName>
                                            </p:attrNameLst>
                                          </p:cBhvr>
                                          <p:to>
                                            <p:strVal val="visible"/>
                                          </p:to>
                                        </p:set>
                                        <p:anim calcmode="lin" valueType="num">
                                          <p:cBhvr additive="base">
                                            <p:cTn id="71" dur="10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72" dur="1000" fill="hold"/>
                                            <p:tgtEl>
                                              <p:spTgt spid="35">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175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cBhvr additive="base">
                                            <p:cTn id="75" dur="10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76" dur="1000" fill="hold"/>
                                            <p:tgtEl>
                                              <p:spTgt spid="34">
                                                <p:txEl>
                                                  <p:pRg st="0" end="0"/>
                                                </p:txEl>
                                              </p:spTgt>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750"/>
                                      </p:stCondLst>
                                      <p:childTnLst>
                                        <p:set>
                                          <p:cBhvr>
                                            <p:cTn id="78" dur="1" fill="hold">
                                              <p:stCondLst>
                                                <p:cond delay="0"/>
                                              </p:stCondLst>
                                            </p:cTn>
                                            <p:tgtEl>
                                              <p:spTgt spid="37">
                                                <p:txEl>
                                                  <p:pRg st="0" end="0"/>
                                                </p:txEl>
                                              </p:spTgt>
                                            </p:tgtEl>
                                            <p:attrNameLst>
                                              <p:attrName>style.visibility</p:attrName>
                                            </p:attrNameLst>
                                          </p:cBhvr>
                                          <p:to>
                                            <p:strVal val="visible"/>
                                          </p:to>
                                        </p:set>
                                        <p:anim calcmode="lin" valueType="num">
                                          <p:cBhvr additive="base">
                                            <p:cTn id="79" dur="10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80"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1750"/>
                                      </p:stCondLst>
                                      <p:childTnLst>
                                        <p:set>
                                          <p:cBhvr>
                                            <p:cTn id="82" dur="1" fill="hold">
                                              <p:stCondLst>
                                                <p:cond delay="0"/>
                                              </p:stCondLst>
                                            </p:cTn>
                                            <p:tgtEl>
                                              <p:spTgt spid="36">
                                                <p:txEl>
                                                  <p:pRg st="0" end="0"/>
                                                </p:txEl>
                                              </p:spTgt>
                                            </p:tgtEl>
                                            <p:attrNameLst>
                                              <p:attrName>style.visibility</p:attrName>
                                            </p:attrNameLst>
                                          </p:cBhvr>
                                          <p:to>
                                            <p:strVal val="visible"/>
                                          </p:to>
                                        </p:set>
                                        <p:anim calcmode="lin" valueType="num">
                                          <p:cBhvr additive="base">
                                            <p:cTn id="83" dur="10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84" dur="1000" fill="hold"/>
                                            <p:tgtEl>
                                              <p:spTgt spid="36">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1750"/>
                                      </p:stCondLst>
                                      <p:childTnLst>
                                        <p:set>
                                          <p:cBhvr>
                                            <p:cTn id="86" dur="1" fill="hold">
                                              <p:stCondLst>
                                                <p:cond delay="0"/>
                                              </p:stCondLst>
                                            </p:cTn>
                                            <p:tgtEl>
                                              <p:spTgt spid="32">
                                                <p:txEl>
                                                  <p:pRg st="0" end="0"/>
                                                </p:txEl>
                                              </p:spTgt>
                                            </p:tgtEl>
                                            <p:attrNameLst>
                                              <p:attrName>style.visibility</p:attrName>
                                            </p:attrNameLst>
                                          </p:cBhvr>
                                          <p:to>
                                            <p:strVal val="visible"/>
                                          </p:to>
                                        </p:set>
                                        <p:anim calcmode="lin" valueType="num">
                                          <p:cBhvr additive="base">
                                            <p:cTn id="87" dur="10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88" dur="1000" fill="hold"/>
                                            <p:tgtEl>
                                              <p:spTgt spid="32">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1750"/>
                                      </p:stCondLst>
                                      <p:childTnLst>
                                        <p:set>
                                          <p:cBhvr>
                                            <p:cTn id="90" dur="1" fill="hold">
                                              <p:stCondLst>
                                                <p:cond delay="0"/>
                                              </p:stCondLst>
                                            </p:cTn>
                                            <p:tgtEl>
                                              <p:spTgt spid="31">
                                                <p:txEl>
                                                  <p:pRg st="0" end="0"/>
                                                </p:txEl>
                                              </p:spTgt>
                                            </p:tgtEl>
                                            <p:attrNameLst>
                                              <p:attrName>style.visibility</p:attrName>
                                            </p:attrNameLst>
                                          </p:cBhvr>
                                          <p:to>
                                            <p:strVal val="visible"/>
                                          </p:to>
                                        </p:set>
                                        <p:anim calcmode="lin" valueType="num">
                                          <p:cBhvr additive="base">
                                            <p:cTn id="9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92"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2" grpId="0"/>
          <p:bldP spid="23" grpId="0"/>
          <p:bldP spid="24" grpId="0"/>
          <p:bldP spid="25" grpId="0"/>
          <p:bldP spid="30" grpId="0" build="p"/>
          <p:bldP spid="31" grpId="0" build="p"/>
          <p:bldP spid="32" grpId="0" build="p"/>
          <p:bldP spid="33" grpId="0" build="p"/>
          <p:bldP spid="34" grpId="0" build="p"/>
          <p:bldP spid="35" grpId="0" build="p"/>
          <p:bldP spid="36" grpId="0" build="p"/>
          <p:bldP spid="37" grpId="0" build="p"/>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3859213" y="3216275"/>
            <a:ext cx="2905125" cy="2795588"/>
            <a:chOff x="3859213" y="3216275"/>
            <a:chExt cx="2905125" cy="2795588"/>
          </a:xfrm>
        </p:grpSpPr>
        <p:sp>
          <p:nvSpPr>
            <p:cNvPr id="6" name="Freeform 6"/>
            <p:cNvSpPr>
              <a:spLocks/>
            </p:cNvSpPr>
            <p:nvPr/>
          </p:nvSpPr>
          <p:spPr bwMode="auto">
            <a:xfrm>
              <a:off x="3859213" y="3216275"/>
              <a:ext cx="2905125" cy="2795588"/>
            </a:xfrm>
            <a:custGeom>
              <a:avLst/>
              <a:gdLst>
                <a:gd name="T0" fmla="*/ 322 w 762"/>
                <a:gd name="T1" fmla="*/ 0 h 733"/>
                <a:gd name="T2" fmla="*/ 425 w 762"/>
                <a:gd name="T3" fmla="*/ 321 h 733"/>
                <a:gd name="T4" fmla="*/ 762 w 762"/>
                <a:gd name="T5" fmla="*/ 321 h 733"/>
                <a:gd name="T6" fmla="*/ 629 w 762"/>
                <a:gd name="T7" fmla="*/ 732 h 733"/>
                <a:gd name="T8" fmla="*/ 587 w 762"/>
                <a:gd name="T9" fmla="*/ 733 h 733"/>
                <a:gd name="T10" fmla="*/ 205 w 762"/>
                <a:gd name="T11" fmla="*/ 615 h 733"/>
                <a:gd name="T12" fmla="*/ 0 w 762"/>
                <a:gd name="T13" fmla="*/ 392 h 733"/>
              </a:gdLst>
              <a:ahLst/>
              <a:cxnLst>
                <a:cxn ang="0">
                  <a:pos x="T0" y="T1"/>
                </a:cxn>
                <a:cxn ang="0">
                  <a:pos x="T2" y="T3"/>
                </a:cxn>
                <a:cxn ang="0">
                  <a:pos x="T4" y="T5"/>
                </a:cxn>
                <a:cxn ang="0">
                  <a:pos x="T6" y="T7"/>
                </a:cxn>
                <a:cxn ang="0">
                  <a:pos x="T8" y="T9"/>
                </a:cxn>
                <a:cxn ang="0">
                  <a:pos x="T10" y="T11"/>
                </a:cxn>
                <a:cxn ang="0">
                  <a:pos x="T12" y="T13"/>
                </a:cxn>
              </a:cxnLst>
              <a:rect l="0" t="0" r="r" b="b"/>
              <a:pathLst>
                <a:path w="762" h="733">
                  <a:moveTo>
                    <a:pt x="322" y="0"/>
                  </a:moveTo>
                  <a:cubicBezTo>
                    <a:pt x="425" y="321"/>
                    <a:pt x="425" y="321"/>
                    <a:pt x="425" y="321"/>
                  </a:cubicBezTo>
                  <a:cubicBezTo>
                    <a:pt x="762" y="321"/>
                    <a:pt x="762" y="321"/>
                    <a:pt x="762" y="321"/>
                  </a:cubicBezTo>
                  <a:cubicBezTo>
                    <a:pt x="629" y="732"/>
                    <a:pt x="629" y="732"/>
                    <a:pt x="629" y="732"/>
                  </a:cubicBezTo>
                  <a:cubicBezTo>
                    <a:pt x="615" y="733"/>
                    <a:pt x="601" y="733"/>
                    <a:pt x="587" y="733"/>
                  </a:cubicBezTo>
                  <a:cubicBezTo>
                    <a:pt x="450" y="733"/>
                    <a:pt x="318" y="693"/>
                    <a:pt x="205" y="615"/>
                  </a:cubicBezTo>
                  <a:cubicBezTo>
                    <a:pt x="120" y="557"/>
                    <a:pt x="51" y="481"/>
                    <a:pt x="0" y="392"/>
                  </a:cubicBezTo>
                </a:path>
              </a:pathLst>
            </a:custGeom>
            <a:noFill/>
            <a:ln w="4445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859213" y="4711700"/>
              <a:ext cx="149225" cy="171450"/>
            </a:xfrm>
            <a:custGeom>
              <a:avLst/>
              <a:gdLst>
                <a:gd name="T0" fmla="*/ 12 w 94"/>
                <a:gd name="T1" fmla="*/ 108 h 108"/>
                <a:gd name="T2" fmla="*/ 0 w 94"/>
                <a:gd name="T3" fmla="*/ 0 h 108"/>
                <a:gd name="T4" fmla="*/ 94 w 94"/>
                <a:gd name="T5" fmla="*/ 60 h 108"/>
              </a:gdLst>
              <a:ahLst/>
              <a:cxnLst>
                <a:cxn ang="0">
                  <a:pos x="T0" y="T1"/>
                </a:cxn>
                <a:cxn ang="0">
                  <a:pos x="T2" y="T3"/>
                </a:cxn>
                <a:cxn ang="0">
                  <a:pos x="T4" y="T5"/>
                </a:cxn>
              </a:cxnLst>
              <a:rect l="0" t="0" r="r" b="b"/>
              <a:pathLst>
                <a:path w="94" h="108">
                  <a:moveTo>
                    <a:pt x="12" y="108"/>
                  </a:moveTo>
                  <a:lnTo>
                    <a:pt x="0" y="0"/>
                  </a:lnTo>
                  <a:lnTo>
                    <a:pt x="94" y="60"/>
                  </a:lnTo>
                </a:path>
              </a:pathLst>
            </a:custGeom>
            <a:noFill/>
            <a:ln w="4445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5" name="Group 24"/>
          <p:cNvGrpSpPr/>
          <p:nvPr/>
        </p:nvGrpSpPr>
        <p:grpSpPr>
          <a:xfrm>
            <a:off x="5570538" y="3113088"/>
            <a:ext cx="3014662" cy="2884487"/>
            <a:chOff x="5570538" y="3113088"/>
            <a:chExt cx="3014662" cy="2884487"/>
          </a:xfrm>
        </p:grpSpPr>
        <p:sp>
          <p:nvSpPr>
            <p:cNvPr id="8" name="Freeform 8"/>
            <p:cNvSpPr>
              <a:spLocks/>
            </p:cNvSpPr>
            <p:nvPr/>
          </p:nvSpPr>
          <p:spPr bwMode="auto">
            <a:xfrm>
              <a:off x="5570538" y="3113088"/>
              <a:ext cx="3014662" cy="2849563"/>
            </a:xfrm>
            <a:custGeom>
              <a:avLst/>
              <a:gdLst>
                <a:gd name="T0" fmla="*/ 0 w 791"/>
                <a:gd name="T1" fmla="*/ 320 h 747"/>
                <a:gd name="T2" fmla="*/ 337 w 791"/>
                <a:gd name="T3" fmla="*/ 321 h 747"/>
                <a:gd name="T4" fmla="*/ 442 w 791"/>
                <a:gd name="T5" fmla="*/ 0 h 747"/>
                <a:gd name="T6" fmla="*/ 791 w 791"/>
                <a:gd name="T7" fmla="*/ 254 h 747"/>
                <a:gd name="T8" fmla="*/ 779 w 791"/>
                <a:gd name="T9" fmla="*/ 294 h 747"/>
                <a:gd name="T10" fmla="*/ 549 w 791"/>
                <a:gd name="T11" fmla="*/ 621 h 747"/>
                <a:gd name="T12" fmla="*/ 274 w 791"/>
                <a:gd name="T13" fmla="*/ 747 h 747"/>
              </a:gdLst>
              <a:ahLst/>
              <a:cxnLst>
                <a:cxn ang="0">
                  <a:pos x="T0" y="T1"/>
                </a:cxn>
                <a:cxn ang="0">
                  <a:pos x="T2" y="T3"/>
                </a:cxn>
                <a:cxn ang="0">
                  <a:pos x="T4" y="T5"/>
                </a:cxn>
                <a:cxn ang="0">
                  <a:pos x="T6" y="T7"/>
                </a:cxn>
                <a:cxn ang="0">
                  <a:pos x="T8" y="T9"/>
                </a:cxn>
                <a:cxn ang="0">
                  <a:pos x="T10" y="T11"/>
                </a:cxn>
                <a:cxn ang="0">
                  <a:pos x="T12" y="T13"/>
                </a:cxn>
              </a:cxnLst>
              <a:rect l="0" t="0" r="r" b="b"/>
              <a:pathLst>
                <a:path w="791" h="747">
                  <a:moveTo>
                    <a:pt x="0" y="320"/>
                  </a:moveTo>
                  <a:cubicBezTo>
                    <a:pt x="337" y="321"/>
                    <a:pt x="337" y="321"/>
                    <a:pt x="337" y="321"/>
                  </a:cubicBezTo>
                  <a:cubicBezTo>
                    <a:pt x="442" y="0"/>
                    <a:pt x="442" y="0"/>
                    <a:pt x="442" y="0"/>
                  </a:cubicBezTo>
                  <a:cubicBezTo>
                    <a:pt x="791" y="254"/>
                    <a:pt x="791" y="254"/>
                    <a:pt x="791" y="254"/>
                  </a:cubicBezTo>
                  <a:cubicBezTo>
                    <a:pt x="788" y="268"/>
                    <a:pt x="784" y="281"/>
                    <a:pt x="779" y="294"/>
                  </a:cubicBezTo>
                  <a:cubicBezTo>
                    <a:pt x="737" y="425"/>
                    <a:pt x="657" y="538"/>
                    <a:pt x="549" y="621"/>
                  </a:cubicBezTo>
                  <a:cubicBezTo>
                    <a:pt x="467" y="684"/>
                    <a:pt x="373" y="726"/>
                    <a:pt x="274" y="747"/>
                  </a:cubicBezTo>
                </a:path>
              </a:pathLst>
            </a:custGeom>
            <a:noFill/>
            <a:ln w="4445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6615113" y="5851525"/>
              <a:ext cx="168275" cy="146050"/>
            </a:xfrm>
            <a:custGeom>
              <a:avLst/>
              <a:gdLst>
                <a:gd name="T0" fmla="*/ 106 w 106"/>
                <a:gd name="T1" fmla="*/ 92 h 92"/>
                <a:gd name="T2" fmla="*/ 0 w 106"/>
                <a:gd name="T3" fmla="*/ 70 h 92"/>
                <a:gd name="T4" fmla="*/ 84 w 106"/>
                <a:gd name="T5" fmla="*/ 0 h 92"/>
              </a:gdLst>
              <a:ahLst/>
              <a:cxnLst>
                <a:cxn ang="0">
                  <a:pos x="T0" y="T1"/>
                </a:cxn>
                <a:cxn ang="0">
                  <a:pos x="T2" y="T3"/>
                </a:cxn>
                <a:cxn ang="0">
                  <a:pos x="T4" y="T5"/>
                </a:cxn>
              </a:cxnLst>
              <a:rect l="0" t="0" r="r" b="b"/>
              <a:pathLst>
                <a:path w="106" h="92">
                  <a:moveTo>
                    <a:pt x="106" y="92"/>
                  </a:moveTo>
                  <a:lnTo>
                    <a:pt x="0" y="70"/>
                  </a:lnTo>
                  <a:lnTo>
                    <a:pt x="84" y="0"/>
                  </a:lnTo>
                </a:path>
              </a:pathLst>
            </a:custGeom>
            <a:noFill/>
            <a:ln w="4445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4" name="Group 23"/>
          <p:cNvGrpSpPr/>
          <p:nvPr/>
        </p:nvGrpSpPr>
        <p:grpSpPr>
          <a:xfrm>
            <a:off x="6142038" y="1270000"/>
            <a:ext cx="2597150" cy="2949575"/>
            <a:chOff x="6142038" y="1270000"/>
            <a:chExt cx="2597150" cy="2949575"/>
          </a:xfrm>
        </p:grpSpPr>
        <p:sp>
          <p:nvSpPr>
            <p:cNvPr id="10" name="Freeform 10"/>
            <p:cNvSpPr>
              <a:spLocks/>
            </p:cNvSpPr>
            <p:nvPr/>
          </p:nvSpPr>
          <p:spPr bwMode="auto">
            <a:xfrm>
              <a:off x="6142038" y="1270000"/>
              <a:ext cx="2554287" cy="2949575"/>
            </a:xfrm>
            <a:custGeom>
              <a:avLst/>
              <a:gdLst>
                <a:gd name="T0" fmla="*/ 167 w 670"/>
                <a:gd name="T1" fmla="*/ 773 h 773"/>
                <a:gd name="T2" fmla="*/ 273 w 670"/>
                <a:gd name="T3" fmla="*/ 452 h 773"/>
                <a:gd name="T4" fmla="*/ 0 w 670"/>
                <a:gd name="T5" fmla="*/ 254 h 773"/>
                <a:gd name="T6" fmla="*/ 350 w 670"/>
                <a:gd name="T7" fmla="*/ 0 h 773"/>
                <a:gd name="T8" fmla="*/ 384 w 670"/>
                <a:gd name="T9" fmla="*/ 23 h 773"/>
                <a:gd name="T10" fmla="*/ 624 w 670"/>
                <a:gd name="T11" fmla="*/ 343 h 773"/>
                <a:gd name="T12" fmla="*/ 658 w 670"/>
                <a:gd name="T13" fmla="*/ 644 h 773"/>
              </a:gdLst>
              <a:ahLst/>
              <a:cxnLst>
                <a:cxn ang="0">
                  <a:pos x="T0" y="T1"/>
                </a:cxn>
                <a:cxn ang="0">
                  <a:pos x="T2" y="T3"/>
                </a:cxn>
                <a:cxn ang="0">
                  <a:pos x="T4" y="T5"/>
                </a:cxn>
                <a:cxn ang="0">
                  <a:pos x="T6" y="T7"/>
                </a:cxn>
                <a:cxn ang="0">
                  <a:pos x="T8" y="T9"/>
                </a:cxn>
                <a:cxn ang="0">
                  <a:pos x="T10" y="T11"/>
                </a:cxn>
                <a:cxn ang="0">
                  <a:pos x="T12" y="T13"/>
                </a:cxn>
              </a:cxnLst>
              <a:rect l="0" t="0" r="r" b="b"/>
              <a:pathLst>
                <a:path w="670" h="773">
                  <a:moveTo>
                    <a:pt x="167" y="773"/>
                  </a:moveTo>
                  <a:cubicBezTo>
                    <a:pt x="273" y="452"/>
                    <a:pt x="273" y="452"/>
                    <a:pt x="273" y="452"/>
                  </a:cubicBezTo>
                  <a:cubicBezTo>
                    <a:pt x="0" y="254"/>
                    <a:pt x="0" y="254"/>
                    <a:pt x="0" y="254"/>
                  </a:cubicBezTo>
                  <a:cubicBezTo>
                    <a:pt x="350" y="0"/>
                    <a:pt x="350" y="0"/>
                    <a:pt x="350" y="0"/>
                  </a:cubicBezTo>
                  <a:cubicBezTo>
                    <a:pt x="362" y="7"/>
                    <a:pt x="373" y="15"/>
                    <a:pt x="384" y="23"/>
                  </a:cubicBezTo>
                  <a:cubicBezTo>
                    <a:pt x="495" y="104"/>
                    <a:pt x="578" y="215"/>
                    <a:pt x="624" y="343"/>
                  </a:cubicBezTo>
                  <a:cubicBezTo>
                    <a:pt x="658" y="441"/>
                    <a:pt x="670" y="543"/>
                    <a:pt x="658" y="644"/>
                  </a:cubicBezTo>
                </a:path>
              </a:pathLst>
            </a:custGeom>
            <a:noFill/>
            <a:ln w="4445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8589963" y="3567113"/>
              <a:ext cx="149225" cy="160338"/>
            </a:xfrm>
            <a:custGeom>
              <a:avLst/>
              <a:gdLst>
                <a:gd name="T0" fmla="*/ 94 w 94"/>
                <a:gd name="T1" fmla="*/ 7 h 101"/>
                <a:gd name="T2" fmla="*/ 38 w 94"/>
                <a:gd name="T3" fmla="*/ 101 h 101"/>
                <a:gd name="T4" fmla="*/ 0 w 94"/>
                <a:gd name="T5" fmla="*/ 0 h 101"/>
              </a:gdLst>
              <a:ahLst/>
              <a:cxnLst>
                <a:cxn ang="0">
                  <a:pos x="T0" y="T1"/>
                </a:cxn>
                <a:cxn ang="0">
                  <a:pos x="T2" y="T3"/>
                </a:cxn>
                <a:cxn ang="0">
                  <a:pos x="T4" y="T5"/>
                </a:cxn>
              </a:cxnLst>
              <a:rect l="0" t="0" r="r" b="b"/>
              <a:pathLst>
                <a:path w="94" h="101">
                  <a:moveTo>
                    <a:pt x="94" y="7"/>
                  </a:moveTo>
                  <a:lnTo>
                    <a:pt x="38" y="101"/>
                  </a:lnTo>
                  <a:lnTo>
                    <a:pt x="0" y="0"/>
                  </a:lnTo>
                </a:path>
              </a:pathLst>
            </a:custGeom>
            <a:noFill/>
            <a:ln w="4445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3" name="Group 22"/>
          <p:cNvGrpSpPr/>
          <p:nvPr/>
        </p:nvGrpSpPr>
        <p:grpSpPr>
          <a:xfrm>
            <a:off x="4457700" y="857250"/>
            <a:ext cx="2701925" cy="2171700"/>
            <a:chOff x="4457700" y="857250"/>
            <a:chExt cx="2701925" cy="2171700"/>
          </a:xfrm>
        </p:grpSpPr>
        <p:sp>
          <p:nvSpPr>
            <p:cNvPr id="12" name="Freeform 12"/>
            <p:cNvSpPr>
              <a:spLocks/>
            </p:cNvSpPr>
            <p:nvPr/>
          </p:nvSpPr>
          <p:spPr bwMode="auto">
            <a:xfrm>
              <a:off x="4457700" y="857250"/>
              <a:ext cx="2701925" cy="2171700"/>
            </a:xfrm>
            <a:custGeom>
              <a:avLst/>
              <a:gdLst>
                <a:gd name="T0" fmla="*/ 679 w 709"/>
                <a:gd name="T1" fmla="*/ 569 h 569"/>
                <a:gd name="T2" fmla="*/ 407 w 709"/>
                <a:gd name="T3" fmla="*/ 370 h 569"/>
                <a:gd name="T4" fmla="*/ 134 w 709"/>
                <a:gd name="T5" fmla="*/ 568 h 569"/>
                <a:gd name="T6" fmla="*/ 0 w 709"/>
                <a:gd name="T7" fmla="*/ 157 h 569"/>
                <a:gd name="T8" fmla="*/ 34 w 709"/>
                <a:gd name="T9" fmla="*/ 131 h 569"/>
                <a:gd name="T10" fmla="*/ 412 w 709"/>
                <a:gd name="T11" fmla="*/ 3 h 569"/>
                <a:gd name="T12" fmla="*/ 709 w 709"/>
                <a:gd name="T13" fmla="*/ 63 h 569"/>
              </a:gdLst>
              <a:ahLst/>
              <a:cxnLst>
                <a:cxn ang="0">
                  <a:pos x="T0" y="T1"/>
                </a:cxn>
                <a:cxn ang="0">
                  <a:pos x="T2" y="T3"/>
                </a:cxn>
                <a:cxn ang="0">
                  <a:pos x="T4" y="T5"/>
                </a:cxn>
                <a:cxn ang="0">
                  <a:pos x="T6" y="T7"/>
                </a:cxn>
                <a:cxn ang="0">
                  <a:pos x="T8" y="T9"/>
                </a:cxn>
                <a:cxn ang="0">
                  <a:pos x="T10" y="T11"/>
                </a:cxn>
                <a:cxn ang="0">
                  <a:pos x="T12" y="T13"/>
                </a:cxn>
              </a:cxnLst>
              <a:rect l="0" t="0" r="r" b="b"/>
              <a:pathLst>
                <a:path w="709" h="569">
                  <a:moveTo>
                    <a:pt x="679" y="569"/>
                  </a:moveTo>
                  <a:cubicBezTo>
                    <a:pt x="407" y="370"/>
                    <a:pt x="407" y="370"/>
                    <a:pt x="407" y="370"/>
                  </a:cubicBezTo>
                  <a:cubicBezTo>
                    <a:pt x="134" y="568"/>
                    <a:pt x="134" y="568"/>
                    <a:pt x="134" y="568"/>
                  </a:cubicBezTo>
                  <a:cubicBezTo>
                    <a:pt x="0" y="157"/>
                    <a:pt x="0" y="157"/>
                    <a:pt x="0" y="157"/>
                  </a:cubicBezTo>
                  <a:cubicBezTo>
                    <a:pt x="11" y="148"/>
                    <a:pt x="23" y="139"/>
                    <a:pt x="34" y="131"/>
                  </a:cubicBezTo>
                  <a:cubicBezTo>
                    <a:pt x="144" y="51"/>
                    <a:pt x="275" y="6"/>
                    <a:pt x="412" y="3"/>
                  </a:cubicBezTo>
                  <a:cubicBezTo>
                    <a:pt x="515" y="0"/>
                    <a:pt x="616" y="21"/>
                    <a:pt x="709" y="63"/>
                  </a:cubicBezTo>
                </a:path>
              </a:pathLst>
            </a:custGeom>
            <a:noFill/>
            <a:ln w="4445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6985000" y="968375"/>
              <a:ext cx="174625" cy="138113"/>
            </a:xfrm>
            <a:custGeom>
              <a:avLst/>
              <a:gdLst>
                <a:gd name="T0" fmla="*/ 36 w 110"/>
                <a:gd name="T1" fmla="*/ 0 h 87"/>
                <a:gd name="T2" fmla="*/ 110 w 110"/>
                <a:gd name="T3" fmla="*/ 82 h 87"/>
                <a:gd name="T4" fmla="*/ 0 w 110"/>
                <a:gd name="T5" fmla="*/ 87 h 87"/>
              </a:gdLst>
              <a:ahLst/>
              <a:cxnLst>
                <a:cxn ang="0">
                  <a:pos x="T0" y="T1"/>
                </a:cxn>
                <a:cxn ang="0">
                  <a:pos x="T2" y="T3"/>
                </a:cxn>
                <a:cxn ang="0">
                  <a:pos x="T4" y="T5"/>
                </a:cxn>
              </a:cxnLst>
              <a:rect l="0" t="0" r="r" b="b"/>
              <a:pathLst>
                <a:path w="110" h="87">
                  <a:moveTo>
                    <a:pt x="36" y="0"/>
                  </a:moveTo>
                  <a:lnTo>
                    <a:pt x="110" y="82"/>
                  </a:lnTo>
                  <a:lnTo>
                    <a:pt x="0" y="87"/>
                  </a:lnTo>
                </a:path>
              </a:pathLst>
            </a:custGeom>
            <a:noFill/>
            <a:ln w="4445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2" name="Group 21"/>
          <p:cNvGrpSpPr/>
          <p:nvPr/>
        </p:nvGrpSpPr>
        <p:grpSpPr>
          <a:xfrm>
            <a:off x="3481388" y="1704975"/>
            <a:ext cx="2519362" cy="2681288"/>
            <a:chOff x="3481388" y="1704975"/>
            <a:chExt cx="2519362" cy="2681288"/>
          </a:xfrm>
        </p:grpSpPr>
        <p:sp>
          <p:nvSpPr>
            <p:cNvPr id="14" name="Freeform 14"/>
            <p:cNvSpPr>
              <a:spLocks/>
            </p:cNvSpPr>
            <p:nvPr/>
          </p:nvSpPr>
          <p:spPr bwMode="auto">
            <a:xfrm>
              <a:off x="3481388" y="1704975"/>
              <a:ext cx="2519362" cy="2681288"/>
            </a:xfrm>
            <a:custGeom>
              <a:avLst/>
              <a:gdLst>
                <a:gd name="T0" fmla="*/ 661 w 661"/>
                <a:gd name="T1" fmla="*/ 185 h 703"/>
                <a:gd name="T2" fmla="*/ 387 w 661"/>
                <a:gd name="T3" fmla="*/ 382 h 703"/>
                <a:gd name="T4" fmla="*/ 491 w 661"/>
                <a:gd name="T5" fmla="*/ 703 h 703"/>
                <a:gd name="T6" fmla="*/ 59 w 661"/>
                <a:gd name="T7" fmla="*/ 703 h 703"/>
                <a:gd name="T8" fmla="*/ 45 w 661"/>
                <a:gd name="T9" fmla="*/ 663 h 703"/>
                <a:gd name="T10" fmla="*/ 39 w 661"/>
                <a:gd name="T11" fmla="*/ 264 h 703"/>
                <a:gd name="T12" fmla="*/ 188 w 661"/>
                <a:gd name="T13" fmla="*/ 0 h 703"/>
              </a:gdLst>
              <a:ahLst/>
              <a:cxnLst>
                <a:cxn ang="0">
                  <a:pos x="T0" y="T1"/>
                </a:cxn>
                <a:cxn ang="0">
                  <a:pos x="T2" y="T3"/>
                </a:cxn>
                <a:cxn ang="0">
                  <a:pos x="T4" y="T5"/>
                </a:cxn>
                <a:cxn ang="0">
                  <a:pos x="T6" y="T7"/>
                </a:cxn>
                <a:cxn ang="0">
                  <a:pos x="T8" y="T9"/>
                </a:cxn>
                <a:cxn ang="0">
                  <a:pos x="T10" y="T11"/>
                </a:cxn>
                <a:cxn ang="0">
                  <a:pos x="T12" y="T13"/>
                </a:cxn>
              </a:cxnLst>
              <a:rect l="0" t="0" r="r" b="b"/>
              <a:pathLst>
                <a:path w="661" h="703">
                  <a:moveTo>
                    <a:pt x="661" y="185"/>
                  </a:moveTo>
                  <a:cubicBezTo>
                    <a:pt x="387" y="382"/>
                    <a:pt x="387" y="382"/>
                    <a:pt x="387" y="382"/>
                  </a:cubicBezTo>
                  <a:cubicBezTo>
                    <a:pt x="491" y="703"/>
                    <a:pt x="491" y="703"/>
                    <a:pt x="491" y="703"/>
                  </a:cubicBezTo>
                  <a:cubicBezTo>
                    <a:pt x="59" y="703"/>
                    <a:pt x="59" y="703"/>
                    <a:pt x="59" y="703"/>
                  </a:cubicBezTo>
                  <a:cubicBezTo>
                    <a:pt x="54" y="690"/>
                    <a:pt x="49" y="676"/>
                    <a:pt x="45" y="663"/>
                  </a:cubicBezTo>
                  <a:cubicBezTo>
                    <a:pt x="2" y="533"/>
                    <a:pt x="0" y="395"/>
                    <a:pt x="39" y="264"/>
                  </a:cubicBezTo>
                  <a:cubicBezTo>
                    <a:pt x="68" y="165"/>
                    <a:pt x="119" y="75"/>
                    <a:pt x="188" y="0"/>
                  </a:cubicBezTo>
                </a:path>
              </a:pathLst>
            </a:custGeom>
            <a:noFill/>
            <a:ln w="444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4038600" y="1704975"/>
              <a:ext cx="160337" cy="168275"/>
            </a:xfrm>
            <a:custGeom>
              <a:avLst/>
              <a:gdLst>
                <a:gd name="T0" fmla="*/ 0 w 101"/>
                <a:gd name="T1" fmla="*/ 46 h 106"/>
                <a:gd name="T2" fmla="*/ 101 w 101"/>
                <a:gd name="T3" fmla="*/ 0 h 106"/>
                <a:gd name="T4" fmla="*/ 72 w 101"/>
                <a:gd name="T5" fmla="*/ 106 h 106"/>
              </a:gdLst>
              <a:ahLst/>
              <a:cxnLst>
                <a:cxn ang="0">
                  <a:pos x="T0" y="T1"/>
                </a:cxn>
                <a:cxn ang="0">
                  <a:pos x="T2" y="T3"/>
                </a:cxn>
                <a:cxn ang="0">
                  <a:pos x="T4" y="T5"/>
                </a:cxn>
              </a:cxnLst>
              <a:rect l="0" t="0" r="r" b="b"/>
              <a:pathLst>
                <a:path w="101" h="106">
                  <a:moveTo>
                    <a:pt x="0" y="46"/>
                  </a:moveTo>
                  <a:lnTo>
                    <a:pt x="101" y="0"/>
                  </a:lnTo>
                  <a:lnTo>
                    <a:pt x="72" y="106"/>
                  </a:lnTo>
                </a:path>
              </a:pathLst>
            </a:custGeom>
            <a:noFill/>
            <a:ln w="444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6" name="Freeform 16"/>
          <p:cNvSpPr>
            <a:spLocks noEditPoints="1"/>
          </p:cNvSpPr>
          <p:nvPr/>
        </p:nvSpPr>
        <p:spPr bwMode="auto">
          <a:xfrm>
            <a:off x="7210425" y="4257675"/>
            <a:ext cx="631825" cy="712788"/>
          </a:xfrm>
          <a:custGeom>
            <a:avLst/>
            <a:gdLst>
              <a:gd name="T0" fmla="*/ 53 w 166"/>
              <a:gd name="T1" fmla="*/ 146 h 187"/>
              <a:gd name="T2" fmla="*/ 40 w 166"/>
              <a:gd name="T3" fmla="*/ 112 h 187"/>
              <a:gd name="T4" fmla="*/ 31 w 166"/>
              <a:gd name="T5" fmla="*/ 84 h 187"/>
              <a:gd name="T6" fmla="*/ 83 w 166"/>
              <a:gd name="T7" fmla="*/ 32 h 187"/>
              <a:gd name="T8" fmla="*/ 135 w 166"/>
              <a:gd name="T9" fmla="*/ 84 h 187"/>
              <a:gd name="T10" fmla="*/ 126 w 166"/>
              <a:gd name="T11" fmla="*/ 112 h 187"/>
              <a:gd name="T12" fmla="*/ 113 w 166"/>
              <a:gd name="T13" fmla="*/ 140 h 187"/>
              <a:gd name="T14" fmla="*/ 83 w 166"/>
              <a:gd name="T15" fmla="*/ 52 h 187"/>
              <a:gd name="T16" fmla="*/ 52 w 166"/>
              <a:gd name="T17" fmla="*/ 83 h 187"/>
              <a:gd name="T18" fmla="*/ 83 w 166"/>
              <a:gd name="T19" fmla="*/ 114 h 187"/>
              <a:gd name="T20" fmla="*/ 114 w 166"/>
              <a:gd name="T21" fmla="*/ 83 h 187"/>
              <a:gd name="T22" fmla="*/ 83 w 166"/>
              <a:gd name="T23" fmla="*/ 52 h 187"/>
              <a:gd name="T24" fmla="*/ 71 w 166"/>
              <a:gd name="T25" fmla="*/ 88 h 187"/>
              <a:gd name="T26" fmla="*/ 80 w 166"/>
              <a:gd name="T27" fmla="*/ 99 h 187"/>
              <a:gd name="T28" fmla="*/ 95 w 166"/>
              <a:gd name="T29" fmla="*/ 73 h 187"/>
              <a:gd name="T30" fmla="*/ 83 w 166"/>
              <a:gd name="T31" fmla="*/ 16 h 187"/>
              <a:gd name="T32" fmla="*/ 83 w 166"/>
              <a:gd name="T33" fmla="*/ 0 h 187"/>
              <a:gd name="T34" fmla="*/ 50 w 166"/>
              <a:gd name="T35" fmla="*/ 25 h 187"/>
              <a:gd name="T36" fmla="*/ 41 w 166"/>
              <a:gd name="T37" fmla="*/ 11 h 187"/>
              <a:gd name="T38" fmla="*/ 11 w 166"/>
              <a:gd name="T39" fmla="*/ 41 h 187"/>
              <a:gd name="T40" fmla="*/ 25 w 166"/>
              <a:gd name="T41" fmla="*/ 49 h 187"/>
              <a:gd name="T42" fmla="*/ 0 w 166"/>
              <a:gd name="T43" fmla="*/ 83 h 187"/>
              <a:gd name="T44" fmla="*/ 16 w 166"/>
              <a:gd name="T45" fmla="*/ 83 h 187"/>
              <a:gd name="T46" fmla="*/ 124 w 166"/>
              <a:gd name="T47" fmla="*/ 11 h 187"/>
              <a:gd name="T48" fmla="*/ 116 w 166"/>
              <a:gd name="T49" fmla="*/ 25 h 187"/>
              <a:gd name="T50" fmla="*/ 155 w 166"/>
              <a:gd name="T51" fmla="*/ 41 h 187"/>
              <a:gd name="T52" fmla="*/ 141 w 166"/>
              <a:gd name="T53" fmla="*/ 49 h 187"/>
              <a:gd name="T54" fmla="*/ 150 w 166"/>
              <a:gd name="T55" fmla="*/ 83 h 187"/>
              <a:gd name="T56" fmla="*/ 166 w 166"/>
              <a:gd name="T57" fmla="*/ 83 h 187"/>
              <a:gd name="T58" fmla="*/ 101 w 166"/>
              <a:gd name="T59" fmla="*/ 150 h 187"/>
              <a:gd name="T60" fmla="*/ 61 w 166"/>
              <a:gd name="T61" fmla="*/ 162 h 187"/>
              <a:gd name="T62" fmla="*/ 56 w 166"/>
              <a:gd name="T63" fmla="*/ 168 h 187"/>
              <a:gd name="T64" fmla="*/ 63 w 166"/>
              <a:gd name="T65" fmla="*/ 175 h 187"/>
              <a:gd name="T66" fmla="*/ 66 w 166"/>
              <a:gd name="T67" fmla="*/ 174 h 187"/>
              <a:gd name="T68" fmla="*/ 101 w 166"/>
              <a:gd name="T69" fmla="*/ 164 h 187"/>
              <a:gd name="T70" fmla="*/ 102 w 166"/>
              <a:gd name="T71" fmla="*/ 164 h 187"/>
              <a:gd name="T72" fmla="*/ 103 w 166"/>
              <a:gd name="T73" fmla="*/ 164 h 187"/>
              <a:gd name="T74" fmla="*/ 110 w 166"/>
              <a:gd name="T75" fmla="*/ 171 h 187"/>
              <a:gd name="T76" fmla="*/ 105 w 166"/>
              <a:gd name="T77" fmla="*/ 177 h 187"/>
              <a:gd name="T78" fmla="*/ 71 w 166"/>
              <a:gd name="T7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187">
                <a:moveTo>
                  <a:pt x="53" y="146"/>
                </a:moveTo>
                <a:cubicBezTo>
                  <a:pt x="54" y="137"/>
                  <a:pt x="51" y="129"/>
                  <a:pt x="40" y="112"/>
                </a:cubicBezTo>
                <a:cubicBezTo>
                  <a:pt x="34" y="104"/>
                  <a:pt x="31" y="94"/>
                  <a:pt x="31" y="84"/>
                </a:cubicBezTo>
                <a:cubicBezTo>
                  <a:pt x="31" y="55"/>
                  <a:pt x="54" y="32"/>
                  <a:pt x="83" y="32"/>
                </a:cubicBezTo>
                <a:cubicBezTo>
                  <a:pt x="111" y="32"/>
                  <a:pt x="135" y="55"/>
                  <a:pt x="135" y="84"/>
                </a:cubicBezTo>
                <a:cubicBezTo>
                  <a:pt x="135" y="94"/>
                  <a:pt x="132" y="104"/>
                  <a:pt x="126" y="112"/>
                </a:cubicBezTo>
                <a:cubicBezTo>
                  <a:pt x="118" y="125"/>
                  <a:pt x="114" y="133"/>
                  <a:pt x="113" y="140"/>
                </a:cubicBezTo>
                <a:moveTo>
                  <a:pt x="83" y="52"/>
                </a:moveTo>
                <a:cubicBezTo>
                  <a:pt x="66" y="52"/>
                  <a:pt x="52" y="66"/>
                  <a:pt x="52" y="83"/>
                </a:cubicBezTo>
                <a:cubicBezTo>
                  <a:pt x="52" y="100"/>
                  <a:pt x="66" y="114"/>
                  <a:pt x="83" y="114"/>
                </a:cubicBezTo>
                <a:cubicBezTo>
                  <a:pt x="100" y="114"/>
                  <a:pt x="114" y="100"/>
                  <a:pt x="114" y="83"/>
                </a:cubicBezTo>
                <a:cubicBezTo>
                  <a:pt x="114" y="66"/>
                  <a:pt x="100" y="52"/>
                  <a:pt x="83" y="52"/>
                </a:cubicBezTo>
                <a:close/>
                <a:moveTo>
                  <a:pt x="71" y="88"/>
                </a:moveTo>
                <a:cubicBezTo>
                  <a:pt x="80" y="99"/>
                  <a:pt x="80" y="99"/>
                  <a:pt x="80" y="99"/>
                </a:cubicBezTo>
                <a:cubicBezTo>
                  <a:pt x="95" y="73"/>
                  <a:pt x="95" y="73"/>
                  <a:pt x="95" y="73"/>
                </a:cubicBezTo>
                <a:moveTo>
                  <a:pt x="83" y="16"/>
                </a:moveTo>
                <a:cubicBezTo>
                  <a:pt x="83" y="0"/>
                  <a:pt x="83" y="0"/>
                  <a:pt x="83" y="0"/>
                </a:cubicBezTo>
                <a:moveTo>
                  <a:pt x="50" y="25"/>
                </a:moveTo>
                <a:cubicBezTo>
                  <a:pt x="41" y="11"/>
                  <a:pt x="41" y="11"/>
                  <a:pt x="41" y="11"/>
                </a:cubicBezTo>
                <a:moveTo>
                  <a:pt x="11" y="41"/>
                </a:moveTo>
                <a:cubicBezTo>
                  <a:pt x="25" y="49"/>
                  <a:pt x="25" y="49"/>
                  <a:pt x="25" y="49"/>
                </a:cubicBezTo>
                <a:moveTo>
                  <a:pt x="0" y="83"/>
                </a:moveTo>
                <a:cubicBezTo>
                  <a:pt x="16" y="83"/>
                  <a:pt x="16" y="83"/>
                  <a:pt x="16" y="83"/>
                </a:cubicBezTo>
                <a:moveTo>
                  <a:pt x="124" y="11"/>
                </a:moveTo>
                <a:cubicBezTo>
                  <a:pt x="116" y="25"/>
                  <a:pt x="116" y="25"/>
                  <a:pt x="116" y="25"/>
                </a:cubicBezTo>
                <a:moveTo>
                  <a:pt x="155" y="41"/>
                </a:moveTo>
                <a:cubicBezTo>
                  <a:pt x="141" y="49"/>
                  <a:pt x="141" y="49"/>
                  <a:pt x="141" y="49"/>
                </a:cubicBezTo>
                <a:moveTo>
                  <a:pt x="150" y="83"/>
                </a:moveTo>
                <a:cubicBezTo>
                  <a:pt x="166" y="83"/>
                  <a:pt x="166" y="83"/>
                  <a:pt x="166" y="83"/>
                </a:cubicBezTo>
                <a:moveTo>
                  <a:pt x="101" y="150"/>
                </a:moveTo>
                <a:cubicBezTo>
                  <a:pt x="101" y="150"/>
                  <a:pt x="61" y="162"/>
                  <a:pt x="61" y="162"/>
                </a:cubicBezTo>
                <a:cubicBezTo>
                  <a:pt x="58" y="163"/>
                  <a:pt x="56" y="165"/>
                  <a:pt x="56" y="168"/>
                </a:cubicBezTo>
                <a:cubicBezTo>
                  <a:pt x="56" y="172"/>
                  <a:pt x="59" y="175"/>
                  <a:pt x="63" y="175"/>
                </a:cubicBezTo>
                <a:cubicBezTo>
                  <a:pt x="64" y="175"/>
                  <a:pt x="66" y="174"/>
                  <a:pt x="66" y="174"/>
                </a:cubicBezTo>
                <a:cubicBezTo>
                  <a:pt x="101" y="164"/>
                  <a:pt x="101" y="164"/>
                  <a:pt x="101" y="164"/>
                </a:cubicBezTo>
                <a:cubicBezTo>
                  <a:pt x="102" y="164"/>
                  <a:pt x="102" y="164"/>
                  <a:pt x="102" y="164"/>
                </a:cubicBezTo>
                <a:cubicBezTo>
                  <a:pt x="102" y="164"/>
                  <a:pt x="103" y="164"/>
                  <a:pt x="103" y="164"/>
                </a:cubicBezTo>
                <a:cubicBezTo>
                  <a:pt x="107" y="164"/>
                  <a:pt x="110" y="167"/>
                  <a:pt x="110" y="171"/>
                </a:cubicBezTo>
                <a:cubicBezTo>
                  <a:pt x="110" y="174"/>
                  <a:pt x="108" y="177"/>
                  <a:pt x="105" y="177"/>
                </a:cubicBezTo>
                <a:cubicBezTo>
                  <a:pt x="71" y="187"/>
                  <a:pt x="71" y="187"/>
                  <a:pt x="71" y="18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noEditPoints="1"/>
          </p:cNvSpPr>
          <p:nvPr/>
        </p:nvSpPr>
        <p:spPr bwMode="auto">
          <a:xfrm>
            <a:off x="7412038" y="2212975"/>
            <a:ext cx="560387" cy="560388"/>
          </a:xfrm>
          <a:custGeom>
            <a:avLst/>
            <a:gdLst>
              <a:gd name="T0" fmla="*/ 126 w 147"/>
              <a:gd name="T1" fmla="*/ 40 h 147"/>
              <a:gd name="T2" fmla="*/ 137 w 147"/>
              <a:gd name="T3" fmla="*/ 78 h 147"/>
              <a:gd name="T4" fmla="*/ 68 w 147"/>
              <a:gd name="T5" fmla="*/ 147 h 147"/>
              <a:gd name="T6" fmla="*/ 0 w 147"/>
              <a:gd name="T7" fmla="*/ 78 h 147"/>
              <a:gd name="T8" fmla="*/ 68 w 147"/>
              <a:gd name="T9" fmla="*/ 9 h 147"/>
              <a:gd name="T10" fmla="*/ 106 w 147"/>
              <a:gd name="T11" fmla="*/ 20 h 147"/>
              <a:gd name="T12" fmla="*/ 95 w 147"/>
              <a:gd name="T13" fmla="*/ 33 h 147"/>
              <a:gd name="T14" fmla="*/ 68 w 147"/>
              <a:gd name="T15" fmla="*/ 26 h 147"/>
              <a:gd name="T16" fmla="*/ 17 w 147"/>
              <a:gd name="T17" fmla="*/ 78 h 147"/>
              <a:gd name="T18" fmla="*/ 68 w 147"/>
              <a:gd name="T19" fmla="*/ 130 h 147"/>
              <a:gd name="T20" fmla="*/ 120 w 147"/>
              <a:gd name="T21" fmla="*/ 78 h 147"/>
              <a:gd name="T22" fmla="*/ 113 w 147"/>
              <a:gd name="T23" fmla="*/ 51 h 147"/>
              <a:gd name="T24" fmla="*/ 81 w 147"/>
              <a:gd name="T25" fmla="*/ 46 h 147"/>
              <a:gd name="T26" fmla="*/ 68 w 147"/>
              <a:gd name="T27" fmla="*/ 44 h 147"/>
              <a:gd name="T28" fmla="*/ 35 w 147"/>
              <a:gd name="T29" fmla="*/ 78 h 147"/>
              <a:gd name="T30" fmla="*/ 68 w 147"/>
              <a:gd name="T31" fmla="*/ 112 h 147"/>
              <a:gd name="T32" fmla="*/ 102 w 147"/>
              <a:gd name="T33" fmla="*/ 78 h 147"/>
              <a:gd name="T34" fmla="*/ 99 w 147"/>
              <a:gd name="T35" fmla="*/ 63 h 147"/>
              <a:gd name="T36" fmla="*/ 68 w 147"/>
              <a:gd name="T37" fmla="*/ 78 h 147"/>
              <a:gd name="T38" fmla="*/ 143 w 147"/>
              <a:gd name="T39" fmla="*/ 4 h 147"/>
              <a:gd name="T40" fmla="*/ 125 w 147"/>
              <a:gd name="T41" fmla="*/ 0 h 147"/>
              <a:gd name="T42" fmla="*/ 125 w 147"/>
              <a:gd name="T43" fmla="*/ 21 h 147"/>
              <a:gd name="T44" fmla="*/ 147 w 147"/>
              <a:gd name="T45" fmla="*/ 21 h 147"/>
              <a:gd name="T46" fmla="*/ 11 w 147"/>
              <a:gd name="T47" fmla="*/ 147 h 147"/>
              <a:gd name="T48" fmla="*/ 25 w 147"/>
              <a:gd name="T49" fmla="*/ 131 h 147"/>
              <a:gd name="T50" fmla="*/ 112 w 147"/>
              <a:gd name="T51" fmla="*/ 131 h 147"/>
              <a:gd name="T52" fmla="*/ 126 w 147"/>
              <a:gd name="T5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7">
                <a:moveTo>
                  <a:pt x="126" y="40"/>
                </a:moveTo>
                <a:cubicBezTo>
                  <a:pt x="133" y="51"/>
                  <a:pt x="137" y="64"/>
                  <a:pt x="137" y="78"/>
                </a:cubicBezTo>
                <a:cubicBezTo>
                  <a:pt x="137" y="116"/>
                  <a:pt x="106" y="147"/>
                  <a:pt x="68" y="147"/>
                </a:cubicBezTo>
                <a:cubicBezTo>
                  <a:pt x="31" y="147"/>
                  <a:pt x="0" y="116"/>
                  <a:pt x="0" y="78"/>
                </a:cubicBezTo>
                <a:cubicBezTo>
                  <a:pt x="0" y="40"/>
                  <a:pt x="31" y="9"/>
                  <a:pt x="68" y="9"/>
                </a:cubicBezTo>
                <a:cubicBezTo>
                  <a:pt x="82" y="9"/>
                  <a:pt x="95" y="13"/>
                  <a:pt x="106" y="20"/>
                </a:cubicBezTo>
                <a:moveTo>
                  <a:pt x="95" y="33"/>
                </a:moveTo>
                <a:cubicBezTo>
                  <a:pt x="87" y="28"/>
                  <a:pt x="78" y="26"/>
                  <a:pt x="68" y="26"/>
                </a:cubicBezTo>
                <a:cubicBezTo>
                  <a:pt x="40" y="26"/>
                  <a:pt x="17" y="49"/>
                  <a:pt x="17" y="78"/>
                </a:cubicBezTo>
                <a:cubicBezTo>
                  <a:pt x="17" y="107"/>
                  <a:pt x="40" y="130"/>
                  <a:pt x="68" y="130"/>
                </a:cubicBezTo>
                <a:cubicBezTo>
                  <a:pt x="97" y="130"/>
                  <a:pt x="120" y="107"/>
                  <a:pt x="120" y="78"/>
                </a:cubicBezTo>
                <a:cubicBezTo>
                  <a:pt x="120" y="68"/>
                  <a:pt x="118" y="59"/>
                  <a:pt x="113" y="51"/>
                </a:cubicBezTo>
                <a:moveTo>
                  <a:pt x="81" y="46"/>
                </a:moveTo>
                <a:cubicBezTo>
                  <a:pt x="77" y="45"/>
                  <a:pt x="73" y="44"/>
                  <a:pt x="68" y="44"/>
                </a:cubicBezTo>
                <a:cubicBezTo>
                  <a:pt x="50" y="44"/>
                  <a:pt x="35" y="59"/>
                  <a:pt x="35" y="78"/>
                </a:cubicBezTo>
                <a:cubicBezTo>
                  <a:pt x="35" y="97"/>
                  <a:pt x="50" y="112"/>
                  <a:pt x="68" y="112"/>
                </a:cubicBezTo>
                <a:cubicBezTo>
                  <a:pt x="87" y="112"/>
                  <a:pt x="102" y="97"/>
                  <a:pt x="102" y="78"/>
                </a:cubicBezTo>
                <a:cubicBezTo>
                  <a:pt x="102" y="72"/>
                  <a:pt x="101" y="67"/>
                  <a:pt x="99" y="63"/>
                </a:cubicBezTo>
                <a:moveTo>
                  <a:pt x="68" y="78"/>
                </a:moveTo>
                <a:cubicBezTo>
                  <a:pt x="143" y="4"/>
                  <a:pt x="143" y="4"/>
                  <a:pt x="143" y="4"/>
                </a:cubicBezTo>
                <a:moveTo>
                  <a:pt x="125" y="0"/>
                </a:moveTo>
                <a:cubicBezTo>
                  <a:pt x="125" y="21"/>
                  <a:pt x="125" y="21"/>
                  <a:pt x="125" y="21"/>
                </a:cubicBezTo>
                <a:cubicBezTo>
                  <a:pt x="147" y="21"/>
                  <a:pt x="147" y="21"/>
                  <a:pt x="147" y="21"/>
                </a:cubicBezTo>
                <a:moveTo>
                  <a:pt x="11" y="147"/>
                </a:moveTo>
                <a:cubicBezTo>
                  <a:pt x="25" y="131"/>
                  <a:pt x="25" y="131"/>
                  <a:pt x="25" y="131"/>
                </a:cubicBezTo>
                <a:moveTo>
                  <a:pt x="112" y="131"/>
                </a:moveTo>
                <a:cubicBezTo>
                  <a:pt x="126" y="147"/>
                  <a:pt x="126" y="147"/>
                  <a:pt x="126" y="14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noEditPoints="1"/>
          </p:cNvSpPr>
          <p:nvPr/>
        </p:nvSpPr>
        <p:spPr bwMode="auto">
          <a:xfrm>
            <a:off x="3954463" y="2860675"/>
            <a:ext cx="652462" cy="679450"/>
          </a:xfrm>
          <a:custGeom>
            <a:avLst/>
            <a:gdLst>
              <a:gd name="T0" fmla="*/ 63 w 171"/>
              <a:gd name="T1" fmla="*/ 18 h 178"/>
              <a:gd name="T2" fmla="*/ 150 w 171"/>
              <a:gd name="T3" fmla="*/ 71 h 178"/>
              <a:gd name="T4" fmla="*/ 171 w 171"/>
              <a:gd name="T5" fmla="*/ 114 h 178"/>
              <a:gd name="T6" fmla="*/ 153 w 171"/>
              <a:gd name="T7" fmla="*/ 114 h 178"/>
              <a:gd name="T8" fmla="*/ 153 w 171"/>
              <a:gd name="T9" fmla="*/ 143 h 178"/>
              <a:gd name="T10" fmla="*/ 144 w 171"/>
              <a:gd name="T11" fmla="*/ 153 h 178"/>
              <a:gd name="T12" fmla="*/ 124 w 171"/>
              <a:gd name="T13" fmla="*/ 153 h 178"/>
              <a:gd name="T14" fmla="*/ 124 w 171"/>
              <a:gd name="T15" fmla="*/ 178 h 178"/>
              <a:gd name="T16" fmla="*/ 46 w 171"/>
              <a:gd name="T17" fmla="*/ 178 h 178"/>
              <a:gd name="T18" fmla="*/ 46 w 171"/>
              <a:gd name="T19" fmla="*/ 152 h 178"/>
              <a:gd name="T20" fmla="*/ 37 w 171"/>
              <a:gd name="T21" fmla="*/ 134 h 178"/>
              <a:gd name="T22" fmla="*/ 96 w 171"/>
              <a:gd name="T23" fmla="*/ 80 h 178"/>
              <a:gd name="T24" fmla="*/ 96 w 171"/>
              <a:gd name="T25" fmla="*/ 68 h 178"/>
              <a:gd name="T26" fmla="*/ 82 w 171"/>
              <a:gd name="T27" fmla="*/ 63 h 178"/>
              <a:gd name="T28" fmla="*/ 80 w 171"/>
              <a:gd name="T29" fmla="*/ 58 h 178"/>
              <a:gd name="T30" fmla="*/ 86 w 171"/>
              <a:gd name="T31" fmla="*/ 45 h 178"/>
              <a:gd name="T32" fmla="*/ 77 w 171"/>
              <a:gd name="T33" fmla="*/ 36 h 178"/>
              <a:gd name="T34" fmla="*/ 64 w 171"/>
              <a:gd name="T35" fmla="*/ 42 h 178"/>
              <a:gd name="T36" fmla="*/ 59 w 171"/>
              <a:gd name="T37" fmla="*/ 40 h 178"/>
              <a:gd name="T38" fmla="*/ 54 w 171"/>
              <a:gd name="T39" fmla="*/ 27 h 178"/>
              <a:gd name="T40" fmla="*/ 42 w 171"/>
              <a:gd name="T41" fmla="*/ 27 h 178"/>
              <a:gd name="T42" fmla="*/ 37 w 171"/>
              <a:gd name="T43" fmla="*/ 40 h 178"/>
              <a:gd name="T44" fmla="*/ 32 w 171"/>
              <a:gd name="T45" fmla="*/ 42 h 178"/>
              <a:gd name="T46" fmla="*/ 18 w 171"/>
              <a:gd name="T47" fmla="*/ 36 h 178"/>
              <a:gd name="T48" fmla="*/ 10 w 171"/>
              <a:gd name="T49" fmla="*/ 45 h 178"/>
              <a:gd name="T50" fmla="*/ 16 w 171"/>
              <a:gd name="T51" fmla="*/ 58 h 178"/>
              <a:gd name="T52" fmla="*/ 14 w 171"/>
              <a:gd name="T53" fmla="*/ 63 h 178"/>
              <a:gd name="T54" fmla="*/ 0 w 171"/>
              <a:gd name="T55" fmla="*/ 68 h 178"/>
              <a:gd name="T56" fmla="*/ 0 w 171"/>
              <a:gd name="T57" fmla="*/ 80 h 178"/>
              <a:gd name="T58" fmla="*/ 14 w 171"/>
              <a:gd name="T59" fmla="*/ 86 h 178"/>
              <a:gd name="T60" fmla="*/ 16 w 171"/>
              <a:gd name="T61" fmla="*/ 90 h 178"/>
              <a:gd name="T62" fmla="*/ 10 w 171"/>
              <a:gd name="T63" fmla="*/ 104 h 178"/>
              <a:gd name="T64" fmla="*/ 18 w 171"/>
              <a:gd name="T65" fmla="*/ 112 h 178"/>
              <a:gd name="T66" fmla="*/ 32 w 171"/>
              <a:gd name="T67" fmla="*/ 106 h 178"/>
              <a:gd name="T68" fmla="*/ 37 w 171"/>
              <a:gd name="T69" fmla="*/ 108 h 178"/>
              <a:gd name="T70" fmla="*/ 42 w 171"/>
              <a:gd name="T71" fmla="*/ 122 h 178"/>
              <a:gd name="T72" fmla="*/ 54 w 171"/>
              <a:gd name="T73" fmla="*/ 122 h 178"/>
              <a:gd name="T74" fmla="*/ 59 w 171"/>
              <a:gd name="T75" fmla="*/ 108 h 178"/>
              <a:gd name="T76" fmla="*/ 64 w 171"/>
              <a:gd name="T77" fmla="*/ 106 h 178"/>
              <a:gd name="T78" fmla="*/ 77 w 171"/>
              <a:gd name="T79" fmla="*/ 112 h 178"/>
              <a:gd name="T80" fmla="*/ 86 w 171"/>
              <a:gd name="T81" fmla="*/ 104 h 178"/>
              <a:gd name="T82" fmla="*/ 80 w 171"/>
              <a:gd name="T83" fmla="*/ 90 h 178"/>
              <a:gd name="T84" fmla="*/ 82 w 171"/>
              <a:gd name="T85" fmla="*/ 86 h 178"/>
              <a:gd name="T86" fmla="*/ 96 w 171"/>
              <a:gd name="T87" fmla="*/ 80 h 178"/>
              <a:gd name="T88" fmla="*/ 48 w 171"/>
              <a:gd name="T89" fmla="*/ 54 h 178"/>
              <a:gd name="T90" fmla="*/ 28 w 171"/>
              <a:gd name="T91" fmla="*/ 74 h 178"/>
              <a:gd name="T92" fmla="*/ 48 w 171"/>
              <a:gd name="T93" fmla="*/ 94 h 178"/>
              <a:gd name="T94" fmla="*/ 68 w 171"/>
              <a:gd name="T95" fmla="*/ 74 h 178"/>
              <a:gd name="T96" fmla="*/ 48 w 171"/>
              <a:gd name="T97" fmla="*/ 54 h 178"/>
              <a:gd name="T98" fmla="*/ 124 w 171"/>
              <a:gd name="T99" fmla="*/ 153 h 178"/>
              <a:gd name="T100" fmla="*/ 113 w 171"/>
              <a:gd name="T101" fmla="*/ 153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1" h="178">
                <a:moveTo>
                  <a:pt x="63" y="18"/>
                </a:moveTo>
                <a:cubicBezTo>
                  <a:pt x="159" y="0"/>
                  <a:pt x="150" y="71"/>
                  <a:pt x="150" y="71"/>
                </a:cubicBezTo>
                <a:cubicBezTo>
                  <a:pt x="171" y="114"/>
                  <a:pt x="171" y="114"/>
                  <a:pt x="171" y="114"/>
                </a:cubicBezTo>
                <a:cubicBezTo>
                  <a:pt x="153" y="114"/>
                  <a:pt x="153" y="114"/>
                  <a:pt x="153" y="114"/>
                </a:cubicBezTo>
                <a:cubicBezTo>
                  <a:pt x="153" y="143"/>
                  <a:pt x="153" y="143"/>
                  <a:pt x="153" y="143"/>
                </a:cubicBezTo>
                <a:cubicBezTo>
                  <a:pt x="153" y="148"/>
                  <a:pt x="149" y="153"/>
                  <a:pt x="144" y="153"/>
                </a:cubicBezTo>
                <a:cubicBezTo>
                  <a:pt x="124" y="153"/>
                  <a:pt x="124" y="153"/>
                  <a:pt x="124" y="153"/>
                </a:cubicBezTo>
                <a:cubicBezTo>
                  <a:pt x="124" y="178"/>
                  <a:pt x="124" y="178"/>
                  <a:pt x="124" y="178"/>
                </a:cubicBezTo>
                <a:moveTo>
                  <a:pt x="46" y="178"/>
                </a:moveTo>
                <a:cubicBezTo>
                  <a:pt x="46" y="152"/>
                  <a:pt x="46" y="152"/>
                  <a:pt x="46" y="152"/>
                </a:cubicBezTo>
                <a:cubicBezTo>
                  <a:pt x="37" y="134"/>
                  <a:pt x="37" y="134"/>
                  <a:pt x="37" y="134"/>
                </a:cubicBezTo>
                <a:moveTo>
                  <a:pt x="96" y="80"/>
                </a:moveTo>
                <a:cubicBezTo>
                  <a:pt x="96" y="68"/>
                  <a:pt x="96" y="68"/>
                  <a:pt x="96" y="68"/>
                </a:cubicBezTo>
                <a:cubicBezTo>
                  <a:pt x="82" y="63"/>
                  <a:pt x="82" y="63"/>
                  <a:pt x="82" y="63"/>
                </a:cubicBezTo>
                <a:cubicBezTo>
                  <a:pt x="81" y="61"/>
                  <a:pt x="81" y="60"/>
                  <a:pt x="80" y="58"/>
                </a:cubicBezTo>
                <a:cubicBezTo>
                  <a:pt x="86" y="45"/>
                  <a:pt x="86" y="45"/>
                  <a:pt x="86" y="45"/>
                </a:cubicBezTo>
                <a:cubicBezTo>
                  <a:pt x="77" y="36"/>
                  <a:pt x="77" y="36"/>
                  <a:pt x="77" y="36"/>
                </a:cubicBezTo>
                <a:cubicBezTo>
                  <a:pt x="64" y="42"/>
                  <a:pt x="64" y="42"/>
                  <a:pt x="64" y="42"/>
                </a:cubicBezTo>
                <a:cubicBezTo>
                  <a:pt x="62" y="41"/>
                  <a:pt x="61" y="41"/>
                  <a:pt x="59" y="40"/>
                </a:cubicBezTo>
                <a:cubicBezTo>
                  <a:pt x="54" y="27"/>
                  <a:pt x="54" y="27"/>
                  <a:pt x="54" y="27"/>
                </a:cubicBezTo>
                <a:cubicBezTo>
                  <a:pt x="42" y="27"/>
                  <a:pt x="42" y="27"/>
                  <a:pt x="42" y="27"/>
                </a:cubicBezTo>
                <a:cubicBezTo>
                  <a:pt x="37" y="40"/>
                  <a:pt x="37" y="40"/>
                  <a:pt x="37" y="40"/>
                </a:cubicBezTo>
                <a:cubicBezTo>
                  <a:pt x="35" y="41"/>
                  <a:pt x="33" y="41"/>
                  <a:pt x="32" y="42"/>
                </a:cubicBezTo>
                <a:cubicBezTo>
                  <a:pt x="18" y="36"/>
                  <a:pt x="18" y="36"/>
                  <a:pt x="18" y="36"/>
                </a:cubicBezTo>
                <a:cubicBezTo>
                  <a:pt x="10" y="45"/>
                  <a:pt x="10" y="45"/>
                  <a:pt x="10" y="45"/>
                </a:cubicBezTo>
                <a:cubicBezTo>
                  <a:pt x="16" y="58"/>
                  <a:pt x="16" y="58"/>
                  <a:pt x="16" y="58"/>
                </a:cubicBezTo>
                <a:cubicBezTo>
                  <a:pt x="15" y="60"/>
                  <a:pt x="14" y="61"/>
                  <a:pt x="14" y="63"/>
                </a:cubicBezTo>
                <a:cubicBezTo>
                  <a:pt x="0" y="68"/>
                  <a:pt x="0" y="68"/>
                  <a:pt x="0" y="68"/>
                </a:cubicBezTo>
                <a:cubicBezTo>
                  <a:pt x="0" y="80"/>
                  <a:pt x="0" y="80"/>
                  <a:pt x="0" y="80"/>
                </a:cubicBezTo>
                <a:cubicBezTo>
                  <a:pt x="14" y="86"/>
                  <a:pt x="14" y="86"/>
                  <a:pt x="14" y="86"/>
                </a:cubicBezTo>
                <a:cubicBezTo>
                  <a:pt x="14" y="87"/>
                  <a:pt x="15" y="89"/>
                  <a:pt x="16" y="90"/>
                </a:cubicBezTo>
                <a:cubicBezTo>
                  <a:pt x="10" y="104"/>
                  <a:pt x="10" y="104"/>
                  <a:pt x="10" y="104"/>
                </a:cubicBezTo>
                <a:cubicBezTo>
                  <a:pt x="18" y="112"/>
                  <a:pt x="18" y="112"/>
                  <a:pt x="18" y="112"/>
                </a:cubicBezTo>
                <a:cubicBezTo>
                  <a:pt x="32" y="106"/>
                  <a:pt x="32" y="106"/>
                  <a:pt x="32" y="106"/>
                </a:cubicBezTo>
                <a:cubicBezTo>
                  <a:pt x="33" y="107"/>
                  <a:pt x="35" y="108"/>
                  <a:pt x="37" y="108"/>
                </a:cubicBezTo>
                <a:cubicBezTo>
                  <a:pt x="42" y="122"/>
                  <a:pt x="42" y="122"/>
                  <a:pt x="42" y="122"/>
                </a:cubicBezTo>
                <a:cubicBezTo>
                  <a:pt x="54" y="122"/>
                  <a:pt x="54" y="122"/>
                  <a:pt x="54" y="122"/>
                </a:cubicBezTo>
                <a:cubicBezTo>
                  <a:pt x="59" y="108"/>
                  <a:pt x="59" y="108"/>
                  <a:pt x="59" y="108"/>
                </a:cubicBezTo>
                <a:cubicBezTo>
                  <a:pt x="61" y="108"/>
                  <a:pt x="62" y="107"/>
                  <a:pt x="64" y="106"/>
                </a:cubicBezTo>
                <a:cubicBezTo>
                  <a:pt x="77" y="112"/>
                  <a:pt x="77" y="112"/>
                  <a:pt x="77" y="112"/>
                </a:cubicBezTo>
                <a:cubicBezTo>
                  <a:pt x="86" y="104"/>
                  <a:pt x="86" y="104"/>
                  <a:pt x="86" y="104"/>
                </a:cubicBezTo>
                <a:cubicBezTo>
                  <a:pt x="80" y="90"/>
                  <a:pt x="80" y="90"/>
                  <a:pt x="80" y="90"/>
                </a:cubicBezTo>
                <a:cubicBezTo>
                  <a:pt x="81" y="89"/>
                  <a:pt x="81" y="87"/>
                  <a:pt x="82" y="86"/>
                </a:cubicBezTo>
                <a:lnTo>
                  <a:pt x="96" y="80"/>
                </a:lnTo>
                <a:close/>
                <a:moveTo>
                  <a:pt x="48" y="54"/>
                </a:moveTo>
                <a:cubicBezTo>
                  <a:pt x="37" y="54"/>
                  <a:pt x="28" y="63"/>
                  <a:pt x="28" y="74"/>
                </a:cubicBezTo>
                <a:cubicBezTo>
                  <a:pt x="28" y="85"/>
                  <a:pt x="37" y="94"/>
                  <a:pt x="48" y="94"/>
                </a:cubicBezTo>
                <a:cubicBezTo>
                  <a:pt x="59" y="94"/>
                  <a:pt x="68" y="85"/>
                  <a:pt x="68" y="74"/>
                </a:cubicBezTo>
                <a:cubicBezTo>
                  <a:pt x="68" y="63"/>
                  <a:pt x="59" y="54"/>
                  <a:pt x="48" y="54"/>
                </a:cubicBezTo>
                <a:close/>
                <a:moveTo>
                  <a:pt x="124" y="153"/>
                </a:moveTo>
                <a:cubicBezTo>
                  <a:pt x="113" y="153"/>
                  <a:pt x="113" y="153"/>
                  <a:pt x="113" y="15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5235575" y="1411288"/>
            <a:ext cx="911225" cy="514350"/>
          </a:xfrm>
          <a:custGeom>
            <a:avLst/>
            <a:gdLst>
              <a:gd name="T0" fmla="*/ 56 w 239"/>
              <a:gd name="T1" fmla="*/ 110 h 135"/>
              <a:gd name="T2" fmla="*/ 56 w 239"/>
              <a:gd name="T3" fmla="*/ 100 h 135"/>
              <a:gd name="T4" fmla="*/ 69 w 239"/>
              <a:gd name="T5" fmla="*/ 87 h 135"/>
              <a:gd name="T6" fmla="*/ 77 w 239"/>
              <a:gd name="T7" fmla="*/ 94 h 135"/>
              <a:gd name="T8" fmla="*/ 66 w 239"/>
              <a:gd name="T9" fmla="*/ 109 h 135"/>
              <a:gd name="T10" fmla="*/ 145 w 239"/>
              <a:gd name="T11" fmla="*/ 98 h 135"/>
              <a:gd name="T12" fmla="*/ 174 w 239"/>
              <a:gd name="T13" fmla="*/ 110 h 135"/>
              <a:gd name="T14" fmla="*/ 175 w 239"/>
              <a:gd name="T15" fmla="*/ 98 h 135"/>
              <a:gd name="T16" fmla="*/ 146 w 239"/>
              <a:gd name="T17" fmla="*/ 120 h 135"/>
              <a:gd name="T18" fmla="*/ 159 w 239"/>
              <a:gd name="T19" fmla="*/ 121 h 135"/>
              <a:gd name="T20" fmla="*/ 162 w 239"/>
              <a:gd name="T21" fmla="*/ 110 h 135"/>
              <a:gd name="T22" fmla="*/ 130 w 239"/>
              <a:gd name="T23" fmla="*/ 129 h 135"/>
              <a:gd name="T24" fmla="*/ 143 w 239"/>
              <a:gd name="T25" fmla="*/ 130 h 135"/>
              <a:gd name="T26" fmla="*/ 146 w 239"/>
              <a:gd name="T27" fmla="*/ 120 h 135"/>
              <a:gd name="T28" fmla="*/ 112 w 239"/>
              <a:gd name="T29" fmla="*/ 132 h 135"/>
              <a:gd name="T30" fmla="*/ 127 w 239"/>
              <a:gd name="T31" fmla="*/ 130 h 135"/>
              <a:gd name="T32" fmla="*/ 76 w 239"/>
              <a:gd name="T33" fmla="*/ 120 h 135"/>
              <a:gd name="T34" fmla="*/ 92 w 239"/>
              <a:gd name="T35" fmla="*/ 92 h 135"/>
              <a:gd name="T36" fmla="*/ 82 w 239"/>
              <a:gd name="T37" fmla="*/ 92 h 135"/>
              <a:gd name="T38" fmla="*/ 66 w 239"/>
              <a:gd name="T39" fmla="*/ 121 h 135"/>
              <a:gd name="T40" fmla="*/ 76 w 239"/>
              <a:gd name="T41" fmla="*/ 120 h 135"/>
              <a:gd name="T42" fmla="*/ 104 w 239"/>
              <a:gd name="T43" fmla="*/ 110 h 135"/>
              <a:gd name="T44" fmla="*/ 98 w 239"/>
              <a:gd name="T45" fmla="*/ 98 h 135"/>
              <a:gd name="T46" fmla="*/ 79 w 239"/>
              <a:gd name="T47" fmla="*/ 117 h 135"/>
              <a:gd name="T48" fmla="*/ 85 w 239"/>
              <a:gd name="T49" fmla="*/ 129 h 135"/>
              <a:gd name="T50" fmla="*/ 110 w 239"/>
              <a:gd name="T51" fmla="*/ 125 h 135"/>
              <a:gd name="T52" fmla="*/ 112 w 239"/>
              <a:gd name="T53" fmla="*/ 112 h 135"/>
              <a:gd name="T54" fmla="*/ 102 w 239"/>
              <a:gd name="T55" fmla="*/ 113 h 135"/>
              <a:gd name="T56" fmla="*/ 93 w 239"/>
              <a:gd name="T57" fmla="*/ 133 h 135"/>
              <a:gd name="T58" fmla="*/ 103 w 239"/>
              <a:gd name="T59" fmla="*/ 132 h 135"/>
              <a:gd name="T60" fmla="*/ 205 w 239"/>
              <a:gd name="T61" fmla="*/ 1 h 135"/>
              <a:gd name="T62" fmla="*/ 198 w 239"/>
              <a:gd name="T63" fmla="*/ 81 h 135"/>
              <a:gd name="T64" fmla="*/ 239 w 239"/>
              <a:gd name="T65" fmla="*/ 64 h 135"/>
              <a:gd name="T66" fmla="*/ 129 w 239"/>
              <a:gd name="T67" fmla="*/ 35 h 135"/>
              <a:gd name="T68" fmla="*/ 117 w 239"/>
              <a:gd name="T69" fmla="*/ 35 h 135"/>
              <a:gd name="T70" fmla="*/ 82 w 239"/>
              <a:gd name="T71" fmla="*/ 52 h 135"/>
              <a:gd name="T72" fmla="*/ 113 w 239"/>
              <a:gd name="T73" fmla="*/ 61 h 135"/>
              <a:gd name="T74" fmla="*/ 175 w 239"/>
              <a:gd name="T75" fmla="*/ 98 h 135"/>
              <a:gd name="T76" fmla="*/ 186 w 239"/>
              <a:gd name="T77" fmla="*/ 84 h 135"/>
              <a:gd name="T78" fmla="*/ 175 w 239"/>
              <a:gd name="T79" fmla="*/ 98 h 135"/>
              <a:gd name="T80" fmla="*/ 60 w 239"/>
              <a:gd name="T81" fmla="*/ 96 h 135"/>
              <a:gd name="T82" fmla="*/ 34 w 239"/>
              <a:gd name="T83" fmla="*/ 89 h 135"/>
              <a:gd name="T84" fmla="*/ 49 w 239"/>
              <a:gd name="T85" fmla="*/ 0 h 135"/>
              <a:gd name="T86" fmla="*/ 57 w 239"/>
              <a:gd name="T87" fmla="*/ 98 h 135"/>
              <a:gd name="T88" fmla="*/ 79 w 239"/>
              <a:gd name="T89" fmla="*/ 3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9" h="135">
                <a:moveTo>
                  <a:pt x="62" y="112"/>
                </a:moveTo>
                <a:cubicBezTo>
                  <a:pt x="60" y="112"/>
                  <a:pt x="58" y="111"/>
                  <a:pt x="56" y="110"/>
                </a:cubicBezTo>
                <a:cubicBezTo>
                  <a:pt x="55" y="109"/>
                  <a:pt x="54" y="107"/>
                  <a:pt x="54" y="105"/>
                </a:cubicBezTo>
                <a:cubicBezTo>
                  <a:pt x="54" y="103"/>
                  <a:pt x="54" y="101"/>
                  <a:pt x="56" y="100"/>
                </a:cubicBezTo>
                <a:cubicBezTo>
                  <a:pt x="65" y="89"/>
                  <a:pt x="65" y="89"/>
                  <a:pt x="65" y="89"/>
                </a:cubicBezTo>
                <a:cubicBezTo>
                  <a:pt x="66" y="88"/>
                  <a:pt x="68" y="87"/>
                  <a:pt x="69" y="87"/>
                </a:cubicBezTo>
                <a:cubicBezTo>
                  <a:pt x="71" y="87"/>
                  <a:pt x="73" y="87"/>
                  <a:pt x="75" y="89"/>
                </a:cubicBezTo>
                <a:cubicBezTo>
                  <a:pt x="76" y="90"/>
                  <a:pt x="77" y="92"/>
                  <a:pt x="77" y="94"/>
                </a:cubicBezTo>
                <a:cubicBezTo>
                  <a:pt x="78" y="96"/>
                  <a:pt x="77" y="98"/>
                  <a:pt x="76" y="99"/>
                </a:cubicBezTo>
                <a:cubicBezTo>
                  <a:pt x="66" y="109"/>
                  <a:pt x="66" y="109"/>
                  <a:pt x="66" y="109"/>
                </a:cubicBezTo>
                <a:cubicBezTo>
                  <a:pt x="65" y="111"/>
                  <a:pt x="64" y="111"/>
                  <a:pt x="62" y="112"/>
                </a:cubicBezTo>
                <a:close/>
                <a:moveTo>
                  <a:pt x="145" y="98"/>
                </a:moveTo>
                <a:cubicBezTo>
                  <a:pt x="145" y="98"/>
                  <a:pt x="162" y="112"/>
                  <a:pt x="167" y="113"/>
                </a:cubicBezTo>
                <a:cubicBezTo>
                  <a:pt x="171" y="113"/>
                  <a:pt x="172" y="112"/>
                  <a:pt x="174" y="110"/>
                </a:cubicBezTo>
                <a:cubicBezTo>
                  <a:pt x="176" y="108"/>
                  <a:pt x="177" y="106"/>
                  <a:pt x="177" y="103"/>
                </a:cubicBezTo>
                <a:cubicBezTo>
                  <a:pt x="177" y="101"/>
                  <a:pt x="176" y="99"/>
                  <a:pt x="175" y="98"/>
                </a:cubicBezTo>
                <a:moveTo>
                  <a:pt x="131" y="107"/>
                </a:moveTo>
                <a:cubicBezTo>
                  <a:pt x="146" y="120"/>
                  <a:pt x="146" y="120"/>
                  <a:pt x="146" y="120"/>
                </a:cubicBezTo>
                <a:cubicBezTo>
                  <a:pt x="148" y="122"/>
                  <a:pt x="150" y="123"/>
                  <a:pt x="152" y="123"/>
                </a:cubicBezTo>
                <a:cubicBezTo>
                  <a:pt x="155" y="123"/>
                  <a:pt x="157" y="122"/>
                  <a:pt x="159" y="121"/>
                </a:cubicBezTo>
                <a:cubicBezTo>
                  <a:pt x="161" y="119"/>
                  <a:pt x="163" y="116"/>
                  <a:pt x="162" y="113"/>
                </a:cubicBezTo>
                <a:cubicBezTo>
                  <a:pt x="162" y="112"/>
                  <a:pt x="162" y="111"/>
                  <a:pt x="162" y="110"/>
                </a:cubicBezTo>
                <a:moveTo>
                  <a:pt x="123" y="123"/>
                </a:moveTo>
                <a:cubicBezTo>
                  <a:pt x="130" y="129"/>
                  <a:pt x="130" y="129"/>
                  <a:pt x="130" y="129"/>
                </a:cubicBezTo>
                <a:cubicBezTo>
                  <a:pt x="132" y="131"/>
                  <a:pt x="134" y="132"/>
                  <a:pt x="136" y="132"/>
                </a:cubicBezTo>
                <a:cubicBezTo>
                  <a:pt x="139" y="132"/>
                  <a:pt x="141" y="132"/>
                  <a:pt x="143" y="130"/>
                </a:cubicBezTo>
                <a:cubicBezTo>
                  <a:pt x="145" y="128"/>
                  <a:pt x="147" y="125"/>
                  <a:pt x="146" y="122"/>
                </a:cubicBezTo>
                <a:cubicBezTo>
                  <a:pt x="146" y="122"/>
                  <a:pt x="146" y="121"/>
                  <a:pt x="146" y="120"/>
                </a:cubicBezTo>
                <a:moveTo>
                  <a:pt x="106" y="129"/>
                </a:moveTo>
                <a:cubicBezTo>
                  <a:pt x="112" y="132"/>
                  <a:pt x="112" y="132"/>
                  <a:pt x="112" y="132"/>
                </a:cubicBezTo>
                <a:cubicBezTo>
                  <a:pt x="113" y="132"/>
                  <a:pt x="116" y="133"/>
                  <a:pt x="120" y="133"/>
                </a:cubicBezTo>
                <a:cubicBezTo>
                  <a:pt x="123" y="133"/>
                  <a:pt x="125" y="132"/>
                  <a:pt x="127" y="130"/>
                </a:cubicBezTo>
                <a:cubicBezTo>
                  <a:pt x="128" y="130"/>
                  <a:pt x="128" y="129"/>
                  <a:pt x="129" y="128"/>
                </a:cubicBezTo>
                <a:moveTo>
                  <a:pt x="76" y="120"/>
                </a:moveTo>
                <a:cubicBezTo>
                  <a:pt x="92" y="102"/>
                  <a:pt x="92" y="102"/>
                  <a:pt x="92" y="102"/>
                </a:cubicBezTo>
                <a:cubicBezTo>
                  <a:pt x="95" y="99"/>
                  <a:pt x="95" y="94"/>
                  <a:pt x="92" y="92"/>
                </a:cubicBezTo>
                <a:cubicBezTo>
                  <a:pt x="90" y="90"/>
                  <a:pt x="88" y="90"/>
                  <a:pt x="86" y="90"/>
                </a:cubicBezTo>
                <a:cubicBezTo>
                  <a:pt x="84" y="90"/>
                  <a:pt x="83" y="91"/>
                  <a:pt x="82" y="92"/>
                </a:cubicBezTo>
                <a:cubicBezTo>
                  <a:pt x="65" y="111"/>
                  <a:pt x="65" y="111"/>
                  <a:pt x="65" y="111"/>
                </a:cubicBezTo>
                <a:cubicBezTo>
                  <a:pt x="63" y="113"/>
                  <a:pt x="63" y="118"/>
                  <a:pt x="66" y="121"/>
                </a:cubicBezTo>
                <a:cubicBezTo>
                  <a:pt x="67" y="122"/>
                  <a:pt x="69" y="123"/>
                  <a:pt x="72" y="122"/>
                </a:cubicBezTo>
                <a:cubicBezTo>
                  <a:pt x="73" y="122"/>
                  <a:pt x="75" y="121"/>
                  <a:pt x="76" y="120"/>
                </a:cubicBezTo>
                <a:close/>
                <a:moveTo>
                  <a:pt x="89" y="127"/>
                </a:moveTo>
                <a:cubicBezTo>
                  <a:pt x="104" y="110"/>
                  <a:pt x="104" y="110"/>
                  <a:pt x="104" y="110"/>
                </a:cubicBezTo>
                <a:cubicBezTo>
                  <a:pt x="107" y="107"/>
                  <a:pt x="107" y="102"/>
                  <a:pt x="104" y="100"/>
                </a:cubicBezTo>
                <a:cubicBezTo>
                  <a:pt x="102" y="98"/>
                  <a:pt x="100" y="98"/>
                  <a:pt x="98" y="98"/>
                </a:cubicBezTo>
                <a:cubicBezTo>
                  <a:pt x="96" y="98"/>
                  <a:pt x="95" y="99"/>
                  <a:pt x="94" y="100"/>
                </a:cubicBezTo>
                <a:cubicBezTo>
                  <a:pt x="79" y="117"/>
                  <a:pt x="79" y="117"/>
                  <a:pt x="79" y="117"/>
                </a:cubicBezTo>
                <a:cubicBezTo>
                  <a:pt x="76" y="120"/>
                  <a:pt x="76" y="124"/>
                  <a:pt x="79" y="127"/>
                </a:cubicBezTo>
                <a:cubicBezTo>
                  <a:pt x="81" y="129"/>
                  <a:pt x="83" y="129"/>
                  <a:pt x="85" y="129"/>
                </a:cubicBezTo>
                <a:cubicBezTo>
                  <a:pt x="87" y="129"/>
                  <a:pt x="88" y="128"/>
                  <a:pt x="89" y="127"/>
                </a:cubicBezTo>
                <a:close/>
                <a:moveTo>
                  <a:pt x="110" y="125"/>
                </a:moveTo>
                <a:cubicBezTo>
                  <a:pt x="112" y="123"/>
                  <a:pt x="112" y="123"/>
                  <a:pt x="112" y="123"/>
                </a:cubicBezTo>
                <a:cubicBezTo>
                  <a:pt x="115" y="120"/>
                  <a:pt x="115" y="115"/>
                  <a:pt x="112" y="112"/>
                </a:cubicBezTo>
                <a:cubicBezTo>
                  <a:pt x="110" y="111"/>
                  <a:pt x="108" y="110"/>
                  <a:pt x="106" y="111"/>
                </a:cubicBezTo>
                <a:cubicBezTo>
                  <a:pt x="104" y="111"/>
                  <a:pt x="103" y="112"/>
                  <a:pt x="102" y="113"/>
                </a:cubicBezTo>
                <a:cubicBezTo>
                  <a:pt x="93" y="123"/>
                  <a:pt x="93" y="123"/>
                  <a:pt x="93" y="123"/>
                </a:cubicBezTo>
                <a:cubicBezTo>
                  <a:pt x="90" y="126"/>
                  <a:pt x="90" y="130"/>
                  <a:pt x="93" y="133"/>
                </a:cubicBezTo>
                <a:cubicBezTo>
                  <a:pt x="95" y="134"/>
                  <a:pt x="97" y="135"/>
                  <a:pt x="99" y="135"/>
                </a:cubicBezTo>
                <a:cubicBezTo>
                  <a:pt x="101" y="134"/>
                  <a:pt x="102" y="133"/>
                  <a:pt x="103" y="132"/>
                </a:cubicBezTo>
                <a:lnTo>
                  <a:pt x="110" y="125"/>
                </a:lnTo>
                <a:close/>
                <a:moveTo>
                  <a:pt x="205" y="1"/>
                </a:moveTo>
                <a:cubicBezTo>
                  <a:pt x="190" y="9"/>
                  <a:pt x="168" y="20"/>
                  <a:pt x="164" y="23"/>
                </a:cubicBezTo>
                <a:cubicBezTo>
                  <a:pt x="167" y="28"/>
                  <a:pt x="181" y="51"/>
                  <a:pt x="198" y="81"/>
                </a:cubicBezTo>
                <a:cubicBezTo>
                  <a:pt x="200" y="84"/>
                  <a:pt x="200" y="84"/>
                  <a:pt x="200" y="84"/>
                </a:cubicBezTo>
                <a:cubicBezTo>
                  <a:pt x="239" y="64"/>
                  <a:pt x="239" y="64"/>
                  <a:pt x="239" y="64"/>
                </a:cubicBezTo>
                <a:moveTo>
                  <a:pt x="169" y="31"/>
                </a:moveTo>
                <a:cubicBezTo>
                  <a:pt x="150" y="24"/>
                  <a:pt x="140" y="35"/>
                  <a:pt x="129" y="35"/>
                </a:cubicBezTo>
                <a:cubicBezTo>
                  <a:pt x="124" y="35"/>
                  <a:pt x="120" y="35"/>
                  <a:pt x="118" y="35"/>
                </a:cubicBezTo>
                <a:cubicBezTo>
                  <a:pt x="118" y="35"/>
                  <a:pt x="118" y="35"/>
                  <a:pt x="117" y="35"/>
                </a:cubicBezTo>
                <a:cubicBezTo>
                  <a:pt x="116" y="35"/>
                  <a:pt x="115" y="36"/>
                  <a:pt x="114" y="36"/>
                </a:cubicBezTo>
                <a:cubicBezTo>
                  <a:pt x="82" y="52"/>
                  <a:pt x="82" y="52"/>
                  <a:pt x="82" y="52"/>
                </a:cubicBezTo>
                <a:cubicBezTo>
                  <a:pt x="67" y="60"/>
                  <a:pt x="82" y="72"/>
                  <a:pt x="87" y="70"/>
                </a:cubicBezTo>
                <a:cubicBezTo>
                  <a:pt x="92" y="69"/>
                  <a:pt x="105" y="64"/>
                  <a:pt x="113" y="61"/>
                </a:cubicBezTo>
                <a:cubicBezTo>
                  <a:pt x="119" y="58"/>
                  <a:pt x="124" y="59"/>
                  <a:pt x="129" y="62"/>
                </a:cubicBezTo>
                <a:cubicBezTo>
                  <a:pt x="143" y="73"/>
                  <a:pt x="173" y="95"/>
                  <a:pt x="175" y="98"/>
                </a:cubicBezTo>
                <a:moveTo>
                  <a:pt x="196" y="77"/>
                </a:moveTo>
                <a:cubicBezTo>
                  <a:pt x="194" y="79"/>
                  <a:pt x="187" y="83"/>
                  <a:pt x="186" y="84"/>
                </a:cubicBezTo>
                <a:cubicBezTo>
                  <a:pt x="185" y="85"/>
                  <a:pt x="184" y="87"/>
                  <a:pt x="182" y="89"/>
                </a:cubicBezTo>
                <a:cubicBezTo>
                  <a:pt x="180" y="92"/>
                  <a:pt x="178" y="96"/>
                  <a:pt x="175" y="98"/>
                </a:cubicBezTo>
                <a:moveTo>
                  <a:pt x="60" y="96"/>
                </a:moveTo>
                <a:cubicBezTo>
                  <a:pt x="60" y="96"/>
                  <a:pt x="60" y="96"/>
                  <a:pt x="60" y="96"/>
                </a:cubicBezTo>
                <a:moveTo>
                  <a:pt x="0" y="61"/>
                </a:moveTo>
                <a:cubicBezTo>
                  <a:pt x="34" y="89"/>
                  <a:pt x="34" y="89"/>
                  <a:pt x="34" y="89"/>
                </a:cubicBezTo>
                <a:cubicBezTo>
                  <a:pt x="83" y="28"/>
                  <a:pt x="83" y="28"/>
                  <a:pt x="83" y="28"/>
                </a:cubicBezTo>
                <a:cubicBezTo>
                  <a:pt x="49" y="0"/>
                  <a:pt x="49" y="0"/>
                  <a:pt x="49" y="0"/>
                </a:cubicBezTo>
                <a:moveTo>
                  <a:pt x="38" y="85"/>
                </a:moveTo>
                <a:cubicBezTo>
                  <a:pt x="48" y="92"/>
                  <a:pt x="57" y="98"/>
                  <a:pt x="57" y="98"/>
                </a:cubicBezTo>
                <a:moveTo>
                  <a:pt x="103" y="42"/>
                </a:moveTo>
                <a:cubicBezTo>
                  <a:pt x="98" y="40"/>
                  <a:pt x="88" y="35"/>
                  <a:pt x="79" y="3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noEditPoints="1"/>
          </p:cNvSpPr>
          <p:nvPr/>
        </p:nvSpPr>
        <p:spPr bwMode="auto">
          <a:xfrm>
            <a:off x="5102225" y="4856163"/>
            <a:ext cx="663575" cy="530225"/>
          </a:xfrm>
          <a:custGeom>
            <a:avLst/>
            <a:gdLst>
              <a:gd name="T0" fmla="*/ 174 w 174"/>
              <a:gd name="T1" fmla="*/ 139 h 139"/>
              <a:gd name="T2" fmla="*/ 0 w 174"/>
              <a:gd name="T3" fmla="*/ 139 h 139"/>
              <a:gd name="T4" fmla="*/ 42 w 174"/>
              <a:gd name="T5" fmla="*/ 102 h 139"/>
              <a:gd name="T6" fmla="*/ 18 w 174"/>
              <a:gd name="T7" fmla="*/ 102 h 139"/>
              <a:gd name="T8" fmla="*/ 18 w 174"/>
              <a:gd name="T9" fmla="*/ 139 h 139"/>
              <a:gd name="T10" fmla="*/ 42 w 174"/>
              <a:gd name="T11" fmla="*/ 139 h 139"/>
              <a:gd name="T12" fmla="*/ 42 w 174"/>
              <a:gd name="T13" fmla="*/ 102 h 139"/>
              <a:gd name="T14" fmla="*/ 79 w 174"/>
              <a:gd name="T15" fmla="*/ 65 h 139"/>
              <a:gd name="T16" fmla="*/ 56 w 174"/>
              <a:gd name="T17" fmla="*/ 65 h 139"/>
              <a:gd name="T18" fmla="*/ 56 w 174"/>
              <a:gd name="T19" fmla="*/ 139 h 139"/>
              <a:gd name="T20" fmla="*/ 79 w 174"/>
              <a:gd name="T21" fmla="*/ 139 h 139"/>
              <a:gd name="T22" fmla="*/ 79 w 174"/>
              <a:gd name="T23" fmla="*/ 65 h 139"/>
              <a:gd name="T24" fmla="*/ 117 w 174"/>
              <a:gd name="T25" fmla="*/ 81 h 139"/>
              <a:gd name="T26" fmla="*/ 93 w 174"/>
              <a:gd name="T27" fmla="*/ 81 h 139"/>
              <a:gd name="T28" fmla="*/ 93 w 174"/>
              <a:gd name="T29" fmla="*/ 139 h 139"/>
              <a:gd name="T30" fmla="*/ 117 w 174"/>
              <a:gd name="T31" fmla="*/ 139 h 139"/>
              <a:gd name="T32" fmla="*/ 117 w 174"/>
              <a:gd name="T33" fmla="*/ 81 h 139"/>
              <a:gd name="T34" fmla="*/ 154 w 174"/>
              <a:gd name="T35" fmla="*/ 43 h 139"/>
              <a:gd name="T36" fmla="*/ 131 w 174"/>
              <a:gd name="T37" fmla="*/ 43 h 139"/>
              <a:gd name="T38" fmla="*/ 131 w 174"/>
              <a:gd name="T39" fmla="*/ 139 h 139"/>
              <a:gd name="T40" fmla="*/ 154 w 174"/>
              <a:gd name="T41" fmla="*/ 139 h 139"/>
              <a:gd name="T42" fmla="*/ 154 w 174"/>
              <a:gd name="T43" fmla="*/ 43 h 139"/>
              <a:gd name="T44" fmla="*/ 30 w 174"/>
              <a:gd name="T45" fmla="*/ 60 h 139"/>
              <a:gd name="T46" fmla="*/ 23 w 174"/>
              <a:gd name="T47" fmla="*/ 67 h 139"/>
              <a:gd name="T48" fmla="*/ 30 w 174"/>
              <a:gd name="T49" fmla="*/ 74 h 139"/>
              <a:gd name="T50" fmla="*/ 37 w 174"/>
              <a:gd name="T51" fmla="*/ 67 h 139"/>
              <a:gd name="T52" fmla="*/ 30 w 174"/>
              <a:gd name="T53" fmla="*/ 60 h 139"/>
              <a:gd name="T54" fmla="*/ 68 w 174"/>
              <a:gd name="T55" fmla="*/ 25 h 139"/>
              <a:gd name="T56" fmla="*/ 61 w 174"/>
              <a:gd name="T57" fmla="*/ 32 h 139"/>
              <a:gd name="T58" fmla="*/ 68 w 174"/>
              <a:gd name="T59" fmla="*/ 38 h 139"/>
              <a:gd name="T60" fmla="*/ 74 w 174"/>
              <a:gd name="T61" fmla="*/ 32 h 139"/>
              <a:gd name="T62" fmla="*/ 68 w 174"/>
              <a:gd name="T63" fmla="*/ 25 h 139"/>
              <a:gd name="T64" fmla="*/ 105 w 174"/>
              <a:gd name="T65" fmla="*/ 43 h 139"/>
              <a:gd name="T66" fmla="*/ 98 w 174"/>
              <a:gd name="T67" fmla="*/ 50 h 139"/>
              <a:gd name="T68" fmla="*/ 105 w 174"/>
              <a:gd name="T69" fmla="*/ 56 h 139"/>
              <a:gd name="T70" fmla="*/ 112 w 174"/>
              <a:gd name="T71" fmla="*/ 50 h 139"/>
              <a:gd name="T72" fmla="*/ 105 w 174"/>
              <a:gd name="T73" fmla="*/ 43 h 139"/>
              <a:gd name="T74" fmla="*/ 142 w 174"/>
              <a:gd name="T75" fmla="*/ 0 h 139"/>
              <a:gd name="T76" fmla="*/ 136 w 174"/>
              <a:gd name="T77" fmla="*/ 7 h 139"/>
              <a:gd name="T78" fmla="*/ 142 w 174"/>
              <a:gd name="T79" fmla="*/ 14 h 139"/>
              <a:gd name="T80" fmla="*/ 149 w 174"/>
              <a:gd name="T81" fmla="*/ 7 h 139"/>
              <a:gd name="T82" fmla="*/ 142 w 174"/>
              <a:gd name="T83" fmla="*/ 0 h 139"/>
              <a:gd name="T84" fmla="*/ 110 w 174"/>
              <a:gd name="T85" fmla="*/ 44 h 139"/>
              <a:gd name="T86" fmla="*/ 138 w 174"/>
              <a:gd name="T87" fmla="*/ 12 h 139"/>
              <a:gd name="T88" fmla="*/ 74 w 174"/>
              <a:gd name="T89" fmla="*/ 35 h 139"/>
              <a:gd name="T90" fmla="*/ 99 w 174"/>
              <a:gd name="T91" fmla="*/ 47 h 139"/>
              <a:gd name="T92" fmla="*/ 63 w 174"/>
              <a:gd name="T93" fmla="*/ 36 h 139"/>
              <a:gd name="T94" fmla="*/ 35 w 174"/>
              <a:gd name="T95" fmla="*/ 6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39">
                <a:moveTo>
                  <a:pt x="174" y="139"/>
                </a:moveTo>
                <a:cubicBezTo>
                  <a:pt x="0" y="139"/>
                  <a:pt x="0" y="139"/>
                  <a:pt x="0" y="139"/>
                </a:cubicBezTo>
                <a:moveTo>
                  <a:pt x="42" y="102"/>
                </a:moveTo>
                <a:cubicBezTo>
                  <a:pt x="18" y="102"/>
                  <a:pt x="18" y="102"/>
                  <a:pt x="18" y="102"/>
                </a:cubicBezTo>
                <a:cubicBezTo>
                  <a:pt x="18" y="139"/>
                  <a:pt x="18" y="139"/>
                  <a:pt x="18" y="139"/>
                </a:cubicBezTo>
                <a:cubicBezTo>
                  <a:pt x="42" y="139"/>
                  <a:pt x="42" y="139"/>
                  <a:pt x="42" y="139"/>
                </a:cubicBezTo>
                <a:lnTo>
                  <a:pt x="42" y="102"/>
                </a:lnTo>
                <a:close/>
                <a:moveTo>
                  <a:pt x="79" y="65"/>
                </a:moveTo>
                <a:cubicBezTo>
                  <a:pt x="56" y="65"/>
                  <a:pt x="56" y="65"/>
                  <a:pt x="56" y="65"/>
                </a:cubicBezTo>
                <a:cubicBezTo>
                  <a:pt x="56" y="139"/>
                  <a:pt x="56" y="139"/>
                  <a:pt x="56" y="139"/>
                </a:cubicBezTo>
                <a:cubicBezTo>
                  <a:pt x="79" y="139"/>
                  <a:pt x="79" y="139"/>
                  <a:pt x="79" y="139"/>
                </a:cubicBezTo>
                <a:lnTo>
                  <a:pt x="79" y="65"/>
                </a:lnTo>
                <a:close/>
                <a:moveTo>
                  <a:pt x="117" y="81"/>
                </a:moveTo>
                <a:cubicBezTo>
                  <a:pt x="93" y="81"/>
                  <a:pt x="93" y="81"/>
                  <a:pt x="93" y="81"/>
                </a:cubicBezTo>
                <a:cubicBezTo>
                  <a:pt x="93" y="139"/>
                  <a:pt x="93" y="139"/>
                  <a:pt x="93" y="139"/>
                </a:cubicBezTo>
                <a:cubicBezTo>
                  <a:pt x="117" y="139"/>
                  <a:pt x="117" y="139"/>
                  <a:pt x="117" y="139"/>
                </a:cubicBezTo>
                <a:lnTo>
                  <a:pt x="117" y="81"/>
                </a:lnTo>
                <a:close/>
                <a:moveTo>
                  <a:pt x="154" y="43"/>
                </a:moveTo>
                <a:cubicBezTo>
                  <a:pt x="131" y="43"/>
                  <a:pt x="131" y="43"/>
                  <a:pt x="131" y="43"/>
                </a:cubicBezTo>
                <a:cubicBezTo>
                  <a:pt x="131" y="139"/>
                  <a:pt x="131" y="139"/>
                  <a:pt x="131" y="139"/>
                </a:cubicBezTo>
                <a:cubicBezTo>
                  <a:pt x="154" y="139"/>
                  <a:pt x="154" y="139"/>
                  <a:pt x="154" y="139"/>
                </a:cubicBezTo>
                <a:lnTo>
                  <a:pt x="154" y="43"/>
                </a:lnTo>
                <a:close/>
                <a:moveTo>
                  <a:pt x="30" y="60"/>
                </a:moveTo>
                <a:cubicBezTo>
                  <a:pt x="26" y="60"/>
                  <a:pt x="23" y="63"/>
                  <a:pt x="23" y="67"/>
                </a:cubicBezTo>
                <a:cubicBezTo>
                  <a:pt x="23" y="71"/>
                  <a:pt x="26" y="74"/>
                  <a:pt x="30" y="74"/>
                </a:cubicBezTo>
                <a:cubicBezTo>
                  <a:pt x="34" y="74"/>
                  <a:pt x="37" y="71"/>
                  <a:pt x="37" y="67"/>
                </a:cubicBezTo>
                <a:cubicBezTo>
                  <a:pt x="37" y="63"/>
                  <a:pt x="34" y="60"/>
                  <a:pt x="30" y="60"/>
                </a:cubicBezTo>
                <a:close/>
                <a:moveTo>
                  <a:pt x="68" y="25"/>
                </a:moveTo>
                <a:cubicBezTo>
                  <a:pt x="64" y="25"/>
                  <a:pt x="61" y="28"/>
                  <a:pt x="61" y="32"/>
                </a:cubicBezTo>
                <a:cubicBezTo>
                  <a:pt x="61" y="35"/>
                  <a:pt x="64" y="38"/>
                  <a:pt x="68" y="38"/>
                </a:cubicBezTo>
                <a:cubicBezTo>
                  <a:pt x="71" y="38"/>
                  <a:pt x="74" y="35"/>
                  <a:pt x="74" y="32"/>
                </a:cubicBezTo>
                <a:cubicBezTo>
                  <a:pt x="74" y="28"/>
                  <a:pt x="71" y="25"/>
                  <a:pt x="68" y="25"/>
                </a:cubicBezTo>
                <a:close/>
                <a:moveTo>
                  <a:pt x="105" y="43"/>
                </a:moveTo>
                <a:cubicBezTo>
                  <a:pt x="101" y="43"/>
                  <a:pt x="98" y="46"/>
                  <a:pt x="98" y="50"/>
                </a:cubicBezTo>
                <a:cubicBezTo>
                  <a:pt x="98" y="53"/>
                  <a:pt x="101" y="56"/>
                  <a:pt x="105" y="56"/>
                </a:cubicBezTo>
                <a:cubicBezTo>
                  <a:pt x="109" y="56"/>
                  <a:pt x="112" y="53"/>
                  <a:pt x="112" y="50"/>
                </a:cubicBezTo>
                <a:cubicBezTo>
                  <a:pt x="112" y="46"/>
                  <a:pt x="109" y="43"/>
                  <a:pt x="105" y="43"/>
                </a:cubicBezTo>
                <a:close/>
                <a:moveTo>
                  <a:pt x="142" y="0"/>
                </a:moveTo>
                <a:cubicBezTo>
                  <a:pt x="139" y="0"/>
                  <a:pt x="136" y="3"/>
                  <a:pt x="136" y="7"/>
                </a:cubicBezTo>
                <a:cubicBezTo>
                  <a:pt x="136" y="11"/>
                  <a:pt x="139" y="14"/>
                  <a:pt x="142" y="14"/>
                </a:cubicBezTo>
                <a:cubicBezTo>
                  <a:pt x="146" y="14"/>
                  <a:pt x="149" y="11"/>
                  <a:pt x="149" y="7"/>
                </a:cubicBezTo>
                <a:cubicBezTo>
                  <a:pt x="149" y="3"/>
                  <a:pt x="146" y="0"/>
                  <a:pt x="142" y="0"/>
                </a:cubicBezTo>
                <a:close/>
                <a:moveTo>
                  <a:pt x="110" y="44"/>
                </a:moveTo>
                <a:cubicBezTo>
                  <a:pt x="138" y="12"/>
                  <a:pt x="138" y="12"/>
                  <a:pt x="138" y="12"/>
                </a:cubicBezTo>
                <a:moveTo>
                  <a:pt x="74" y="35"/>
                </a:moveTo>
                <a:cubicBezTo>
                  <a:pt x="99" y="47"/>
                  <a:pt x="99" y="47"/>
                  <a:pt x="99" y="47"/>
                </a:cubicBezTo>
                <a:moveTo>
                  <a:pt x="63" y="36"/>
                </a:moveTo>
                <a:cubicBezTo>
                  <a:pt x="35" y="63"/>
                  <a:pt x="35" y="63"/>
                  <a:pt x="35" y="6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Text Placeholder 43"/>
          <p:cNvSpPr>
            <a:spLocks noGrp="1"/>
          </p:cNvSpPr>
          <p:nvPr>
            <p:ph type="body" sz="quarter" idx="15"/>
          </p:nvPr>
        </p:nvSpPr>
        <p:spPr>
          <a:xfrm>
            <a:off x="1106803" y="5418134"/>
            <a:ext cx="2074545" cy="858842"/>
          </a:xfrm>
        </p:spPr>
        <p:txBody>
          <a:bodyPr/>
          <a:lstStyle/>
          <a:p>
            <a:pPr lvl="0"/>
            <a:r>
              <a:rPr lang="en-US" dirty="0"/>
              <a:t>Lorem ipsum dolor sit amet, consectetur adipiscing elit, sed do eiusmod tempor</a:t>
            </a:r>
          </a:p>
        </p:txBody>
      </p:sp>
      <p:sp>
        <p:nvSpPr>
          <p:cNvPr id="33" name="Text Placeholder 44"/>
          <p:cNvSpPr>
            <a:spLocks noGrp="1"/>
          </p:cNvSpPr>
          <p:nvPr>
            <p:ph type="body" sz="quarter" idx="16"/>
          </p:nvPr>
        </p:nvSpPr>
        <p:spPr>
          <a:xfrm>
            <a:off x="1106803" y="5035548"/>
            <a:ext cx="2226947" cy="541338"/>
          </a:xfrm>
        </p:spPr>
        <p:txBody>
          <a:bodyPr/>
          <a:lstStyle/>
          <a:p>
            <a:r>
              <a:rPr lang="en-US" dirty="0"/>
              <a:t>INFODATA 01</a:t>
            </a:r>
            <a:endParaRPr lang="ru-RU" dirty="0"/>
          </a:p>
        </p:txBody>
      </p:sp>
      <p:sp>
        <p:nvSpPr>
          <p:cNvPr id="34" name="Text Placeholder 45"/>
          <p:cNvSpPr>
            <a:spLocks noGrp="1"/>
          </p:cNvSpPr>
          <p:nvPr>
            <p:ph type="body" sz="quarter" idx="19"/>
          </p:nvPr>
        </p:nvSpPr>
        <p:spPr>
          <a:xfrm>
            <a:off x="1011553" y="3433362"/>
            <a:ext cx="2074545" cy="858842"/>
          </a:xfrm>
        </p:spPr>
        <p:txBody>
          <a:bodyPr/>
          <a:lstStyle/>
          <a:p>
            <a:pPr lvl="0"/>
            <a:r>
              <a:rPr lang="en-US" dirty="0"/>
              <a:t>Lorem ipsum dolor sit amet, consectetur adipiscing elit, sed do eiusmod tempor</a:t>
            </a:r>
          </a:p>
          <a:p>
            <a:endParaRPr lang="ru-RU" dirty="0"/>
          </a:p>
        </p:txBody>
      </p:sp>
      <p:sp>
        <p:nvSpPr>
          <p:cNvPr id="35" name="Text Placeholder 46"/>
          <p:cNvSpPr>
            <a:spLocks noGrp="1"/>
          </p:cNvSpPr>
          <p:nvPr>
            <p:ph type="body" sz="quarter" idx="20"/>
          </p:nvPr>
        </p:nvSpPr>
        <p:spPr>
          <a:xfrm>
            <a:off x="1011553" y="3050776"/>
            <a:ext cx="2322197" cy="541338"/>
          </a:xfrm>
        </p:spPr>
        <p:txBody>
          <a:bodyPr/>
          <a:lstStyle/>
          <a:p>
            <a:r>
              <a:rPr lang="en-US" dirty="0"/>
              <a:t>INFODATA 02</a:t>
            </a:r>
            <a:endParaRPr lang="ru-RU" dirty="0"/>
          </a:p>
        </p:txBody>
      </p:sp>
      <p:sp>
        <p:nvSpPr>
          <p:cNvPr id="36" name="Text Placeholder 47"/>
          <p:cNvSpPr>
            <a:spLocks noGrp="1"/>
          </p:cNvSpPr>
          <p:nvPr>
            <p:ph type="body" sz="quarter" idx="21"/>
          </p:nvPr>
        </p:nvSpPr>
        <p:spPr>
          <a:xfrm>
            <a:off x="1478278" y="1405336"/>
            <a:ext cx="2074545" cy="858842"/>
          </a:xfrm>
        </p:spPr>
        <p:txBody>
          <a:bodyPr/>
          <a:lstStyle/>
          <a:p>
            <a:pPr lvl="0"/>
            <a:r>
              <a:rPr lang="en-US" dirty="0"/>
              <a:t>Lorem ipsum dolor sit amet, consectetur adipiscing elit, sed do eiusmod tempor</a:t>
            </a:r>
          </a:p>
          <a:p>
            <a:endParaRPr lang="ru-RU" dirty="0"/>
          </a:p>
        </p:txBody>
      </p:sp>
      <p:sp>
        <p:nvSpPr>
          <p:cNvPr id="37" name="Text Placeholder 48"/>
          <p:cNvSpPr>
            <a:spLocks noGrp="1"/>
          </p:cNvSpPr>
          <p:nvPr>
            <p:ph type="body" sz="quarter" idx="22"/>
          </p:nvPr>
        </p:nvSpPr>
        <p:spPr>
          <a:xfrm>
            <a:off x="1478278" y="1022750"/>
            <a:ext cx="2322197" cy="541338"/>
          </a:xfrm>
        </p:spPr>
        <p:txBody>
          <a:bodyPr/>
          <a:lstStyle/>
          <a:p>
            <a:r>
              <a:rPr lang="en-US" dirty="0"/>
              <a:t>INFODATA 03</a:t>
            </a:r>
            <a:endParaRPr lang="ru-RU" dirty="0"/>
          </a:p>
        </p:txBody>
      </p:sp>
      <p:sp>
        <p:nvSpPr>
          <p:cNvPr id="38" name="Text Placeholder 49"/>
          <p:cNvSpPr>
            <a:spLocks noGrp="1"/>
          </p:cNvSpPr>
          <p:nvPr>
            <p:ph type="body" sz="quarter" idx="23"/>
          </p:nvPr>
        </p:nvSpPr>
        <p:spPr>
          <a:xfrm>
            <a:off x="9258299" y="3112687"/>
            <a:ext cx="1889441" cy="541338"/>
          </a:xfrm>
        </p:spPr>
        <p:txBody>
          <a:bodyPr/>
          <a:lstStyle/>
          <a:p>
            <a:r>
              <a:rPr lang="en-US" dirty="0"/>
              <a:t>INFODATA 05</a:t>
            </a:r>
            <a:endParaRPr lang="ru-RU" dirty="0"/>
          </a:p>
        </p:txBody>
      </p:sp>
      <p:sp>
        <p:nvSpPr>
          <p:cNvPr id="39" name="Text Placeholder 50"/>
          <p:cNvSpPr>
            <a:spLocks noGrp="1"/>
          </p:cNvSpPr>
          <p:nvPr>
            <p:ph type="body" sz="quarter" idx="24"/>
          </p:nvPr>
        </p:nvSpPr>
        <p:spPr>
          <a:xfrm>
            <a:off x="9382125" y="3507973"/>
            <a:ext cx="1765616" cy="793752"/>
          </a:xfrm>
        </p:spPr>
        <p:txBody>
          <a:bodyPr/>
          <a:lstStyle/>
          <a:p>
            <a:pPr lvl="0"/>
            <a:r>
              <a:rPr lang="en-US" dirty="0"/>
              <a:t>Lorem ipsum dolor sit amet, consectetur adipiscing elit, sed do eiusmod</a:t>
            </a:r>
          </a:p>
          <a:p>
            <a:endParaRPr lang="ru-RU" dirty="0"/>
          </a:p>
        </p:txBody>
      </p:sp>
      <p:sp>
        <p:nvSpPr>
          <p:cNvPr id="40" name="Text Placeholder 51"/>
          <p:cNvSpPr>
            <a:spLocks noGrp="1"/>
          </p:cNvSpPr>
          <p:nvPr>
            <p:ph type="body" sz="quarter" idx="25"/>
          </p:nvPr>
        </p:nvSpPr>
        <p:spPr>
          <a:xfrm>
            <a:off x="8848724" y="1022750"/>
            <a:ext cx="1889441" cy="541338"/>
          </a:xfrm>
        </p:spPr>
        <p:txBody>
          <a:bodyPr/>
          <a:lstStyle/>
          <a:p>
            <a:r>
              <a:rPr lang="en-US" dirty="0"/>
              <a:t>INFODATA 04</a:t>
            </a:r>
            <a:endParaRPr lang="ru-RU" dirty="0"/>
          </a:p>
        </p:txBody>
      </p:sp>
      <p:sp>
        <p:nvSpPr>
          <p:cNvPr id="41" name="Text Placeholder 52"/>
          <p:cNvSpPr>
            <a:spLocks noGrp="1"/>
          </p:cNvSpPr>
          <p:nvPr>
            <p:ph type="body" sz="quarter" idx="26"/>
          </p:nvPr>
        </p:nvSpPr>
        <p:spPr>
          <a:xfrm>
            <a:off x="8972550" y="1418036"/>
            <a:ext cx="1765616" cy="793752"/>
          </a:xfrm>
        </p:spPr>
        <p:txBody>
          <a:bodyPr/>
          <a:lstStyle/>
          <a:p>
            <a:pPr lvl="0"/>
            <a:r>
              <a:rPr lang="en-US" dirty="0"/>
              <a:t>Lorem ipsum dolor sit amet, consectetur adipiscing elit, sed do eiusmod</a:t>
            </a:r>
          </a:p>
          <a:p>
            <a:endParaRPr lang="ru-RU" dirty="0"/>
          </a:p>
        </p:txBody>
      </p:sp>
    </p:spTree>
    <p:extLst>
      <p:ext uri="{BB962C8B-B14F-4D97-AF65-F5344CB8AC3E}">
        <p14:creationId xmlns:p14="http://schemas.microsoft.com/office/powerpoint/2010/main" val="338421129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67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67000">
                                          <p:cBhvr additive="base">
                                            <p:cTn id="7" dur="1000" fill="hold"/>
                                            <p:tgtEl>
                                              <p:spTgt spid="22"/>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14:presetBounceEnd="67000">
                                      <p:stCondLst>
                                        <p:cond delay="200"/>
                                      </p:stCondLst>
                                      <p:childTnLst>
                                        <p:set>
                                          <p:cBhvr>
                                            <p:cTn id="10" dur="1" fill="hold">
                                              <p:stCondLst>
                                                <p:cond delay="0"/>
                                              </p:stCondLst>
                                            </p:cTn>
                                            <p:tgtEl>
                                              <p:spTgt spid="23"/>
                                            </p:tgtEl>
                                            <p:attrNameLst>
                                              <p:attrName>style.visibility</p:attrName>
                                            </p:attrNameLst>
                                          </p:cBhvr>
                                          <p:to>
                                            <p:strVal val="visible"/>
                                          </p:to>
                                        </p:set>
                                        <p:anim calcmode="lin" valueType="num" p14:bounceEnd="67000">
                                          <p:cBhvr additive="base">
                                            <p:cTn id="11" dur="1000" fill="hold"/>
                                            <p:tgtEl>
                                              <p:spTgt spid="23"/>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24"/>
                                            </p:tgtEl>
                                            <p:attrNameLst>
                                              <p:attrName>style.visibility</p:attrName>
                                            </p:attrNameLst>
                                          </p:cBhvr>
                                          <p:to>
                                            <p:strVal val="visible"/>
                                          </p:to>
                                        </p:set>
                                        <p:anim calcmode="lin" valueType="num" p14:bounceEnd="67000">
                                          <p:cBhvr additive="base">
                                            <p:cTn id="15" dur="1000" fill="hold"/>
                                            <p:tgtEl>
                                              <p:spTgt spid="24"/>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67000">
                                      <p:stCondLst>
                                        <p:cond delay="600"/>
                                      </p:stCondLst>
                                      <p:childTnLst>
                                        <p:set>
                                          <p:cBhvr>
                                            <p:cTn id="18" dur="1" fill="hold">
                                              <p:stCondLst>
                                                <p:cond delay="0"/>
                                              </p:stCondLst>
                                            </p:cTn>
                                            <p:tgtEl>
                                              <p:spTgt spid="25"/>
                                            </p:tgtEl>
                                            <p:attrNameLst>
                                              <p:attrName>style.visibility</p:attrName>
                                            </p:attrNameLst>
                                          </p:cBhvr>
                                          <p:to>
                                            <p:strVal val="visible"/>
                                          </p:to>
                                        </p:set>
                                        <p:anim calcmode="lin" valueType="num" p14:bounceEnd="67000">
                                          <p:cBhvr additive="base">
                                            <p:cTn id="19" dur="1000" fill="hold"/>
                                            <p:tgtEl>
                                              <p:spTgt spid="25"/>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67000">
                                      <p:stCondLst>
                                        <p:cond delay="800"/>
                                      </p:stCondLst>
                                      <p:childTnLst>
                                        <p:set>
                                          <p:cBhvr>
                                            <p:cTn id="22" dur="1" fill="hold">
                                              <p:stCondLst>
                                                <p:cond delay="0"/>
                                              </p:stCondLst>
                                            </p:cTn>
                                            <p:tgtEl>
                                              <p:spTgt spid="26"/>
                                            </p:tgtEl>
                                            <p:attrNameLst>
                                              <p:attrName>style.visibility</p:attrName>
                                            </p:attrNameLst>
                                          </p:cBhvr>
                                          <p:to>
                                            <p:strVal val="visible"/>
                                          </p:to>
                                        </p:set>
                                        <p:anim calcmode="lin" valueType="num" p14:bounceEnd="67000">
                                          <p:cBhvr additive="base">
                                            <p:cTn id="23" dur="1000" fill="hold"/>
                                            <p:tgtEl>
                                              <p:spTgt spid="26"/>
                                            </p:tgtEl>
                                            <p:attrNameLst>
                                              <p:attrName>ppt_x</p:attrName>
                                            </p:attrNameLst>
                                          </p:cBhvr>
                                          <p:tavLst>
                                            <p:tav tm="0">
                                              <p:val>
                                                <p:strVal val="0-#ppt_w/2"/>
                                              </p:val>
                                            </p:tav>
                                            <p:tav tm="100000">
                                              <p:val>
                                                <p:strVal val="#ppt_x"/>
                                              </p:val>
                                            </p:tav>
                                          </p:tavLst>
                                        </p:anim>
                                        <p:anim calcmode="lin" valueType="num" p14:bounceEnd="67000">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5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childTnLst>
                              </p:cTn>
                            </p:par>
                            <p:par>
                              <p:cTn id="50" fill="hold">
                                <p:stCondLst>
                                  <p:cond delay="2000"/>
                                </p:stCondLst>
                                <p:childTnLst>
                                  <p:par>
                                    <p:cTn id="51" presetID="53" presetClass="entr" presetSubtype="16" fill="hold" grpId="0" nodeType="afterEffect">
                                      <p:stCondLst>
                                        <p:cond delay="0"/>
                                      </p:stCondLst>
                                      <p:childTnLst>
                                        <p:set>
                                          <p:cBhvr>
                                            <p:cTn id="52" dur="1" fill="hold">
                                              <p:stCondLst>
                                                <p:cond delay="0"/>
                                              </p:stCondLst>
                                            </p:cTn>
                                            <p:tgtEl>
                                              <p:spTgt spid="33">
                                                <p:txEl>
                                                  <p:pRg st="0" end="0"/>
                                                </p:txEl>
                                              </p:spTgt>
                                            </p:tgtEl>
                                            <p:attrNameLst>
                                              <p:attrName>style.visibility</p:attrName>
                                            </p:attrNameLst>
                                          </p:cBhvr>
                                          <p:to>
                                            <p:strVal val="visible"/>
                                          </p:to>
                                        </p:set>
                                        <p:anim calcmode="lin" valueType="num">
                                          <p:cBhvr>
                                            <p:cTn id="53"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3">
                                                <p:txEl>
                                                  <p:pRg st="0" end="0"/>
                                                </p:txEl>
                                              </p:spTgt>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5">
                                                <p:txEl>
                                                  <p:pRg st="0" end="0"/>
                                                </p:txEl>
                                              </p:spTgt>
                                            </p:tgtEl>
                                            <p:attrNameLst>
                                              <p:attrName>style.visibility</p:attrName>
                                            </p:attrNameLst>
                                          </p:cBhvr>
                                          <p:to>
                                            <p:strVal val="visible"/>
                                          </p:to>
                                        </p:set>
                                        <p:anim calcmode="lin" valueType="num">
                                          <p:cBhvr>
                                            <p:cTn id="58"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35">
                                                <p:txEl>
                                                  <p:pRg st="0" end="0"/>
                                                </p:txEl>
                                              </p:spTgt>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 calcmode="lin" valueType="num">
                                          <p:cBhvr>
                                            <p:cTn id="63"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64"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65" dur="500"/>
                                            <p:tgtEl>
                                              <p:spTgt spid="37">
                                                <p:txEl>
                                                  <p:pRg st="0" end="0"/>
                                                </p:txEl>
                                              </p:spTgt>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0">
                                                <p:txEl>
                                                  <p:pRg st="0" end="0"/>
                                                </p:txEl>
                                              </p:spTgt>
                                            </p:tgtEl>
                                            <p:attrNameLst>
                                              <p:attrName>style.visibility</p:attrName>
                                            </p:attrNameLst>
                                          </p:cBhvr>
                                          <p:to>
                                            <p:strVal val="visible"/>
                                          </p:to>
                                        </p:set>
                                        <p:anim calcmode="lin" valueType="num">
                                          <p:cBhvr>
                                            <p:cTn id="68"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70" dur="500"/>
                                            <p:tgtEl>
                                              <p:spTgt spid="40">
                                                <p:txEl>
                                                  <p:pRg st="0" end="0"/>
                                                </p:txEl>
                                              </p:spTgt>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8">
                                                <p:txEl>
                                                  <p:pRg st="0" end="0"/>
                                                </p:txEl>
                                              </p:spTgt>
                                            </p:tgtEl>
                                            <p:attrNameLst>
                                              <p:attrName>style.visibility</p:attrName>
                                            </p:attrNameLst>
                                          </p:cBhvr>
                                          <p:to>
                                            <p:strVal val="visible"/>
                                          </p:to>
                                        </p:set>
                                        <p:anim calcmode="lin" valueType="num">
                                          <p:cBhvr>
                                            <p:cTn id="73"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74"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75" dur="500"/>
                                            <p:tgtEl>
                                              <p:spTgt spid="38">
                                                <p:txEl>
                                                  <p:pRg st="0" end="0"/>
                                                </p:txEl>
                                              </p:spTgt>
                                            </p:tgtEl>
                                          </p:cBhvr>
                                        </p:animEffect>
                                      </p:childTnLst>
                                    </p:cTn>
                                  </p:par>
                                </p:childTnLst>
                              </p:cTn>
                            </p:par>
                            <p:par>
                              <p:cTn id="76" fill="hold">
                                <p:stCondLst>
                                  <p:cond delay="2500"/>
                                </p:stCondLst>
                                <p:childTnLst>
                                  <p:par>
                                    <p:cTn id="77" presetID="53" presetClass="entr" presetSubtype="16" fill="hold" grpId="0" nodeType="afterEffect">
                                      <p:stCondLst>
                                        <p:cond delay="0"/>
                                      </p:stCondLst>
                                      <p:childTnLst>
                                        <p:set>
                                          <p:cBhvr>
                                            <p:cTn id="78" dur="1" fill="hold">
                                              <p:stCondLst>
                                                <p:cond delay="0"/>
                                              </p:stCondLst>
                                            </p:cTn>
                                            <p:tgtEl>
                                              <p:spTgt spid="32">
                                                <p:txEl>
                                                  <p:pRg st="0" end="0"/>
                                                </p:txEl>
                                              </p:spTgt>
                                            </p:tgtEl>
                                            <p:attrNameLst>
                                              <p:attrName>style.visibility</p:attrName>
                                            </p:attrNameLst>
                                          </p:cBhvr>
                                          <p:to>
                                            <p:strVal val="visible"/>
                                          </p:to>
                                        </p:set>
                                        <p:anim calcmode="lin" valueType="num">
                                          <p:cBhvr>
                                            <p:cTn id="79"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32">
                                                <p:txEl>
                                                  <p:pRg st="0" end="0"/>
                                                </p:txEl>
                                              </p:spTgt>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4">
                                                <p:txEl>
                                                  <p:pRg st="0" end="0"/>
                                                </p:txEl>
                                              </p:spTgt>
                                            </p:tgtEl>
                                            <p:attrNameLst>
                                              <p:attrName>style.visibility</p:attrName>
                                            </p:attrNameLst>
                                          </p:cBhvr>
                                          <p:to>
                                            <p:strVal val="visible"/>
                                          </p:to>
                                        </p:set>
                                        <p:anim calcmode="lin" valueType="num">
                                          <p:cBhvr>
                                            <p:cTn id="8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34">
                                                <p:txEl>
                                                  <p:pRg st="0" end="0"/>
                                                </p:txEl>
                                              </p:spTgt>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6">
                                                <p:txEl>
                                                  <p:pRg st="0" end="0"/>
                                                </p:txEl>
                                              </p:spTgt>
                                            </p:tgtEl>
                                            <p:attrNameLst>
                                              <p:attrName>style.visibility</p:attrName>
                                            </p:attrNameLst>
                                          </p:cBhvr>
                                          <p:to>
                                            <p:strVal val="visible"/>
                                          </p:to>
                                        </p:set>
                                        <p:anim calcmode="lin" valueType="num">
                                          <p:cBhvr>
                                            <p:cTn id="89"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36">
                                                <p:txEl>
                                                  <p:pRg st="0" end="0"/>
                                                </p:txEl>
                                              </p:spTgt>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9">
                                                <p:txEl>
                                                  <p:pRg st="0" end="0"/>
                                                </p:txEl>
                                              </p:spTgt>
                                            </p:tgtEl>
                                            <p:attrNameLst>
                                              <p:attrName>style.visibility</p:attrName>
                                            </p:attrNameLst>
                                          </p:cBhvr>
                                          <p:to>
                                            <p:strVal val="visible"/>
                                          </p:to>
                                        </p:set>
                                        <p:anim calcmode="lin" valueType="num">
                                          <p:cBhvr>
                                            <p:cTn id="94"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39">
                                                <p:txEl>
                                                  <p:pRg st="0" end="0"/>
                                                </p:txEl>
                                              </p:spTgt>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1">
                                                <p:txEl>
                                                  <p:pRg st="0" end="0"/>
                                                </p:txEl>
                                              </p:spTgt>
                                            </p:tgtEl>
                                            <p:attrNameLst>
                                              <p:attrName>style.visibility</p:attrName>
                                            </p:attrNameLst>
                                          </p:cBhvr>
                                          <p:to>
                                            <p:strVal val="visible"/>
                                          </p:to>
                                        </p:set>
                                        <p:anim calcmode="lin" valueType="num">
                                          <p:cBhvr>
                                            <p:cTn id="99"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0"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1"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32" grpId="0" build="p"/>
          <p:bldP spid="33" grpId="0" build="p"/>
          <p:bldP spid="34" grpId="0" build="p"/>
          <p:bldP spid="35" grpId="0" build="p"/>
          <p:bldP spid="36" grpId="0" build="p"/>
          <p:bldP spid="37" grpId="0" build="p"/>
          <p:bldP spid="38" grpId="0" build="p"/>
          <p:bldP spid="39" grpId="0" build="p"/>
          <p:bldP spid="40" grpId="0" build="p"/>
          <p:bldP spid="41"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2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0-#ppt_w/2"/>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6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8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tgtEl>
                                              <p:spTgt spid="26"/>
                                            </p:tgtEl>
                                            <p:attrNameLst>
                                              <p:attrName>ppt_x</p:attrName>
                                            </p:attrNameLst>
                                          </p:cBhvr>
                                          <p:tavLst>
                                            <p:tav tm="0">
                                              <p:val>
                                                <p:strVal val="0-#ppt_w/2"/>
                                              </p:val>
                                            </p:tav>
                                            <p:tav tm="100000">
                                              <p:val>
                                                <p:strVal val="#ppt_x"/>
                                              </p:val>
                                            </p:tav>
                                          </p:tavLst>
                                        </p:anim>
                                        <p:anim calcmode="lin" valueType="num">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5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childTnLst>
                              </p:cTn>
                            </p:par>
                            <p:par>
                              <p:cTn id="50" fill="hold">
                                <p:stCondLst>
                                  <p:cond delay="2000"/>
                                </p:stCondLst>
                                <p:childTnLst>
                                  <p:par>
                                    <p:cTn id="51" presetID="53" presetClass="entr" presetSubtype="16" fill="hold" grpId="0" nodeType="afterEffect">
                                      <p:stCondLst>
                                        <p:cond delay="0"/>
                                      </p:stCondLst>
                                      <p:childTnLst>
                                        <p:set>
                                          <p:cBhvr>
                                            <p:cTn id="52" dur="1" fill="hold">
                                              <p:stCondLst>
                                                <p:cond delay="0"/>
                                              </p:stCondLst>
                                            </p:cTn>
                                            <p:tgtEl>
                                              <p:spTgt spid="33">
                                                <p:txEl>
                                                  <p:pRg st="0" end="0"/>
                                                </p:txEl>
                                              </p:spTgt>
                                            </p:tgtEl>
                                            <p:attrNameLst>
                                              <p:attrName>style.visibility</p:attrName>
                                            </p:attrNameLst>
                                          </p:cBhvr>
                                          <p:to>
                                            <p:strVal val="visible"/>
                                          </p:to>
                                        </p:set>
                                        <p:anim calcmode="lin" valueType="num">
                                          <p:cBhvr>
                                            <p:cTn id="53"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3">
                                                <p:txEl>
                                                  <p:pRg st="0" end="0"/>
                                                </p:txEl>
                                              </p:spTgt>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5">
                                                <p:txEl>
                                                  <p:pRg st="0" end="0"/>
                                                </p:txEl>
                                              </p:spTgt>
                                            </p:tgtEl>
                                            <p:attrNameLst>
                                              <p:attrName>style.visibility</p:attrName>
                                            </p:attrNameLst>
                                          </p:cBhvr>
                                          <p:to>
                                            <p:strVal val="visible"/>
                                          </p:to>
                                        </p:set>
                                        <p:anim calcmode="lin" valueType="num">
                                          <p:cBhvr>
                                            <p:cTn id="58"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35">
                                                <p:txEl>
                                                  <p:pRg st="0" end="0"/>
                                                </p:txEl>
                                              </p:spTgt>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 calcmode="lin" valueType="num">
                                          <p:cBhvr>
                                            <p:cTn id="63"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64"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65" dur="500"/>
                                            <p:tgtEl>
                                              <p:spTgt spid="37">
                                                <p:txEl>
                                                  <p:pRg st="0" end="0"/>
                                                </p:txEl>
                                              </p:spTgt>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0">
                                                <p:txEl>
                                                  <p:pRg st="0" end="0"/>
                                                </p:txEl>
                                              </p:spTgt>
                                            </p:tgtEl>
                                            <p:attrNameLst>
                                              <p:attrName>style.visibility</p:attrName>
                                            </p:attrNameLst>
                                          </p:cBhvr>
                                          <p:to>
                                            <p:strVal val="visible"/>
                                          </p:to>
                                        </p:set>
                                        <p:anim calcmode="lin" valueType="num">
                                          <p:cBhvr>
                                            <p:cTn id="68"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70" dur="500"/>
                                            <p:tgtEl>
                                              <p:spTgt spid="40">
                                                <p:txEl>
                                                  <p:pRg st="0" end="0"/>
                                                </p:txEl>
                                              </p:spTgt>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8">
                                                <p:txEl>
                                                  <p:pRg st="0" end="0"/>
                                                </p:txEl>
                                              </p:spTgt>
                                            </p:tgtEl>
                                            <p:attrNameLst>
                                              <p:attrName>style.visibility</p:attrName>
                                            </p:attrNameLst>
                                          </p:cBhvr>
                                          <p:to>
                                            <p:strVal val="visible"/>
                                          </p:to>
                                        </p:set>
                                        <p:anim calcmode="lin" valueType="num">
                                          <p:cBhvr>
                                            <p:cTn id="73"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74"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75" dur="500"/>
                                            <p:tgtEl>
                                              <p:spTgt spid="38">
                                                <p:txEl>
                                                  <p:pRg st="0" end="0"/>
                                                </p:txEl>
                                              </p:spTgt>
                                            </p:tgtEl>
                                          </p:cBhvr>
                                        </p:animEffect>
                                      </p:childTnLst>
                                    </p:cTn>
                                  </p:par>
                                </p:childTnLst>
                              </p:cTn>
                            </p:par>
                            <p:par>
                              <p:cTn id="76" fill="hold">
                                <p:stCondLst>
                                  <p:cond delay="2500"/>
                                </p:stCondLst>
                                <p:childTnLst>
                                  <p:par>
                                    <p:cTn id="77" presetID="53" presetClass="entr" presetSubtype="16" fill="hold" grpId="0" nodeType="afterEffect">
                                      <p:stCondLst>
                                        <p:cond delay="0"/>
                                      </p:stCondLst>
                                      <p:childTnLst>
                                        <p:set>
                                          <p:cBhvr>
                                            <p:cTn id="78" dur="1" fill="hold">
                                              <p:stCondLst>
                                                <p:cond delay="0"/>
                                              </p:stCondLst>
                                            </p:cTn>
                                            <p:tgtEl>
                                              <p:spTgt spid="32">
                                                <p:txEl>
                                                  <p:pRg st="0" end="0"/>
                                                </p:txEl>
                                              </p:spTgt>
                                            </p:tgtEl>
                                            <p:attrNameLst>
                                              <p:attrName>style.visibility</p:attrName>
                                            </p:attrNameLst>
                                          </p:cBhvr>
                                          <p:to>
                                            <p:strVal val="visible"/>
                                          </p:to>
                                        </p:set>
                                        <p:anim calcmode="lin" valueType="num">
                                          <p:cBhvr>
                                            <p:cTn id="79"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32">
                                                <p:txEl>
                                                  <p:pRg st="0" end="0"/>
                                                </p:txEl>
                                              </p:spTgt>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4">
                                                <p:txEl>
                                                  <p:pRg st="0" end="0"/>
                                                </p:txEl>
                                              </p:spTgt>
                                            </p:tgtEl>
                                            <p:attrNameLst>
                                              <p:attrName>style.visibility</p:attrName>
                                            </p:attrNameLst>
                                          </p:cBhvr>
                                          <p:to>
                                            <p:strVal val="visible"/>
                                          </p:to>
                                        </p:set>
                                        <p:anim calcmode="lin" valueType="num">
                                          <p:cBhvr>
                                            <p:cTn id="8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34">
                                                <p:txEl>
                                                  <p:pRg st="0" end="0"/>
                                                </p:txEl>
                                              </p:spTgt>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6">
                                                <p:txEl>
                                                  <p:pRg st="0" end="0"/>
                                                </p:txEl>
                                              </p:spTgt>
                                            </p:tgtEl>
                                            <p:attrNameLst>
                                              <p:attrName>style.visibility</p:attrName>
                                            </p:attrNameLst>
                                          </p:cBhvr>
                                          <p:to>
                                            <p:strVal val="visible"/>
                                          </p:to>
                                        </p:set>
                                        <p:anim calcmode="lin" valueType="num">
                                          <p:cBhvr>
                                            <p:cTn id="89"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36">
                                                <p:txEl>
                                                  <p:pRg st="0" end="0"/>
                                                </p:txEl>
                                              </p:spTgt>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9">
                                                <p:txEl>
                                                  <p:pRg st="0" end="0"/>
                                                </p:txEl>
                                              </p:spTgt>
                                            </p:tgtEl>
                                            <p:attrNameLst>
                                              <p:attrName>style.visibility</p:attrName>
                                            </p:attrNameLst>
                                          </p:cBhvr>
                                          <p:to>
                                            <p:strVal val="visible"/>
                                          </p:to>
                                        </p:set>
                                        <p:anim calcmode="lin" valueType="num">
                                          <p:cBhvr>
                                            <p:cTn id="94"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39">
                                                <p:txEl>
                                                  <p:pRg st="0" end="0"/>
                                                </p:txEl>
                                              </p:spTgt>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1">
                                                <p:txEl>
                                                  <p:pRg st="0" end="0"/>
                                                </p:txEl>
                                              </p:spTgt>
                                            </p:tgtEl>
                                            <p:attrNameLst>
                                              <p:attrName>style.visibility</p:attrName>
                                            </p:attrNameLst>
                                          </p:cBhvr>
                                          <p:to>
                                            <p:strVal val="visible"/>
                                          </p:to>
                                        </p:set>
                                        <p:anim calcmode="lin" valueType="num">
                                          <p:cBhvr>
                                            <p:cTn id="99"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0"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1"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32" grpId="0" build="p"/>
          <p:bldP spid="33" grpId="0" build="p"/>
          <p:bldP spid="34" grpId="0" build="p"/>
          <p:bldP spid="35" grpId="0" build="p"/>
          <p:bldP spid="36" grpId="0" build="p"/>
          <p:bldP spid="37" grpId="0" build="p"/>
          <p:bldP spid="38" grpId="0" build="p"/>
          <p:bldP spid="39" grpId="0" build="p"/>
          <p:bldP spid="40" grpId="0" build="p"/>
          <p:bldP spid="41" grpId="0" build="p"/>
        </p:bldLst>
      </p:timing>
    </mc:Fallback>
  </mc:AlternateContent>
</p:sld>
</file>

<file path=ppt/theme/theme1.xml><?xml version="1.0" encoding="utf-8"?>
<a:theme xmlns:a="http://schemas.openxmlformats.org/drawingml/2006/main" name="Office Theme">
  <a:themeElements>
    <a:clrScheme name="00 Main light">
      <a:dk1>
        <a:srgbClr val="414042"/>
      </a:dk1>
      <a:lt1>
        <a:sysClr val="window" lastClr="FFFFFF"/>
      </a:lt1>
      <a:dk2>
        <a:srgbClr val="58595B"/>
      </a:dk2>
      <a:lt2>
        <a:srgbClr val="FFFFFF"/>
      </a:lt2>
      <a:accent1>
        <a:srgbClr val="FE2635"/>
      </a:accent1>
      <a:accent2>
        <a:srgbClr val="FFD000"/>
      </a:accent2>
      <a:accent3>
        <a:srgbClr val="00CEE8"/>
      </a:accent3>
      <a:accent4>
        <a:srgbClr val="03A9F4"/>
      </a:accent4>
      <a:accent5>
        <a:srgbClr val="065381"/>
      </a:accent5>
      <a:accent6>
        <a:srgbClr val="BD114D"/>
      </a:accent6>
      <a:hlink>
        <a:srgbClr val="F33B48"/>
      </a:hlink>
      <a:folHlink>
        <a:srgbClr val="FFC000"/>
      </a:folHlink>
    </a:clrScheme>
    <a:fontScheme name="Другая 1">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TotalTime>
  <Words>1969</Words>
  <Application>Microsoft Office PowerPoint</Application>
  <PresentationFormat>Widescreen</PresentationFormat>
  <Paragraphs>208</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Open Sans</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Алексей</cp:lastModifiedBy>
  <cp:revision>167</cp:revision>
  <dcterms:created xsi:type="dcterms:W3CDTF">2019-06-05T07:58:40Z</dcterms:created>
  <dcterms:modified xsi:type="dcterms:W3CDTF">2021-09-06T10:51:33Z</dcterms:modified>
</cp:coreProperties>
</file>