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1" r:id="rId6"/>
    <p:sldId id="262" r:id="rId7"/>
    <p:sldId id="263" r:id="rId8"/>
    <p:sldId id="275" r:id="rId9"/>
    <p:sldId id="276" r:id="rId10"/>
    <p:sldId id="277" r:id="rId11"/>
    <p:sldId id="278" r:id="rId12"/>
    <p:sldId id="264" r:id="rId13"/>
    <p:sldId id="265" r:id="rId14"/>
    <p:sldId id="266" r:id="rId15"/>
    <p:sldId id="267" r:id="rId16"/>
    <p:sldId id="268" r:id="rId17"/>
    <p:sldId id="269" r:id="rId18"/>
    <p:sldId id="270" r:id="rId19"/>
    <p:sldId id="271" r:id="rId20"/>
    <p:sldId id="272" r:id="rId21"/>
    <p:sldId id="273" r:id="rId22"/>
    <p:sldId id="274" r:id="rId23"/>
    <p:sldId id="279" r:id="rId24"/>
    <p:sldId id="280" r:id="rId25"/>
    <p:sldId id="281" r:id="rId26"/>
    <p:sldId id="282" r:id="rId27"/>
    <p:sldId id="283" r:id="rId28"/>
    <p:sldId id="284" r:id="rId29"/>
    <p:sldId id="285"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E83183BD-B6CC-4744-9AF2-0C5DBDC37CCF}">
          <p14:sldIdLst>
            <p14:sldId id="256"/>
            <p14:sldId id="257"/>
            <p14:sldId id="258"/>
          </p14:sldIdLst>
        </p14:section>
        <p14:section name="About" id="{48F6B990-C846-0B49-8EE5-585A3BA53BDB}">
          <p14:sldIdLst>
            <p14:sldId id="259"/>
            <p14:sldId id="261"/>
            <p14:sldId id="262"/>
            <p14:sldId id="263"/>
          </p14:sldIdLst>
        </p14:section>
        <p14:section name="Services" id="{8A37049B-221E-AC4D-9CEE-9190D434DEE9}">
          <p14:sldIdLst>
            <p14:sldId id="275"/>
            <p14:sldId id="276"/>
            <p14:sldId id="277"/>
            <p14:sldId id="278"/>
          </p14:sldIdLst>
        </p14:section>
        <p14:section name="Team" id="{ECEDCB56-4558-D849-BA2E-5F88CBD2679B}">
          <p14:sldIdLst>
            <p14:sldId id="264"/>
            <p14:sldId id="265"/>
            <p14:sldId id="266"/>
            <p14:sldId id="267"/>
          </p14:sldIdLst>
        </p14:section>
        <p14:section name="Portfolio" id="{7F6E1207-B74F-CE4F-8357-0651273ACDD3}">
          <p14:sldIdLst>
            <p14:sldId id="268"/>
            <p14:sldId id="269"/>
            <p14:sldId id="270"/>
            <p14:sldId id="271"/>
          </p14:sldIdLst>
        </p14:section>
        <p14:section name="Mockup" id="{EC021403-B2BD-6A4D-892B-DE749266E3C1}">
          <p14:sldIdLst>
            <p14:sldId id="272"/>
            <p14:sldId id="273"/>
          </p14:sldIdLst>
        </p14:section>
        <p14:section name="Pricing" id="{E3C87D48-76C1-6548-889C-2758F078C701}">
          <p14:sldIdLst>
            <p14:sldId id="274"/>
          </p14:sldIdLst>
        </p14:section>
        <p14:section name="Infographics" id="{6AE38D59-9D29-954B-96CE-2FA0F1DF14A1}">
          <p14:sldIdLst>
            <p14:sldId id="279"/>
            <p14:sldId id="280"/>
            <p14:sldId id="281"/>
            <p14:sldId id="282"/>
          </p14:sldIdLst>
        </p14:section>
        <p14:section name="Break Slides" id="{EF1288FC-46CA-CC4D-BFBC-3C078AAE493F}">
          <p14:sldIdLst>
            <p14:sldId id="283"/>
            <p14:sldId id="284"/>
            <p14:sldId id="285"/>
          </p14:sldIdLst>
        </p14:section>
        <p14:section name="Thank You" id="{2085D699-E845-994E-B390-8CD968F9B44E}">
          <p14:sldIdLst>
            <p14:sldId id="28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2031"/>
    <a:srgbClr val="A4A4A4"/>
    <a:srgbClr val="48484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92"/>
    <p:restoredTop sz="94624"/>
  </p:normalViewPr>
  <p:slideViewPr>
    <p:cSldViewPr snapToGrid="0" snapToObjects="1">
      <p:cViewPr varScale="1">
        <p:scale>
          <a:sx n="104" d="100"/>
          <a:sy n="104" d="100"/>
        </p:scale>
        <p:origin x="224"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10257182"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211453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4053017"/>
            <a:ext cx="10257182" cy="194359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773001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10" y="3788231"/>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11" name="Picture Placeholder 7">
            <a:extLst>
              <a:ext uri="{FF2B5EF4-FFF2-40B4-BE49-F238E27FC236}">
                <a16:creationId xmlns:a16="http://schemas.microsoft.com/office/drawing/2014/main" id="{102DF97E-3398-FE41-8AC0-D88A81512971}"/>
              </a:ext>
            </a:extLst>
          </p:cNvPr>
          <p:cNvSpPr>
            <a:spLocks noGrp="1"/>
          </p:cNvSpPr>
          <p:nvPr>
            <p:ph type="pic" sz="quarter" idx="11" hasCustomPrompt="1"/>
          </p:nvPr>
        </p:nvSpPr>
        <p:spPr>
          <a:xfrm>
            <a:off x="3531705" y="3788230"/>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12" name="Picture Placeholder 7">
            <a:extLst>
              <a:ext uri="{FF2B5EF4-FFF2-40B4-BE49-F238E27FC236}">
                <a16:creationId xmlns:a16="http://schemas.microsoft.com/office/drawing/2014/main" id="{78E8D43D-C20C-844F-A406-C4B7D0993E7F}"/>
              </a:ext>
            </a:extLst>
          </p:cNvPr>
          <p:cNvSpPr>
            <a:spLocks noGrp="1"/>
          </p:cNvSpPr>
          <p:nvPr>
            <p:ph type="pic" sz="quarter" idx="12" hasCustomPrompt="1"/>
          </p:nvPr>
        </p:nvSpPr>
        <p:spPr>
          <a:xfrm>
            <a:off x="6096000" y="3788229"/>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13" name="Picture Placeholder 7">
            <a:extLst>
              <a:ext uri="{FF2B5EF4-FFF2-40B4-BE49-F238E27FC236}">
                <a16:creationId xmlns:a16="http://schemas.microsoft.com/office/drawing/2014/main" id="{6D0912FB-A009-B948-B381-5880E5C25438}"/>
              </a:ext>
            </a:extLst>
          </p:cNvPr>
          <p:cNvSpPr>
            <a:spLocks noGrp="1"/>
          </p:cNvSpPr>
          <p:nvPr>
            <p:ph type="pic" sz="quarter" idx="13" hasCustomPrompt="1"/>
          </p:nvPr>
        </p:nvSpPr>
        <p:spPr>
          <a:xfrm>
            <a:off x="8660295" y="3788228"/>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080153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10" y="3429000"/>
            <a:ext cx="2615546" cy="256761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3" name="Picture Placeholder 7">
            <a:extLst>
              <a:ext uri="{FF2B5EF4-FFF2-40B4-BE49-F238E27FC236}">
                <a16:creationId xmlns:a16="http://schemas.microsoft.com/office/drawing/2014/main" id="{442AC5FA-CE72-6E40-8E05-2B44306620F2}"/>
              </a:ext>
            </a:extLst>
          </p:cNvPr>
          <p:cNvSpPr>
            <a:spLocks noGrp="1"/>
          </p:cNvSpPr>
          <p:nvPr>
            <p:ph type="pic" sz="quarter" idx="11" hasCustomPrompt="1"/>
          </p:nvPr>
        </p:nvSpPr>
        <p:spPr>
          <a:xfrm>
            <a:off x="3582956" y="2145194"/>
            <a:ext cx="2615546" cy="256761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0048A5D1-8299-B049-98A4-207306969943}"/>
              </a:ext>
            </a:extLst>
          </p:cNvPr>
          <p:cNvSpPr>
            <a:spLocks noGrp="1"/>
          </p:cNvSpPr>
          <p:nvPr>
            <p:ph type="pic" sz="quarter" idx="12" hasCustomPrompt="1"/>
          </p:nvPr>
        </p:nvSpPr>
        <p:spPr>
          <a:xfrm>
            <a:off x="6198502" y="861388"/>
            <a:ext cx="2615546" cy="256761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42009135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5" name="Picture Placeholder 7">
            <a:extLst>
              <a:ext uri="{FF2B5EF4-FFF2-40B4-BE49-F238E27FC236}">
                <a16:creationId xmlns:a16="http://schemas.microsoft.com/office/drawing/2014/main" id="{5CD5E967-B8CC-AA43-BAA3-0262E68E239A}"/>
              </a:ext>
            </a:extLst>
          </p:cNvPr>
          <p:cNvSpPr>
            <a:spLocks noGrp="1"/>
          </p:cNvSpPr>
          <p:nvPr>
            <p:ph type="pic" sz="quarter" idx="11" hasCustomPrompt="1"/>
          </p:nvPr>
        </p:nvSpPr>
        <p:spPr>
          <a:xfrm>
            <a:off x="7669763" y="3428999"/>
            <a:ext cx="3554827" cy="342900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6" name="Picture Placeholder 7">
            <a:extLst>
              <a:ext uri="{FF2B5EF4-FFF2-40B4-BE49-F238E27FC236}">
                <a16:creationId xmlns:a16="http://schemas.microsoft.com/office/drawing/2014/main" id="{3435E129-671B-E14D-82E5-F97DEB098B20}"/>
              </a:ext>
            </a:extLst>
          </p:cNvPr>
          <p:cNvSpPr>
            <a:spLocks noGrp="1"/>
          </p:cNvSpPr>
          <p:nvPr>
            <p:ph type="pic" sz="quarter" idx="12" hasCustomPrompt="1"/>
          </p:nvPr>
        </p:nvSpPr>
        <p:spPr>
          <a:xfrm>
            <a:off x="7669762" y="0"/>
            <a:ext cx="3554827" cy="342900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5718502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6" name="Picture Placeholder 7">
            <a:extLst>
              <a:ext uri="{FF2B5EF4-FFF2-40B4-BE49-F238E27FC236}">
                <a16:creationId xmlns:a16="http://schemas.microsoft.com/office/drawing/2014/main" id="{3435E129-671B-E14D-82E5-F97DEB098B20}"/>
              </a:ext>
            </a:extLst>
          </p:cNvPr>
          <p:cNvSpPr>
            <a:spLocks noGrp="1"/>
          </p:cNvSpPr>
          <p:nvPr>
            <p:ph type="pic" sz="quarter" idx="12" hasCustomPrompt="1"/>
          </p:nvPr>
        </p:nvSpPr>
        <p:spPr>
          <a:xfrm>
            <a:off x="6338595" y="1492898"/>
            <a:ext cx="2730759" cy="3872204"/>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923778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67409" y="861391"/>
            <a:ext cx="7566991" cy="310100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6F9B7665-4C44-5540-AF21-8EF03F13BB6D}"/>
              </a:ext>
            </a:extLst>
          </p:cNvPr>
          <p:cNvSpPr>
            <a:spLocks noGrp="1"/>
          </p:cNvSpPr>
          <p:nvPr>
            <p:ph type="pic" sz="quarter" idx="11" hasCustomPrompt="1"/>
          </p:nvPr>
        </p:nvSpPr>
        <p:spPr>
          <a:xfrm>
            <a:off x="967409" y="3962400"/>
            <a:ext cx="3787472" cy="203420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7098A658-ACDE-A642-9423-AA669CD5FCC4}"/>
              </a:ext>
            </a:extLst>
          </p:cNvPr>
          <p:cNvSpPr>
            <a:spLocks noGrp="1"/>
          </p:cNvSpPr>
          <p:nvPr>
            <p:ph type="pic" sz="quarter" idx="12" hasCustomPrompt="1"/>
          </p:nvPr>
        </p:nvSpPr>
        <p:spPr>
          <a:xfrm>
            <a:off x="4750904" y="3962400"/>
            <a:ext cx="3787472" cy="203420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4794097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895839" y="861391"/>
            <a:ext cx="1328751"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0567499C-8B6B-0C44-92BB-B5439712FEA9}"/>
              </a:ext>
            </a:extLst>
          </p:cNvPr>
          <p:cNvSpPr>
            <a:spLocks noGrp="1"/>
          </p:cNvSpPr>
          <p:nvPr>
            <p:ph type="pic" sz="quarter" idx="11" hasCustomPrompt="1"/>
          </p:nvPr>
        </p:nvSpPr>
        <p:spPr>
          <a:xfrm>
            <a:off x="6400800" y="861390"/>
            <a:ext cx="3495039"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6969BD13-C6C1-6442-825B-B79E774C91E8}"/>
              </a:ext>
            </a:extLst>
          </p:cNvPr>
          <p:cNvSpPr>
            <a:spLocks noGrp="1"/>
          </p:cNvSpPr>
          <p:nvPr>
            <p:ph type="pic" sz="quarter" idx="12" hasCustomPrompt="1"/>
          </p:nvPr>
        </p:nvSpPr>
        <p:spPr>
          <a:xfrm>
            <a:off x="4023360" y="861389"/>
            <a:ext cx="2377440"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8090648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67409" y="861391"/>
            <a:ext cx="6835471"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486AA38E-21D9-A845-99F1-02FBF0942CEB}"/>
              </a:ext>
            </a:extLst>
          </p:cNvPr>
          <p:cNvSpPr>
            <a:spLocks noGrp="1"/>
          </p:cNvSpPr>
          <p:nvPr>
            <p:ph type="pic" sz="quarter" idx="11" hasCustomPrompt="1"/>
          </p:nvPr>
        </p:nvSpPr>
        <p:spPr>
          <a:xfrm>
            <a:off x="7802880" y="861390"/>
            <a:ext cx="3417735"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42422298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67409" y="861391"/>
            <a:ext cx="10257182" cy="377156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643493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1635649" y="1351472"/>
            <a:ext cx="1920816" cy="4163683"/>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1139AE9A-08A1-8443-83F5-48B06144D3E7}"/>
              </a:ext>
            </a:extLst>
          </p:cNvPr>
          <p:cNvSpPr>
            <a:spLocks noGrp="1"/>
          </p:cNvSpPr>
          <p:nvPr>
            <p:ph type="pic" sz="quarter" idx="11" hasCustomPrompt="1"/>
          </p:nvPr>
        </p:nvSpPr>
        <p:spPr>
          <a:xfrm>
            <a:off x="4033426" y="1351472"/>
            <a:ext cx="1920816" cy="4163683"/>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460292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4953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5562600" y="1733550"/>
            <a:ext cx="4762500" cy="299085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9882654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1273641" y="1705233"/>
            <a:ext cx="2915300" cy="2372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7" name="Picture Placeholder 7">
            <a:extLst>
              <a:ext uri="{FF2B5EF4-FFF2-40B4-BE49-F238E27FC236}">
                <a16:creationId xmlns:a16="http://schemas.microsoft.com/office/drawing/2014/main" id="{BB83FA66-8B0E-7447-B542-8B94FB7F2394}"/>
              </a:ext>
            </a:extLst>
          </p:cNvPr>
          <p:cNvSpPr>
            <a:spLocks noGrp="1"/>
          </p:cNvSpPr>
          <p:nvPr>
            <p:ph type="pic" sz="quarter" idx="11" hasCustomPrompt="1"/>
          </p:nvPr>
        </p:nvSpPr>
        <p:spPr>
          <a:xfrm>
            <a:off x="4638348" y="1705232"/>
            <a:ext cx="2915300" cy="2372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8" name="Picture Placeholder 7">
            <a:extLst>
              <a:ext uri="{FF2B5EF4-FFF2-40B4-BE49-F238E27FC236}">
                <a16:creationId xmlns:a16="http://schemas.microsoft.com/office/drawing/2014/main" id="{25D324F0-61A4-9E48-A807-58F54106CF46}"/>
              </a:ext>
            </a:extLst>
          </p:cNvPr>
          <p:cNvSpPr>
            <a:spLocks noGrp="1"/>
          </p:cNvSpPr>
          <p:nvPr>
            <p:ph type="pic" sz="quarter" idx="12" hasCustomPrompt="1"/>
          </p:nvPr>
        </p:nvSpPr>
        <p:spPr>
          <a:xfrm>
            <a:off x="8003055" y="1705231"/>
            <a:ext cx="2915300" cy="2372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6254897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8262316"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9137839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10257182" cy="3967784"/>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2647249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4200525" y="2023751"/>
            <a:ext cx="3790950" cy="2810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787924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0E649A0-E531-6146-908A-7871E6BC46FA}"/>
              </a:ext>
            </a:extLst>
          </p:cNvPr>
          <p:cNvSpPr>
            <a:spLocks noGrp="1"/>
          </p:cNvSpPr>
          <p:nvPr>
            <p:ph type="pic" sz="quarter" idx="10" hasCustomPrompt="1"/>
          </p:nvPr>
        </p:nvSpPr>
        <p:spPr>
          <a:xfrm>
            <a:off x="4800600" y="2133600"/>
            <a:ext cx="2590800" cy="2590800"/>
          </a:xfrm>
          <a:custGeom>
            <a:avLst/>
            <a:gdLst>
              <a:gd name="connsiteX0" fmla="*/ 1295400 w 2590800"/>
              <a:gd name="connsiteY0" fmla="*/ 0 h 2590800"/>
              <a:gd name="connsiteX1" fmla="*/ 2590800 w 2590800"/>
              <a:gd name="connsiteY1" fmla="*/ 1295400 h 2590800"/>
              <a:gd name="connsiteX2" fmla="*/ 1295400 w 2590800"/>
              <a:gd name="connsiteY2" fmla="*/ 2590800 h 2590800"/>
              <a:gd name="connsiteX3" fmla="*/ 0 w 2590800"/>
              <a:gd name="connsiteY3" fmla="*/ 1295400 h 2590800"/>
              <a:gd name="connsiteX4" fmla="*/ 1295400 w 2590800"/>
              <a:gd name="connsiteY4" fmla="*/ 0 h 259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2590800">
                <a:moveTo>
                  <a:pt x="1295400" y="0"/>
                </a:moveTo>
                <a:cubicBezTo>
                  <a:pt x="2010830" y="0"/>
                  <a:pt x="2590800" y="579970"/>
                  <a:pt x="2590800" y="1295400"/>
                </a:cubicBezTo>
                <a:cubicBezTo>
                  <a:pt x="2590800" y="2010830"/>
                  <a:pt x="2010830" y="2590800"/>
                  <a:pt x="1295400" y="2590800"/>
                </a:cubicBezTo>
                <a:cubicBezTo>
                  <a:pt x="579970" y="2590800"/>
                  <a:pt x="0" y="2010830"/>
                  <a:pt x="0" y="1295400"/>
                </a:cubicBezTo>
                <a:cubicBezTo>
                  <a:pt x="0" y="579970"/>
                  <a:pt x="579970" y="0"/>
                  <a:pt x="1295400" y="0"/>
                </a:cubicBezTo>
                <a:close/>
              </a:path>
            </a:pathLst>
          </a:custGeom>
          <a:gradFill>
            <a:gsLst>
              <a:gs pos="0">
                <a:srgbClr val="A4A4A4"/>
              </a:gs>
              <a:gs pos="100000">
                <a:srgbClr val="484848"/>
              </a:gs>
            </a:gsLst>
            <a:lin ang="2700000" scaled="1"/>
          </a:gradFill>
        </p:spPr>
        <p:txBody>
          <a:bodyPr wrap="square" anchor="ctr">
            <a:noAutofit/>
          </a:bodyPr>
          <a:lstStyle>
            <a:lvl1pPr algn="ctr">
              <a:buNone/>
              <a:defRPr>
                <a:latin typeface="+mj-lt"/>
              </a:defRPr>
            </a:lvl1pPr>
          </a:lstStyle>
          <a:p>
            <a:r>
              <a:rPr lang="en-US"/>
              <a:t> </a:t>
            </a:r>
          </a:p>
        </p:txBody>
      </p:sp>
    </p:spTree>
    <p:extLst>
      <p:ext uri="{BB962C8B-B14F-4D97-AF65-F5344CB8AC3E}">
        <p14:creationId xmlns:p14="http://schemas.microsoft.com/office/powerpoint/2010/main" val="2920134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2309191" cy="5135218"/>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D35369AC-EC0E-6944-9A53-06ADAC7CF6EC}"/>
              </a:ext>
            </a:extLst>
          </p:cNvPr>
          <p:cNvSpPr>
            <a:spLocks noGrp="1"/>
          </p:cNvSpPr>
          <p:nvPr>
            <p:ph type="pic" sz="quarter" idx="11" hasCustomPrompt="1"/>
          </p:nvPr>
        </p:nvSpPr>
        <p:spPr>
          <a:xfrm>
            <a:off x="3413639" y="2208928"/>
            <a:ext cx="1832129" cy="18096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6" name="Picture Placeholder 7">
            <a:extLst>
              <a:ext uri="{FF2B5EF4-FFF2-40B4-BE49-F238E27FC236}">
                <a16:creationId xmlns:a16="http://schemas.microsoft.com/office/drawing/2014/main" id="{ED9605E4-4339-2348-AD9B-A950DC85B214}"/>
              </a:ext>
            </a:extLst>
          </p:cNvPr>
          <p:cNvSpPr>
            <a:spLocks noGrp="1"/>
          </p:cNvSpPr>
          <p:nvPr>
            <p:ph type="pic" sz="quarter" idx="12" hasCustomPrompt="1"/>
          </p:nvPr>
        </p:nvSpPr>
        <p:spPr>
          <a:xfrm>
            <a:off x="3413639" y="4186989"/>
            <a:ext cx="1832129" cy="18096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882287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F9958F9C-A91D-F949-B69D-874D747A2AA4}"/>
              </a:ext>
            </a:extLst>
          </p:cNvPr>
          <p:cNvSpPr>
            <a:spLocks noGrp="1"/>
          </p:cNvSpPr>
          <p:nvPr>
            <p:ph type="pic" sz="quarter" idx="10" hasCustomPrompt="1"/>
          </p:nvPr>
        </p:nvSpPr>
        <p:spPr>
          <a:xfrm>
            <a:off x="7353299" y="861391"/>
            <a:ext cx="3871291"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D7FC500B-AA44-6E4A-8D52-F4D337C678BC}"/>
              </a:ext>
            </a:extLst>
          </p:cNvPr>
          <p:cNvSpPr>
            <a:spLocks noGrp="1"/>
          </p:cNvSpPr>
          <p:nvPr>
            <p:ph type="pic" sz="quarter" idx="11" hasCustomPrompt="1"/>
          </p:nvPr>
        </p:nvSpPr>
        <p:spPr>
          <a:xfrm>
            <a:off x="4280452" y="3048001"/>
            <a:ext cx="2907193" cy="294861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477785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7600947" y="2114551"/>
            <a:ext cx="3623641" cy="2628898"/>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1B587558-DB01-6245-B475-165F1E032CE3}"/>
              </a:ext>
            </a:extLst>
          </p:cNvPr>
          <p:cNvSpPr>
            <a:spLocks noGrp="1"/>
          </p:cNvSpPr>
          <p:nvPr>
            <p:ph type="pic" sz="quarter" idx="11" hasCustomPrompt="1"/>
          </p:nvPr>
        </p:nvSpPr>
        <p:spPr>
          <a:xfrm>
            <a:off x="7600948" y="-1"/>
            <a:ext cx="3623641" cy="192404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6" name="Picture Placeholder 7">
            <a:extLst>
              <a:ext uri="{FF2B5EF4-FFF2-40B4-BE49-F238E27FC236}">
                <a16:creationId xmlns:a16="http://schemas.microsoft.com/office/drawing/2014/main" id="{ED666133-E7DD-8B4B-B6B1-EB3154B9E7D5}"/>
              </a:ext>
            </a:extLst>
          </p:cNvPr>
          <p:cNvSpPr>
            <a:spLocks noGrp="1"/>
          </p:cNvSpPr>
          <p:nvPr>
            <p:ph type="pic" sz="quarter" idx="12" hasCustomPrompt="1"/>
          </p:nvPr>
        </p:nvSpPr>
        <p:spPr>
          <a:xfrm>
            <a:off x="7600947" y="4933951"/>
            <a:ext cx="3623641" cy="192404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181808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2799184"/>
            <a:ext cx="5128591" cy="319742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294381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3805881" y="861390"/>
            <a:ext cx="2290119" cy="513522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176950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3406883" cy="5135218"/>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759189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C85E72D-8EFD-0D40-BFA8-028EBC9C0C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05E4DD4-ABA0-674F-A5FD-A337E5C65C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B2AEFA-AA64-9143-A5E9-48D9434EFF6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957D3F-2817-8343-9FDE-77164E6BD2D7}" type="datetimeFigureOut">
              <a:t>12/12/20</a:t>
            </a:fld>
            <a:endParaRPr lang="en-US"/>
          </a:p>
        </p:txBody>
      </p:sp>
      <p:sp>
        <p:nvSpPr>
          <p:cNvPr id="5" name="Footer Placeholder 4">
            <a:extLst>
              <a:ext uri="{FF2B5EF4-FFF2-40B4-BE49-F238E27FC236}">
                <a16:creationId xmlns:a16="http://schemas.microsoft.com/office/drawing/2014/main" id="{A05A8CE9-B701-9843-9DAC-B924B561B3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AD0FED0-101F-A446-8634-F77FDE7DE1E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1D35E7-2D46-2946-AD71-FA6B7A1A3B6E}" type="slidenum">
              <a:t>‹#›</a:t>
            </a:fld>
            <a:endParaRPr lang="en-US"/>
          </a:p>
        </p:txBody>
      </p:sp>
      <p:sp>
        <p:nvSpPr>
          <p:cNvPr id="9" name="TextBox 8">
            <a:extLst>
              <a:ext uri="{FF2B5EF4-FFF2-40B4-BE49-F238E27FC236}">
                <a16:creationId xmlns:a16="http://schemas.microsoft.com/office/drawing/2014/main" id="{1B8F940B-D8BD-7146-AF07-5553F72D3C3E}"/>
              </a:ext>
            </a:extLst>
          </p:cNvPr>
          <p:cNvSpPr txBox="1"/>
          <p:nvPr userDrawn="1"/>
        </p:nvSpPr>
        <p:spPr>
          <a:xfrm>
            <a:off x="397794" y="298883"/>
            <a:ext cx="1412525" cy="276999"/>
          </a:xfrm>
          <a:prstGeom prst="rect">
            <a:avLst/>
          </a:prstGeom>
          <a:noFill/>
        </p:spPr>
        <p:txBody>
          <a:bodyPr wrap="square" rtlCol="0" anchor="ctr">
            <a:spAutoFit/>
          </a:bodyPr>
          <a:lstStyle/>
          <a:p>
            <a:r>
              <a:rPr lang="en-US" sz="1200" b="1">
                <a:latin typeface="+mj-lt"/>
              </a:rPr>
              <a:t>MINIM</a:t>
            </a:r>
          </a:p>
        </p:txBody>
      </p:sp>
      <p:cxnSp>
        <p:nvCxnSpPr>
          <p:cNvPr id="10" name="Straight Connector 9">
            <a:extLst>
              <a:ext uri="{FF2B5EF4-FFF2-40B4-BE49-F238E27FC236}">
                <a16:creationId xmlns:a16="http://schemas.microsoft.com/office/drawing/2014/main" id="{71308528-390A-E545-8B3C-E1AE36222192}"/>
              </a:ext>
            </a:extLst>
          </p:cNvPr>
          <p:cNvCxnSpPr>
            <a:cxnSpLocks/>
          </p:cNvCxnSpPr>
          <p:nvPr userDrawn="1"/>
        </p:nvCxnSpPr>
        <p:spPr>
          <a:xfrm>
            <a:off x="505326" y="721894"/>
            <a:ext cx="0" cy="5414211"/>
          </a:xfrm>
          <a:prstGeom prst="line">
            <a:avLst/>
          </a:prstGeom>
          <a:ln>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AE24F17-41D2-D548-B72E-9B442EA79911}"/>
              </a:ext>
            </a:extLst>
          </p:cNvPr>
          <p:cNvSpPr txBox="1"/>
          <p:nvPr userDrawn="1"/>
        </p:nvSpPr>
        <p:spPr>
          <a:xfrm>
            <a:off x="397794" y="6328285"/>
            <a:ext cx="2817339" cy="246221"/>
          </a:xfrm>
          <a:prstGeom prst="rect">
            <a:avLst/>
          </a:prstGeom>
          <a:noFill/>
        </p:spPr>
        <p:txBody>
          <a:bodyPr wrap="square" rtlCol="0">
            <a:spAutoFit/>
          </a:bodyPr>
          <a:lstStyle/>
          <a:p>
            <a:r>
              <a:rPr lang="en-US" sz="1000"/>
              <a:t>Minimalist Presentation</a:t>
            </a:r>
          </a:p>
        </p:txBody>
      </p:sp>
      <p:cxnSp>
        <p:nvCxnSpPr>
          <p:cNvPr id="12" name="Straight Connector 11">
            <a:extLst>
              <a:ext uri="{FF2B5EF4-FFF2-40B4-BE49-F238E27FC236}">
                <a16:creationId xmlns:a16="http://schemas.microsoft.com/office/drawing/2014/main" id="{E308F149-504D-3F4D-89F3-8B1DAD97ADA8}"/>
              </a:ext>
            </a:extLst>
          </p:cNvPr>
          <p:cNvCxnSpPr>
            <a:cxnSpLocks/>
          </p:cNvCxnSpPr>
          <p:nvPr userDrawn="1"/>
        </p:nvCxnSpPr>
        <p:spPr>
          <a:xfrm>
            <a:off x="11686673" y="0"/>
            <a:ext cx="0" cy="4770783"/>
          </a:xfrm>
          <a:prstGeom prst="line">
            <a:avLst/>
          </a:prstGeom>
          <a:ln>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13B7B46-7E5B-3D45-965B-D1FC1D467F67}"/>
              </a:ext>
            </a:extLst>
          </p:cNvPr>
          <p:cNvCxnSpPr>
            <a:cxnSpLocks/>
          </p:cNvCxnSpPr>
          <p:nvPr userDrawn="1"/>
        </p:nvCxnSpPr>
        <p:spPr>
          <a:xfrm>
            <a:off x="11686673" y="5168348"/>
            <a:ext cx="0" cy="1689652"/>
          </a:xfrm>
          <a:prstGeom prst="line">
            <a:avLst/>
          </a:prstGeom>
          <a:ln>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E434BB4D-B6ED-6341-BCD4-D504DD421518}"/>
              </a:ext>
            </a:extLst>
          </p:cNvPr>
          <p:cNvSpPr/>
          <p:nvPr userDrawn="1"/>
        </p:nvSpPr>
        <p:spPr>
          <a:xfrm>
            <a:off x="11514188" y="4846455"/>
            <a:ext cx="344966" cy="246221"/>
          </a:xfrm>
          <a:prstGeom prst="rect">
            <a:avLst/>
          </a:prstGeom>
        </p:spPr>
        <p:txBody>
          <a:bodyPr wrap="none" anchor="ctr">
            <a:spAutoFit/>
          </a:bodyPr>
          <a:lstStyle/>
          <a:p>
            <a:pPr algn="ctr"/>
            <a:fld id="{7A1D35E7-2D46-2946-AD71-FA6B7A1A3B6E}" type="slidenum">
              <a:rPr lang="en-ID" sz="1000"/>
              <a:pPr algn="ctr"/>
              <a:t>‹#›</a:t>
            </a:fld>
            <a:endParaRPr lang="en-US" sz="1000"/>
          </a:p>
        </p:txBody>
      </p:sp>
      <p:sp>
        <p:nvSpPr>
          <p:cNvPr id="27" name="Freeform 26">
            <a:extLst>
              <a:ext uri="{FF2B5EF4-FFF2-40B4-BE49-F238E27FC236}">
                <a16:creationId xmlns:a16="http://schemas.microsoft.com/office/drawing/2014/main" id="{A5518153-2D86-D544-8C30-67641F96F441}"/>
              </a:ext>
            </a:extLst>
          </p:cNvPr>
          <p:cNvSpPr/>
          <p:nvPr userDrawn="1"/>
        </p:nvSpPr>
        <p:spPr>
          <a:xfrm>
            <a:off x="2613228" y="2311337"/>
            <a:ext cx="8030132" cy="4546664"/>
          </a:xfrm>
          <a:custGeom>
            <a:avLst/>
            <a:gdLst>
              <a:gd name="connsiteX0" fmla="*/ 5017109 w 8030132"/>
              <a:gd name="connsiteY0" fmla="*/ 1986532 h 4546664"/>
              <a:gd name="connsiteX1" fmla="*/ 6367730 w 8030132"/>
              <a:gd name="connsiteY1" fmla="*/ 4546664 h 4546664"/>
              <a:gd name="connsiteX2" fmla="*/ 6331081 w 8030132"/>
              <a:gd name="connsiteY2" fmla="*/ 4546664 h 4546664"/>
              <a:gd name="connsiteX3" fmla="*/ 5003565 w 8030132"/>
              <a:gd name="connsiteY3" fmla="*/ 2030326 h 4546664"/>
              <a:gd name="connsiteX4" fmla="*/ 2030326 w 8030132"/>
              <a:gd name="connsiteY4" fmla="*/ 3598884 h 4546664"/>
              <a:gd name="connsiteX5" fmla="*/ 2530336 w 8030132"/>
              <a:gd name="connsiteY5" fmla="*/ 4546664 h 4546664"/>
              <a:gd name="connsiteX6" fmla="*/ 2493688 w 8030132"/>
              <a:gd name="connsiteY6" fmla="*/ 4546664 h 4546664"/>
              <a:gd name="connsiteX7" fmla="*/ 1986533 w 8030132"/>
              <a:gd name="connsiteY7" fmla="*/ 3585339 h 4546664"/>
              <a:gd name="connsiteX8" fmla="*/ 5216042 w 8030132"/>
              <a:gd name="connsiteY8" fmla="*/ 1343307 h 4546664"/>
              <a:gd name="connsiteX9" fmla="*/ 6906001 w 8030132"/>
              <a:gd name="connsiteY9" fmla="*/ 4546664 h 4546664"/>
              <a:gd name="connsiteX10" fmla="*/ 6859168 w 8030132"/>
              <a:gd name="connsiteY10" fmla="*/ 4546664 h 4546664"/>
              <a:gd name="connsiteX11" fmla="*/ 5198734 w 8030132"/>
              <a:gd name="connsiteY11" fmla="*/ 1399271 h 4546664"/>
              <a:gd name="connsiteX12" fmla="*/ 1399273 w 8030132"/>
              <a:gd name="connsiteY12" fmla="*/ 3403710 h 4546664"/>
              <a:gd name="connsiteX13" fmla="*/ 2002248 w 8030132"/>
              <a:gd name="connsiteY13" fmla="*/ 4546664 h 4546664"/>
              <a:gd name="connsiteX14" fmla="*/ 1955416 w 8030132"/>
              <a:gd name="connsiteY14" fmla="*/ 4546664 h 4546664"/>
              <a:gd name="connsiteX15" fmla="*/ 1343309 w 8030132"/>
              <a:gd name="connsiteY15" fmla="*/ 3386402 h 4546664"/>
              <a:gd name="connsiteX16" fmla="*/ 5417980 w 8030132"/>
              <a:gd name="connsiteY16" fmla="*/ 690388 h 4546664"/>
              <a:gd name="connsiteX17" fmla="*/ 7452393 w 8030132"/>
              <a:gd name="connsiteY17" fmla="*/ 4546664 h 4546664"/>
              <a:gd name="connsiteX18" fmla="*/ 7395223 w 8030132"/>
              <a:gd name="connsiteY18" fmla="*/ 4546664 h 4546664"/>
              <a:gd name="connsiteX19" fmla="*/ 5396851 w 8030132"/>
              <a:gd name="connsiteY19" fmla="*/ 758705 h 4546664"/>
              <a:gd name="connsiteX20" fmla="*/ 758707 w 8030132"/>
              <a:gd name="connsiteY20" fmla="*/ 3205598 h 4546664"/>
              <a:gd name="connsiteX21" fmla="*/ 1466198 w 8030132"/>
              <a:gd name="connsiteY21" fmla="*/ 4546664 h 4546664"/>
              <a:gd name="connsiteX22" fmla="*/ 1409029 w 8030132"/>
              <a:gd name="connsiteY22" fmla="*/ 4546664 h 4546664"/>
              <a:gd name="connsiteX23" fmla="*/ 690391 w 8030132"/>
              <a:gd name="connsiteY23" fmla="*/ 3184469 h 4546664"/>
              <a:gd name="connsiteX24" fmla="*/ 5631499 w 8030132"/>
              <a:gd name="connsiteY24" fmla="*/ 0 h 4546664"/>
              <a:gd name="connsiteX25" fmla="*/ 8030132 w 8030132"/>
              <a:gd name="connsiteY25" fmla="*/ 4546664 h 4546664"/>
              <a:gd name="connsiteX26" fmla="*/ 7962031 w 8030132"/>
              <a:gd name="connsiteY26" fmla="*/ 4546664 h 4546664"/>
              <a:gd name="connsiteX27" fmla="*/ 5606331 w 8030132"/>
              <a:gd name="connsiteY27" fmla="*/ 81380 h 4546664"/>
              <a:gd name="connsiteX28" fmla="*/ 81379 w 8030132"/>
              <a:gd name="connsiteY28" fmla="*/ 2996117 h 4546664"/>
              <a:gd name="connsiteX29" fmla="*/ 899384 w 8030132"/>
              <a:gd name="connsiteY29" fmla="*/ 4546664 h 4546664"/>
              <a:gd name="connsiteX30" fmla="*/ 831282 w 8030132"/>
              <a:gd name="connsiteY30" fmla="*/ 4546664 h 4546664"/>
              <a:gd name="connsiteX31" fmla="*/ 0 w 8030132"/>
              <a:gd name="connsiteY31" fmla="*/ 2970948 h 4546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030132" h="4546664">
                <a:moveTo>
                  <a:pt x="5017109" y="1986532"/>
                </a:moveTo>
                <a:lnTo>
                  <a:pt x="6367730" y="4546664"/>
                </a:lnTo>
                <a:lnTo>
                  <a:pt x="6331081" y="4546664"/>
                </a:lnTo>
                <a:lnTo>
                  <a:pt x="5003565" y="2030326"/>
                </a:lnTo>
                <a:lnTo>
                  <a:pt x="2030326" y="3598884"/>
                </a:lnTo>
                <a:lnTo>
                  <a:pt x="2530336" y="4546664"/>
                </a:lnTo>
                <a:lnTo>
                  <a:pt x="2493688" y="4546664"/>
                </a:lnTo>
                <a:lnTo>
                  <a:pt x="1986533" y="3585339"/>
                </a:lnTo>
                <a:close/>
                <a:moveTo>
                  <a:pt x="5216042" y="1343307"/>
                </a:moveTo>
                <a:lnTo>
                  <a:pt x="6906001" y="4546664"/>
                </a:lnTo>
                <a:lnTo>
                  <a:pt x="6859168" y="4546664"/>
                </a:lnTo>
                <a:lnTo>
                  <a:pt x="5198734" y="1399271"/>
                </a:lnTo>
                <a:lnTo>
                  <a:pt x="1399273" y="3403710"/>
                </a:lnTo>
                <a:lnTo>
                  <a:pt x="2002248" y="4546664"/>
                </a:lnTo>
                <a:lnTo>
                  <a:pt x="1955416" y="4546664"/>
                </a:lnTo>
                <a:lnTo>
                  <a:pt x="1343309" y="3386402"/>
                </a:lnTo>
                <a:close/>
                <a:moveTo>
                  <a:pt x="5417980" y="690388"/>
                </a:moveTo>
                <a:lnTo>
                  <a:pt x="7452393" y="4546664"/>
                </a:lnTo>
                <a:lnTo>
                  <a:pt x="7395223" y="4546664"/>
                </a:lnTo>
                <a:lnTo>
                  <a:pt x="5396851" y="758705"/>
                </a:lnTo>
                <a:lnTo>
                  <a:pt x="758707" y="3205598"/>
                </a:lnTo>
                <a:lnTo>
                  <a:pt x="1466198" y="4546664"/>
                </a:lnTo>
                <a:lnTo>
                  <a:pt x="1409029" y="4546664"/>
                </a:lnTo>
                <a:lnTo>
                  <a:pt x="690391" y="3184469"/>
                </a:lnTo>
                <a:close/>
                <a:moveTo>
                  <a:pt x="5631499" y="0"/>
                </a:moveTo>
                <a:lnTo>
                  <a:pt x="8030132" y="4546664"/>
                </a:lnTo>
                <a:lnTo>
                  <a:pt x="7962031" y="4546664"/>
                </a:lnTo>
                <a:lnTo>
                  <a:pt x="5606331" y="81380"/>
                </a:lnTo>
                <a:lnTo>
                  <a:pt x="81379" y="2996117"/>
                </a:lnTo>
                <a:lnTo>
                  <a:pt x="899384" y="4546664"/>
                </a:lnTo>
                <a:lnTo>
                  <a:pt x="831282" y="4546664"/>
                </a:lnTo>
                <a:lnTo>
                  <a:pt x="0" y="2970948"/>
                </a:ln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959886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67" r:id="rId8"/>
    <p:sldLayoutId id="2147483668" r:id="rId9"/>
    <p:sldLayoutId id="2147483669"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70" r:id="rId21"/>
    <p:sldLayoutId id="2147483671" r:id="rId22"/>
    <p:sldLayoutId id="2147483673" r:id="rId23"/>
    <p:sldLayoutId id="2147483674"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F40C066-03C4-524F-9B55-DD5525D8AD70}"/>
              </a:ext>
            </a:extLst>
          </p:cNvPr>
          <p:cNvSpPr>
            <a:spLocks noGrp="1"/>
          </p:cNvSpPr>
          <p:nvPr>
            <p:ph type="pic" sz="quarter" idx="10"/>
          </p:nvPr>
        </p:nvSpPr>
        <p:spPr/>
      </p:sp>
      <p:sp>
        <p:nvSpPr>
          <p:cNvPr id="14" name="TextBox 13">
            <a:extLst>
              <a:ext uri="{FF2B5EF4-FFF2-40B4-BE49-F238E27FC236}">
                <a16:creationId xmlns:a16="http://schemas.microsoft.com/office/drawing/2014/main" id="{49480A3B-113C-624B-86D1-4E4DEA2C8CDE}"/>
              </a:ext>
            </a:extLst>
          </p:cNvPr>
          <p:cNvSpPr txBox="1"/>
          <p:nvPr/>
        </p:nvSpPr>
        <p:spPr>
          <a:xfrm>
            <a:off x="2584140" y="2720002"/>
            <a:ext cx="2898894" cy="1015663"/>
          </a:xfrm>
          <a:prstGeom prst="rect">
            <a:avLst/>
          </a:prstGeom>
          <a:noFill/>
        </p:spPr>
        <p:txBody>
          <a:bodyPr wrap="square" rtlCol="0" anchor="ctr">
            <a:spAutoFit/>
          </a:bodyPr>
          <a:lstStyle/>
          <a:p>
            <a:r>
              <a:rPr lang="en-US" sz="6000" b="1">
                <a:solidFill>
                  <a:schemeClr val="bg2"/>
                </a:solidFill>
                <a:latin typeface="+mj-lt"/>
              </a:rPr>
              <a:t>MINIM</a:t>
            </a:r>
          </a:p>
        </p:txBody>
      </p:sp>
      <p:sp>
        <p:nvSpPr>
          <p:cNvPr id="9" name="TextBox 8">
            <a:extLst>
              <a:ext uri="{FF2B5EF4-FFF2-40B4-BE49-F238E27FC236}">
                <a16:creationId xmlns:a16="http://schemas.microsoft.com/office/drawing/2014/main" id="{5AD0A77D-5661-234F-A3DB-335CA8FEFDD8}"/>
              </a:ext>
            </a:extLst>
          </p:cNvPr>
          <p:cNvSpPr txBox="1"/>
          <p:nvPr/>
        </p:nvSpPr>
        <p:spPr>
          <a:xfrm>
            <a:off x="2584141" y="3652840"/>
            <a:ext cx="2898893" cy="529184"/>
          </a:xfrm>
          <a:prstGeom prst="rect">
            <a:avLst/>
          </a:prstGeom>
          <a:noFill/>
        </p:spPr>
        <p:txBody>
          <a:bodyPr wrap="square" rtlCol="0" anchor="ctr">
            <a:spAutoFit/>
          </a:bodyPr>
          <a:lstStyle/>
          <a:p>
            <a:pPr>
              <a:lnSpc>
                <a:spcPct val="150000"/>
              </a:lnSpc>
            </a:pPr>
            <a:r>
              <a:rPr lang="en-ID" sz="1000">
                <a:solidFill>
                  <a:schemeClr val="bg2"/>
                </a:solidFill>
              </a:rPr>
              <a:t>Divided to gathered make fruitful gathering winged were Deep sixth. </a:t>
            </a:r>
            <a:endParaRPr lang="en-US" sz="400">
              <a:solidFill>
                <a:schemeClr val="bg2"/>
              </a:solidFill>
              <a:latin typeface="+mj-lt"/>
            </a:endParaRPr>
          </a:p>
        </p:txBody>
      </p:sp>
    </p:spTree>
    <p:extLst>
      <p:ext uri="{BB962C8B-B14F-4D97-AF65-F5344CB8AC3E}">
        <p14:creationId xmlns:p14="http://schemas.microsoft.com/office/powerpoint/2010/main" val="3971803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1A1A531-2580-C84D-BDCC-4ABB1F25CE03}"/>
              </a:ext>
            </a:extLst>
          </p:cNvPr>
          <p:cNvSpPr/>
          <p:nvPr/>
        </p:nvSpPr>
        <p:spPr>
          <a:xfrm>
            <a:off x="5898290" y="1"/>
            <a:ext cx="395416" cy="5232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FA88432-C62D-F64F-8509-991B92F57919}"/>
              </a:ext>
            </a:extLst>
          </p:cNvPr>
          <p:cNvSpPr txBox="1"/>
          <p:nvPr/>
        </p:nvSpPr>
        <p:spPr>
          <a:xfrm>
            <a:off x="1653209" y="2668792"/>
            <a:ext cx="2489356"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 two Life. For a, seed</a:t>
            </a:r>
          </a:p>
        </p:txBody>
      </p:sp>
      <p:sp>
        <p:nvSpPr>
          <p:cNvPr id="9" name="TextBox 8">
            <a:extLst>
              <a:ext uri="{FF2B5EF4-FFF2-40B4-BE49-F238E27FC236}">
                <a16:creationId xmlns:a16="http://schemas.microsoft.com/office/drawing/2014/main" id="{74E02372-44FD-054F-AD89-A523F0252D07}"/>
              </a:ext>
            </a:extLst>
          </p:cNvPr>
          <p:cNvSpPr txBox="1"/>
          <p:nvPr/>
        </p:nvSpPr>
        <p:spPr>
          <a:xfrm>
            <a:off x="1653209" y="2391793"/>
            <a:ext cx="2489356" cy="276999"/>
          </a:xfrm>
          <a:prstGeom prst="rect">
            <a:avLst/>
          </a:prstGeom>
          <a:noFill/>
        </p:spPr>
        <p:txBody>
          <a:bodyPr wrap="square" rtlCol="0" anchor="ctr">
            <a:spAutoFit/>
          </a:bodyPr>
          <a:lstStyle/>
          <a:p>
            <a:pPr algn="ctr"/>
            <a:r>
              <a:rPr lang="en-ID" sz="1200" b="1"/>
              <a:t>Description</a:t>
            </a:r>
            <a:endParaRPr lang="en-US" sz="1200" b="1"/>
          </a:p>
        </p:txBody>
      </p:sp>
      <p:sp>
        <p:nvSpPr>
          <p:cNvPr id="10" name="Oval 9">
            <a:extLst>
              <a:ext uri="{FF2B5EF4-FFF2-40B4-BE49-F238E27FC236}">
                <a16:creationId xmlns:a16="http://schemas.microsoft.com/office/drawing/2014/main" id="{7A8F9E7C-12DA-2247-9506-6EE1DDE8F774}"/>
              </a:ext>
            </a:extLst>
          </p:cNvPr>
          <p:cNvSpPr/>
          <p:nvPr/>
        </p:nvSpPr>
        <p:spPr>
          <a:xfrm>
            <a:off x="2677663" y="186824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2ABC264-3D7D-4344-8C8B-06C47F20BFDA}"/>
              </a:ext>
            </a:extLst>
          </p:cNvPr>
          <p:cNvSpPr txBox="1"/>
          <p:nvPr/>
        </p:nvSpPr>
        <p:spPr>
          <a:xfrm>
            <a:off x="4851322" y="2668792"/>
            <a:ext cx="2489356"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 two Life. For a, seed</a:t>
            </a:r>
          </a:p>
        </p:txBody>
      </p:sp>
      <p:sp>
        <p:nvSpPr>
          <p:cNvPr id="14" name="TextBox 13">
            <a:extLst>
              <a:ext uri="{FF2B5EF4-FFF2-40B4-BE49-F238E27FC236}">
                <a16:creationId xmlns:a16="http://schemas.microsoft.com/office/drawing/2014/main" id="{8C38B1C1-E4CE-BF4E-9EFE-5A52FE84C13F}"/>
              </a:ext>
            </a:extLst>
          </p:cNvPr>
          <p:cNvSpPr txBox="1"/>
          <p:nvPr/>
        </p:nvSpPr>
        <p:spPr>
          <a:xfrm>
            <a:off x="4851322" y="2391793"/>
            <a:ext cx="2489356" cy="276999"/>
          </a:xfrm>
          <a:prstGeom prst="rect">
            <a:avLst/>
          </a:prstGeom>
          <a:noFill/>
        </p:spPr>
        <p:txBody>
          <a:bodyPr wrap="square" rtlCol="0" anchor="ctr">
            <a:spAutoFit/>
          </a:bodyPr>
          <a:lstStyle/>
          <a:p>
            <a:pPr algn="ctr"/>
            <a:r>
              <a:rPr lang="en-ID" sz="1200" b="1"/>
              <a:t>Description</a:t>
            </a:r>
            <a:endParaRPr lang="en-US" sz="1200" b="1"/>
          </a:p>
        </p:txBody>
      </p:sp>
      <p:sp>
        <p:nvSpPr>
          <p:cNvPr id="15" name="Oval 14">
            <a:extLst>
              <a:ext uri="{FF2B5EF4-FFF2-40B4-BE49-F238E27FC236}">
                <a16:creationId xmlns:a16="http://schemas.microsoft.com/office/drawing/2014/main" id="{DDCEBB8C-33C0-A346-A74C-20A77E68E802}"/>
              </a:ext>
            </a:extLst>
          </p:cNvPr>
          <p:cNvSpPr/>
          <p:nvPr/>
        </p:nvSpPr>
        <p:spPr>
          <a:xfrm>
            <a:off x="5875776" y="186824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A674E2F-33C3-8543-8756-A92D2CF45766}"/>
              </a:ext>
            </a:extLst>
          </p:cNvPr>
          <p:cNvSpPr txBox="1"/>
          <p:nvPr/>
        </p:nvSpPr>
        <p:spPr>
          <a:xfrm>
            <a:off x="8049435" y="2668792"/>
            <a:ext cx="2489356"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 two Life. For a, seed</a:t>
            </a:r>
          </a:p>
        </p:txBody>
      </p:sp>
      <p:sp>
        <p:nvSpPr>
          <p:cNvPr id="18" name="TextBox 17">
            <a:extLst>
              <a:ext uri="{FF2B5EF4-FFF2-40B4-BE49-F238E27FC236}">
                <a16:creationId xmlns:a16="http://schemas.microsoft.com/office/drawing/2014/main" id="{C65F4701-187A-6C4A-A2D1-D94F777D110A}"/>
              </a:ext>
            </a:extLst>
          </p:cNvPr>
          <p:cNvSpPr txBox="1"/>
          <p:nvPr/>
        </p:nvSpPr>
        <p:spPr>
          <a:xfrm>
            <a:off x="8049435" y="2391793"/>
            <a:ext cx="2489356" cy="276999"/>
          </a:xfrm>
          <a:prstGeom prst="rect">
            <a:avLst/>
          </a:prstGeom>
          <a:noFill/>
        </p:spPr>
        <p:txBody>
          <a:bodyPr wrap="square" rtlCol="0" anchor="ctr">
            <a:spAutoFit/>
          </a:bodyPr>
          <a:lstStyle/>
          <a:p>
            <a:pPr algn="ctr"/>
            <a:r>
              <a:rPr lang="en-ID" sz="1200" b="1"/>
              <a:t>Description</a:t>
            </a:r>
            <a:endParaRPr lang="en-US" sz="1200" b="1"/>
          </a:p>
        </p:txBody>
      </p:sp>
      <p:sp>
        <p:nvSpPr>
          <p:cNvPr id="19" name="Oval 18">
            <a:extLst>
              <a:ext uri="{FF2B5EF4-FFF2-40B4-BE49-F238E27FC236}">
                <a16:creationId xmlns:a16="http://schemas.microsoft.com/office/drawing/2014/main" id="{8CA81F12-A439-E24B-B4D6-6F36668EEAC9}"/>
              </a:ext>
            </a:extLst>
          </p:cNvPr>
          <p:cNvSpPr/>
          <p:nvPr/>
        </p:nvSpPr>
        <p:spPr>
          <a:xfrm>
            <a:off x="9073889" y="186824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0EE74CA6-7F2C-9E42-812D-6617C8D7619C}"/>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It’s All About The Important One</a:t>
            </a:r>
            <a:endParaRPr lang="en-US" sz="5400" b="1">
              <a:latin typeface="+mj-lt"/>
            </a:endParaRPr>
          </a:p>
        </p:txBody>
      </p:sp>
      <p:sp>
        <p:nvSpPr>
          <p:cNvPr id="16" name="TextBox 15">
            <a:extLst>
              <a:ext uri="{FF2B5EF4-FFF2-40B4-BE49-F238E27FC236}">
                <a16:creationId xmlns:a16="http://schemas.microsoft.com/office/drawing/2014/main" id="{7264EF6D-EAD3-4F4B-983A-692BC3A5355F}"/>
              </a:ext>
            </a:extLst>
          </p:cNvPr>
          <p:cNvSpPr txBox="1"/>
          <p:nvPr/>
        </p:nvSpPr>
        <p:spPr>
          <a:xfrm>
            <a:off x="9213058" y="1980400"/>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3" name="TextBox 22">
            <a:extLst>
              <a:ext uri="{FF2B5EF4-FFF2-40B4-BE49-F238E27FC236}">
                <a16:creationId xmlns:a16="http://schemas.microsoft.com/office/drawing/2014/main" id="{87ACB22D-5888-2845-9D06-FD124E5447AD}"/>
              </a:ext>
            </a:extLst>
          </p:cNvPr>
          <p:cNvSpPr txBox="1"/>
          <p:nvPr/>
        </p:nvSpPr>
        <p:spPr>
          <a:xfrm>
            <a:off x="5987928" y="1982509"/>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5" name="TextBox 24">
            <a:extLst>
              <a:ext uri="{FF2B5EF4-FFF2-40B4-BE49-F238E27FC236}">
                <a16:creationId xmlns:a16="http://schemas.microsoft.com/office/drawing/2014/main" id="{75EEE917-419A-534D-8D9E-1CA715983151}"/>
              </a:ext>
            </a:extLst>
          </p:cNvPr>
          <p:cNvSpPr txBox="1"/>
          <p:nvPr/>
        </p:nvSpPr>
        <p:spPr>
          <a:xfrm>
            <a:off x="2776307" y="1980400"/>
            <a:ext cx="243156" cy="216140"/>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3" name="Picture Placeholder 2">
            <a:extLst>
              <a:ext uri="{FF2B5EF4-FFF2-40B4-BE49-F238E27FC236}">
                <a16:creationId xmlns:a16="http://schemas.microsoft.com/office/drawing/2014/main" id="{015E8E1D-67F5-C84C-AC93-A4A5462709F8}"/>
              </a:ext>
            </a:extLst>
          </p:cNvPr>
          <p:cNvSpPr>
            <a:spLocks noGrp="1"/>
          </p:cNvSpPr>
          <p:nvPr>
            <p:ph type="pic" sz="quarter" idx="10"/>
          </p:nvPr>
        </p:nvSpPr>
        <p:spPr/>
      </p:sp>
    </p:spTree>
    <p:extLst>
      <p:ext uri="{BB962C8B-B14F-4D97-AF65-F5344CB8AC3E}">
        <p14:creationId xmlns:p14="http://schemas.microsoft.com/office/powerpoint/2010/main" val="1336340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885F342-3FE9-624C-9E53-841C6A8C0395}"/>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It’s All About The Important One</a:t>
            </a:r>
            <a:endParaRPr lang="en-US" sz="5400" b="1">
              <a:latin typeface="+mj-lt"/>
            </a:endParaRPr>
          </a:p>
        </p:txBody>
      </p:sp>
      <p:sp>
        <p:nvSpPr>
          <p:cNvPr id="21" name="Rectangle 20">
            <a:extLst>
              <a:ext uri="{FF2B5EF4-FFF2-40B4-BE49-F238E27FC236}">
                <a16:creationId xmlns:a16="http://schemas.microsoft.com/office/drawing/2014/main" id="{C879A1CA-65C9-694A-A7AB-998FDECA40E4}"/>
              </a:ext>
            </a:extLst>
          </p:cNvPr>
          <p:cNvSpPr/>
          <p:nvPr/>
        </p:nvSpPr>
        <p:spPr>
          <a:xfrm>
            <a:off x="4851322" y="6288464"/>
            <a:ext cx="2489352" cy="5695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FEF14DCE-F231-464C-B5AA-EFB6D2C78662}"/>
              </a:ext>
            </a:extLst>
          </p:cNvPr>
          <p:cNvSpPr txBox="1"/>
          <p:nvPr/>
        </p:nvSpPr>
        <p:spPr>
          <a:xfrm>
            <a:off x="1465267" y="2389680"/>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4" name="TextBox 3">
            <a:extLst>
              <a:ext uri="{FF2B5EF4-FFF2-40B4-BE49-F238E27FC236}">
                <a16:creationId xmlns:a16="http://schemas.microsoft.com/office/drawing/2014/main" id="{3497240F-951A-9B47-A975-E23DA903018D}"/>
              </a:ext>
            </a:extLst>
          </p:cNvPr>
          <p:cNvSpPr txBox="1"/>
          <p:nvPr/>
        </p:nvSpPr>
        <p:spPr>
          <a:xfrm>
            <a:off x="1465267" y="2112681"/>
            <a:ext cx="2489356" cy="276999"/>
          </a:xfrm>
          <a:prstGeom prst="rect">
            <a:avLst/>
          </a:prstGeom>
          <a:noFill/>
        </p:spPr>
        <p:txBody>
          <a:bodyPr wrap="square" rtlCol="0" anchor="ctr">
            <a:spAutoFit/>
          </a:bodyPr>
          <a:lstStyle/>
          <a:p>
            <a:r>
              <a:rPr lang="en-ID" sz="1200" b="1"/>
              <a:t>Description</a:t>
            </a:r>
            <a:endParaRPr lang="en-US" sz="1200" b="1"/>
          </a:p>
        </p:txBody>
      </p:sp>
      <p:sp>
        <p:nvSpPr>
          <p:cNvPr id="5" name="Oval 4">
            <a:extLst>
              <a:ext uri="{FF2B5EF4-FFF2-40B4-BE49-F238E27FC236}">
                <a16:creationId xmlns:a16="http://schemas.microsoft.com/office/drawing/2014/main" id="{34D785A7-97E1-604C-B583-80A3EED27A20}"/>
              </a:ext>
            </a:extLst>
          </p:cNvPr>
          <p:cNvSpPr/>
          <p:nvPr/>
        </p:nvSpPr>
        <p:spPr>
          <a:xfrm>
            <a:off x="933926" y="2223893"/>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a:extLst>
              <a:ext uri="{FF2B5EF4-FFF2-40B4-BE49-F238E27FC236}">
                <a16:creationId xmlns:a16="http://schemas.microsoft.com/office/drawing/2014/main" id="{7916CA11-6471-D442-9B1B-2DD040B682F8}"/>
              </a:ext>
            </a:extLst>
          </p:cNvPr>
          <p:cNvSpPr/>
          <p:nvPr/>
        </p:nvSpPr>
        <p:spPr>
          <a:xfrm>
            <a:off x="1158944" y="1890584"/>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28" name="TextBox 27">
            <a:extLst>
              <a:ext uri="{FF2B5EF4-FFF2-40B4-BE49-F238E27FC236}">
                <a16:creationId xmlns:a16="http://schemas.microsoft.com/office/drawing/2014/main" id="{6E3D8811-9B67-6544-8682-1A004FA919D2}"/>
              </a:ext>
            </a:extLst>
          </p:cNvPr>
          <p:cNvSpPr txBox="1"/>
          <p:nvPr/>
        </p:nvSpPr>
        <p:spPr>
          <a:xfrm>
            <a:off x="5028282" y="2389679"/>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9" name="TextBox 28">
            <a:extLst>
              <a:ext uri="{FF2B5EF4-FFF2-40B4-BE49-F238E27FC236}">
                <a16:creationId xmlns:a16="http://schemas.microsoft.com/office/drawing/2014/main" id="{6CA36517-D771-5141-9B63-8AE6CD04AF81}"/>
              </a:ext>
            </a:extLst>
          </p:cNvPr>
          <p:cNvSpPr txBox="1"/>
          <p:nvPr/>
        </p:nvSpPr>
        <p:spPr>
          <a:xfrm>
            <a:off x="5028282" y="2112680"/>
            <a:ext cx="2489356" cy="276999"/>
          </a:xfrm>
          <a:prstGeom prst="rect">
            <a:avLst/>
          </a:prstGeom>
          <a:noFill/>
        </p:spPr>
        <p:txBody>
          <a:bodyPr wrap="square" rtlCol="0" anchor="ctr">
            <a:spAutoFit/>
          </a:bodyPr>
          <a:lstStyle/>
          <a:p>
            <a:r>
              <a:rPr lang="en-ID" sz="1200" b="1"/>
              <a:t>Description</a:t>
            </a:r>
            <a:endParaRPr lang="en-US" sz="1200" b="1"/>
          </a:p>
        </p:txBody>
      </p:sp>
      <p:sp>
        <p:nvSpPr>
          <p:cNvPr id="30" name="Oval 29">
            <a:extLst>
              <a:ext uri="{FF2B5EF4-FFF2-40B4-BE49-F238E27FC236}">
                <a16:creationId xmlns:a16="http://schemas.microsoft.com/office/drawing/2014/main" id="{4D896C55-F8F5-804E-BC7A-C9E47B0B3999}"/>
              </a:ext>
            </a:extLst>
          </p:cNvPr>
          <p:cNvSpPr/>
          <p:nvPr/>
        </p:nvSpPr>
        <p:spPr>
          <a:xfrm>
            <a:off x="4496941" y="2223892"/>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a:extLst>
              <a:ext uri="{FF2B5EF4-FFF2-40B4-BE49-F238E27FC236}">
                <a16:creationId xmlns:a16="http://schemas.microsoft.com/office/drawing/2014/main" id="{366E00E3-5BE7-B241-8507-F6AF5E01450F}"/>
              </a:ext>
            </a:extLst>
          </p:cNvPr>
          <p:cNvSpPr/>
          <p:nvPr/>
        </p:nvSpPr>
        <p:spPr>
          <a:xfrm>
            <a:off x="4721959" y="1890583"/>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33" name="TextBox 32">
            <a:extLst>
              <a:ext uri="{FF2B5EF4-FFF2-40B4-BE49-F238E27FC236}">
                <a16:creationId xmlns:a16="http://schemas.microsoft.com/office/drawing/2014/main" id="{00CDFFB1-37C3-964A-B80B-0A420871C789}"/>
              </a:ext>
            </a:extLst>
          </p:cNvPr>
          <p:cNvSpPr txBox="1"/>
          <p:nvPr/>
        </p:nvSpPr>
        <p:spPr>
          <a:xfrm>
            <a:off x="8591302" y="2389678"/>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34" name="TextBox 33">
            <a:extLst>
              <a:ext uri="{FF2B5EF4-FFF2-40B4-BE49-F238E27FC236}">
                <a16:creationId xmlns:a16="http://schemas.microsoft.com/office/drawing/2014/main" id="{1A41378E-F505-0B47-A186-8218B3B43EFB}"/>
              </a:ext>
            </a:extLst>
          </p:cNvPr>
          <p:cNvSpPr txBox="1"/>
          <p:nvPr/>
        </p:nvSpPr>
        <p:spPr>
          <a:xfrm>
            <a:off x="8591302" y="2112679"/>
            <a:ext cx="2489356" cy="276999"/>
          </a:xfrm>
          <a:prstGeom prst="rect">
            <a:avLst/>
          </a:prstGeom>
          <a:noFill/>
        </p:spPr>
        <p:txBody>
          <a:bodyPr wrap="square" rtlCol="0" anchor="ctr">
            <a:spAutoFit/>
          </a:bodyPr>
          <a:lstStyle/>
          <a:p>
            <a:r>
              <a:rPr lang="en-ID" sz="1200" b="1"/>
              <a:t>Description</a:t>
            </a:r>
            <a:endParaRPr lang="en-US" sz="1200" b="1"/>
          </a:p>
        </p:txBody>
      </p:sp>
      <p:sp>
        <p:nvSpPr>
          <p:cNvPr id="35" name="Oval 34">
            <a:extLst>
              <a:ext uri="{FF2B5EF4-FFF2-40B4-BE49-F238E27FC236}">
                <a16:creationId xmlns:a16="http://schemas.microsoft.com/office/drawing/2014/main" id="{395BE92B-B25A-F647-BFF3-F9D42AB5B928}"/>
              </a:ext>
            </a:extLst>
          </p:cNvPr>
          <p:cNvSpPr/>
          <p:nvPr/>
        </p:nvSpPr>
        <p:spPr>
          <a:xfrm>
            <a:off x="8059961" y="2223891"/>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a:extLst>
              <a:ext uri="{FF2B5EF4-FFF2-40B4-BE49-F238E27FC236}">
                <a16:creationId xmlns:a16="http://schemas.microsoft.com/office/drawing/2014/main" id="{41D37F49-4564-B24F-86B7-F314593DA190}"/>
              </a:ext>
            </a:extLst>
          </p:cNvPr>
          <p:cNvSpPr/>
          <p:nvPr/>
        </p:nvSpPr>
        <p:spPr>
          <a:xfrm>
            <a:off x="8284979" y="1890582"/>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38" name="TextBox 37">
            <a:extLst>
              <a:ext uri="{FF2B5EF4-FFF2-40B4-BE49-F238E27FC236}">
                <a16:creationId xmlns:a16="http://schemas.microsoft.com/office/drawing/2014/main" id="{AA574586-8BE7-9440-B43B-C61EFDBDD185}"/>
              </a:ext>
            </a:extLst>
          </p:cNvPr>
          <p:cNvSpPr txBox="1"/>
          <p:nvPr/>
        </p:nvSpPr>
        <p:spPr>
          <a:xfrm>
            <a:off x="1465269" y="4491957"/>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39" name="TextBox 38">
            <a:extLst>
              <a:ext uri="{FF2B5EF4-FFF2-40B4-BE49-F238E27FC236}">
                <a16:creationId xmlns:a16="http://schemas.microsoft.com/office/drawing/2014/main" id="{84BA12FB-3CB6-9E45-9C38-520E3C1DF47D}"/>
              </a:ext>
            </a:extLst>
          </p:cNvPr>
          <p:cNvSpPr txBox="1"/>
          <p:nvPr/>
        </p:nvSpPr>
        <p:spPr>
          <a:xfrm>
            <a:off x="1465269" y="4214958"/>
            <a:ext cx="2489356" cy="276999"/>
          </a:xfrm>
          <a:prstGeom prst="rect">
            <a:avLst/>
          </a:prstGeom>
          <a:noFill/>
        </p:spPr>
        <p:txBody>
          <a:bodyPr wrap="square" rtlCol="0" anchor="ctr">
            <a:spAutoFit/>
          </a:bodyPr>
          <a:lstStyle/>
          <a:p>
            <a:r>
              <a:rPr lang="en-ID" sz="1200" b="1"/>
              <a:t>Description</a:t>
            </a:r>
            <a:endParaRPr lang="en-US" sz="1200" b="1"/>
          </a:p>
        </p:txBody>
      </p:sp>
      <p:sp>
        <p:nvSpPr>
          <p:cNvPr id="40" name="Oval 39">
            <a:extLst>
              <a:ext uri="{FF2B5EF4-FFF2-40B4-BE49-F238E27FC236}">
                <a16:creationId xmlns:a16="http://schemas.microsoft.com/office/drawing/2014/main" id="{297253EA-9AFD-F748-9259-A656C928018F}"/>
              </a:ext>
            </a:extLst>
          </p:cNvPr>
          <p:cNvSpPr/>
          <p:nvPr/>
        </p:nvSpPr>
        <p:spPr>
          <a:xfrm>
            <a:off x="933928" y="4326170"/>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40">
            <a:extLst>
              <a:ext uri="{FF2B5EF4-FFF2-40B4-BE49-F238E27FC236}">
                <a16:creationId xmlns:a16="http://schemas.microsoft.com/office/drawing/2014/main" id="{442857EF-3444-7947-8B12-D11CB3DF6843}"/>
              </a:ext>
            </a:extLst>
          </p:cNvPr>
          <p:cNvSpPr/>
          <p:nvPr/>
        </p:nvSpPr>
        <p:spPr>
          <a:xfrm>
            <a:off x="1158946" y="3992861"/>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3" name="TextBox 42">
            <a:extLst>
              <a:ext uri="{FF2B5EF4-FFF2-40B4-BE49-F238E27FC236}">
                <a16:creationId xmlns:a16="http://schemas.microsoft.com/office/drawing/2014/main" id="{7895A976-9C48-714E-93B6-479AB1D118D3}"/>
              </a:ext>
            </a:extLst>
          </p:cNvPr>
          <p:cNvSpPr txBox="1"/>
          <p:nvPr/>
        </p:nvSpPr>
        <p:spPr>
          <a:xfrm>
            <a:off x="5028284" y="4491956"/>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44" name="TextBox 43">
            <a:extLst>
              <a:ext uri="{FF2B5EF4-FFF2-40B4-BE49-F238E27FC236}">
                <a16:creationId xmlns:a16="http://schemas.microsoft.com/office/drawing/2014/main" id="{77622EA6-6F19-E742-9231-8F0441851725}"/>
              </a:ext>
            </a:extLst>
          </p:cNvPr>
          <p:cNvSpPr txBox="1"/>
          <p:nvPr/>
        </p:nvSpPr>
        <p:spPr>
          <a:xfrm>
            <a:off x="5028284" y="4214957"/>
            <a:ext cx="2489356" cy="276999"/>
          </a:xfrm>
          <a:prstGeom prst="rect">
            <a:avLst/>
          </a:prstGeom>
          <a:noFill/>
        </p:spPr>
        <p:txBody>
          <a:bodyPr wrap="square" rtlCol="0" anchor="ctr">
            <a:spAutoFit/>
          </a:bodyPr>
          <a:lstStyle/>
          <a:p>
            <a:r>
              <a:rPr lang="en-ID" sz="1200" b="1"/>
              <a:t>Description</a:t>
            </a:r>
            <a:endParaRPr lang="en-US" sz="1200" b="1"/>
          </a:p>
        </p:txBody>
      </p:sp>
      <p:sp>
        <p:nvSpPr>
          <p:cNvPr id="45" name="Oval 44">
            <a:extLst>
              <a:ext uri="{FF2B5EF4-FFF2-40B4-BE49-F238E27FC236}">
                <a16:creationId xmlns:a16="http://schemas.microsoft.com/office/drawing/2014/main" id="{15BA3022-C68C-F545-B324-1E110CDF45ED}"/>
              </a:ext>
            </a:extLst>
          </p:cNvPr>
          <p:cNvSpPr/>
          <p:nvPr/>
        </p:nvSpPr>
        <p:spPr>
          <a:xfrm>
            <a:off x="4496943" y="4326169"/>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a:extLst>
              <a:ext uri="{FF2B5EF4-FFF2-40B4-BE49-F238E27FC236}">
                <a16:creationId xmlns:a16="http://schemas.microsoft.com/office/drawing/2014/main" id="{04EA1342-3ADA-9647-90C7-0E5A3B730A62}"/>
              </a:ext>
            </a:extLst>
          </p:cNvPr>
          <p:cNvSpPr/>
          <p:nvPr/>
        </p:nvSpPr>
        <p:spPr>
          <a:xfrm>
            <a:off x="4721961" y="3992860"/>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8" name="TextBox 47">
            <a:extLst>
              <a:ext uri="{FF2B5EF4-FFF2-40B4-BE49-F238E27FC236}">
                <a16:creationId xmlns:a16="http://schemas.microsoft.com/office/drawing/2014/main" id="{E033E402-9AC7-C742-9A6F-C1D4BA96EB9F}"/>
              </a:ext>
            </a:extLst>
          </p:cNvPr>
          <p:cNvSpPr txBox="1"/>
          <p:nvPr/>
        </p:nvSpPr>
        <p:spPr>
          <a:xfrm>
            <a:off x="8591304" y="4491955"/>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49" name="TextBox 48">
            <a:extLst>
              <a:ext uri="{FF2B5EF4-FFF2-40B4-BE49-F238E27FC236}">
                <a16:creationId xmlns:a16="http://schemas.microsoft.com/office/drawing/2014/main" id="{DCEE69E2-DDC6-024D-A11E-18FCEDDF8E68}"/>
              </a:ext>
            </a:extLst>
          </p:cNvPr>
          <p:cNvSpPr txBox="1"/>
          <p:nvPr/>
        </p:nvSpPr>
        <p:spPr>
          <a:xfrm>
            <a:off x="8591304" y="4214956"/>
            <a:ext cx="2489356" cy="276999"/>
          </a:xfrm>
          <a:prstGeom prst="rect">
            <a:avLst/>
          </a:prstGeom>
          <a:noFill/>
        </p:spPr>
        <p:txBody>
          <a:bodyPr wrap="square" rtlCol="0" anchor="ctr">
            <a:spAutoFit/>
          </a:bodyPr>
          <a:lstStyle/>
          <a:p>
            <a:r>
              <a:rPr lang="en-ID" sz="1200" b="1"/>
              <a:t>Description</a:t>
            </a:r>
            <a:endParaRPr lang="en-US" sz="1200" b="1"/>
          </a:p>
        </p:txBody>
      </p:sp>
      <p:sp>
        <p:nvSpPr>
          <p:cNvPr id="50" name="Oval 49">
            <a:extLst>
              <a:ext uri="{FF2B5EF4-FFF2-40B4-BE49-F238E27FC236}">
                <a16:creationId xmlns:a16="http://schemas.microsoft.com/office/drawing/2014/main" id="{8A2B7710-0BFA-3448-B1CC-EA060CB119E2}"/>
              </a:ext>
            </a:extLst>
          </p:cNvPr>
          <p:cNvSpPr/>
          <p:nvPr/>
        </p:nvSpPr>
        <p:spPr>
          <a:xfrm>
            <a:off x="8059963" y="432616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50">
            <a:extLst>
              <a:ext uri="{FF2B5EF4-FFF2-40B4-BE49-F238E27FC236}">
                <a16:creationId xmlns:a16="http://schemas.microsoft.com/office/drawing/2014/main" id="{7C26DE96-977B-A642-B3CB-A5F6DC072B68}"/>
              </a:ext>
            </a:extLst>
          </p:cNvPr>
          <p:cNvSpPr/>
          <p:nvPr/>
        </p:nvSpPr>
        <p:spPr>
          <a:xfrm>
            <a:off x="8284981" y="3992859"/>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52" name="TextBox 51">
            <a:extLst>
              <a:ext uri="{FF2B5EF4-FFF2-40B4-BE49-F238E27FC236}">
                <a16:creationId xmlns:a16="http://schemas.microsoft.com/office/drawing/2014/main" id="{5C9BEEE4-0C50-504F-BE4C-8E339ADFA9C1}"/>
              </a:ext>
            </a:extLst>
          </p:cNvPr>
          <p:cNvSpPr txBox="1"/>
          <p:nvPr/>
        </p:nvSpPr>
        <p:spPr>
          <a:xfrm>
            <a:off x="4639675" y="4438320"/>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3" name="TextBox 52">
            <a:extLst>
              <a:ext uri="{FF2B5EF4-FFF2-40B4-BE49-F238E27FC236}">
                <a16:creationId xmlns:a16="http://schemas.microsoft.com/office/drawing/2014/main" id="{2885A8EC-CEA9-D449-B385-18EEE9D44DC1}"/>
              </a:ext>
            </a:extLst>
          </p:cNvPr>
          <p:cNvSpPr txBox="1"/>
          <p:nvPr/>
        </p:nvSpPr>
        <p:spPr>
          <a:xfrm>
            <a:off x="1068048" y="2336043"/>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4" name="TextBox 53">
            <a:extLst>
              <a:ext uri="{FF2B5EF4-FFF2-40B4-BE49-F238E27FC236}">
                <a16:creationId xmlns:a16="http://schemas.microsoft.com/office/drawing/2014/main" id="{6BDD4953-F417-224D-86CB-4ADB0877AD05}"/>
              </a:ext>
            </a:extLst>
          </p:cNvPr>
          <p:cNvSpPr txBox="1"/>
          <p:nvPr/>
        </p:nvSpPr>
        <p:spPr>
          <a:xfrm>
            <a:off x="8191725" y="4438319"/>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5" name="TextBox 54">
            <a:extLst>
              <a:ext uri="{FF2B5EF4-FFF2-40B4-BE49-F238E27FC236}">
                <a16:creationId xmlns:a16="http://schemas.microsoft.com/office/drawing/2014/main" id="{A1E5F1F7-FC7B-1845-A071-20706C197603}"/>
              </a:ext>
            </a:extLst>
          </p:cNvPr>
          <p:cNvSpPr txBox="1"/>
          <p:nvPr/>
        </p:nvSpPr>
        <p:spPr>
          <a:xfrm>
            <a:off x="4613890" y="2336043"/>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6" name="TextBox 55">
            <a:extLst>
              <a:ext uri="{FF2B5EF4-FFF2-40B4-BE49-F238E27FC236}">
                <a16:creationId xmlns:a16="http://schemas.microsoft.com/office/drawing/2014/main" id="{10046D04-A861-3B42-8A8F-B51634818DE5}"/>
              </a:ext>
            </a:extLst>
          </p:cNvPr>
          <p:cNvSpPr txBox="1"/>
          <p:nvPr/>
        </p:nvSpPr>
        <p:spPr>
          <a:xfrm>
            <a:off x="8178217" y="2336043"/>
            <a:ext cx="243156" cy="216140"/>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7" name="TextBox 56">
            <a:extLst>
              <a:ext uri="{FF2B5EF4-FFF2-40B4-BE49-F238E27FC236}">
                <a16:creationId xmlns:a16="http://schemas.microsoft.com/office/drawing/2014/main" id="{967A9179-ACAA-9B44-BE12-6268972D55A5}"/>
              </a:ext>
            </a:extLst>
          </p:cNvPr>
          <p:cNvSpPr txBox="1"/>
          <p:nvPr/>
        </p:nvSpPr>
        <p:spPr>
          <a:xfrm>
            <a:off x="1070703" y="4438319"/>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3750683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3F513322-C945-0B4C-9BF3-6C1E9962544E}"/>
              </a:ext>
            </a:extLst>
          </p:cNvPr>
          <p:cNvSpPr/>
          <p:nvPr/>
        </p:nvSpPr>
        <p:spPr>
          <a:xfrm>
            <a:off x="1998097" y="1"/>
            <a:ext cx="871227" cy="16743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E79CF22-E3BC-9748-9E74-7BCE60BBB3B2}"/>
              </a:ext>
            </a:extLst>
          </p:cNvPr>
          <p:cNvSpPr txBox="1"/>
          <p:nvPr/>
        </p:nvSpPr>
        <p:spPr>
          <a:xfrm>
            <a:off x="967410" y="1158368"/>
            <a:ext cx="3258609" cy="1015663"/>
          </a:xfrm>
          <a:prstGeom prst="rect">
            <a:avLst/>
          </a:prstGeom>
          <a:noFill/>
        </p:spPr>
        <p:txBody>
          <a:bodyPr wrap="square" rtlCol="0" anchor="ctr">
            <a:spAutoFit/>
          </a:bodyPr>
          <a:lstStyle/>
          <a:p>
            <a:r>
              <a:rPr lang="en-ID" sz="6000">
                <a:latin typeface="+mj-lt"/>
              </a:rPr>
              <a:t>Team</a:t>
            </a:r>
            <a:endParaRPr lang="en-US" sz="11500" b="1">
              <a:latin typeface="+mj-lt"/>
            </a:endParaRPr>
          </a:p>
        </p:txBody>
      </p:sp>
      <p:sp>
        <p:nvSpPr>
          <p:cNvPr id="16" name="TextBox 15">
            <a:extLst>
              <a:ext uri="{FF2B5EF4-FFF2-40B4-BE49-F238E27FC236}">
                <a16:creationId xmlns:a16="http://schemas.microsoft.com/office/drawing/2014/main" id="{5B87C268-ADFC-4E41-A907-3B33C4CD4FDD}"/>
              </a:ext>
            </a:extLst>
          </p:cNvPr>
          <p:cNvSpPr txBox="1"/>
          <p:nvPr/>
        </p:nvSpPr>
        <p:spPr>
          <a:xfrm>
            <a:off x="3867647" y="1286095"/>
            <a:ext cx="5239031"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18" name="TextBox 17">
            <a:extLst>
              <a:ext uri="{FF2B5EF4-FFF2-40B4-BE49-F238E27FC236}">
                <a16:creationId xmlns:a16="http://schemas.microsoft.com/office/drawing/2014/main" id="{88EA34B0-B829-E649-8444-451908278BEC}"/>
              </a:ext>
            </a:extLst>
          </p:cNvPr>
          <p:cNvSpPr txBox="1"/>
          <p:nvPr/>
        </p:nvSpPr>
        <p:spPr>
          <a:xfrm>
            <a:off x="9591869" y="1674394"/>
            <a:ext cx="1632721"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19" name="TextBox 18">
            <a:extLst>
              <a:ext uri="{FF2B5EF4-FFF2-40B4-BE49-F238E27FC236}">
                <a16:creationId xmlns:a16="http://schemas.microsoft.com/office/drawing/2014/main" id="{9D71492A-D1F5-D84A-B48B-6DC6B5FA2FC6}"/>
              </a:ext>
            </a:extLst>
          </p:cNvPr>
          <p:cNvSpPr txBox="1"/>
          <p:nvPr/>
        </p:nvSpPr>
        <p:spPr>
          <a:xfrm>
            <a:off x="9591869" y="1286095"/>
            <a:ext cx="1632721" cy="523220"/>
          </a:xfrm>
          <a:prstGeom prst="rect">
            <a:avLst/>
          </a:prstGeom>
          <a:noFill/>
        </p:spPr>
        <p:txBody>
          <a:bodyPr wrap="square" rtlCol="0" anchor="ctr">
            <a:spAutoFit/>
          </a:bodyPr>
          <a:lstStyle/>
          <a:p>
            <a:r>
              <a:rPr lang="en-ID" sz="2800">
                <a:latin typeface="+mj-lt"/>
              </a:rPr>
              <a:t>2021</a:t>
            </a:r>
            <a:endParaRPr lang="en-US" sz="5400" b="1">
              <a:latin typeface="+mj-lt"/>
            </a:endParaRPr>
          </a:p>
        </p:txBody>
      </p:sp>
      <p:sp>
        <p:nvSpPr>
          <p:cNvPr id="20" name="TextBox 19">
            <a:extLst>
              <a:ext uri="{FF2B5EF4-FFF2-40B4-BE49-F238E27FC236}">
                <a16:creationId xmlns:a16="http://schemas.microsoft.com/office/drawing/2014/main" id="{1DC2DE92-71EF-1645-A24C-7F89F80E525B}"/>
              </a:ext>
            </a:extLst>
          </p:cNvPr>
          <p:cNvSpPr txBox="1"/>
          <p:nvPr/>
        </p:nvSpPr>
        <p:spPr>
          <a:xfrm>
            <a:off x="967410"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1" name="TextBox 20">
            <a:extLst>
              <a:ext uri="{FF2B5EF4-FFF2-40B4-BE49-F238E27FC236}">
                <a16:creationId xmlns:a16="http://schemas.microsoft.com/office/drawing/2014/main" id="{1EF73179-300D-DE45-BE7F-D818AAD9C5C1}"/>
              </a:ext>
            </a:extLst>
          </p:cNvPr>
          <p:cNvSpPr txBox="1"/>
          <p:nvPr/>
        </p:nvSpPr>
        <p:spPr>
          <a:xfrm>
            <a:off x="967410"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22" name="TextBox 21">
            <a:extLst>
              <a:ext uri="{FF2B5EF4-FFF2-40B4-BE49-F238E27FC236}">
                <a16:creationId xmlns:a16="http://schemas.microsoft.com/office/drawing/2014/main" id="{8E4BD965-AA50-594B-9640-C4B392259213}"/>
              </a:ext>
            </a:extLst>
          </p:cNvPr>
          <p:cNvSpPr txBox="1"/>
          <p:nvPr/>
        </p:nvSpPr>
        <p:spPr>
          <a:xfrm>
            <a:off x="3531705"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3" name="TextBox 22">
            <a:extLst>
              <a:ext uri="{FF2B5EF4-FFF2-40B4-BE49-F238E27FC236}">
                <a16:creationId xmlns:a16="http://schemas.microsoft.com/office/drawing/2014/main" id="{AEC08F61-B995-0041-B0AA-01329A7A5716}"/>
              </a:ext>
            </a:extLst>
          </p:cNvPr>
          <p:cNvSpPr txBox="1"/>
          <p:nvPr/>
        </p:nvSpPr>
        <p:spPr>
          <a:xfrm>
            <a:off x="3531705"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24" name="TextBox 23">
            <a:extLst>
              <a:ext uri="{FF2B5EF4-FFF2-40B4-BE49-F238E27FC236}">
                <a16:creationId xmlns:a16="http://schemas.microsoft.com/office/drawing/2014/main" id="{6979B727-AF77-2343-9E6B-2C1F40A5B76D}"/>
              </a:ext>
            </a:extLst>
          </p:cNvPr>
          <p:cNvSpPr txBox="1"/>
          <p:nvPr/>
        </p:nvSpPr>
        <p:spPr>
          <a:xfrm>
            <a:off x="6096000"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5" name="TextBox 24">
            <a:extLst>
              <a:ext uri="{FF2B5EF4-FFF2-40B4-BE49-F238E27FC236}">
                <a16:creationId xmlns:a16="http://schemas.microsoft.com/office/drawing/2014/main" id="{AE7B7CAF-7650-6F4F-89CE-833C9E9C391F}"/>
              </a:ext>
            </a:extLst>
          </p:cNvPr>
          <p:cNvSpPr txBox="1"/>
          <p:nvPr/>
        </p:nvSpPr>
        <p:spPr>
          <a:xfrm>
            <a:off x="6096000"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26" name="TextBox 25">
            <a:extLst>
              <a:ext uri="{FF2B5EF4-FFF2-40B4-BE49-F238E27FC236}">
                <a16:creationId xmlns:a16="http://schemas.microsoft.com/office/drawing/2014/main" id="{925A5EEF-5B9D-AB47-944F-B2AB74A801B1}"/>
              </a:ext>
            </a:extLst>
          </p:cNvPr>
          <p:cNvSpPr txBox="1"/>
          <p:nvPr/>
        </p:nvSpPr>
        <p:spPr>
          <a:xfrm>
            <a:off x="8660295"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7" name="TextBox 26">
            <a:extLst>
              <a:ext uri="{FF2B5EF4-FFF2-40B4-BE49-F238E27FC236}">
                <a16:creationId xmlns:a16="http://schemas.microsoft.com/office/drawing/2014/main" id="{D5212FBF-9F1D-C444-96AA-B304EAF74E8A}"/>
              </a:ext>
            </a:extLst>
          </p:cNvPr>
          <p:cNvSpPr txBox="1"/>
          <p:nvPr/>
        </p:nvSpPr>
        <p:spPr>
          <a:xfrm>
            <a:off x="8660295"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3" name="Picture Placeholder 2">
            <a:extLst>
              <a:ext uri="{FF2B5EF4-FFF2-40B4-BE49-F238E27FC236}">
                <a16:creationId xmlns:a16="http://schemas.microsoft.com/office/drawing/2014/main" id="{E228CFA2-A1D2-EB4D-ADBB-A769934A00A7}"/>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49B0D3E0-8A64-FF49-8477-F0A73D51615F}"/>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32327999-FAF9-6C49-931A-6FB95869ED8F}"/>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1235BBA9-CBEC-0B4B-8887-6A4D1B185398}"/>
              </a:ext>
            </a:extLst>
          </p:cNvPr>
          <p:cNvSpPr>
            <a:spLocks noGrp="1"/>
          </p:cNvSpPr>
          <p:nvPr>
            <p:ph type="pic" sz="quarter" idx="13"/>
          </p:nvPr>
        </p:nvSpPr>
        <p:spPr/>
      </p:sp>
    </p:spTree>
    <p:extLst>
      <p:ext uri="{BB962C8B-B14F-4D97-AF65-F5344CB8AC3E}">
        <p14:creationId xmlns:p14="http://schemas.microsoft.com/office/powerpoint/2010/main" val="40493469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89D884C-B34D-9443-AAE5-A179AFF282F2}"/>
              </a:ext>
            </a:extLst>
          </p:cNvPr>
          <p:cNvSpPr/>
          <p:nvPr/>
        </p:nvSpPr>
        <p:spPr>
          <a:xfrm>
            <a:off x="967410" y="2846173"/>
            <a:ext cx="2615546" cy="5828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41707AC0-014D-3644-960A-B6D3856F9B2E}"/>
              </a:ext>
            </a:extLst>
          </p:cNvPr>
          <p:cNvSpPr txBox="1"/>
          <p:nvPr/>
        </p:nvSpPr>
        <p:spPr>
          <a:xfrm>
            <a:off x="967411" y="2145193"/>
            <a:ext cx="2320538" cy="954107"/>
          </a:xfrm>
          <a:prstGeom prst="rect">
            <a:avLst/>
          </a:prstGeom>
          <a:noFill/>
        </p:spPr>
        <p:txBody>
          <a:bodyPr wrap="square" rtlCol="0" anchor="ctr">
            <a:spAutoFit/>
          </a:bodyPr>
          <a:lstStyle/>
          <a:p>
            <a:r>
              <a:rPr lang="en-ID" sz="2800">
                <a:latin typeface="+mj-lt"/>
              </a:rPr>
              <a:t>Let’s Meet Our Leader</a:t>
            </a:r>
            <a:endParaRPr lang="en-US" sz="5400" b="1">
              <a:latin typeface="+mj-lt"/>
            </a:endParaRPr>
          </a:p>
        </p:txBody>
      </p:sp>
      <p:sp>
        <p:nvSpPr>
          <p:cNvPr id="12" name="TextBox 11">
            <a:extLst>
              <a:ext uri="{FF2B5EF4-FFF2-40B4-BE49-F238E27FC236}">
                <a16:creationId xmlns:a16="http://schemas.microsoft.com/office/drawing/2014/main" id="{A9AC22A4-69BB-DA45-9D4B-1E7E806C7B1C}"/>
              </a:ext>
            </a:extLst>
          </p:cNvPr>
          <p:cNvSpPr txBox="1"/>
          <p:nvPr/>
        </p:nvSpPr>
        <p:spPr>
          <a:xfrm>
            <a:off x="3811281" y="5413785"/>
            <a:ext cx="2387221"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13" name="TextBox 12">
            <a:extLst>
              <a:ext uri="{FF2B5EF4-FFF2-40B4-BE49-F238E27FC236}">
                <a16:creationId xmlns:a16="http://schemas.microsoft.com/office/drawing/2014/main" id="{0393450E-2A17-FE4A-852C-7FDEF8526A14}"/>
              </a:ext>
            </a:extLst>
          </p:cNvPr>
          <p:cNvSpPr txBox="1"/>
          <p:nvPr/>
        </p:nvSpPr>
        <p:spPr>
          <a:xfrm>
            <a:off x="3811281" y="5698068"/>
            <a:ext cx="2387221"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14" name="TextBox 13">
            <a:extLst>
              <a:ext uri="{FF2B5EF4-FFF2-40B4-BE49-F238E27FC236}">
                <a16:creationId xmlns:a16="http://schemas.microsoft.com/office/drawing/2014/main" id="{03F5E656-EFC4-0143-A8EC-C4C6F97F1623}"/>
              </a:ext>
            </a:extLst>
          </p:cNvPr>
          <p:cNvSpPr txBox="1"/>
          <p:nvPr/>
        </p:nvSpPr>
        <p:spPr>
          <a:xfrm>
            <a:off x="6426827" y="4129979"/>
            <a:ext cx="2387221"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15" name="TextBox 14">
            <a:extLst>
              <a:ext uri="{FF2B5EF4-FFF2-40B4-BE49-F238E27FC236}">
                <a16:creationId xmlns:a16="http://schemas.microsoft.com/office/drawing/2014/main" id="{FBA23529-BDA8-1C4F-B16B-7FC8B549F5C0}"/>
              </a:ext>
            </a:extLst>
          </p:cNvPr>
          <p:cNvSpPr txBox="1"/>
          <p:nvPr/>
        </p:nvSpPr>
        <p:spPr>
          <a:xfrm>
            <a:off x="6426827" y="4414262"/>
            <a:ext cx="2387221"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16" name="TextBox 15">
            <a:extLst>
              <a:ext uri="{FF2B5EF4-FFF2-40B4-BE49-F238E27FC236}">
                <a16:creationId xmlns:a16="http://schemas.microsoft.com/office/drawing/2014/main" id="{EF459250-C70F-864F-BA16-70961111E606}"/>
              </a:ext>
            </a:extLst>
          </p:cNvPr>
          <p:cNvSpPr txBox="1"/>
          <p:nvPr/>
        </p:nvSpPr>
        <p:spPr>
          <a:xfrm>
            <a:off x="9042373" y="2846173"/>
            <a:ext cx="2387221"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17" name="TextBox 16">
            <a:extLst>
              <a:ext uri="{FF2B5EF4-FFF2-40B4-BE49-F238E27FC236}">
                <a16:creationId xmlns:a16="http://schemas.microsoft.com/office/drawing/2014/main" id="{D71FCC30-961D-F94E-A1AE-4A200AE2B2BB}"/>
              </a:ext>
            </a:extLst>
          </p:cNvPr>
          <p:cNvSpPr txBox="1"/>
          <p:nvPr/>
        </p:nvSpPr>
        <p:spPr>
          <a:xfrm>
            <a:off x="9042373" y="3130456"/>
            <a:ext cx="2387221"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18" name="TextBox 17">
            <a:extLst>
              <a:ext uri="{FF2B5EF4-FFF2-40B4-BE49-F238E27FC236}">
                <a16:creationId xmlns:a16="http://schemas.microsoft.com/office/drawing/2014/main" id="{EDFEA5AE-B481-ED4F-8DEA-D4FE034DEC99}"/>
              </a:ext>
            </a:extLst>
          </p:cNvPr>
          <p:cNvSpPr txBox="1"/>
          <p:nvPr/>
        </p:nvSpPr>
        <p:spPr>
          <a:xfrm>
            <a:off x="7930662" y="5236403"/>
            <a:ext cx="3293928"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a:t>
            </a:r>
          </a:p>
        </p:txBody>
      </p:sp>
      <p:sp>
        <p:nvSpPr>
          <p:cNvPr id="19" name="TextBox 18">
            <a:extLst>
              <a:ext uri="{FF2B5EF4-FFF2-40B4-BE49-F238E27FC236}">
                <a16:creationId xmlns:a16="http://schemas.microsoft.com/office/drawing/2014/main" id="{D49550D2-C0CA-BE48-8F39-1EFC3D97CCE6}"/>
              </a:ext>
            </a:extLst>
          </p:cNvPr>
          <p:cNvSpPr txBox="1"/>
          <p:nvPr/>
        </p:nvSpPr>
        <p:spPr>
          <a:xfrm>
            <a:off x="9042373" y="1027327"/>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
        <p:nvSpPr>
          <p:cNvPr id="3" name="Picture Placeholder 2">
            <a:extLst>
              <a:ext uri="{FF2B5EF4-FFF2-40B4-BE49-F238E27FC236}">
                <a16:creationId xmlns:a16="http://schemas.microsoft.com/office/drawing/2014/main" id="{BDB178B0-4460-ED4F-ABE5-A7D8A15A2BCF}"/>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9691DC8F-43C7-8D45-86AB-5CD677F55277}"/>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CFBDF36D-F333-D44D-87CF-3EE6431A7FE1}"/>
              </a:ext>
            </a:extLst>
          </p:cNvPr>
          <p:cNvSpPr>
            <a:spLocks noGrp="1"/>
          </p:cNvSpPr>
          <p:nvPr>
            <p:ph type="pic" sz="quarter" idx="12"/>
          </p:nvPr>
        </p:nvSpPr>
        <p:spPr/>
      </p:sp>
    </p:spTree>
    <p:extLst>
      <p:ext uri="{BB962C8B-B14F-4D97-AF65-F5344CB8AC3E}">
        <p14:creationId xmlns:p14="http://schemas.microsoft.com/office/powerpoint/2010/main" val="24337151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39DFCE5-5C0E-E648-B324-FF4BA694AFF2}"/>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5BD00192-79BF-0F43-8F17-2677F70CBE28}"/>
              </a:ext>
            </a:extLst>
          </p:cNvPr>
          <p:cNvSpPr>
            <a:spLocks noGrp="1"/>
          </p:cNvSpPr>
          <p:nvPr>
            <p:ph type="pic" sz="quarter" idx="11"/>
          </p:nvPr>
        </p:nvSpPr>
        <p:spPr/>
      </p:sp>
      <p:sp>
        <p:nvSpPr>
          <p:cNvPr id="32" name="Rectangle 31">
            <a:extLst>
              <a:ext uri="{FF2B5EF4-FFF2-40B4-BE49-F238E27FC236}">
                <a16:creationId xmlns:a16="http://schemas.microsoft.com/office/drawing/2014/main" id="{5A65FEEA-86F4-5A4E-8C9B-64D010791AC9}"/>
              </a:ext>
            </a:extLst>
          </p:cNvPr>
          <p:cNvSpPr/>
          <p:nvPr/>
        </p:nvSpPr>
        <p:spPr>
          <a:xfrm>
            <a:off x="2990850" y="0"/>
            <a:ext cx="2683100" cy="31432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A6C9561-8CAC-E540-A3B8-4466F27F92A1}"/>
              </a:ext>
            </a:extLst>
          </p:cNvPr>
          <p:cNvSpPr txBox="1"/>
          <p:nvPr/>
        </p:nvSpPr>
        <p:spPr>
          <a:xfrm>
            <a:off x="1436057" y="2539113"/>
            <a:ext cx="4237893" cy="1015663"/>
          </a:xfrm>
          <a:prstGeom prst="rect">
            <a:avLst/>
          </a:prstGeom>
          <a:noFill/>
        </p:spPr>
        <p:txBody>
          <a:bodyPr wrap="square" rtlCol="0" anchor="ctr">
            <a:spAutoFit/>
          </a:bodyPr>
          <a:lstStyle/>
          <a:p>
            <a:r>
              <a:rPr lang="en-ID" sz="6000">
                <a:latin typeface="+mj-lt"/>
              </a:rPr>
              <a:t>Leader</a:t>
            </a:r>
            <a:endParaRPr lang="en-US" sz="11500" b="1">
              <a:latin typeface="+mj-lt"/>
            </a:endParaRPr>
          </a:p>
        </p:txBody>
      </p:sp>
      <p:sp>
        <p:nvSpPr>
          <p:cNvPr id="9" name="TextBox 8">
            <a:extLst>
              <a:ext uri="{FF2B5EF4-FFF2-40B4-BE49-F238E27FC236}">
                <a16:creationId xmlns:a16="http://schemas.microsoft.com/office/drawing/2014/main" id="{EBB80314-BFD4-764C-BCDA-84F16E3A6659}"/>
              </a:ext>
            </a:extLst>
          </p:cNvPr>
          <p:cNvSpPr txBox="1"/>
          <p:nvPr/>
        </p:nvSpPr>
        <p:spPr>
          <a:xfrm>
            <a:off x="1436057" y="3602047"/>
            <a:ext cx="4237893" cy="991041"/>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22" name="TextBox 21">
            <a:extLst>
              <a:ext uri="{FF2B5EF4-FFF2-40B4-BE49-F238E27FC236}">
                <a16:creationId xmlns:a16="http://schemas.microsoft.com/office/drawing/2014/main" id="{308985E1-B268-0047-BA1C-31CCF74E3755}"/>
              </a:ext>
            </a:extLst>
          </p:cNvPr>
          <p:cNvSpPr txBox="1"/>
          <p:nvPr/>
        </p:nvSpPr>
        <p:spPr>
          <a:xfrm>
            <a:off x="8084342" y="2413336"/>
            <a:ext cx="2387221" cy="339837"/>
          </a:xfrm>
          <a:prstGeom prst="rect">
            <a:avLst/>
          </a:prstGeom>
          <a:noFill/>
        </p:spPr>
        <p:txBody>
          <a:bodyPr wrap="square" rtlCol="0" anchor="ctr">
            <a:spAutoFit/>
          </a:bodyPr>
          <a:lstStyle/>
          <a:p>
            <a:pPr>
              <a:lnSpc>
                <a:spcPct val="150000"/>
              </a:lnSpc>
            </a:pPr>
            <a:r>
              <a:rPr lang="en-ID" sz="1200" b="1">
                <a:solidFill>
                  <a:schemeClr val="bg2"/>
                </a:solidFill>
              </a:rPr>
              <a:t>Albertos Helmianez</a:t>
            </a:r>
            <a:endParaRPr lang="en-US" sz="1200" b="1">
              <a:solidFill>
                <a:schemeClr val="bg2"/>
              </a:solidFill>
            </a:endParaRPr>
          </a:p>
        </p:txBody>
      </p:sp>
      <p:sp>
        <p:nvSpPr>
          <p:cNvPr id="23" name="TextBox 22">
            <a:extLst>
              <a:ext uri="{FF2B5EF4-FFF2-40B4-BE49-F238E27FC236}">
                <a16:creationId xmlns:a16="http://schemas.microsoft.com/office/drawing/2014/main" id="{88FE1F72-EFE6-C748-8484-736C6262CC7F}"/>
              </a:ext>
            </a:extLst>
          </p:cNvPr>
          <p:cNvSpPr txBox="1"/>
          <p:nvPr/>
        </p:nvSpPr>
        <p:spPr>
          <a:xfrm>
            <a:off x="8084342" y="2697619"/>
            <a:ext cx="2387221" cy="298543"/>
          </a:xfrm>
          <a:prstGeom prst="rect">
            <a:avLst/>
          </a:prstGeom>
          <a:noFill/>
        </p:spPr>
        <p:txBody>
          <a:bodyPr wrap="square" rtlCol="0" anchor="ctr">
            <a:spAutoFit/>
          </a:bodyPr>
          <a:lstStyle/>
          <a:p>
            <a:pPr>
              <a:lnSpc>
                <a:spcPct val="150000"/>
              </a:lnSpc>
            </a:pPr>
            <a:r>
              <a:rPr lang="en-ID" sz="1000" i="1">
                <a:solidFill>
                  <a:schemeClr val="bg2"/>
                </a:solidFill>
              </a:rPr>
              <a:t>Chief Executive Officer</a:t>
            </a:r>
            <a:endParaRPr lang="en-US" sz="1000" i="1">
              <a:solidFill>
                <a:schemeClr val="bg2"/>
              </a:solidFill>
            </a:endParaRPr>
          </a:p>
        </p:txBody>
      </p:sp>
      <p:sp>
        <p:nvSpPr>
          <p:cNvPr id="24" name="TextBox 23">
            <a:extLst>
              <a:ext uri="{FF2B5EF4-FFF2-40B4-BE49-F238E27FC236}">
                <a16:creationId xmlns:a16="http://schemas.microsoft.com/office/drawing/2014/main" id="{534CBC85-3D04-A143-BD95-E1E1D990DD01}"/>
              </a:ext>
            </a:extLst>
          </p:cNvPr>
          <p:cNvSpPr txBox="1"/>
          <p:nvPr/>
        </p:nvSpPr>
        <p:spPr>
          <a:xfrm>
            <a:off x="8084342" y="5842337"/>
            <a:ext cx="2387221" cy="339837"/>
          </a:xfrm>
          <a:prstGeom prst="rect">
            <a:avLst/>
          </a:prstGeom>
          <a:noFill/>
        </p:spPr>
        <p:txBody>
          <a:bodyPr wrap="square" rtlCol="0" anchor="ctr">
            <a:spAutoFit/>
          </a:bodyPr>
          <a:lstStyle/>
          <a:p>
            <a:pPr>
              <a:lnSpc>
                <a:spcPct val="150000"/>
              </a:lnSpc>
            </a:pPr>
            <a:r>
              <a:rPr lang="en-ID" sz="1200" b="1">
                <a:solidFill>
                  <a:schemeClr val="bg2"/>
                </a:solidFill>
              </a:rPr>
              <a:t>Albertos Helmianez</a:t>
            </a:r>
            <a:endParaRPr lang="en-US" sz="1200" b="1">
              <a:solidFill>
                <a:schemeClr val="bg2"/>
              </a:solidFill>
            </a:endParaRPr>
          </a:p>
        </p:txBody>
      </p:sp>
      <p:sp>
        <p:nvSpPr>
          <p:cNvPr id="25" name="TextBox 24">
            <a:extLst>
              <a:ext uri="{FF2B5EF4-FFF2-40B4-BE49-F238E27FC236}">
                <a16:creationId xmlns:a16="http://schemas.microsoft.com/office/drawing/2014/main" id="{06827714-2425-C042-AFB1-0EF471349646}"/>
              </a:ext>
            </a:extLst>
          </p:cNvPr>
          <p:cNvSpPr txBox="1"/>
          <p:nvPr/>
        </p:nvSpPr>
        <p:spPr>
          <a:xfrm>
            <a:off x="8084342" y="6126620"/>
            <a:ext cx="2387221" cy="298543"/>
          </a:xfrm>
          <a:prstGeom prst="rect">
            <a:avLst/>
          </a:prstGeom>
          <a:noFill/>
        </p:spPr>
        <p:txBody>
          <a:bodyPr wrap="square" rtlCol="0" anchor="ctr">
            <a:spAutoFit/>
          </a:bodyPr>
          <a:lstStyle/>
          <a:p>
            <a:pPr>
              <a:lnSpc>
                <a:spcPct val="150000"/>
              </a:lnSpc>
            </a:pPr>
            <a:r>
              <a:rPr lang="en-ID" sz="1000" i="1">
                <a:solidFill>
                  <a:schemeClr val="bg2"/>
                </a:solidFill>
              </a:rPr>
              <a:t>Chief Executive Officer</a:t>
            </a:r>
            <a:endParaRPr lang="en-US" sz="1000" i="1">
              <a:solidFill>
                <a:schemeClr val="bg2"/>
              </a:solidFill>
            </a:endParaRPr>
          </a:p>
        </p:txBody>
      </p:sp>
      <p:sp>
        <p:nvSpPr>
          <p:cNvPr id="30" name="TextBox 29">
            <a:extLst>
              <a:ext uri="{FF2B5EF4-FFF2-40B4-BE49-F238E27FC236}">
                <a16:creationId xmlns:a16="http://schemas.microsoft.com/office/drawing/2014/main" id="{B828F9B0-7ECB-2440-A6B1-2D8958048FC3}"/>
              </a:ext>
            </a:extLst>
          </p:cNvPr>
          <p:cNvSpPr txBox="1"/>
          <p:nvPr/>
        </p:nvSpPr>
        <p:spPr>
          <a:xfrm>
            <a:off x="1436057" y="4812679"/>
            <a:ext cx="4237893" cy="893834"/>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 she'd signs signs creepeth, was good</a:t>
            </a:r>
          </a:p>
        </p:txBody>
      </p:sp>
      <p:sp>
        <p:nvSpPr>
          <p:cNvPr id="31" name="TextBox 30">
            <a:extLst>
              <a:ext uri="{FF2B5EF4-FFF2-40B4-BE49-F238E27FC236}">
                <a16:creationId xmlns:a16="http://schemas.microsoft.com/office/drawing/2014/main" id="{A2BBE3B3-B47B-FE40-A6B2-C67B3C005DAB}"/>
              </a:ext>
            </a:extLst>
          </p:cNvPr>
          <p:cNvSpPr txBox="1"/>
          <p:nvPr/>
        </p:nvSpPr>
        <p:spPr>
          <a:xfrm>
            <a:off x="1436057" y="1151487"/>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Tree>
    <p:extLst>
      <p:ext uri="{BB962C8B-B14F-4D97-AF65-F5344CB8AC3E}">
        <p14:creationId xmlns:p14="http://schemas.microsoft.com/office/powerpoint/2010/main" val="6309283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81DCC1B8-04DA-6243-8CBE-0AA16A949F41}"/>
              </a:ext>
            </a:extLst>
          </p:cNvPr>
          <p:cNvSpPr/>
          <p:nvPr/>
        </p:nvSpPr>
        <p:spPr>
          <a:xfrm>
            <a:off x="7701280" y="2428066"/>
            <a:ext cx="3474720" cy="442993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98F1C19-84BF-354F-B862-68A812E6F9A5}"/>
              </a:ext>
            </a:extLst>
          </p:cNvPr>
          <p:cNvSpPr txBox="1"/>
          <p:nvPr/>
        </p:nvSpPr>
        <p:spPr>
          <a:xfrm rot="16200000">
            <a:off x="8943049" y="3886697"/>
            <a:ext cx="2002702" cy="954107"/>
          </a:xfrm>
          <a:prstGeom prst="rect">
            <a:avLst/>
          </a:prstGeom>
          <a:noFill/>
        </p:spPr>
        <p:txBody>
          <a:bodyPr wrap="square" rtlCol="0" anchor="ctr">
            <a:spAutoFit/>
          </a:bodyPr>
          <a:lstStyle/>
          <a:p>
            <a:r>
              <a:rPr lang="en-ID" sz="2800">
                <a:solidFill>
                  <a:schemeClr val="bg2"/>
                </a:solidFill>
                <a:latin typeface="+mj-lt"/>
              </a:rPr>
              <a:t>Angela Maliebon</a:t>
            </a:r>
            <a:endParaRPr lang="en-US" sz="5400" b="1">
              <a:solidFill>
                <a:schemeClr val="bg2"/>
              </a:solidFill>
              <a:latin typeface="+mj-lt"/>
            </a:endParaRPr>
          </a:p>
        </p:txBody>
      </p:sp>
      <p:sp>
        <p:nvSpPr>
          <p:cNvPr id="6" name="TextBox 5">
            <a:extLst>
              <a:ext uri="{FF2B5EF4-FFF2-40B4-BE49-F238E27FC236}">
                <a16:creationId xmlns:a16="http://schemas.microsoft.com/office/drawing/2014/main" id="{88905096-5EC4-2949-AF34-A119207171FF}"/>
              </a:ext>
            </a:extLst>
          </p:cNvPr>
          <p:cNvSpPr txBox="1"/>
          <p:nvPr/>
        </p:nvSpPr>
        <p:spPr>
          <a:xfrm>
            <a:off x="1770546" y="1667857"/>
            <a:ext cx="3141366"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cxnSp>
        <p:nvCxnSpPr>
          <p:cNvPr id="8" name="Straight Connector 7">
            <a:extLst>
              <a:ext uri="{FF2B5EF4-FFF2-40B4-BE49-F238E27FC236}">
                <a16:creationId xmlns:a16="http://schemas.microsoft.com/office/drawing/2014/main" id="{6293BA1D-B367-324B-A563-6693CDFA77A7}"/>
              </a:ext>
            </a:extLst>
          </p:cNvPr>
          <p:cNvCxnSpPr/>
          <p:nvPr/>
        </p:nvCxnSpPr>
        <p:spPr>
          <a:xfrm>
            <a:off x="1779814" y="3048077"/>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593E0C0-0145-294C-A666-7CABCB46B6D5}"/>
              </a:ext>
            </a:extLst>
          </p:cNvPr>
          <p:cNvCxnSpPr>
            <a:cxnSpLocks/>
          </p:cNvCxnSpPr>
          <p:nvPr/>
        </p:nvCxnSpPr>
        <p:spPr>
          <a:xfrm>
            <a:off x="1779814" y="3048077"/>
            <a:ext cx="2628900"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6E585228-6136-AE4D-98CA-8EC3BD1B6982}"/>
              </a:ext>
            </a:extLst>
          </p:cNvPr>
          <p:cNvSpPr txBox="1"/>
          <p:nvPr/>
        </p:nvSpPr>
        <p:spPr>
          <a:xfrm>
            <a:off x="1779814" y="2674152"/>
            <a:ext cx="1522944" cy="280370"/>
          </a:xfrm>
          <a:prstGeom prst="rect">
            <a:avLst/>
          </a:prstGeom>
          <a:noFill/>
        </p:spPr>
        <p:txBody>
          <a:bodyPr wrap="square" rtlCol="0" anchor="ctr">
            <a:spAutoFit/>
          </a:bodyPr>
          <a:lstStyle/>
          <a:p>
            <a:pPr algn="just"/>
            <a:r>
              <a:rPr lang="en-ID" sz="1200" b="1"/>
              <a:t>Description</a:t>
            </a:r>
            <a:endParaRPr lang="en-US" sz="1200" b="1"/>
          </a:p>
        </p:txBody>
      </p:sp>
      <p:cxnSp>
        <p:nvCxnSpPr>
          <p:cNvPr id="12" name="Straight Connector 11">
            <a:extLst>
              <a:ext uri="{FF2B5EF4-FFF2-40B4-BE49-F238E27FC236}">
                <a16:creationId xmlns:a16="http://schemas.microsoft.com/office/drawing/2014/main" id="{6EE53231-274F-5247-B16A-160284230CF8}"/>
              </a:ext>
            </a:extLst>
          </p:cNvPr>
          <p:cNvCxnSpPr/>
          <p:nvPr/>
        </p:nvCxnSpPr>
        <p:spPr>
          <a:xfrm>
            <a:off x="1770546" y="3724114"/>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3490CC3-4272-AC4A-9943-128F5370DF98}"/>
              </a:ext>
            </a:extLst>
          </p:cNvPr>
          <p:cNvCxnSpPr>
            <a:cxnSpLocks/>
          </p:cNvCxnSpPr>
          <p:nvPr/>
        </p:nvCxnSpPr>
        <p:spPr>
          <a:xfrm>
            <a:off x="1770546" y="3724114"/>
            <a:ext cx="1627747"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ED213CBB-7D38-1E41-A47A-40E0D0A09749}"/>
              </a:ext>
            </a:extLst>
          </p:cNvPr>
          <p:cNvSpPr txBox="1"/>
          <p:nvPr/>
        </p:nvSpPr>
        <p:spPr>
          <a:xfrm>
            <a:off x="1770546" y="3350189"/>
            <a:ext cx="1522944" cy="280370"/>
          </a:xfrm>
          <a:prstGeom prst="rect">
            <a:avLst/>
          </a:prstGeom>
          <a:noFill/>
        </p:spPr>
        <p:txBody>
          <a:bodyPr wrap="square" rtlCol="0" anchor="ctr">
            <a:spAutoFit/>
          </a:bodyPr>
          <a:lstStyle/>
          <a:p>
            <a:pPr algn="just"/>
            <a:r>
              <a:rPr lang="en-ID" sz="1200" b="1"/>
              <a:t>Description</a:t>
            </a:r>
            <a:endParaRPr lang="en-US" sz="1200" b="1"/>
          </a:p>
        </p:txBody>
      </p:sp>
      <p:cxnSp>
        <p:nvCxnSpPr>
          <p:cNvPr id="15" name="Straight Connector 14">
            <a:extLst>
              <a:ext uri="{FF2B5EF4-FFF2-40B4-BE49-F238E27FC236}">
                <a16:creationId xmlns:a16="http://schemas.microsoft.com/office/drawing/2014/main" id="{EF7B9DA7-E36A-734A-B1D8-BA9FE6B4C267}"/>
              </a:ext>
            </a:extLst>
          </p:cNvPr>
          <p:cNvCxnSpPr/>
          <p:nvPr/>
        </p:nvCxnSpPr>
        <p:spPr>
          <a:xfrm>
            <a:off x="1761278" y="4400151"/>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BD64E54-02AD-3242-8B85-4DE1B362979F}"/>
              </a:ext>
            </a:extLst>
          </p:cNvPr>
          <p:cNvCxnSpPr>
            <a:cxnSpLocks/>
          </p:cNvCxnSpPr>
          <p:nvPr/>
        </p:nvCxnSpPr>
        <p:spPr>
          <a:xfrm>
            <a:off x="1761278" y="4400151"/>
            <a:ext cx="2923017"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C362E8F-2D9D-5F47-8218-0469CCACE01D}"/>
              </a:ext>
            </a:extLst>
          </p:cNvPr>
          <p:cNvSpPr txBox="1"/>
          <p:nvPr/>
        </p:nvSpPr>
        <p:spPr>
          <a:xfrm>
            <a:off x="1761278" y="4026226"/>
            <a:ext cx="1522944" cy="280370"/>
          </a:xfrm>
          <a:prstGeom prst="rect">
            <a:avLst/>
          </a:prstGeom>
          <a:noFill/>
        </p:spPr>
        <p:txBody>
          <a:bodyPr wrap="square" rtlCol="0" anchor="ctr">
            <a:spAutoFit/>
          </a:bodyPr>
          <a:lstStyle/>
          <a:p>
            <a:pPr algn="just"/>
            <a:r>
              <a:rPr lang="en-ID" sz="1200" b="1"/>
              <a:t>Description</a:t>
            </a:r>
            <a:endParaRPr lang="en-US" sz="1200" b="1"/>
          </a:p>
        </p:txBody>
      </p:sp>
      <p:cxnSp>
        <p:nvCxnSpPr>
          <p:cNvPr id="20" name="Straight Connector 19">
            <a:extLst>
              <a:ext uri="{FF2B5EF4-FFF2-40B4-BE49-F238E27FC236}">
                <a16:creationId xmlns:a16="http://schemas.microsoft.com/office/drawing/2014/main" id="{D4F39625-9D2E-444C-9FB0-5D4EC3420B1E}"/>
              </a:ext>
            </a:extLst>
          </p:cNvPr>
          <p:cNvCxnSpPr/>
          <p:nvPr/>
        </p:nvCxnSpPr>
        <p:spPr>
          <a:xfrm>
            <a:off x="1779814" y="5076188"/>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95548EC-5EF3-4A49-8030-566603FD7350}"/>
              </a:ext>
            </a:extLst>
          </p:cNvPr>
          <p:cNvCxnSpPr>
            <a:cxnSpLocks/>
          </p:cNvCxnSpPr>
          <p:nvPr/>
        </p:nvCxnSpPr>
        <p:spPr>
          <a:xfrm>
            <a:off x="1779814" y="5076188"/>
            <a:ext cx="2150502"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0F76D24C-5E93-CA45-AD50-19D3022A0D14}"/>
              </a:ext>
            </a:extLst>
          </p:cNvPr>
          <p:cNvSpPr txBox="1"/>
          <p:nvPr/>
        </p:nvSpPr>
        <p:spPr>
          <a:xfrm>
            <a:off x="1779814" y="4702263"/>
            <a:ext cx="1522944" cy="280370"/>
          </a:xfrm>
          <a:prstGeom prst="rect">
            <a:avLst/>
          </a:prstGeom>
          <a:noFill/>
        </p:spPr>
        <p:txBody>
          <a:bodyPr wrap="square" rtlCol="0" anchor="ctr">
            <a:spAutoFit/>
          </a:bodyPr>
          <a:lstStyle/>
          <a:p>
            <a:pPr algn="just"/>
            <a:r>
              <a:rPr lang="en-ID" sz="1200" b="1"/>
              <a:t>Description</a:t>
            </a:r>
            <a:endParaRPr lang="en-US" sz="1200" b="1"/>
          </a:p>
        </p:txBody>
      </p:sp>
      <p:sp>
        <p:nvSpPr>
          <p:cNvPr id="3" name="Picture Placeholder 2">
            <a:extLst>
              <a:ext uri="{FF2B5EF4-FFF2-40B4-BE49-F238E27FC236}">
                <a16:creationId xmlns:a16="http://schemas.microsoft.com/office/drawing/2014/main" id="{FD85644D-51B4-FA46-8206-7B4A332D2B61}"/>
              </a:ext>
            </a:extLst>
          </p:cNvPr>
          <p:cNvSpPr>
            <a:spLocks noGrp="1"/>
          </p:cNvSpPr>
          <p:nvPr>
            <p:ph type="pic" sz="quarter" idx="12"/>
          </p:nvPr>
        </p:nvSpPr>
        <p:spPr/>
      </p:sp>
    </p:spTree>
    <p:extLst>
      <p:ext uri="{BB962C8B-B14F-4D97-AF65-F5344CB8AC3E}">
        <p14:creationId xmlns:p14="http://schemas.microsoft.com/office/powerpoint/2010/main" val="616463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1906C3B-59AA-6444-B830-F3E854E140A4}"/>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A2F32857-B736-6D48-AF3A-31CCEA10787A}"/>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22122824-1141-CB40-9900-69EB5D8B7E48}"/>
              </a:ext>
            </a:extLst>
          </p:cNvPr>
          <p:cNvSpPr>
            <a:spLocks noGrp="1"/>
          </p:cNvSpPr>
          <p:nvPr>
            <p:ph type="pic" sz="quarter" idx="12"/>
          </p:nvPr>
        </p:nvSpPr>
        <p:spPr/>
      </p:sp>
      <p:sp>
        <p:nvSpPr>
          <p:cNvPr id="13" name="TextBox 12">
            <a:extLst>
              <a:ext uri="{FF2B5EF4-FFF2-40B4-BE49-F238E27FC236}">
                <a16:creationId xmlns:a16="http://schemas.microsoft.com/office/drawing/2014/main" id="{A0840AAF-8803-FB42-835E-7AF20A64E531}"/>
              </a:ext>
            </a:extLst>
          </p:cNvPr>
          <p:cNvSpPr txBox="1"/>
          <p:nvPr/>
        </p:nvSpPr>
        <p:spPr>
          <a:xfrm rot="16200000">
            <a:off x="8661550" y="3937725"/>
            <a:ext cx="2794329" cy="1323439"/>
          </a:xfrm>
          <a:prstGeom prst="rect">
            <a:avLst/>
          </a:prstGeom>
          <a:noFill/>
        </p:spPr>
        <p:txBody>
          <a:bodyPr wrap="square" rtlCol="0" anchor="ctr">
            <a:spAutoFit/>
          </a:bodyPr>
          <a:lstStyle/>
          <a:p>
            <a:r>
              <a:rPr lang="en-ID" sz="4000">
                <a:latin typeface="+mj-lt"/>
              </a:rPr>
              <a:t>What We Are Doing</a:t>
            </a:r>
            <a:endParaRPr lang="en-US" sz="7200" b="1">
              <a:latin typeface="+mj-lt"/>
            </a:endParaRPr>
          </a:p>
        </p:txBody>
      </p:sp>
      <p:sp>
        <p:nvSpPr>
          <p:cNvPr id="14" name="TextBox 13">
            <a:extLst>
              <a:ext uri="{FF2B5EF4-FFF2-40B4-BE49-F238E27FC236}">
                <a16:creationId xmlns:a16="http://schemas.microsoft.com/office/drawing/2014/main" id="{6BFBE2B4-D2E0-784A-8029-EB778A156AB1}"/>
              </a:ext>
            </a:extLst>
          </p:cNvPr>
          <p:cNvSpPr txBox="1"/>
          <p:nvPr/>
        </p:nvSpPr>
        <p:spPr>
          <a:xfrm>
            <a:off x="6279091" y="2437959"/>
            <a:ext cx="1605069" cy="991041"/>
          </a:xfrm>
          <a:prstGeom prst="rect">
            <a:avLst/>
          </a:prstGeom>
          <a:noFill/>
        </p:spPr>
        <p:txBody>
          <a:bodyPr wrap="square" rtlCol="0" anchor="ctr">
            <a:spAutoFit/>
          </a:bodyPr>
          <a:lstStyle/>
          <a:p>
            <a:pPr algn="just">
              <a:lnSpc>
                <a:spcPct val="150000"/>
              </a:lnSpc>
            </a:pPr>
            <a:r>
              <a:rPr lang="en-ID" sz="1000">
                <a:solidFill>
                  <a:schemeClr val="bg2"/>
                </a:solidFill>
              </a:rPr>
              <a:t>Them give sea have moved moving make form above isn't upon Creepeth moveth</a:t>
            </a:r>
          </a:p>
        </p:txBody>
      </p:sp>
      <p:sp>
        <p:nvSpPr>
          <p:cNvPr id="15" name="TextBox 14">
            <a:extLst>
              <a:ext uri="{FF2B5EF4-FFF2-40B4-BE49-F238E27FC236}">
                <a16:creationId xmlns:a16="http://schemas.microsoft.com/office/drawing/2014/main" id="{EFEFB375-AE52-4A4E-AE6D-FA3C76C39ECF}"/>
              </a:ext>
            </a:extLst>
          </p:cNvPr>
          <p:cNvSpPr txBox="1"/>
          <p:nvPr/>
        </p:nvSpPr>
        <p:spPr>
          <a:xfrm>
            <a:off x="6279091" y="2098122"/>
            <a:ext cx="1605069" cy="339837"/>
          </a:xfrm>
          <a:prstGeom prst="rect">
            <a:avLst/>
          </a:prstGeom>
          <a:noFill/>
        </p:spPr>
        <p:txBody>
          <a:bodyPr wrap="square" rtlCol="0" anchor="ctr">
            <a:spAutoFit/>
          </a:bodyPr>
          <a:lstStyle/>
          <a:p>
            <a:pPr algn="just">
              <a:lnSpc>
                <a:spcPct val="150000"/>
              </a:lnSpc>
            </a:pPr>
            <a:r>
              <a:rPr lang="en-ID" sz="1200" b="1">
                <a:solidFill>
                  <a:schemeClr val="bg2"/>
                </a:solidFill>
              </a:rPr>
              <a:t>Description</a:t>
            </a:r>
            <a:endParaRPr lang="en-US" sz="1200" b="1">
              <a:solidFill>
                <a:schemeClr val="bg2"/>
              </a:solidFill>
            </a:endParaRPr>
          </a:p>
        </p:txBody>
      </p:sp>
      <p:sp>
        <p:nvSpPr>
          <p:cNvPr id="16" name="Rectangle 15">
            <a:extLst>
              <a:ext uri="{FF2B5EF4-FFF2-40B4-BE49-F238E27FC236}">
                <a16:creationId xmlns:a16="http://schemas.microsoft.com/office/drawing/2014/main" id="{0310E973-9CE0-BE46-B888-2D9F0E7327B8}"/>
              </a:ext>
            </a:extLst>
          </p:cNvPr>
          <p:cNvSpPr/>
          <p:nvPr/>
        </p:nvSpPr>
        <p:spPr>
          <a:xfrm>
            <a:off x="8282322" y="1474938"/>
            <a:ext cx="504156" cy="15862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42014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F5D526F-5D0B-2A47-8D3E-699ED41AB696}"/>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14C20325-422B-2C4D-959A-6FDDD85FB2B3}"/>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C70BBF0C-8390-BC4B-B5E4-06213501BDCF}"/>
              </a:ext>
            </a:extLst>
          </p:cNvPr>
          <p:cNvSpPr>
            <a:spLocks noGrp="1"/>
          </p:cNvSpPr>
          <p:nvPr>
            <p:ph type="pic" sz="quarter" idx="10"/>
          </p:nvPr>
        </p:nvSpPr>
        <p:spPr/>
      </p:sp>
      <p:sp>
        <p:nvSpPr>
          <p:cNvPr id="14" name="Rectangle 13">
            <a:extLst>
              <a:ext uri="{FF2B5EF4-FFF2-40B4-BE49-F238E27FC236}">
                <a16:creationId xmlns:a16="http://schemas.microsoft.com/office/drawing/2014/main" id="{13FB4C9D-3D2D-A347-9DED-6CCD529001E9}"/>
              </a:ext>
            </a:extLst>
          </p:cNvPr>
          <p:cNvSpPr/>
          <p:nvPr/>
        </p:nvSpPr>
        <p:spPr>
          <a:xfrm>
            <a:off x="1847851" y="4438649"/>
            <a:ext cx="2175510" cy="15579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584B0F4D-9839-784E-A5BF-F3633DB1FCC7}"/>
              </a:ext>
            </a:extLst>
          </p:cNvPr>
          <p:cNvSpPr txBox="1"/>
          <p:nvPr/>
        </p:nvSpPr>
        <p:spPr>
          <a:xfrm>
            <a:off x="967411" y="4146521"/>
            <a:ext cx="2320538" cy="954107"/>
          </a:xfrm>
          <a:prstGeom prst="rect">
            <a:avLst/>
          </a:prstGeom>
          <a:noFill/>
        </p:spPr>
        <p:txBody>
          <a:bodyPr wrap="square" rtlCol="0" anchor="ctr">
            <a:spAutoFit/>
          </a:bodyPr>
          <a:lstStyle/>
          <a:p>
            <a:r>
              <a:rPr lang="en-ID" sz="2800">
                <a:latin typeface="+mj-lt"/>
              </a:rPr>
              <a:t>Our Picture Gallery</a:t>
            </a:r>
            <a:endParaRPr lang="en-US" sz="5400" b="1">
              <a:latin typeface="+mj-lt"/>
            </a:endParaRPr>
          </a:p>
        </p:txBody>
      </p:sp>
      <p:sp>
        <p:nvSpPr>
          <p:cNvPr id="12" name="TextBox 11">
            <a:extLst>
              <a:ext uri="{FF2B5EF4-FFF2-40B4-BE49-F238E27FC236}">
                <a16:creationId xmlns:a16="http://schemas.microsoft.com/office/drawing/2014/main" id="{FB83E274-1A81-5F46-ACD5-9FDD19685B7A}"/>
              </a:ext>
            </a:extLst>
          </p:cNvPr>
          <p:cNvSpPr txBox="1"/>
          <p:nvPr/>
        </p:nvSpPr>
        <p:spPr>
          <a:xfrm>
            <a:off x="967410" y="3275856"/>
            <a:ext cx="2320539" cy="616836"/>
          </a:xfrm>
          <a:prstGeom prst="rect">
            <a:avLst/>
          </a:prstGeom>
          <a:noFill/>
        </p:spPr>
        <p:txBody>
          <a:bodyPr wrap="square" rtlCol="0" anchor="ctr">
            <a:spAutoFit/>
          </a:bodyPr>
          <a:lstStyle/>
          <a:p>
            <a:pPr>
              <a:lnSpc>
                <a:spcPct val="150000"/>
              </a:lnSpc>
            </a:pPr>
            <a:r>
              <a:rPr lang="en-ID" sz="1200" b="1"/>
              <a:t>For a, seed gathering face sixth isn't two were</a:t>
            </a:r>
          </a:p>
        </p:txBody>
      </p:sp>
      <p:sp>
        <p:nvSpPr>
          <p:cNvPr id="13" name="TextBox 12">
            <a:extLst>
              <a:ext uri="{FF2B5EF4-FFF2-40B4-BE49-F238E27FC236}">
                <a16:creationId xmlns:a16="http://schemas.microsoft.com/office/drawing/2014/main" id="{8CB1EA49-B065-F640-B4E3-71616992A961}"/>
              </a:ext>
            </a:extLst>
          </p:cNvPr>
          <p:cNvSpPr txBox="1"/>
          <p:nvPr/>
        </p:nvSpPr>
        <p:spPr>
          <a:xfrm>
            <a:off x="6824834" y="4737777"/>
            <a:ext cx="2646970" cy="760208"/>
          </a:xfrm>
          <a:prstGeom prst="rect">
            <a:avLst/>
          </a:prstGeom>
          <a:noFill/>
        </p:spPr>
        <p:txBody>
          <a:bodyPr wrap="square" rtlCol="0" anchor="ctr">
            <a:spAutoFit/>
          </a:bodyPr>
          <a:lstStyle/>
          <a:p>
            <a:pPr algn="just">
              <a:lnSpc>
                <a:spcPct val="150000"/>
              </a:lnSpc>
            </a:pPr>
            <a:r>
              <a:rPr lang="en-ID" sz="1000">
                <a:solidFill>
                  <a:schemeClr val="bg2"/>
                </a:solidFill>
              </a:rPr>
              <a:t>Them give sea have moved moving make form above isn't upon Creepeth moveth two Life. For a, seed gathering</a:t>
            </a:r>
          </a:p>
        </p:txBody>
      </p:sp>
    </p:spTree>
    <p:extLst>
      <p:ext uri="{BB962C8B-B14F-4D97-AF65-F5344CB8AC3E}">
        <p14:creationId xmlns:p14="http://schemas.microsoft.com/office/powerpoint/2010/main" val="36436489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B527B39-A3B3-0D4E-A351-C550CFFACE69}"/>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BBC453C7-797C-F748-8044-B892B79C8B42}"/>
              </a:ext>
            </a:extLst>
          </p:cNvPr>
          <p:cNvSpPr>
            <a:spLocks noGrp="1"/>
          </p:cNvSpPr>
          <p:nvPr>
            <p:ph type="pic" sz="quarter" idx="11"/>
          </p:nvPr>
        </p:nvSpPr>
        <p:spPr/>
      </p:sp>
      <p:sp>
        <p:nvSpPr>
          <p:cNvPr id="10" name="TextBox 9">
            <a:extLst>
              <a:ext uri="{FF2B5EF4-FFF2-40B4-BE49-F238E27FC236}">
                <a16:creationId xmlns:a16="http://schemas.microsoft.com/office/drawing/2014/main" id="{BB4CD98B-41E8-094F-BD75-5E742F78BBC7}"/>
              </a:ext>
            </a:extLst>
          </p:cNvPr>
          <p:cNvSpPr txBox="1"/>
          <p:nvPr/>
        </p:nvSpPr>
        <p:spPr>
          <a:xfrm>
            <a:off x="1707091" y="1393488"/>
            <a:ext cx="3258609" cy="954107"/>
          </a:xfrm>
          <a:prstGeom prst="rect">
            <a:avLst/>
          </a:prstGeom>
          <a:noFill/>
        </p:spPr>
        <p:txBody>
          <a:bodyPr wrap="square" rtlCol="0" anchor="ctr">
            <a:spAutoFit/>
          </a:bodyPr>
          <a:lstStyle/>
          <a:p>
            <a:r>
              <a:rPr lang="en-ID" sz="2800">
                <a:solidFill>
                  <a:schemeClr val="bg2"/>
                </a:solidFill>
                <a:latin typeface="+mj-lt"/>
              </a:rPr>
              <a:t>It’s All About The Important One</a:t>
            </a:r>
            <a:endParaRPr lang="en-US" sz="5400" b="1">
              <a:solidFill>
                <a:schemeClr val="bg2"/>
              </a:solidFill>
              <a:latin typeface="+mj-lt"/>
            </a:endParaRPr>
          </a:p>
        </p:txBody>
      </p:sp>
      <p:sp>
        <p:nvSpPr>
          <p:cNvPr id="11" name="TextBox 10">
            <a:extLst>
              <a:ext uri="{FF2B5EF4-FFF2-40B4-BE49-F238E27FC236}">
                <a16:creationId xmlns:a16="http://schemas.microsoft.com/office/drawing/2014/main" id="{B7F67A29-B30E-B34C-9937-0544E0AA0691}"/>
              </a:ext>
            </a:extLst>
          </p:cNvPr>
          <p:cNvSpPr txBox="1"/>
          <p:nvPr/>
        </p:nvSpPr>
        <p:spPr>
          <a:xfrm>
            <a:off x="1707091" y="2879692"/>
            <a:ext cx="1605069" cy="991041"/>
          </a:xfrm>
          <a:prstGeom prst="rect">
            <a:avLst/>
          </a:prstGeom>
          <a:noFill/>
        </p:spPr>
        <p:txBody>
          <a:bodyPr wrap="square" rtlCol="0" anchor="ctr">
            <a:spAutoFit/>
          </a:bodyPr>
          <a:lstStyle/>
          <a:p>
            <a:pPr algn="just">
              <a:lnSpc>
                <a:spcPct val="150000"/>
              </a:lnSpc>
            </a:pPr>
            <a:r>
              <a:rPr lang="en-ID" sz="1000">
                <a:solidFill>
                  <a:schemeClr val="bg2"/>
                </a:solidFill>
              </a:rPr>
              <a:t>Them give sea have moved moving make form above isn't upon Creepeth moveth</a:t>
            </a:r>
          </a:p>
        </p:txBody>
      </p:sp>
      <p:sp>
        <p:nvSpPr>
          <p:cNvPr id="12" name="TextBox 11">
            <a:extLst>
              <a:ext uri="{FF2B5EF4-FFF2-40B4-BE49-F238E27FC236}">
                <a16:creationId xmlns:a16="http://schemas.microsoft.com/office/drawing/2014/main" id="{97D15823-9541-6F49-9DC7-346E310A1705}"/>
              </a:ext>
            </a:extLst>
          </p:cNvPr>
          <p:cNvSpPr txBox="1"/>
          <p:nvPr/>
        </p:nvSpPr>
        <p:spPr>
          <a:xfrm>
            <a:off x="1707091" y="2539855"/>
            <a:ext cx="1605069" cy="339837"/>
          </a:xfrm>
          <a:prstGeom prst="rect">
            <a:avLst/>
          </a:prstGeom>
          <a:noFill/>
        </p:spPr>
        <p:txBody>
          <a:bodyPr wrap="square" rtlCol="0" anchor="ctr">
            <a:spAutoFit/>
          </a:bodyPr>
          <a:lstStyle/>
          <a:p>
            <a:pPr algn="just">
              <a:lnSpc>
                <a:spcPct val="150000"/>
              </a:lnSpc>
            </a:pPr>
            <a:r>
              <a:rPr lang="en-ID" sz="1200" b="1">
                <a:solidFill>
                  <a:schemeClr val="bg2"/>
                </a:solidFill>
              </a:rPr>
              <a:t>Description</a:t>
            </a:r>
            <a:endParaRPr lang="en-US" sz="1200" b="1">
              <a:solidFill>
                <a:schemeClr val="bg2"/>
              </a:solidFill>
            </a:endParaRPr>
          </a:p>
        </p:txBody>
      </p:sp>
      <p:sp>
        <p:nvSpPr>
          <p:cNvPr id="13" name="TextBox 12">
            <a:extLst>
              <a:ext uri="{FF2B5EF4-FFF2-40B4-BE49-F238E27FC236}">
                <a16:creationId xmlns:a16="http://schemas.microsoft.com/office/drawing/2014/main" id="{1D8975B4-AD2D-024C-9F29-21859013A97F}"/>
              </a:ext>
            </a:extLst>
          </p:cNvPr>
          <p:cNvSpPr txBox="1"/>
          <p:nvPr/>
        </p:nvSpPr>
        <p:spPr>
          <a:xfrm>
            <a:off x="1707091" y="5064402"/>
            <a:ext cx="2228850" cy="400110"/>
          </a:xfrm>
          <a:prstGeom prst="rect">
            <a:avLst/>
          </a:prstGeom>
          <a:noFill/>
        </p:spPr>
        <p:txBody>
          <a:bodyPr wrap="square" rtlCol="0" anchor="ctr">
            <a:spAutoFit/>
          </a:bodyPr>
          <a:lstStyle/>
          <a:p>
            <a:r>
              <a:rPr lang="en-ID" sz="2000">
                <a:solidFill>
                  <a:schemeClr val="bg2"/>
                </a:solidFill>
                <a:latin typeface="+mj-lt"/>
              </a:rPr>
              <a:t>2021</a:t>
            </a:r>
            <a:endParaRPr lang="en-US" sz="4400" b="1">
              <a:solidFill>
                <a:schemeClr val="bg2"/>
              </a:solidFill>
              <a:latin typeface="+mj-lt"/>
            </a:endParaRPr>
          </a:p>
        </p:txBody>
      </p:sp>
    </p:spTree>
    <p:extLst>
      <p:ext uri="{BB962C8B-B14F-4D97-AF65-F5344CB8AC3E}">
        <p14:creationId xmlns:p14="http://schemas.microsoft.com/office/powerpoint/2010/main" val="18494502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B7381A1-0577-3A46-9BE7-220F3757893F}"/>
              </a:ext>
            </a:extLst>
          </p:cNvPr>
          <p:cNvSpPr>
            <a:spLocks noGrp="1"/>
          </p:cNvSpPr>
          <p:nvPr>
            <p:ph type="pic" sz="quarter" idx="10"/>
          </p:nvPr>
        </p:nvSpPr>
        <p:spPr/>
      </p:sp>
      <p:sp>
        <p:nvSpPr>
          <p:cNvPr id="9" name="Rectangle 8">
            <a:extLst>
              <a:ext uri="{FF2B5EF4-FFF2-40B4-BE49-F238E27FC236}">
                <a16:creationId xmlns:a16="http://schemas.microsoft.com/office/drawing/2014/main" id="{0EEF536F-BA74-5749-982F-E2FF614CC74B}"/>
              </a:ext>
            </a:extLst>
          </p:cNvPr>
          <p:cNvSpPr/>
          <p:nvPr/>
        </p:nvSpPr>
        <p:spPr>
          <a:xfrm>
            <a:off x="8382000" y="4632960"/>
            <a:ext cx="2842590" cy="2225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A56EDD55-0F1C-BD45-91E1-456B3CB0CD18}"/>
              </a:ext>
            </a:extLst>
          </p:cNvPr>
          <p:cNvSpPr txBox="1"/>
          <p:nvPr/>
        </p:nvSpPr>
        <p:spPr>
          <a:xfrm>
            <a:off x="1858107" y="3087753"/>
            <a:ext cx="4237893" cy="1015663"/>
          </a:xfrm>
          <a:prstGeom prst="rect">
            <a:avLst/>
          </a:prstGeom>
          <a:noFill/>
        </p:spPr>
        <p:txBody>
          <a:bodyPr wrap="square" rtlCol="0" anchor="ctr">
            <a:spAutoFit/>
          </a:bodyPr>
          <a:lstStyle/>
          <a:p>
            <a:r>
              <a:rPr lang="en-ID" sz="6000">
                <a:solidFill>
                  <a:schemeClr val="bg2"/>
                </a:solidFill>
                <a:latin typeface="+mj-lt"/>
              </a:rPr>
              <a:t>Leader</a:t>
            </a:r>
            <a:endParaRPr lang="en-US" sz="11500" b="1">
              <a:solidFill>
                <a:schemeClr val="bg2"/>
              </a:solidFill>
              <a:latin typeface="+mj-lt"/>
            </a:endParaRPr>
          </a:p>
        </p:txBody>
      </p:sp>
      <p:sp>
        <p:nvSpPr>
          <p:cNvPr id="7" name="TextBox 6">
            <a:extLst>
              <a:ext uri="{FF2B5EF4-FFF2-40B4-BE49-F238E27FC236}">
                <a16:creationId xmlns:a16="http://schemas.microsoft.com/office/drawing/2014/main" id="{B4D2A2F0-8181-E443-AECE-F6E0B7F1BDD0}"/>
              </a:ext>
            </a:extLst>
          </p:cNvPr>
          <p:cNvSpPr txBox="1"/>
          <p:nvPr/>
        </p:nvSpPr>
        <p:spPr>
          <a:xfrm>
            <a:off x="1858106" y="5093418"/>
            <a:ext cx="4237893" cy="616836"/>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a:t>
            </a:r>
          </a:p>
        </p:txBody>
      </p:sp>
      <p:sp>
        <p:nvSpPr>
          <p:cNvPr id="8" name="TextBox 7">
            <a:extLst>
              <a:ext uri="{FF2B5EF4-FFF2-40B4-BE49-F238E27FC236}">
                <a16:creationId xmlns:a16="http://schemas.microsoft.com/office/drawing/2014/main" id="{86CD0F74-2E3A-E942-9A53-F4EA34C323D1}"/>
              </a:ext>
            </a:extLst>
          </p:cNvPr>
          <p:cNvSpPr txBox="1"/>
          <p:nvPr/>
        </p:nvSpPr>
        <p:spPr>
          <a:xfrm>
            <a:off x="7192528" y="5021732"/>
            <a:ext cx="3141366"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spTree>
    <p:extLst>
      <p:ext uri="{BB962C8B-B14F-4D97-AF65-F5344CB8AC3E}">
        <p14:creationId xmlns:p14="http://schemas.microsoft.com/office/powerpoint/2010/main" val="2908825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337353C3-1E4F-9A4E-BB81-33E7D5DC177C}"/>
              </a:ext>
            </a:extLst>
          </p:cNvPr>
          <p:cNvSpPr/>
          <p:nvPr/>
        </p:nvSpPr>
        <p:spPr>
          <a:xfrm>
            <a:off x="2760785" y="2203869"/>
            <a:ext cx="533400" cy="403820"/>
          </a:xfrm>
          <a:custGeom>
            <a:avLst/>
            <a:gdLst/>
            <a:ahLst/>
            <a:cxnLst/>
            <a:rect l="l" t="t" r="r" b="b"/>
            <a:pathLst>
              <a:path w="681929" h="516265">
                <a:moveTo>
                  <a:pt x="613201" y="24604"/>
                </a:moveTo>
                <a:cubicBezTo>
                  <a:pt x="642908" y="24705"/>
                  <a:pt x="665955" y="39153"/>
                  <a:pt x="676065" y="65537"/>
                </a:cubicBezTo>
                <a:lnTo>
                  <a:pt x="676065" y="65538"/>
                </a:lnTo>
                <a:cubicBezTo>
                  <a:pt x="685968" y="91395"/>
                  <a:pt x="683529" y="123108"/>
                  <a:pt x="667229" y="170794"/>
                </a:cubicBezTo>
                <a:cubicBezTo>
                  <a:pt x="652815" y="216654"/>
                  <a:pt x="623320" y="262092"/>
                  <a:pt x="588277" y="305937"/>
                </a:cubicBezTo>
                <a:cubicBezTo>
                  <a:pt x="543631" y="361775"/>
                  <a:pt x="493544" y="413911"/>
                  <a:pt x="442604" y="465111"/>
                </a:cubicBezTo>
                <a:cubicBezTo>
                  <a:pt x="390863" y="517154"/>
                  <a:pt x="325007" y="530645"/>
                  <a:pt x="285638" y="500244"/>
                </a:cubicBezTo>
                <a:cubicBezTo>
                  <a:pt x="246642" y="470123"/>
                  <a:pt x="251134" y="408524"/>
                  <a:pt x="299747" y="354936"/>
                </a:cubicBezTo>
                <a:cubicBezTo>
                  <a:pt x="331500" y="319944"/>
                  <a:pt x="367496" y="288043"/>
                  <a:pt x="401363" y="254550"/>
                </a:cubicBezTo>
                <a:cubicBezTo>
                  <a:pt x="441925" y="214452"/>
                  <a:pt x="477038" y="174401"/>
                  <a:pt x="486626" y="121515"/>
                </a:cubicBezTo>
                <a:cubicBezTo>
                  <a:pt x="494222" y="79590"/>
                  <a:pt x="537843" y="42069"/>
                  <a:pt x="581505" y="29375"/>
                </a:cubicBezTo>
                <a:cubicBezTo>
                  <a:pt x="592656" y="26131"/>
                  <a:pt x="603298" y="24570"/>
                  <a:pt x="613201" y="24604"/>
                </a:cubicBezTo>
                <a:close/>
                <a:moveTo>
                  <a:pt x="319444" y="160"/>
                </a:moveTo>
                <a:cubicBezTo>
                  <a:pt x="350584" y="2009"/>
                  <a:pt x="373017" y="19865"/>
                  <a:pt x="380345" y="50922"/>
                </a:cubicBezTo>
                <a:cubicBezTo>
                  <a:pt x="386636" y="77482"/>
                  <a:pt x="383232" y="106385"/>
                  <a:pt x="374483" y="128542"/>
                </a:cubicBezTo>
                <a:cubicBezTo>
                  <a:pt x="357895" y="175010"/>
                  <a:pt x="335693" y="210705"/>
                  <a:pt x="307974" y="244854"/>
                </a:cubicBezTo>
                <a:cubicBezTo>
                  <a:pt x="267206" y="295070"/>
                  <a:pt x="220501" y="340976"/>
                  <a:pt x="173488" y="386133"/>
                </a:cubicBezTo>
                <a:cubicBezTo>
                  <a:pt x="124150" y="433585"/>
                  <a:pt x="61358" y="444125"/>
                  <a:pt x="24603" y="415129"/>
                </a:cubicBezTo>
                <a:cubicBezTo>
                  <a:pt x="-11841" y="386321"/>
                  <a:pt x="-7515" y="328656"/>
                  <a:pt x="35713" y="277269"/>
                </a:cubicBezTo>
                <a:cubicBezTo>
                  <a:pt x="62889" y="244994"/>
                  <a:pt x="96167" y="218059"/>
                  <a:pt x="127364" y="189391"/>
                </a:cubicBezTo>
                <a:cubicBezTo>
                  <a:pt x="156895" y="162316"/>
                  <a:pt x="178543" y="135006"/>
                  <a:pt x="187398" y="98749"/>
                </a:cubicBezTo>
                <a:cubicBezTo>
                  <a:pt x="198612" y="52796"/>
                  <a:pt x="240954" y="15040"/>
                  <a:pt x="285638" y="3751"/>
                </a:cubicBezTo>
                <a:cubicBezTo>
                  <a:pt x="297716" y="706"/>
                  <a:pt x="309064" y="-456"/>
                  <a:pt x="319444" y="1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extBox 2">
            <a:extLst>
              <a:ext uri="{FF2B5EF4-FFF2-40B4-BE49-F238E27FC236}">
                <a16:creationId xmlns:a16="http://schemas.microsoft.com/office/drawing/2014/main" id="{314DDDEE-351A-964E-B503-8A3B5B0DD339}"/>
              </a:ext>
            </a:extLst>
          </p:cNvPr>
          <p:cNvSpPr txBox="1"/>
          <p:nvPr/>
        </p:nvSpPr>
        <p:spPr>
          <a:xfrm>
            <a:off x="2760785" y="2951944"/>
            <a:ext cx="6670430" cy="954107"/>
          </a:xfrm>
          <a:prstGeom prst="rect">
            <a:avLst/>
          </a:prstGeom>
          <a:noFill/>
        </p:spPr>
        <p:txBody>
          <a:bodyPr wrap="square" rtlCol="0" anchor="ctr">
            <a:spAutoFit/>
          </a:bodyPr>
          <a:lstStyle/>
          <a:p>
            <a:pPr algn="ctr"/>
            <a:r>
              <a:rPr lang="en-ID" sz="2800" i="1">
                <a:latin typeface="+mj-lt"/>
              </a:rPr>
              <a:t>One Is By Acquiring Much, And The Other Is By Desiring Little</a:t>
            </a:r>
            <a:endParaRPr lang="en-US" sz="4000" b="1">
              <a:latin typeface="+mj-lt"/>
            </a:endParaRPr>
          </a:p>
        </p:txBody>
      </p:sp>
      <p:sp>
        <p:nvSpPr>
          <p:cNvPr id="38" name="Freeform 37">
            <a:extLst>
              <a:ext uri="{FF2B5EF4-FFF2-40B4-BE49-F238E27FC236}">
                <a16:creationId xmlns:a16="http://schemas.microsoft.com/office/drawing/2014/main" id="{BEA765EF-82EA-B741-AFB1-25C916418687}"/>
              </a:ext>
            </a:extLst>
          </p:cNvPr>
          <p:cNvSpPr/>
          <p:nvPr/>
        </p:nvSpPr>
        <p:spPr>
          <a:xfrm>
            <a:off x="8897815" y="4250306"/>
            <a:ext cx="533400" cy="403820"/>
          </a:xfrm>
          <a:custGeom>
            <a:avLst/>
            <a:gdLst/>
            <a:ahLst/>
            <a:cxnLst/>
            <a:rect l="l" t="t" r="r" b="b"/>
            <a:pathLst>
              <a:path w="681929" h="516265">
                <a:moveTo>
                  <a:pt x="613201" y="24604"/>
                </a:moveTo>
                <a:cubicBezTo>
                  <a:pt x="642908" y="24705"/>
                  <a:pt x="665955" y="39153"/>
                  <a:pt x="676065" y="65537"/>
                </a:cubicBezTo>
                <a:lnTo>
                  <a:pt x="676065" y="65538"/>
                </a:lnTo>
                <a:cubicBezTo>
                  <a:pt x="685968" y="91395"/>
                  <a:pt x="683529" y="123108"/>
                  <a:pt x="667229" y="170794"/>
                </a:cubicBezTo>
                <a:cubicBezTo>
                  <a:pt x="652815" y="216654"/>
                  <a:pt x="623320" y="262092"/>
                  <a:pt x="588277" y="305937"/>
                </a:cubicBezTo>
                <a:cubicBezTo>
                  <a:pt x="543631" y="361775"/>
                  <a:pt x="493544" y="413911"/>
                  <a:pt x="442604" y="465111"/>
                </a:cubicBezTo>
                <a:cubicBezTo>
                  <a:pt x="390863" y="517154"/>
                  <a:pt x="325007" y="530645"/>
                  <a:pt x="285638" y="500244"/>
                </a:cubicBezTo>
                <a:cubicBezTo>
                  <a:pt x="246642" y="470123"/>
                  <a:pt x="251134" y="408524"/>
                  <a:pt x="299747" y="354936"/>
                </a:cubicBezTo>
                <a:cubicBezTo>
                  <a:pt x="331500" y="319944"/>
                  <a:pt x="367496" y="288043"/>
                  <a:pt x="401363" y="254550"/>
                </a:cubicBezTo>
                <a:cubicBezTo>
                  <a:pt x="441925" y="214452"/>
                  <a:pt x="477038" y="174401"/>
                  <a:pt x="486626" y="121515"/>
                </a:cubicBezTo>
                <a:cubicBezTo>
                  <a:pt x="494222" y="79590"/>
                  <a:pt x="537843" y="42069"/>
                  <a:pt x="581505" y="29375"/>
                </a:cubicBezTo>
                <a:cubicBezTo>
                  <a:pt x="592656" y="26131"/>
                  <a:pt x="603298" y="24570"/>
                  <a:pt x="613201" y="24604"/>
                </a:cubicBezTo>
                <a:close/>
                <a:moveTo>
                  <a:pt x="319444" y="160"/>
                </a:moveTo>
                <a:cubicBezTo>
                  <a:pt x="350584" y="2009"/>
                  <a:pt x="373017" y="19865"/>
                  <a:pt x="380345" y="50922"/>
                </a:cubicBezTo>
                <a:cubicBezTo>
                  <a:pt x="386636" y="77482"/>
                  <a:pt x="383232" y="106385"/>
                  <a:pt x="374483" y="128542"/>
                </a:cubicBezTo>
                <a:cubicBezTo>
                  <a:pt x="357895" y="175010"/>
                  <a:pt x="335693" y="210705"/>
                  <a:pt x="307974" y="244854"/>
                </a:cubicBezTo>
                <a:cubicBezTo>
                  <a:pt x="267206" y="295070"/>
                  <a:pt x="220501" y="340976"/>
                  <a:pt x="173488" y="386133"/>
                </a:cubicBezTo>
                <a:cubicBezTo>
                  <a:pt x="124150" y="433585"/>
                  <a:pt x="61358" y="444125"/>
                  <a:pt x="24603" y="415129"/>
                </a:cubicBezTo>
                <a:cubicBezTo>
                  <a:pt x="-11841" y="386321"/>
                  <a:pt x="-7515" y="328656"/>
                  <a:pt x="35713" y="277269"/>
                </a:cubicBezTo>
                <a:cubicBezTo>
                  <a:pt x="62889" y="244994"/>
                  <a:pt x="96167" y="218059"/>
                  <a:pt x="127364" y="189391"/>
                </a:cubicBezTo>
                <a:cubicBezTo>
                  <a:pt x="156895" y="162316"/>
                  <a:pt x="178543" y="135006"/>
                  <a:pt x="187398" y="98749"/>
                </a:cubicBezTo>
                <a:cubicBezTo>
                  <a:pt x="198612" y="52796"/>
                  <a:pt x="240954" y="15040"/>
                  <a:pt x="285638" y="3751"/>
                </a:cubicBezTo>
                <a:cubicBezTo>
                  <a:pt x="297716" y="706"/>
                  <a:pt x="309064" y="-456"/>
                  <a:pt x="319444" y="1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708696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9640A739-6C44-CE43-9875-0FFF3823E998}"/>
              </a:ext>
            </a:extLst>
          </p:cNvPr>
          <p:cNvSpPr/>
          <p:nvPr/>
        </p:nvSpPr>
        <p:spPr>
          <a:xfrm>
            <a:off x="967408" y="3429000"/>
            <a:ext cx="5719142" cy="25676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85B5A447-AEF5-B045-8603-C27667319B15}"/>
              </a:ext>
            </a:extLst>
          </p:cNvPr>
          <p:cNvSpPr txBox="1"/>
          <p:nvPr/>
        </p:nvSpPr>
        <p:spPr>
          <a:xfrm>
            <a:off x="7449171" y="3730613"/>
            <a:ext cx="3618879" cy="1384995"/>
          </a:xfrm>
          <a:prstGeom prst="rect">
            <a:avLst/>
          </a:prstGeom>
          <a:noFill/>
        </p:spPr>
        <p:txBody>
          <a:bodyPr wrap="square" rtlCol="0" anchor="ctr">
            <a:spAutoFit/>
          </a:bodyPr>
          <a:lstStyle/>
          <a:p>
            <a:r>
              <a:rPr lang="en-ID" sz="2800">
                <a:latin typeface="+mj-lt"/>
              </a:rPr>
              <a:t>Everything Is About Our Future And Whealty</a:t>
            </a:r>
            <a:endParaRPr lang="en-US" sz="5400" b="1">
              <a:latin typeface="+mj-lt"/>
            </a:endParaRPr>
          </a:p>
        </p:txBody>
      </p:sp>
      <p:sp>
        <p:nvSpPr>
          <p:cNvPr id="16" name="TextBox 15">
            <a:extLst>
              <a:ext uri="{FF2B5EF4-FFF2-40B4-BE49-F238E27FC236}">
                <a16:creationId xmlns:a16="http://schemas.microsoft.com/office/drawing/2014/main" id="{0416C3C6-D65E-6B42-89B5-CE68D85A8107}"/>
              </a:ext>
            </a:extLst>
          </p:cNvPr>
          <p:cNvSpPr txBox="1"/>
          <p:nvPr/>
        </p:nvSpPr>
        <p:spPr>
          <a:xfrm>
            <a:off x="7448550" y="2514159"/>
            <a:ext cx="3619500" cy="991041"/>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a:t>
            </a:r>
            <a:endParaRPr lang="en-US" sz="1000"/>
          </a:p>
        </p:txBody>
      </p:sp>
      <p:sp>
        <p:nvSpPr>
          <p:cNvPr id="18" name="TextBox 17">
            <a:extLst>
              <a:ext uri="{FF2B5EF4-FFF2-40B4-BE49-F238E27FC236}">
                <a16:creationId xmlns:a16="http://schemas.microsoft.com/office/drawing/2014/main" id="{7D06AA4E-16A7-D64D-8398-B9322FBFC711}"/>
              </a:ext>
            </a:extLst>
          </p:cNvPr>
          <p:cNvSpPr txBox="1"/>
          <p:nvPr/>
        </p:nvSpPr>
        <p:spPr>
          <a:xfrm>
            <a:off x="7448550" y="1739774"/>
            <a:ext cx="3619500" cy="616836"/>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a:t>
            </a:r>
          </a:p>
        </p:txBody>
      </p:sp>
      <p:sp>
        <p:nvSpPr>
          <p:cNvPr id="3" name="Picture Placeholder 2">
            <a:extLst>
              <a:ext uri="{FF2B5EF4-FFF2-40B4-BE49-F238E27FC236}">
                <a16:creationId xmlns:a16="http://schemas.microsoft.com/office/drawing/2014/main" id="{7B4C8B98-ED7C-9D4D-BF42-216A3D09B490}"/>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2F7A3496-8589-5E42-8A02-303D6BB77CA6}"/>
              </a:ext>
            </a:extLst>
          </p:cNvPr>
          <p:cNvSpPr>
            <a:spLocks noGrp="1"/>
          </p:cNvSpPr>
          <p:nvPr>
            <p:ph type="pic" sz="quarter" idx="10"/>
          </p:nvPr>
        </p:nvSpPr>
        <p:spPr/>
      </p:sp>
      <p:pic>
        <p:nvPicPr>
          <p:cNvPr id="17" name="Picture 16">
            <a:extLst>
              <a:ext uri="{FF2B5EF4-FFF2-40B4-BE49-F238E27FC236}">
                <a16:creationId xmlns:a16="http://schemas.microsoft.com/office/drawing/2014/main" id="{C036D54B-60F4-954F-9BFF-D30504C8A9E1}"/>
              </a:ext>
            </a:extLst>
          </p:cNvPr>
          <p:cNvPicPr>
            <a:picLocks noChangeAspect="1"/>
          </p:cNvPicPr>
          <p:nvPr/>
        </p:nvPicPr>
        <p:blipFill>
          <a:blip r:embed="rId2"/>
          <a:stretch>
            <a:fillRect/>
          </a:stretch>
        </p:blipFill>
        <p:spPr>
          <a:xfrm>
            <a:off x="1493891" y="1218544"/>
            <a:ext cx="2204332" cy="4420911"/>
          </a:xfrm>
          <a:prstGeom prst="rect">
            <a:avLst/>
          </a:prstGeom>
        </p:spPr>
      </p:pic>
      <p:pic>
        <p:nvPicPr>
          <p:cNvPr id="19" name="Picture 18">
            <a:extLst>
              <a:ext uri="{FF2B5EF4-FFF2-40B4-BE49-F238E27FC236}">
                <a16:creationId xmlns:a16="http://schemas.microsoft.com/office/drawing/2014/main" id="{B484DEA9-5F93-E84A-9D4C-6479850AF56A}"/>
              </a:ext>
            </a:extLst>
          </p:cNvPr>
          <p:cNvPicPr>
            <a:picLocks noChangeAspect="1"/>
          </p:cNvPicPr>
          <p:nvPr/>
        </p:nvPicPr>
        <p:blipFill>
          <a:blip r:embed="rId2"/>
          <a:stretch>
            <a:fillRect/>
          </a:stretch>
        </p:blipFill>
        <p:spPr>
          <a:xfrm>
            <a:off x="3891668" y="1218544"/>
            <a:ext cx="2204332" cy="4420911"/>
          </a:xfrm>
          <a:prstGeom prst="rect">
            <a:avLst/>
          </a:prstGeom>
        </p:spPr>
      </p:pic>
    </p:spTree>
    <p:extLst>
      <p:ext uri="{BB962C8B-B14F-4D97-AF65-F5344CB8AC3E}">
        <p14:creationId xmlns:p14="http://schemas.microsoft.com/office/powerpoint/2010/main" val="12854092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C39EE3F-7BC5-C34F-8C11-A7D61E3B34B0}"/>
              </a:ext>
            </a:extLst>
          </p:cNvPr>
          <p:cNvSpPr/>
          <p:nvPr/>
        </p:nvSpPr>
        <p:spPr>
          <a:xfrm>
            <a:off x="6648450" y="0"/>
            <a:ext cx="457614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97BFCCB-06BC-D644-B39A-78CE5E95149E}"/>
              </a:ext>
            </a:extLst>
          </p:cNvPr>
          <p:cNvSpPr txBox="1"/>
          <p:nvPr/>
        </p:nvSpPr>
        <p:spPr>
          <a:xfrm>
            <a:off x="1320390" y="2940176"/>
            <a:ext cx="3308759" cy="1221873"/>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9" name="TextBox 8">
            <a:extLst>
              <a:ext uri="{FF2B5EF4-FFF2-40B4-BE49-F238E27FC236}">
                <a16:creationId xmlns:a16="http://schemas.microsoft.com/office/drawing/2014/main" id="{E49AA060-CEE0-CE41-A8AE-8AD59C3B362C}"/>
              </a:ext>
            </a:extLst>
          </p:cNvPr>
          <p:cNvSpPr txBox="1"/>
          <p:nvPr/>
        </p:nvSpPr>
        <p:spPr>
          <a:xfrm>
            <a:off x="1320390" y="2663177"/>
            <a:ext cx="3308759" cy="276999"/>
          </a:xfrm>
          <a:prstGeom prst="rect">
            <a:avLst/>
          </a:prstGeom>
          <a:noFill/>
        </p:spPr>
        <p:txBody>
          <a:bodyPr wrap="square" rtlCol="0" anchor="ctr">
            <a:spAutoFit/>
          </a:bodyPr>
          <a:lstStyle/>
          <a:p>
            <a:pPr algn="just"/>
            <a:r>
              <a:rPr lang="en-ID" sz="1200" b="1"/>
              <a:t>Description</a:t>
            </a:r>
            <a:endParaRPr lang="en-US" sz="1200" b="1"/>
          </a:p>
        </p:txBody>
      </p:sp>
      <p:sp>
        <p:nvSpPr>
          <p:cNvPr id="10" name="TextBox 9">
            <a:extLst>
              <a:ext uri="{FF2B5EF4-FFF2-40B4-BE49-F238E27FC236}">
                <a16:creationId xmlns:a16="http://schemas.microsoft.com/office/drawing/2014/main" id="{831C8129-903D-B441-9856-B8D64A8630A0}"/>
              </a:ext>
            </a:extLst>
          </p:cNvPr>
          <p:cNvSpPr txBox="1"/>
          <p:nvPr/>
        </p:nvSpPr>
        <p:spPr>
          <a:xfrm>
            <a:off x="1320391" y="4827347"/>
            <a:ext cx="1632721"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11" name="TextBox 10">
            <a:extLst>
              <a:ext uri="{FF2B5EF4-FFF2-40B4-BE49-F238E27FC236}">
                <a16:creationId xmlns:a16="http://schemas.microsoft.com/office/drawing/2014/main" id="{17C1D210-411A-AA4B-ADAF-39A663196D69}"/>
              </a:ext>
            </a:extLst>
          </p:cNvPr>
          <p:cNvSpPr txBox="1"/>
          <p:nvPr/>
        </p:nvSpPr>
        <p:spPr>
          <a:xfrm>
            <a:off x="1320391" y="4439048"/>
            <a:ext cx="1632721" cy="523220"/>
          </a:xfrm>
          <a:prstGeom prst="rect">
            <a:avLst/>
          </a:prstGeom>
          <a:noFill/>
        </p:spPr>
        <p:txBody>
          <a:bodyPr wrap="square" rtlCol="0" anchor="ctr">
            <a:spAutoFit/>
          </a:bodyPr>
          <a:lstStyle/>
          <a:p>
            <a:r>
              <a:rPr lang="en-ID" sz="2800">
                <a:latin typeface="+mj-lt"/>
              </a:rPr>
              <a:t>2021</a:t>
            </a:r>
            <a:endParaRPr lang="en-US" sz="5400" b="1">
              <a:latin typeface="+mj-lt"/>
            </a:endParaRPr>
          </a:p>
        </p:txBody>
      </p:sp>
      <p:sp>
        <p:nvSpPr>
          <p:cNvPr id="12" name="TextBox 11">
            <a:extLst>
              <a:ext uri="{FF2B5EF4-FFF2-40B4-BE49-F238E27FC236}">
                <a16:creationId xmlns:a16="http://schemas.microsoft.com/office/drawing/2014/main" id="{3D7FD4DF-D5FE-E147-908E-3E91CBA95A82}"/>
              </a:ext>
            </a:extLst>
          </p:cNvPr>
          <p:cNvSpPr txBox="1"/>
          <p:nvPr/>
        </p:nvSpPr>
        <p:spPr>
          <a:xfrm>
            <a:off x="1320390" y="1485900"/>
            <a:ext cx="3308759" cy="1015663"/>
          </a:xfrm>
          <a:prstGeom prst="rect">
            <a:avLst/>
          </a:prstGeom>
          <a:noFill/>
        </p:spPr>
        <p:txBody>
          <a:bodyPr wrap="square" rtlCol="0" anchor="ctr">
            <a:spAutoFit/>
          </a:bodyPr>
          <a:lstStyle/>
          <a:p>
            <a:r>
              <a:rPr lang="en-ID" sz="6000">
                <a:latin typeface="+mj-lt"/>
              </a:rPr>
              <a:t>Mockup</a:t>
            </a:r>
            <a:endParaRPr lang="en-US" sz="11500" b="1">
              <a:latin typeface="+mj-lt"/>
            </a:endParaRPr>
          </a:p>
        </p:txBody>
      </p:sp>
      <p:sp>
        <p:nvSpPr>
          <p:cNvPr id="3" name="Picture Placeholder 2">
            <a:extLst>
              <a:ext uri="{FF2B5EF4-FFF2-40B4-BE49-F238E27FC236}">
                <a16:creationId xmlns:a16="http://schemas.microsoft.com/office/drawing/2014/main" id="{75B71FAF-3C86-CA4E-99D3-50CD0784F716}"/>
              </a:ext>
            </a:extLst>
          </p:cNvPr>
          <p:cNvSpPr>
            <a:spLocks noGrp="1"/>
          </p:cNvSpPr>
          <p:nvPr>
            <p:ph type="pic" sz="quarter" idx="10"/>
          </p:nvPr>
        </p:nvSpPr>
        <p:spPr/>
      </p:sp>
      <p:pic>
        <p:nvPicPr>
          <p:cNvPr id="13" name="Picture 12">
            <a:extLst>
              <a:ext uri="{FF2B5EF4-FFF2-40B4-BE49-F238E27FC236}">
                <a16:creationId xmlns:a16="http://schemas.microsoft.com/office/drawing/2014/main" id="{33CBE4B6-6F49-BB46-A2F6-F4027A92DD39}"/>
              </a:ext>
            </a:extLst>
          </p:cNvPr>
          <p:cNvPicPr>
            <a:picLocks noChangeAspect="1"/>
          </p:cNvPicPr>
          <p:nvPr/>
        </p:nvPicPr>
        <p:blipFill>
          <a:blip r:embed="rId2"/>
          <a:stretch>
            <a:fillRect/>
          </a:stretch>
        </p:blipFill>
        <p:spPr>
          <a:xfrm>
            <a:off x="4789876" y="1524000"/>
            <a:ext cx="6307948" cy="3810000"/>
          </a:xfrm>
          <a:prstGeom prst="rect">
            <a:avLst/>
          </a:prstGeom>
        </p:spPr>
      </p:pic>
    </p:spTree>
    <p:extLst>
      <p:ext uri="{BB962C8B-B14F-4D97-AF65-F5344CB8AC3E}">
        <p14:creationId xmlns:p14="http://schemas.microsoft.com/office/powerpoint/2010/main" val="7854886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92011FF-8443-4F49-A559-EEFB56E7F0A8}"/>
              </a:ext>
            </a:extLst>
          </p:cNvPr>
          <p:cNvSpPr/>
          <p:nvPr/>
        </p:nvSpPr>
        <p:spPr>
          <a:xfrm>
            <a:off x="1273641" y="1705231"/>
            <a:ext cx="2915300" cy="4283885"/>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3029778-E18E-474B-A01A-78A033E32F45}"/>
              </a:ext>
            </a:extLst>
          </p:cNvPr>
          <p:cNvSpPr/>
          <p:nvPr/>
        </p:nvSpPr>
        <p:spPr>
          <a:xfrm>
            <a:off x="4638348" y="1705231"/>
            <a:ext cx="2915300" cy="4283885"/>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F78A9F7-5003-ED45-A6B6-C5A4A7443F20}"/>
              </a:ext>
            </a:extLst>
          </p:cNvPr>
          <p:cNvSpPr/>
          <p:nvPr/>
        </p:nvSpPr>
        <p:spPr>
          <a:xfrm>
            <a:off x="8003055" y="1705231"/>
            <a:ext cx="2915300" cy="4283885"/>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C67490A0-08F3-E945-BE54-482853E4DFD1}"/>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19" name="TextBox 18">
            <a:extLst>
              <a:ext uri="{FF2B5EF4-FFF2-40B4-BE49-F238E27FC236}">
                <a16:creationId xmlns:a16="http://schemas.microsoft.com/office/drawing/2014/main" id="{3DA0F209-F11F-7E4D-9C21-AA3EF3FBDEB1}"/>
              </a:ext>
            </a:extLst>
          </p:cNvPr>
          <p:cNvSpPr txBox="1"/>
          <p:nvPr/>
        </p:nvSpPr>
        <p:spPr>
          <a:xfrm>
            <a:off x="1557847" y="5138972"/>
            <a:ext cx="2346890" cy="529376"/>
          </a:xfrm>
          <a:prstGeom prst="rect">
            <a:avLst/>
          </a:prstGeom>
          <a:noFill/>
        </p:spPr>
        <p:txBody>
          <a:bodyPr wrap="square" rtlCol="0" anchor="ctr">
            <a:spAutoFit/>
          </a:bodyPr>
          <a:lstStyle/>
          <a:p>
            <a:pPr algn="ctr">
              <a:lnSpc>
                <a:spcPct val="150000"/>
              </a:lnSpc>
            </a:pPr>
            <a:r>
              <a:rPr lang="en-ID" sz="1000">
                <a:solidFill>
                  <a:schemeClr val="bg2"/>
                </a:solidFill>
              </a:rPr>
              <a:t>Them give sea have moved moving make form above isn't upon</a:t>
            </a:r>
          </a:p>
        </p:txBody>
      </p:sp>
      <p:sp>
        <p:nvSpPr>
          <p:cNvPr id="20" name="TextBox 19">
            <a:extLst>
              <a:ext uri="{FF2B5EF4-FFF2-40B4-BE49-F238E27FC236}">
                <a16:creationId xmlns:a16="http://schemas.microsoft.com/office/drawing/2014/main" id="{3EE9D677-60FB-5B42-97ED-DC0049F5EE26}"/>
              </a:ext>
            </a:extLst>
          </p:cNvPr>
          <p:cNvSpPr txBox="1"/>
          <p:nvPr/>
        </p:nvSpPr>
        <p:spPr>
          <a:xfrm>
            <a:off x="1557847" y="4886687"/>
            <a:ext cx="2346890" cy="276999"/>
          </a:xfrm>
          <a:prstGeom prst="rect">
            <a:avLst/>
          </a:prstGeom>
          <a:noFill/>
        </p:spPr>
        <p:txBody>
          <a:bodyPr wrap="square" rtlCol="0" anchor="ctr">
            <a:spAutoFit/>
          </a:bodyPr>
          <a:lstStyle/>
          <a:p>
            <a:pPr algn="ctr"/>
            <a:r>
              <a:rPr lang="en-ID" sz="1200" b="1">
                <a:solidFill>
                  <a:schemeClr val="bg2"/>
                </a:solidFill>
              </a:rPr>
              <a:t>Description</a:t>
            </a:r>
            <a:endParaRPr lang="en-US" sz="1200" b="1">
              <a:solidFill>
                <a:schemeClr val="bg2"/>
              </a:solidFill>
            </a:endParaRPr>
          </a:p>
        </p:txBody>
      </p:sp>
      <p:sp>
        <p:nvSpPr>
          <p:cNvPr id="21" name="TextBox 20">
            <a:extLst>
              <a:ext uri="{FF2B5EF4-FFF2-40B4-BE49-F238E27FC236}">
                <a16:creationId xmlns:a16="http://schemas.microsoft.com/office/drawing/2014/main" id="{2F287804-D985-FD4E-8D08-220FFBE9320E}"/>
              </a:ext>
            </a:extLst>
          </p:cNvPr>
          <p:cNvSpPr txBox="1"/>
          <p:nvPr/>
        </p:nvSpPr>
        <p:spPr>
          <a:xfrm>
            <a:off x="1557846" y="4390855"/>
            <a:ext cx="2346890" cy="523220"/>
          </a:xfrm>
          <a:prstGeom prst="rect">
            <a:avLst/>
          </a:prstGeom>
          <a:noFill/>
        </p:spPr>
        <p:txBody>
          <a:bodyPr wrap="square" rtlCol="0" anchor="ctr">
            <a:spAutoFit/>
          </a:bodyPr>
          <a:lstStyle/>
          <a:p>
            <a:pPr algn="ctr"/>
            <a:r>
              <a:rPr lang="en-ID" sz="2800">
                <a:solidFill>
                  <a:schemeClr val="bg2"/>
                </a:solidFill>
                <a:latin typeface="+mj-lt"/>
              </a:rPr>
              <a:t>$19.</a:t>
            </a:r>
            <a:r>
              <a:rPr lang="en-ID" sz="1400">
                <a:solidFill>
                  <a:schemeClr val="bg2"/>
                </a:solidFill>
                <a:latin typeface="+mj-lt"/>
              </a:rPr>
              <a:t>99</a:t>
            </a:r>
            <a:endParaRPr lang="en-US" sz="5400" b="1">
              <a:solidFill>
                <a:schemeClr val="bg2"/>
              </a:solidFill>
              <a:latin typeface="+mj-lt"/>
            </a:endParaRPr>
          </a:p>
        </p:txBody>
      </p:sp>
      <p:sp>
        <p:nvSpPr>
          <p:cNvPr id="22" name="TextBox 21">
            <a:extLst>
              <a:ext uri="{FF2B5EF4-FFF2-40B4-BE49-F238E27FC236}">
                <a16:creationId xmlns:a16="http://schemas.microsoft.com/office/drawing/2014/main" id="{EEDA11AC-C481-3A41-83E6-01E337F5F37C}"/>
              </a:ext>
            </a:extLst>
          </p:cNvPr>
          <p:cNvSpPr txBox="1"/>
          <p:nvPr/>
        </p:nvSpPr>
        <p:spPr>
          <a:xfrm>
            <a:off x="4922556" y="5138972"/>
            <a:ext cx="2346890" cy="529376"/>
          </a:xfrm>
          <a:prstGeom prst="rect">
            <a:avLst/>
          </a:prstGeom>
          <a:noFill/>
        </p:spPr>
        <p:txBody>
          <a:bodyPr wrap="square" rtlCol="0" anchor="ctr">
            <a:spAutoFit/>
          </a:bodyPr>
          <a:lstStyle/>
          <a:p>
            <a:pPr algn="ctr">
              <a:lnSpc>
                <a:spcPct val="150000"/>
              </a:lnSpc>
            </a:pPr>
            <a:r>
              <a:rPr lang="en-ID" sz="1000">
                <a:solidFill>
                  <a:schemeClr val="bg2"/>
                </a:solidFill>
              </a:rPr>
              <a:t>Them give sea have moved moving make form above isn't upon</a:t>
            </a:r>
          </a:p>
        </p:txBody>
      </p:sp>
      <p:sp>
        <p:nvSpPr>
          <p:cNvPr id="23" name="TextBox 22">
            <a:extLst>
              <a:ext uri="{FF2B5EF4-FFF2-40B4-BE49-F238E27FC236}">
                <a16:creationId xmlns:a16="http://schemas.microsoft.com/office/drawing/2014/main" id="{DA7A86A3-9FCE-6A4B-9139-1033D3EB0C28}"/>
              </a:ext>
            </a:extLst>
          </p:cNvPr>
          <p:cNvSpPr txBox="1"/>
          <p:nvPr/>
        </p:nvSpPr>
        <p:spPr>
          <a:xfrm>
            <a:off x="4922556" y="4886687"/>
            <a:ext cx="2346890" cy="276999"/>
          </a:xfrm>
          <a:prstGeom prst="rect">
            <a:avLst/>
          </a:prstGeom>
          <a:noFill/>
        </p:spPr>
        <p:txBody>
          <a:bodyPr wrap="square" rtlCol="0" anchor="ctr">
            <a:spAutoFit/>
          </a:bodyPr>
          <a:lstStyle/>
          <a:p>
            <a:pPr algn="ctr"/>
            <a:r>
              <a:rPr lang="en-ID" sz="1200" b="1">
                <a:solidFill>
                  <a:schemeClr val="bg2"/>
                </a:solidFill>
              </a:rPr>
              <a:t>Description</a:t>
            </a:r>
            <a:endParaRPr lang="en-US" sz="1200" b="1">
              <a:solidFill>
                <a:schemeClr val="bg2"/>
              </a:solidFill>
            </a:endParaRPr>
          </a:p>
        </p:txBody>
      </p:sp>
      <p:sp>
        <p:nvSpPr>
          <p:cNvPr id="24" name="TextBox 23">
            <a:extLst>
              <a:ext uri="{FF2B5EF4-FFF2-40B4-BE49-F238E27FC236}">
                <a16:creationId xmlns:a16="http://schemas.microsoft.com/office/drawing/2014/main" id="{5C8C6A0A-468B-AF47-9B2D-B572233C8E3F}"/>
              </a:ext>
            </a:extLst>
          </p:cNvPr>
          <p:cNvSpPr txBox="1"/>
          <p:nvPr/>
        </p:nvSpPr>
        <p:spPr>
          <a:xfrm>
            <a:off x="4922555" y="4390855"/>
            <a:ext cx="2346890" cy="523220"/>
          </a:xfrm>
          <a:prstGeom prst="rect">
            <a:avLst/>
          </a:prstGeom>
          <a:noFill/>
        </p:spPr>
        <p:txBody>
          <a:bodyPr wrap="square" rtlCol="0" anchor="ctr">
            <a:spAutoFit/>
          </a:bodyPr>
          <a:lstStyle/>
          <a:p>
            <a:pPr algn="ctr"/>
            <a:r>
              <a:rPr lang="en-ID" sz="2800">
                <a:solidFill>
                  <a:schemeClr val="bg2"/>
                </a:solidFill>
                <a:latin typeface="+mj-lt"/>
              </a:rPr>
              <a:t>$49.</a:t>
            </a:r>
            <a:r>
              <a:rPr lang="en-ID" sz="1400">
                <a:solidFill>
                  <a:schemeClr val="bg2"/>
                </a:solidFill>
                <a:latin typeface="+mj-lt"/>
              </a:rPr>
              <a:t>99</a:t>
            </a:r>
            <a:endParaRPr lang="en-US" sz="5400" b="1">
              <a:solidFill>
                <a:schemeClr val="bg2"/>
              </a:solidFill>
              <a:latin typeface="+mj-lt"/>
            </a:endParaRPr>
          </a:p>
        </p:txBody>
      </p:sp>
      <p:sp>
        <p:nvSpPr>
          <p:cNvPr id="25" name="TextBox 24">
            <a:extLst>
              <a:ext uri="{FF2B5EF4-FFF2-40B4-BE49-F238E27FC236}">
                <a16:creationId xmlns:a16="http://schemas.microsoft.com/office/drawing/2014/main" id="{504AD303-2C86-8440-BE48-220FD372B2A7}"/>
              </a:ext>
            </a:extLst>
          </p:cNvPr>
          <p:cNvSpPr txBox="1"/>
          <p:nvPr/>
        </p:nvSpPr>
        <p:spPr>
          <a:xfrm>
            <a:off x="8287265" y="5138972"/>
            <a:ext cx="2346890" cy="529376"/>
          </a:xfrm>
          <a:prstGeom prst="rect">
            <a:avLst/>
          </a:prstGeom>
          <a:noFill/>
        </p:spPr>
        <p:txBody>
          <a:bodyPr wrap="square" rtlCol="0" anchor="ctr">
            <a:spAutoFit/>
          </a:bodyPr>
          <a:lstStyle/>
          <a:p>
            <a:pPr algn="ctr">
              <a:lnSpc>
                <a:spcPct val="150000"/>
              </a:lnSpc>
            </a:pPr>
            <a:r>
              <a:rPr lang="en-ID" sz="1000">
                <a:solidFill>
                  <a:schemeClr val="bg2"/>
                </a:solidFill>
              </a:rPr>
              <a:t>Them give sea have moved moving make form above isn't upon</a:t>
            </a:r>
          </a:p>
        </p:txBody>
      </p:sp>
      <p:sp>
        <p:nvSpPr>
          <p:cNvPr id="26" name="TextBox 25">
            <a:extLst>
              <a:ext uri="{FF2B5EF4-FFF2-40B4-BE49-F238E27FC236}">
                <a16:creationId xmlns:a16="http://schemas.microsoft.com/office/drawing/2014/main" id="{F604C8FD-2240-CD40-B53E-A08053BA73BE}"/>
              </a:ext>
            </a:extLst>
          </p:cNvPr>
          <p:cNvSpPr txBox="1"/>
          <p:nvPr/>
        </p:nvSpPr>
        <p:spPr>
          <a:xfrm>
            <a:off x="8287265" y="4886687"/>
            <a:ext cx="2346890" cy="276999"/>
          </a:xfrm>
          <a:prstGeom prst="rect">
            <a:avLst/>
          </a:prstGeom>
          <a:noFill/>
        </p:spPr>
        <p:txBody>
          <a:bodyPr wrap="square" rtlCol="0" anchor="ctr">
            <a:spAutoFit/>
          </a:bodyPr>
          <a:lstStyle/>
          <a:p>
            <a:pPr algn="ctr"/>
            <a:r>
              <a:rPr lang="en-ID" sz="1200" b="1">
                <a:solidFill>
                  <a:schemeClr val="bg2"/>
                </a:solidFill>
              </a:rPr>
              <a:t>Description</a:t>
            </a:r>
            <a:endParaRPr lang="en-US" sz="1200" b="1">
              <a:solidFill>
                <a:schemeClr val="bg2"/>
              </a:solidFill>
            </a:endParaRPr>
          </a:p>
        </p:txBody>
      </p:sp>
      <p:sp>
        <p:nvSpPr>
          <p:cNvPr id="27" name="TextBox 26">
            <a:extLst>
              <a:ext uri="{FF2B5EF4-FFF2-40B4-BE49-F238E27FC236}">
                <a16:creationId xmlns:a16="http://schemas.microsoft.com/office/drawing/2014/main" id="{BFCD27CB-4C18-694D-9565-5F23748B32AB}"/>
              </a:ext>
            </a:extLst>
          </p:cNvPr>
          <p:cNvSpPr txBox="1"/>
          <p:nvPr/>
        </p:nvSpPr>
        <p:spPr>
          <a:xfrm>
            <a:off x="8287264" y="4390855"/>
            <a:ext cx="2346890" cy="523220"/>
          </a:xfrm>
          <a:prstGeom prst="rect">
            <a:avLst/>
          </a:prstGeom>
          <a:noFill/>
        </p:spPr>
        <p:txBody>
          <a:bodyPr wrap="square" rtlCol="0" anchor="ctr">
            <a:spAutoFit/>
          </a:bodyPr>
          <a:lstStyle/>
          <a:p>
            <a:pPr algn="ctr"/>
            <a:r>
              <a:rPr lang="en-ID" sz="2800">
                <a:solidFill>
                  <a:schemeClr val="bg2"/>
                </a:solidFill>
                <a:latin typeface="+mj-lt"/>
              </a:rPr>
              <a:t>$99.</a:t>
            </a:r>
            <a:r>
              <a:rPr lang="en-ID" sz="1400">
                <a:solidFill>
                  <a:schemeClr val="bg2"/>
                </a:solidFill>
                <a:latin typeface="+mj-lt"/>
              </a:rPr>
              <a:t>99</a:t>
            </a:r>
            <a:endParaRPr lang="en-US" sz="5400" b="1">
              <a:solidFill>
                <a:schemeClr val="bg2"/>
              </a:solidFill>
              <a:latin typeface="+mj-lt"/>
            </a:endParaRPr>
          </a:p>
        </p:txBody>
      </p:sp>
      <p:sp>
        <p:nvSpPr>
          <p:cNvPr id="32" name="Picture Placeholder 31">
            <a:extLst>
              <a:ext uri="{FF2B5EF4-FFF2-40B4-BE49-F238E27FC236}">
                <a16:creationId xmlns:a16="http://schemas.microsoft.com/office/drawing/2014/main" id="{0F2F23F1-E5A5-E648-8D9B-D474E3CC9BB5}"/>
              </a:ext>
            </a:extLst>
          </p:cNvPr>
          <p:cNvSpPr>
            <a:spLocks noGrp="1"/>
          </p:cNvSpPr>
          <p:nvPr>
            <p:ph type="pic" sz="quarter" idx="10"/>
          </p:nvPr>
        </p:nvSpPr>
        <p:spPr/>
      </p:sp>
      <p:sp>
        <p:nvSpPr>
          <p:cNvPr id="34" name="Picture Placeholder 33">
            <a:extLst>
              <a:ext uri="{FF2B5EF4-FFF2-40B4-BE49-F238E27FC236}">
                <a16:creationId xmlns:a16="http://schemas.microsoft.com/office/drawing/2014/main" id="{08BAA660-829F-E440-B7F6-C8CB47826001}"/>
              </a:ext>
            </a:extLst>
          </p:cNvPr>
          <p:cNvSpPr>
            <a:spLocks noGrp="1"/>
          </p:cNvSpPr>
          <p:nvPr>
            <p:ph type="pic" sz="quarter" idx="11"/>
          </p:nvPr>
        </p:nvSpPr>
        <p:spPr/>
      </p:sp>
      <p:sp>
        <p:nvSpPr>
          <p:cNvPr id="36" name="Picture Placeholder 35">
            <a:extLst>
              <a:ext uri="{FF2B5EF4-FFF2-40B4-BE49-F238E27FC236}">
                <a16:creationId xmlns:a16="http://schemas.microsoft.com/office/drawing/2014/main" id="{939EB30A-6115-5D4D-8F57-1D5FCEF64F94}"/>
              </a:ext>
            </a:extLst>
          </p:cNvPr>
          <p:cNvSpPr>
            <a:spLocks noGrp="1"/>
          </p:cNvSpPr>
          <p:nvPr>
            <p:ph type="pic" sz="quarter" idx="12"/>
          </p:nvPr>
        </p:nvSpPr>
        <p:spPr/>
      </p:sp>
      <p:sp>
        <p:nvSpPr>
          <p:cNvPr id="28" name="Rectangle 27">
            <a:extLst>
              <a:ext uri="{FF2B5EF4-FFF2-40B4-BE49-F238E27FC236}">
                <a16:creationId xmlns:a16="http://schemas.microsoft.com/office/drawing/2014/main" id="{F3925C46-D384-554B-89FA-04B40044318A}"/>
              </a:ext>
            </a:extLst>
          </p:cNvPr>
          <p:cNvSpPr/>
          <p:nvPr/>
        </p:nvSpPr>
        <p:spPr>
          <a:xfrm>
            <a:off x="2150971" y="1617002"/>
            <a:ext cx="1160640" cy="1764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2A9E707-54E5-0643-96B9-EDB545F12428}"/>
              </a:ext>
            </a:extLst>
          </p:cNvPr>
          <p:cNvSpPr/>
          <p:nvPr/>
        </p:nvSpPr>
        <p:spPr>
          <a:xfrm>
            <a:off x="5515678" y="1617002"/>
            <a:ext cx="1160640" cy="1764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FDAC1D45-2478-9F41-9499-26928C59BE1F}"/>
              </a:ext>
            </a:extLst>
          </p:cNvPr>
          <p:cNvSpPr/>
          <p:nvPr/>
        </p:nvSpPr>
        <p:spPr>
          <a:xfrm>
            <a:off x="8880385" y="1617002"/>
            <a:ext cx="1160640" cy="1764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527003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EDBFE9CD-4E15-DA4A-92FD-0AD689233B1E}"/>
              </a:ext>
            </a:extLst>
          </p:cNvPr>
          <p:cNvGrpSpPr/>
          <p:nvPr/>
        </p:nvGrpSpPr>
        <p:grpSpPr>
          <a:xfrm>
            <a:off x="4648199" y="1961840"/>
            <a:ext cx="2895602" cy="2895600"/>
            <a:chOff x="3958335" y="1292796"/>
            <a:chExt cx="4277614" cy="4277614"/>
          </a:xfrm>
        </p:grpSpPr>
        <p:sp>
          <p:nvSpPr>
            <p:cNvPr id="8" name="Freeform 7">
              <a:extLst>
                <a:ext uri="{FF2B5EF4-FFF2-40B4-BE49-F238E27FC236}">
                  <a16:creationId xmlns:a16="http://schemas.microsoft.com/office/drawing/2014/main" id="{CCEFCB5F-16CC-C245-A5B5-0C738AE770D4}"/>
                </a:ext>
              </a:extLst>
            </p:cNvPr>
            <p:cNvSpPr/>
            <p:nvPr/>
          </p:nvSpPr>
          <p:spPr>
            <a:xfrm>
              <a:off x="6626542" y="2902204"/>
              <a:ext cx="1609407" cy="2602102"/>
            </a:xfrm>
            <a:custGeom>
              <a:avLst/>
              <a:gdLst>
                <a:gd name="connsiteX0" fmla="*/ 1543304 w 1609407"/>
                <a:gd name="connsiteY0" fmla="*/ 0 h 2602102"/>
                <a:gd name="connsiteX1" fmla="*/ 0 w 1609407"/>
                <a:gd name="connsiteY1" fmla="*/ 0 h 2602102"/>
                <a:gd name="connsiteX2" fmla="*/ 0 w 1609407"/>
                <a:gd name="connsiteY2" fmla="*/ 2602103 h 2602102"/>
                <a:gd name="connsiteX3" fmla="*/ 1609407 w 1609407"/>
                <a:gd name="connsiteY3" fmla="*/ 529399 h 2602102"/>
                <a:gd name="connsiteX4" fmla="*/ 1543304 w 1609407"/>
                <a:gd name="connsiteY4" fmla="*/ 0 h 2602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407" h="2602102">
                  <a:moveTo>
                    <a:pt x="1543304" y="0"/>
                  </a:moveTo>
                  <a:lnTo>
                    <a:pt x="0" y="0"/>
                  </a:lnTo>
                  <a:lnTo>
                    <a:pt x="0" y="2602103"/>
                  </a:lnTo>
                  <a:cubicBezTo>
                    <a:pt x="925195" y="2366518"/>
                    <a:pt x="1609407" y="1527874"/>
                    <a:pt x="1609407" y="529399"/>
                  </a:cubicBezTo>
                  <a:cubicBezTo>
                    <a:pt x="1609407" y="346646"/>
                    <a:pt x="1586420" y="169291"/>
                    <a:pt x="1543304" y="0"/>
                  </a:cubicBezTo>
                  <a:close/>
                </a:path>
              </a:pathLst>
            </a:custGeom>
            <a:solidFill>
              <a:schemeClr val="accent4">
                <a:lumMod val="40000"/>
                <a:lumOff val="60000"/>
              </a:schemeClr>
            </a:soli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2D5ACAA5-048E-3546-82AD-A9F29C410068}"/>
                </a:ext>
              </a:extLst>
            </p:cNvPr>
            <p:cNvSpPr/>
            <p:nvPr/>
          </p:nvSpPr>
          <p:spPr>
            <a:xfrm>
              <a:off x="4024439" y="3961003"/>
              <a:ext cx="2602103" cy="1609407"/>
            </a:xfrm>
            <a:custGeom>
              <a:avLst/>
              <a:gdLst>
                <a:gd name="connsiteX0" fmla="*/ 1543304 w 2602103"/>
                <a:gd name="connsiteY0" fmla="*/ 0 h 1609407"/>
                <a:gd name="connsiteX1" fmla="*/ 0 w 2602103"/>
                <a:gd name="connsiteY1" fmla="*/ 0 h 1609407"/>
                <a:gd name="connsiteX2" fmla="*/ 2072703 w 2602103"/>
                <a:gd name="connsiteY2" fmla="*/ 1609407 h 1609407"/>
                <a:gd name="connsiteX3" fmla="*/ 2602103 w 2602103"/>
                <a:gd name="connsiteY3" fmla="*/ 1543304 h 1609407"/>
                <a:gd name="connsiteX4" fmla="*/ 2602103 w 2602103"/>
                <a:gd name="connsiteY4" fmla="*/ 0 h 1609407"/>
                <a:gd name="connsiteX5" fmla="*/ 1543304 w 2602103"/>
                <a:gd name="connsiteY5" fmla="*/ 0 h 1609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2103" h="1609407">
                  <a:moveTo>
                    <a:pt x="1543304" y="0"/>
                  </a:moveTo>
                  <a:lnTo>
                    <a:pt x="0" y="0"/>
                  </a:lnTo>
                  <a:cubicBezTo>
                    <a:pt x="235585" y="925131"/>
                    <a:pt x="1074229" y="1609407"/>
                    <a:pt x="2072703" y="1609407"/>
                  </a:cubicBezTo>
                  <a:cubicBezTo>
                    <a:pt x="2255457" y="1609407"/>
                    <a:pt x="2432812" y="1586420"/>
                    <a:pt x="2602103" y="1543304"/>
                  </a:cubicBezTo>
                  <a:lnTo>
                    <a:pt x="2602103" y="0"/>
                  </a:lnTo>
                  <a:lnTo>
                    <a:pt x="1543304" y="0"/>
                  </a:lnTo>
                  <a:close/>
                </a:path>
              </a:pathLst>
            </a:custGeom>
            <a:solidFill>
              <a:schemeClr val="accent4">
                <a:lumMod val="90000"/>
              </a:schemeClr>
            </a:solidFill>
            <a:ln w="635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811BB5FA-6D29-BA42-8F89-D6B354304E5D}"/>
                </a:ext>
              </a:extLst>
            </p:cNvPr>
            <p:cNvSpPr/>
            <p:nvPr/>
          </p:nvSpPr>
          <p:spPr>
            <a:xfrm>
              <a:off x="3958335" y="1358900"/>
              <a:ext cx="1609407" cy="2602103"/>
            </a:xfrm>
            <a:custGeom>
              <a:avLst/>
              <a:gdLst>
                <a:gd name="connsiteX0" fmla="*/ 0 w 1609407"/>
                <a:gd name="connsiteY0" fmla="*/ 2072703 h 2602103"/>
                <a:gd name="connsiteX1" fmla="*/ 66104 w 1609407"/>
                <a:gd name="connsiteY1" fmla="*/ 2602103 h 2602103"/>
                <a:gd name="connsiteX2" fmla="*/ 1609408 w 1609407"/>
                <a:gd name="connsiteY2" fmla="*/ 2602103 h 2602103"/>
                <a:gd name="connsiteX3" fmla="*/ 1609408 w 1609407"/>
                <a:gd name="connsiteY3" fmla="*/ 0 h 2602103"/>
                <a:gd name="connsiteX4" fmla="*/ 0 w 1609407"/>
                <a:gd name="connsiteY4" fmla="*/ 2072703 h 2602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407" h="2602103">
                  <a:moveTo>
                    <a:pt x="0" y="2072703"/>
                  </a:moveTo>
                  <a:cubicBezTo>
                    <a:pt x="0" y="2255457"/>
                    <a:pt x="22987" y="2432812"/>
                    <a:pt x="66104" y="2602103"/>
                  </a:cubicBezTo>
                  <a:lnTo>
                    <a:pt x="1609408" y="2602103"/>
                  </a:lnTo>
                  <a:lnTo>
                    <a:pt x="1609408" y="0"/>
                  </a:lnTo>
                  <a:cubicBezTo>
                    <a:pt x="684276" y="235585"/>
                    <a:pt x="0" y="1074230"/>
                    <a:pt x="0" y="2072703"/>
                  </a:cubicBezTo>
                  <a:close/>
                </a:path>
              </a:pathLst>
            </a:custGeom>
            <a:solidFill>
              <a:schemeClr val="accent1">
                <a:lumMod val="90000"/>
              </a:schemeClr>
            </a:solidFill>
            <a:ln w="635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5ABBE41B-03DD-5F4A-9124-CA5B64DA98CF}"/>
                </a:ext>
              </a:extLst>
            </p:cNvPr>
            <p:cNvSpPr/>
            <p:nvPr/>
          </p:nvSpPr>
          <p:spPr>
            <a:xfrm>
              <a:off x="5567743" y="1292796"/>
              <a:ext cx="2602102" cy="1609407"/>
            </a:xfrm>
            <a:custGeom>
              <a:avLst/>
              <a:gdLst>
                <a:gd name="connsiteX0" fmla="*/ 529400 w 2602102"/>
                <a:gd name="connsiteY0" fmla="*/ 0 h 1609407"/>
                <a:gd name="connsiteX1" fmla="*/ 0 w 2602102"/>
                <a:gd name="connsiteY1" fmla="*/ 66104 h 1609407"/>
                <a:gd name="connsiteX2" fmla="*/ 0 w 2602102"/>
                <a:gd name="connsiteY2" fmla="*/ 1609408 h 1609407"/>
                <a:gd name="connsiteX3" fmla="*/ 2602103 w 2602102"/>
                <a:gd name="connsiteY3" fmla="*/ 1609408 h 1609407"/>
                <a:gd name="connsiteX4" fmla="*/ 529400 w 2602102"/>
                <a:gd name="connsiteY4" fmla="*/ 0 h 1609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2102" h="1609407">
                  <a:moveTo>
                    <a:pt x="529400" y="0"/>
                  </a:moveTo>
                  <a:cubicBezTo>
                    <a:pt x="346647" y="0"/>
                    <a:pt x="169291" y="22987"/>
                    <a:pt x="0" y="66104"/>
                  </a:cubicBezTo>
                  <a:lnTo>
                    <a:pt x="0" y="1609408"/>
                  </a:lnTo>
                  <a:lnTo>
                    <a:pt x="2602103" y="1609408"/>
                  </a:lnTo>
                  <a:cubicBezTo>
                    <a:pt x="2366518" y="684276"/>
                    <a:pt x="1527874" y="0"/>
                    <a:pt x="529400" y="0"/>
                  </a:cubicBezTo>
                  <a:close/>
                </a:path>
              </a:pathLst>
            </a:custGeom>
            <a:solidFill>
              <a:schemeClr val="accent2">
                <a:lumMod val="90000"/>
              </a:schemeClr>
            </a:solidFill>
            <a:ln w="6350" cap="flat">
              <a:noFill/>
              <a:prstDash val="solid"/>
              <a:miter/>
            </a:ln>
          </p:spPr>
          <p:txBody>
            <a:bodyPr rtlCol="0" anchor="ctr"/>
            <a:lstStyle/>
            <a:p>
              <a:endParaRPr lang="en-US"/>
            </a:p>
          </p:txBody>
        </p:sp>
        <p:grpSp>
          <p:nvGrpSpPr>
            <p:cNvPr id="12" name="Graphic 5">
              <a:extLst>
                <a:ext uri="{FF2B5EF4-FFF2-40B4-BE49-F238E27FC236}">
                  <a16:creationId xmlns:a16="http://schemas.microsoft.com/office/drawing/2014/main" id="{A641FD41-8926-0547-8E78-1C6BF49BEDF5}"/>
                </a:ext>
              </a:extLst>
            </p:cNvPr>
            <p:cNvGrpSpPr/>
            <p:nvPr/>
          </p:nvGrpSpPr>
          <p:grpSpPr>
            <a:xfrm>
              <a:off x="4717922" y="2052383"/>
              <a:ext cx="2758440" cy="2758439"/>
              <a:chOff x="4717922" y="2052383"/>
              <a:chExt cx="2758440" cy="2758439"/>
            </a:xfrm>
          </p:grpSpPr>
          <p:sp>
            <p:nvSpPr>
              <p:cNvPr id="13" name="Freeform 12">
                <a:extLst>
                  <a:ext uri="{FF2B5EF4-FFF2-40B4-BE49-F238E27FC236}">
                    <a16:creationId xmlns:a16="http://schemas.microsoft.com/office/drawing/2014/main" id="{E73E5DBF-C3CF-7440-8425-0D4FFDBE4EBD}"/>
                  </a:ext>
                </a:extLst>
              </p:cNvPr>
              <p:cNvSpPr/>
              <p:nvPr/>
            </p:nvSpPr>
            <p:spPr>
              <a:xfrm>
                <a:off x="6626669" y="2902076"/>
                <a:ext cx="849693" cy="1803400"/>
              </a:xfrm>
              <a:custGeom>
                <a:avLst/>
                <a:gdLst>
                  <a:gd name="connsiteX0" fmla="*/ 849694 w 849693"/>
                  <a:gd name="connsiteY0" fmla="*/ 529526 h 1803400"/>
                  <a:gd name="connsiteX1" fmla="*/ 0 w 849693"/>
                  <a:gd name="connsiteY1" fmla="*/ 1803400 h 1803400"/>
                  <a:gd name="connsiteX2" fmla="*/ 0 w 849693"/>
                  <a:gd name="connsiteY2" fmla="*/ 0 h 1803400"/>
                  <a:gd name="connsiteX3" fmla="*/ 744411 w 849693"/>
                  <a:gd name="connsiteY3" fmla="*/ 0 h 1803400"/>
                  <a:gd name="connsiteX4" fmla="*/ 849694 w 849693"/>
                  <a:gd name="connsiteY4" fmla="*/ 529526 h 180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9693" h="1803400">
                    <a:moveTo>
                      <a:pt x="849694" y="529526"/>
                    </a:moveTo>
                    <a:cubicBezTo>
                      <a:pt x="849694" y="1103630"/>
                      <a:pt x="498920" y="1595945"/>
                      <a:pt x="0" y="1803400"/>
                    </a:cubicBezTo>
                    <a:lnTo>
                      <a:pt x="0" y="0"/>
                    </a:lnTo>
                    <a:lnTo>
                      <a:pt x="744411" y="0"/>
                    </a:lnTo>
                    <a:cubicBezTo>
                      <a:pt x="812356" y="162941"/>
                      <a:pt x="849694" y="341821"/>
                      <a:pt x="849694" y="529526"/>
                    </a:cubicBezTo>
                    <a:close/>
                  </a:path>
                </a:pathLst>
              </a:custGeom>
              <a:solidFill>
                <a:schemeClr val="accent3"/>
              </a:solidFill>
              <a:ln w="6350"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182A585-ED44-174C-9F7E-5B7214BA08FC}"/>
                  </a:ext>
                </a:extLst>
              </p:cNvPr>
              <p:cNvSpPr/>
              <p:nvPr/>
            </p:nvSpPr>
            <p:spPr>
              <a:xfrm>
                <a:off x="4823269" y="3961066"/>
                <a:ext cx="1803399" cy="849757"/>
              </a:xfrm>
              <a:custGeom>
                <a:avLst/>
                <a:gdLst>
                  <a:gd name="connsiteX0" fmla="*/ 1803400 w 1803399"/>
                  <a:gd name="connsiteY0" fmla="*/ 0 h 849757"/>
                  <a:gd name="connsiteX1" fmla="*/ 1803400 w 1803399"/>
                  <a:gd name="connsiteY1" fmla="*/ 744411 h 849757"/>
                  <a:gd name="connsiteX2" fmla="*/ 1273873 w 1803399"/>
                  <a:gd name="connsiteY2" fmla="*/ 849757 h 849757"/>
                  <a:gd name="connsiteX3" fmla="*/ 0 w 1803399"/>
                  <a:gd name="connsiteY3" fmla="*/ 64 h 849757"/>
                  <a:gd name="connsiteX4" fmla="*/ 1803400 w 1803399"/>
                  <a:gd name="connsiteY4" fmla="*/ 64 h 849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3399" h="849757">
                    <a:moveTo>
                      <a:pt x="1803400" y="0"/>
                    </a:moveTo>
                    <a:lnTo>
                      <a:pt x="1803400" y="744411"/>
                    </a:lnTo>
                    <a:cubicBezTo>
                      <a:pt x="1640522" y="812355"/>
                      <a:pt x="1461579" y="849757"/>
                      <a:pt x="1273873" y="849757"/>
                    </a:cubicBezTo>
                    <a:cubicBezTo>
                      <a:pt x="699770" y="849757"/>
                      <a:pt x="207454" y="498983"/>
                      <a:pt x="0" y="64"/>
                    </a:cubicBezTo>
                    <a:lnTo>
                      <a:pt x="1803400" y="64"/>
                    </a:lnTo>
                    <a:close/>
                  </a:path>
                </a:pathLst>
              </a:custGeom>
              <a:solidFill>
                <a:schemeClr val="accent4"/>
              </a:solidFill>
              <a:ln w="6350" cap="flat">
                <a:noFill/>
                <a:prstDash val="solid"/>
                <a:miter/>
              </a:ln>
            </p:spPr>
            <p:txBody>
              <a:bodyPr rtlCol="0" anchor="ctr"/>
              <a:lstStyle/>
              <a:p>
                <a:endParaRPr lang="en-US"/>
              </a:p>
            </p:txBody>
          </p:sp>
          <p:grpSp>
            <p:nvGrpSpPr>
              <p:cNvPr id="15" name="Graphic 5">
                <a:extLst>
                  <a:ext uri="{FF2B5EF4-FFF2-40B4-BE49-F238E27FC236}">
                    <a16:creationId xmlns:a16="http://schemas.microsoft.com/office/drawing/2014/main" id="{A641FD41-8926-0547-8E78-1C6BF49BEDF5}"/>
                  </a:ext>
                </a:extLst>
              </p:cNvPr>
              <p:cNvGrpSpPr/>
              <p:nvPr/>
            </p:nvGrpSpPr>
            <p:grpSpPr>
              <a:xfrm>
                <a:off x="4717922" y="2052383"/>
                <a:ext cx="2653093" cy="1908746"/>
                <a:chOff x="4717922" y="2052383"/>
                <a:chExt cx="2653093" cy="1908746"/>
              </a:xfrm>
            </p:grpSpPr>
            <p:sp>
              <p:nvSpPr>
                <p:cNvPr id="16" name="Freeform 15">
                  <a:extLst>
                    <a:ext uri="{FF2B5EF4-FFF2-40B4-BE49-F238E27FC236}">
                      <a16:creationId xmlns:a16="http://schemas.microsoft.com/office/drawing/2014/main" id="{620F0C69-51F5-EE45-B552-DA3B9FF7CB43}"/>
                    </a:ext>
                  </a:extLst>
                </p:cNvPr>
                <p:cNvSpPr/>
                <p:nvPr/>
              </p:nvSpPr>
              <p:spPr>
                <a:xfrm>
                  <a:off x="4717922" y="2157729"/>
                  <a:ext cx="849757" cy="1803400"/>
                </a:xfrm>
                <a:custGeom>
                  <a:avLst/>
                  <a:gdLst>
                    <a:gd name="connsiteX0" fmla="*/ 849757 w 849757"/>
                    <a:gd name="connsiteY0" fmla="*/ 0 h 1803400"/>
                    <a:gd name="connsiteX1" fmla="*/ 849757 w 849757"/>
                    <a:gd name="connsiteY1" fmla="*/ 1803400 h 1803400"/>
                    <a:gd name="connsiteX2" fmla="*/ 105347 w 849757"/>
                    <a:gd name="connsiteY2" fmla="*/ 1803400 h 1803400"/>
                    <a:gd name="connsiteX3" fmla="*/ 0 w 849757"/>
                    <a:gd name="connsiteY3" fmla="*/ 1273873 h 1803400"/>
                    <a:gd name="connsiteX4" fmla="*/ 849757 w 849757"/>
                    <a:gd name="connsiteY4" fmla="*/ 0 h 180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9757" h="1803400">
                      <a:moveTo>
                        <a:pt x="849757" y="0"/>
                      </a:moveTo>
                      <a:lnTo>
                        <a:pt x="849757" y="1803400"/>
                      </a:lnTo>
                      <a:lnTo>
                        <a:pt x="105347" y="1803400"/>
                      </a:lnTo>
                      <a:cubicBezTo>
                        <a:pt x="37402" y="1640523"/>
                        <a:pt x="0" y="1461579"/>
                        <a:pt x="0" y="1273873"/>
                      </a:cubicBezTo>
                      <a:cubicBezTo>
                        <a:pt x="0" y="699770"/>
                        <a:pt x="350838" y="207455"/>
                        <a:pt x="849757" y="0"/>
                      </a:cubicBezTo>
                      <a:close/>
                    </a:path>
                  </a:pathLst>
                </a:custGeom>
                <a:solidFill>
                  <a:schemeClr val="accent1"/>
                </a:solidFill>
                <a:ln w="6350"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1DF8D7EF-FDD9-FC4A-8E09-89B43AEBF0A5}"/>
                    </a:ext>
                  </a:extLst>
                </p:cNvPr>
                <p:cNvSpPr/>
                <p:nvPr/>
              </p:nvSpPr>
              <p:spPr>
                <a:xfrm>
                  <a:off x="5567616" y="2052383"/>
                  <a:ext cx="1803400" cy="849693"/>
                </a:xfrm>
                <a:custGeom>
                  <a:avLst/>
                  <a:gdLst>
                    <a:gd name="connsiteX0" fmla="*/ 1803400 w 1803400"/>
                    <a:gd name="connsiteY0" fmla="*/ 849694 h 849693"/>
                    <a:gd name="connsiteX1" fmla="*/ 0 w 1803400"/>
                    <a:gd name="connsiteY1" fmla="*/ 849694 h 849693"/>
                    <a:gd name="connsiteX2" fmla="*/ 0 w 1803400"/>
                    <a:gd name="connsiteY2" fmla="*/ 105346 h 849693"/>
                    <a:gd name="connsiteX3" fmla="*/ 529527 w 1803400"/>
                    <a:gd name="connsiteY3" fmla="*/ 0 h 849693"/>
                    <a:gd name="connsiteX4" fmla="*/ 1803400 w 1803400"/>
                    <a:gd name="connsiteY4" fmla="*/ 849694 h 8496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3400" h="849693">
                      <a:moveTo>
                        <a:pt x="1803400" y="849694"/>
                      </a:moveTo>
                      <a:lnTo>
                        <a:pt x="0" y="849694"/>
                      </a:lnTo>
                      <a:lnTo>
                        <a:pt x="0" y="105346"/>
                      </a:lnTo>
                      <a:cubicBezTo>
                        <a:pt x="162941" y="37402"/>
                        <a:pt x="341821" y="0"/>
                        <a:pt x="529527" y="0"/>
                      </a:cubicBezTo>
                      <a:cubicBezTo>
                        <a:pt x="1103630" y="0"/>
                        <a:pt x="1595946" y="350774"/>
                        <a:pt x="1803400" y="849694"/>
                      </a:cubicBezTo>
                      <a:close/>
                    </a:path>
                  </a:pathLst>
                </a:custGeom>
                <a:solidFill>
                  <a:schemeClr val="accent2"/>
                </a:solidFill>
                <a:ln w="6350" cap="flat">
                  <a:noFill/>
                  <a:prstDash val="solid"/>
                  <a:miter/>
                </a:ln>
              </p:spPr>
              <p:txBody>
                <a:bodyPr rtlCol="0" anchor="ctr"/>
                <a:lstStyle/>
                <a:p>
                  <a:endParaRPr lang="en-US"/>
                </a:p>
              </p:txBody>
            </p:sp>
          </p:grpSp>
        </p:grpSp>
        <p:sp>
          <p:nvSpPr>
            <p:cNvPr id="18" name="Freeform 17">
              <a:extLst>
                <a:ext uri="{FF2B5EF4-FFF2-40B4-BE49-F238E27FC236}">
                  <a16:creationId xmlns:a16="http://schemas.microsoft.com/office/drawing/2014/main" id="{2C8C1975-CB23-B348-8F3B-E76208A7C007}"/>
                </a:ext>
              </a:extLst>
            </p:cNvPr>
            <p:cNvSpPr/>
            <p:nvPr/>
          </p:nvSpPr>
          <p:spPr>
            <a:xfrm>
              <a:off x="4048061" y="1385152"/>
              <a:ext cx="1757616" cy="1414181"/>
            </a:xfrm>
            <a:custGeom>
              <a:avLst/>
              <a:gdLst>
                <a:gd name="connsiteX0" fmla="*/ 1757617 w 1757616"/>
                <a:gd name="connsiteY0" fmla="*/ 1414182 h 1414181"/>
                <a:gd name="connsiteX1" fmla="*/ 415163 w 1757616"/>
                <a:gd name="connsiteY1" fmla="*/ 71728 h 1414181"/>
                <a:gd name="connsiteX2" fmla="*/ 0 w 1757616"/>
                <a:gd name="connsiteY2" fmla="*/ 243687 h 1414181"/>
                <a:gd name="connsiteX3" fmla="*/ 0 w 1757616"/>
                <a:gd name="connsiteY3" fmla="*/ 1414182 h 1414181"/>
                <a:gd name="connsiteX4" fmla="*/ 1757617 w 1757616"/>
                <a:gd name="connsiteY4" fmla="*/ 1414182 h 1414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7616" h="1414181">
                  <a:moveTo>
                    <a:pt x="1757617" y="1414182"/>
                  </a:moveTo>
                  <a:lnTo>
                    <a:pt x="415163" y="71728"/>
                  </a:lnTo>
                  <a:cubicBezTo>
                    <a:pt x="261938" y="-81497"/>
                    <a:pt x="0" y="27024"/>
                    <a:pt x="0" y="243687"/>
                  </a:cubicBezTo>
                  <a:lnTo>
                    <a:pt x="0" y="1414182"/>
                  </a:lnTo>
                  <a:lnTo>
                    <a:pt x="1757617" y="1414182"/>
                  </a:lnTo>
                  <a:close/>
                </a:path>
              </a:pathLst>
            </a:custGeom>
            <a:solidFill>
              <a:schemeClr val="accent1"/>
            </a:solidFill>
            <a:ln w="6350"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76D4CE63-6841-F944-904A-BE108C407EF8}"/>
                </a:ext>
              </a:extLst>
            </p:cNvPr>
            <p:cNvSpPr/>
            <p:nvPr/>
          </p:nvSpPr>
          <p:spPr>
            <a:xfrm>
              <a:off x="4048532" y="3714877"/>
              <a:ext cx="1414182" cy="1757616"/>
            </a:xfrm>
            <a:custGeom>
              <a:avLst/>
              <a:gdLst>
                <a:gd name="connsiteX0" fmla="*/ 1414182 w 1414182"/>
                <a:gd name="connsiteY0" fmla="*/ 0 h 1757616"/>
                <a:gd name="connsiteX1" fmla="*/ 71728 w 1414182"/>
                <a:gd name="connsiteY1" fmla="*/ 1342453 h 1757616"/>
                <a:gd name="connsiteX2" fmla="*/ 243687 w 1414182"/>
                <a:gd name="connsiteY2" fmla="*/ 1757616 h 1757616"/>
                <a:gd name="connsiteX3" fmla="*/ 1414182 w 1414182"/>
                <a:gd name="connsiteY3" fmla="*/ 1757616 h 1757616"/>
                <a:gd name="connsiteX4" fmla="*/ 1414182 w 1414182"/>
                <a:gd name="connsiteY4" fmla="*/ 0 h 1757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182" h="1757616">
                  <a:moveTo>
                    <a:pt x="1414182" y="0"/>
                  </a:moveTo>
                  <a:lnTo>
                    <a:pt x="71728" y="1342453"/>
                  </a:lnTo>
                  <a:cubicBezTo>
                    <a:pt x="-81497" y="1495679"/>
                    <a:pt x="27025" y="1757616"/>
                    <a:pt x="243687" y="1757616"/>
                  </a:cubicBezTo>
                  <a:lnTo>
                    <a:pt x="1414182" y="1757616"/>
                  </a:lnTo>
                  <a:lnTo>
                    <a:pt x="1414182" y="0"/>
                  </a:lnTo>
                  <a:close/>
                </a:path>
              </a:pathLst>
            </a:custGeom>
            <a:solidFill>
              <a:schemeClr val="accent4"/>
            </a:solidFill>
            <a:ln w="6350"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A455FDB3-A103-204A-8D07-0C49687E0DFB}"/>
                </a:ext>
              </a:extLst>
            </p:cNvPr>
            <p:cNvSpPr/>
            <p:nvPr/>
          </p:nvSpPr>
          <p:spPr>
            <a:xfrm>
              <a:off x="6378321" y="4057840"/>
              <a:ext cx="1757616" cy="1414181"/>
            </a:xfrm>
            <a:custGeom>
              <a:avLst/>
              <a:gdLst>
                <a:gd name="connsiteX0" fmla="*/ 0 w 1757616"/>
                <a:gd name="connsiteY0" fmla="*/ 0 h 1414181"/>
                <a:gd name="connsiteX1" fmla="*/ 1342453 w 1757616"/>
                <a:gd name="connsiteY1" fmla="*/ 1342453 h 1414181"/>
                <a:gd name="connsiteX2" fmla="*/ 1757616 w 1757616"/>
                <a:gd name="connsiteY2" fmla="*/ 1170495 h 1414181"/>
                <a:gd name="connsiteX3" fmla="*/ 1757616 w 1757616"/>
                <a:gd name="connsiteY3" fmla="*/ 0 h 1414181"/>
                <a:gd name="connsiteX4" fmla="*/ 0 w 1757616"/>
                <a:gd name="connsiteY4" fmla="*/ 0 h 1414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7616" h="1414181">
                  <a:moveTo>
                    <a:pt x="0" y="0"/>
                  </a:moveTo>
                  <a:lnTo>
                    <a:pt x="1342453" y="1342453"/>
                  </a:lnTo>
                  <a:cubicBezTo>
                    <a:pt x="1495679" y="1495679"/>
                    <a:pt x="1757616" y="1387157"/>
                    <a:pt x="1757616" y="1170495"/>
                  </a:cubicBezTo>
                  <a:lnTo>
                    <a:pt x="1757616" y="0"/>
                  </a:lnTo>
                  <a:lnTo>
                    <a:pt x="0" y="0"/>
                  </a:lnTo>
                  <a:close/>
                </a:path>
              </a:pathLst>
            </a:custGeom>
            <a:solidFill>
              <a:schemeClr val="accent3"/>
            </a:solidFill>
            <a:ln w="635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59C1DB21-010C-2C41-9D02-D0D8F3137132}"/>
                </a:ext>
              </a:extLst>
            </p:cNvPr>
            <p:cNvSpPr/>
            <p:nvPr/>
          </p:nvSpPr>
          <p:spPr>
            <a:xfrm>
              <a:off x="6721220" y="1384680"/>
              <a:ext cx="1414182" cy="1757616"/>
            </a:xfrm>
            <a:custGeom>
              <a:avLst/>
              <a:gdLst>
                <a:gd name="connsiteX0" fmla="*/ 0 w 1414182"/>
                <a:gd name="connsiteY0" fmla="*/ 1757617 h 1757616"/>
                <a:gd name="connsiteX1" fmla="*/ 1342454 w 1414182"/>
                <a:gd name="connsiteY1" fmla="*/ 415163 h 1757616"/>
                <a:gd name="connsiteX2" fmla="*/ 1170496 w 1414182"/>
                <a:gd name="connsiteY2" fmla="*/ 0 h 1757616"/>
                <a:gd name="connsiteX3" fmla="*/ 0 w 1414182"/>
                <a:gd name="connsiteY3" fmla="*/ 0 h 1757616"/>
                <a:gd name="connsiteX4" fmla="*/ 0 w 1414182"/>
                <a:gd name="connsiteY4" fmla="*/ 1757617 h 1757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182" h="1757616">
                  <a:moveTo>
                    <a:pt x="0" y="1757617"/>
                  </a:moveTo>
                  <a:lnTo>
                    <a:pt x="1342454" y="415163"/>
                  </a:lnTo>
                  <a:cubicBezTo>
                    <a:pt x="1495679" y="261938"/>
                    <a:pt x="1387158" y="0"/>
                    <a:pt x="1170496" y="0"/>
                  </a:cubicBezTo>
                  <a:lnTo>
                    <a:pt x="0" y="0"/>
                  </a:lnTo>
                  <a:lnTo>
                    <a:pt x="0" y="1757617"/>
                  </a:lnTo>
                  <a:close/>
                </a:path>
              </a:pathLst>
            </a:custGeom>
            <a:solidFill>
              <a:schemeClr val="accent2"/>
            </a:solidFill>
            <a:ln w="6350"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75BEE649-2A4F-C640-9E69-DC6198290F99}"/>
                </a:ext>
              </a:extLst>
            </p:cNvPr>
            <p:cNvSpPr/>
            <p:nvPr/>
          </p:nvSpPr>
          <p:spPr>
            <a:xfrm>
              <a:off x="4997767" y="2332228"/>
              <a:ext cx="2198751" cy="2198751"/>
            </a:xfrm>
            <a:custGeom>
              <a:avLst/>
              <a:gdLst>
                <a:gd name="connsiteX0" fmla="*/ 2198751 w 2198751"/>
                <a:gd name="connsiteY0" fmla="*/ 1099375 h 2198751"/>
                <a:gd name="connsiteX1" fmla="*/ 1099376 w 2198751"/>
                <a:gd name="connsiteY1" fmla="*/ 2198751 h 2198751"/>
                <a:gd name="connsiteX2" fmla="*/ 0 w 2198751"/>
                <a:gd name="connsiteY2" fmla="*/ 1099375 h 2198751"/>
                <a:gd name="connsiteX3" fmla="*/ 1099376 w 2198751"/>
                <a:gd name="connsiteY3" fmla="*/ 0 h 2198751"/>
                <a:gd name="connsiteX4" fmla="*/ 2198751 w 2198751"/>
                <a:gd name="connsiteY4" fmla="*/ 1099375 h 2198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8751" h="2198751">
                  <a:moveTo>
                    <a:pt x="2198751" y="1099375"/>
                  </a:moveTo>
                  <a:cubicBezTo>
                    <a:pt x="2198751" y="1706544"/>
                    <a:pt x="1706544" y="2198751"/>
                    <a:pt x="1099376" y="2198751"/>
                  </a:cubicBezTo>
                  <a:cubicBezTo>
                    <a:pt x="492207" y="2198751"/>
                    <a:pt x="0" y="1706544"/>
                    <a:pt x="0" y="1099375"/>
                  </a:cubicBezTo>
                  <a:cubicBezTo>
                    <a:pt x="0" y="492207"/>
                    <a:pt x="492207" y="0"/>
                    <a:pt x="1099376" y="0"/>
                  </a:cubicBezTo>
                  <a:cubicBezTo>
                    <a:pt x="1706544" y="0"/>
                    <a:pt x="2198751" y="492207"/>
                    <a:pt x="2198751" y="1099375"/>
                  </a:cubicBezTo>
                  <a:close/>
                </a:path>
              </a:pathLst>
            </a:custGeom>
            <a:solidFill>
              <a:schemeClr val="bg1"/>
            </a:solidFill>
            <a:ln w="6350" cap="flat">
              <a:noFill/>
              <a:prstDash val="solid"/>
              <a:miter/>
            </a:ln>
          </p:spPr>
          <p:txBody>
            <a:bodyPr rtlCol="0" anchor="ctr"/>
            <a:lstStyle/>
            <a:p>
              <a:endParaRPr lang="en-US"/>
            </a:p>
          </p:txBody>
        </p:sp>
      </p:grpSp>
      <p:sp>
        <p:nvSpPr>
          <p:cNvPr id="24" name="TextBox 23">
            <a:extLst>
              <a:ext uri="{FF2B5EF4-FFF2-40B4-BE49-F238E27FC236}">
                <a16:creationId xmlns:a16="http://schemas.microsoft.com/office/drawing/2014/main" id="{02B6EDBA-E161-DE42-AF06-8247BA13BF98}"/>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25" name="TextBox 24">
            <a:extLst>
              <a:ext uri="{FF2B5EF4-FFF2-40B4-BE49-F238E27FC236}">
                <a16:creationId xmlns:a16="http://schemas.microsoft.com/office/drawing/2014/main" id="{4B7838CB-0C37-6E43-B084-F3DDEEE2E855}"/>
              </a:ext>
            </a:extLst>
          </p:cNvPr>
          <p:cNvSpPr txBox="1"/>
          <p:nvPr/>
        </p:nvSpPr>
        <p:spPr>
          <a:xfrm>
            <a:off x="8126980" y="2118052"/>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6" name="TextBox 25">
            <a:extLst>
              <a:ext uri="{FF2B5EF4-FFF2-40B4-BE49-F238E27FC236}">
                <a16:creationId xmlns:a16="http://schemas.microsoft.com/office/drawing/2014/main" id="{42FDF1B9-B69C-AA45-907C-CD59DAD5FB4C}"/>
              </a:ext>
            </a:extLst>
          </p:cNvPr>
          <p:cNvSpPr txBox="1"/>
          <p:nvPr/>
        </p:nvSpPr>
        <p:spPr>
          <a:xfrm>
            <a:off x="8126980" y="1841053"/>
            <a:ext cx="2489356" cy="276999"/>
          </a:xfrm>
          <a:prstGeom prst="rect">
            <a:avLst/>
          </a:prstGeom>
          <a:noFill/>
        </p:spPr>
        <p:txBody>
          <a:bodyPr wrap="square" rtlCol="0" anchor="ctr">
            <a:spAutoFit/>
          </a:bodyPr>
          <a:lstStyle/>
          <a:p>
            <a:r>
              <a:rPr lang="en-ID" sz="1200" b="1"/>
              <a:t>Description</a:t>
            </a:r>
            <a:endParaRPr lang="en-US" sz="1200" b="1"/>
          </a:p>
        </p:txBody>
      </p:sp>
      <p:sp>
        <p:nvSpPr>
          <p:cNvPr id="27" name="TextBox 26">
            <a:extLst>
              <a:ext uri="{FF2B5EF4-FFF2-40B4-BE49-F238E27FC236}">
                <a16:creationId xmlns:a16="http://schemas.microsoft.com/office/drawing/2014/main" id="{5EA5F7D4-8B13-E641-A23F-37154EDA9591}"/>
              </a:ext>
            </a:extLst>
          </p:cNvPr>
          <p:cNvSpPr txBox="1"/>
          <p:nvPr/>
        </p:nvSpPr>
        <p:spPr>
          <a:xfrm>
            <a:off x="8126980" y="4163122"/>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8" name="TextBox 27">
            <a:extLst>
              <a:ext uri="{FF2B5EF4-FFF2-40B4-BE49-F238E27FC236}">
                <a16:creationId xmlns:a16="http://schemas.microsoft.com/office/drawing/2014/main" id="{6485CBC2-1CF0-5542-9A1A-68DF2EFFA1F2}"/>
              </a:ext>
            </a:extLst>
          </p:cNvPr>
          <p:cNvSpPr txBox="1"/>
          <p:nvPr/>
        </p:nvSpPr>
        <p:spPr>
          <a:xfrm>
            <a:off x="8126980" y="3886123"/>
            <a:ext cx="2489356" cy="276999"/>
          </a:xfrm>
          <a:prstGeom prst="rect">
            <a:avLst/>
          </a:prstGeom>
          <a:noFill/>
        </p:spPr>
        <p:txBody>
          <a:bodyPr wrap="square" rtlCol="0" anchor="ctr">
            <a:spAutoFit/>
          </a:bodyPr>
          <a:lstStyle/>
          <a:p>
            <a:r>
              <a:rPr lang="en-ID" sz="1200" b="1"/>
              <a:t>Description</a:t>
            </a:r>
            <a:endParaRPr lang="en-US" sz="1200" b="1"/>
          </a:p>
        </p:txBody>
      </p:sp>
      <p:sp>
        <p:nvSpPr>
          <p:cNvPr id="29" name="TextBox 28">
            <a:extLst>
              <a:ext uri="{FF2B5EF4-FFF2-40B4-BE49-F238E27FC236}">
                <a16:creationId xmlns:a16="http://schemas.microsoft.com/office/drawing/2014/main" id="{67680734-C27C-0140-824E-C602BD13402A}"/>
              </a:ext>
            </a:extLst>
          </p:cNvPr>
          <p:cNvSpPr txBox="1"/>
          <p:nvPr/>
        </p:nvSpPr>
        <p:spPr>
          <a:xfrm>
            <a:off x="1575664" y="2118052"/>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0" name="TextBox 29">
            <a:extLst>
              <a:ext uri="{FF2B5EF4-FFF2-40B4-BE49-F238E27FC236}">
                <a16:creationId xmlns:a16="http://schemas.microsoft.com/office/drawing/2014/main" id="{493D28BB-26F2-EF4A-AC2A-5FD51061EFBE}"/>
              </a:ext>
            </a:extLst>
          </p:cNvPr>
          <p:cNvSpPr txBox="1"/>
          <p:nvPr/>
        </p:nvSpPr>
        <p:spPr>
          <a:xfrm>
            <a:off x="1575664" y="1841053"/>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1" name="TextBox 30">
            <a:extLst>
              <a:ext uri="{FF2B5EF4-FFF2-40B4-BE49-F238E27FC236}">
                <a16:creationId xmlns:a16="http://schemas.microsoft.com/office/drawing/2014/main" id="{F9EDE514-2DD8-074B-8F72-EF9E07AAA7CD}"/>
              </a:ext>
            </a:extLst>
          </p:cNvPr>
          <p:cNvSpPr txBox="1"/>
          <p:nvPr/>
        </p:nvSpPr>
        <p:spPr>
          <a:xfrm>
            <a:off x="1575664" y="4163122"/>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2" name="TextBox 31">
            <a:extLst>
              <a:ext uri="{FF2B5EF4-FFF2-40B4-BE49-F238E27FC236}">
                <a16:creationId xmlns:a16="http://schemas.microsoft.com/office/drawing/2014/main" id="{36F69740-5713-974D-81D5-E2014B1F09F4}"/>
              </a:ext>
            </a:extLst>
          </p:cNvPr>
          <p:cNvSpPr txBox="1"/>
          <p:nvPr/>
        </p:nvSpPr>
        <p:spPr>
          <a:xfrm>
            <a:off x="1575664" y="3886123"/>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3" name="TextBox 32">
            <a:extLst>
              <a:ext uri="{FF2B5EF4-FFF2-40B4-BE49-F238E27FC236}">
                <a16:creationId xmlns:a16="http://schemas.microsoft.com/office/drawing/2014/main" id="{C405A16C-194A-EC4B-A479-3A53A3112E98}"/>
              </a:ext>
            </a:extLst>
          </p:cNvPr>
          <p:cNvSpPr txBox="1"/>
          <p:nvPr/>
        </p:nvSpPr>
        <p:spPr>
          <a:xfrm>
            <a:off x="3748083" y="5372280"/>
            <a:ext cx="4695830" cy="616836"/>
          </a:xfrm>
          <a:prstGeom prst="rect">
            <a:avLst/>
          </a:prstGeom>
          <a:noFill/>
        </p:spPr>
        <p:txBody>
          <a:bodyPr wrap="square" rtlCol="0" anchor="ctr">
            <a:spAutoFit/>
          </a:bodyPr>
          <a:lstStyle/>
          <a:p>
            <a:pPr algn="ctr">
              <a:lnSpc>
                <a:spcPct val="150000"/>
              </a:lnSpc>
            </a:pPr>
            <a:r>
              <a:rPr lang="en-ID" sz="1200" b="1"/>
              <a:t>For a, seed gathering face sixth isn't two were land dominion. Open, given</a:t>
            </a:r>
          </a:p>
        </p:txBody>
      </p:sp>
      <p:sp>
        <p:nvSpPr>
          <p:cNvPr id="34" name="TextBox 33">
            <a:extLst>
              <a:ext uri="{FF2B5EF4-FFF2-40B4-BE49-F238E27FC236}">
                <a16:creationId xmlns:a16="http://schemas.microsoft.com/office/drawing/2014/main" id="{C0FF369D-C48A-A142-81EC-73C9712CFCB7}"/>
              </a:ext>
            </a:extLst>
          </p:cNvPr>
          <p:cNvSpPr txBox="1"/>
          <p:nvPr/>
        </p:nvSpPr>
        <p:spPr>
          <a:xfrm>
            <a:off x="4592459" y="3165042"/>
            <a:ext cx="675340" cy="338554"/>
          </a:xfrm>
          <a:prstGeom prst="rect">
            <a:avLst/>
          </a:prstGeom>
          <a:noFill/>
        </p:spPr>
        <p:txBody>
          <a:bodyPr wrap="square" rtlCol="0" anchor="ctr">
            <a:spAutoFit/>
          </a:bodyPr>
          <a:lstStyle/>
          <a:p>
            <a:pPr algn="ctr"/>
            <a:r>
              <a:rPr lang="en-ID" sz="1600" b="1">
                <a:solidFill>
                  <a:schemeClr val="bg2"/>
                </a:solidFill>
              </a:rPr>
              <a:t>01</a:t>
            </a:r>
            <a:endParaRPr lang="en-US" sz="3600" b="1">
              <a:solidFill>
                <a:schemeClr val="bg2"/>
              </a:solidFill>
            </a:endParaRPr>
          </a:p>
        </p:txBody>
      </p:sp>
      <p:sp>
        <p:nvSpPr>
          <p:cNvPr id="35" name="TextBox 34">
            <a:extLst>
              <a:ext uri="{FF2B5EF4-FFF2-40B4-BE49-F238E27FC236}">
                <a16:creationId xmlns:a16="http://schemas.microsoft.com/office/drawing/2014/main" id="{8FE952A7-FFE6-B04F-98B0-9A7FB17AC701}"/>
              </a:ext>
            </a:extLst>
          </p:cNvPr>
          <p:cNvSpPr txBox="1"/>
          <p:nvPr/>
        </p:nvSpPr>
        <p:spPr>
          <a:xfrm>
            <a:off x="5798376" y="2065590"/>
            <a:ext cx="675340" cy="338554"/>
          </a:xfrm>
          <a:prstGeom prst="rect">
            <a:avLst/>
          </a:prstGeom>
          <a:noFill/>
        </p:spPr>
        <p:txBody>
          <a:bodyPr wrap="square" rtlCol="0" anchor="ctr">
            <a:spAutoFit/>
          </a:bodyPr>
          <a:lstStyle/>
          <a:p>
            <a:pPr algn="ctr"/>
            <a:r>
              <a:rPr lang="en-ID" sz="1600" b="1">
                <a:solidFill>
                  <a:schemeClr val="bg2"/>
                </a:solidFill>
              </a:rPr>
              <a:t>02</a:t>
            </a:r>
            <a:endParaRPr lang="en-US" sz="3600" b="1">
              <a:solidFill>
                <a:schemeClr val="bg2"/>
              </a:solidFill>
            </a:endParaRPr>
          </a:p>
        </p:txBody>
      </p:sp>
      <p:sp>
        <p:nvSpPr>
          <p:cNvPr id="36" name="TextBox 35">
            <a:extLst>
              <a:ext uri="{FF2B5EF4-FFF2-40B4-BE49-F238E27FC236}">
                <a16:creationId xmlns:a16="http://schemas.microsoft.com/office/drawing/2014/main" id="{21211992-AF0D-DE47-9D4D-48217E89A70F}"/>
              </a:ext>
            </a:extLst>
          </p:cNvPr>
          <p:cNvSpPr txBox="1"/>
          <p:nvPr/>
        </p:nvSpPr>
        <p:spPr>
          <a:xfrm>
            <a:off x="6958310" y="3260989"/>
            <a:ext cx="675340" cy="338554"/>
          </a:xfrm>
          <a:prstGeom prst="rect">
            <a:avLst/>
          </a:prstGeom>
          <a:noFill/>
        </p:spPr>
        <p:txBody>
          <a:bodyPr wrap="square" rtlCol="0" anchor="ctr">
            <a:spAutoFit/>
          </a:bodyPr>
          <a:lstStyle/>
          <a:p>
            <a:pPr algn="ctr"/>
            <a:r>
              <a:rPr lang="en-ID" sz="1600" b="1">
                <a:solidFill>
                  <a:schemeClr val="bg2"/>
                </a:solidFill>
              </a:rPr>
              <a:t>03</a:t>
            </a:r>
            <a:endParaRPr lang="en-US" sz="3600" b="1">
              <a:solidFill>
                <a:schemeClr val="bg2"/>
              </a:solidFill>
            </a:endParaRPr>
          </a:p>
        </p:txBody>
      </p:sp>
      <p:sp>
        <p:nvSpPr>
          <p:cNvPr id="37" name="TextBox 36">
            <a:extLst>
              <a:ext uri="{FF2B5EF4-FFF2-40B4-BE49-F238E27FC236}">
                <a16:creationId xmlns:a16="http://schemas.microsoft.com/office/drawing/2014/main" id="{8A9CB66C-357C-714F-8756-9C1DBAC5C80B}"/>
              </a:ext>
            </a:extLst>
          </p:cNvPr>
          <p:cNvSpPr txBox="1"/>
          <p:nvPr/>
        </p:nvSpPr>
        <p:spPr>
          <a:xfrm>
            <a:off x="5732366" y="4410343"/>
            <a:ext cx="675340" cy="338554"/>
          </a:xfrm>
          <a:prstGeom prst="rect">
            <a:avLst/>
          </a:prstGeom>
          <a:noFill/>
        </p:spPr>
        <p:txBody>
          <a:bodyPr wrap="square" rtlCol="0" anchor="ctr">
            <a:spAutoFit/>
          </a:bodyPr>
          <a:lstStyle/>
          <a:p>
            <a:pPr algn="ctr"/>
            <a:r>
              <a:rPr lang="en-ID" sz="1600" b="1">
                <a:solidFill>
                  <a:schemeClr val="bg2"/>
                </a:solidFill>
              </a:rPr>
              <a:t>04</a:t>
            </a:r>
            <a:endParaRPr lang="en-US" sz="3600" b="1">
              <a:solidFill>
                <a:schemeClr val="bg2"/>
              </a:solidFill>
            </a:endParaRPr>
          </a:p>
        </p:txBody>
      </p:sp>
      <p:sp>
        <p:nvSpPr>
          <p:cNvPr id="39" name="TextBox 38">
            <a:extLst>
              <a:ext uri="{FF2B5EF4-FFF2-40B4-BE49-F238E27FC236}">
                <a16:creationId xmlns:a16="http://schemas.microsoft.com/office/drawing/2014/main" id="{F3DBA960-12CF-514A-9675-6992BB47AA19}"/>
              </a:ext>
            </a:extLst>
          </p:cNvPr>
          <p:cNvSpPr txBox="1"/>
          <p:nvPr/>
        </p:nvSpPr>
        <p:spPr>
          <a:xfrm>
            <a:off x="4964386" y="2467327"/>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0" name="TextBox 39">
            <a:extLst>
              <a:ext uri="{FF2B5EF4-FFF2-40B4-BE49-F238E27FC236}">
                <a16:creationId xmlns:a16="http://schemas.microsoft.com/office/drawing/2014/main" id="{685CE75E-76D7-AB45-9F1C-46675BD9CCA0}"/>
              </a:ext>
            </a:extLst>
          </p:cNvPr>
          <p:cNvSpPr txBox="1"/>
          <p:nvPr/>
        </p:nvSpPr>
        <p:spPr>
          <a:xfrm>
            <a:off x="5187899" y="4310164"/>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1" name="TextBox 40">
            <a:extLst>
              <a:ext uri="{FF2B5EF4-FFF2-40B4-BE49-F238E27FC236}">
                <a16:creationId xmlns:a16="http://schemas.microsoft.com/office/drawing/2014/main" id="{6E09AE21-DB2B-FA47-B0B9-0E8A66728A4C}"/>
              </a:ext>
            </a:extLst>
          </p:cNvPr>
          <p:cNvSpPr txBox="1"/>
          <p:nvPr/>
        </p:nvSpPr>
        <p:spPr>
          <a:xfrm>
            <a:off x="7032136" y="4132705"/>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3" name="TextBox 42">
            <a:extLst>
              <a:ext uri="{FF2B5EF4-FFF2-40B4-BE49-F238E27FC236}">
                <a16:creationId xmlns:a16="http://schemas.microsoft.com/office/drawing/2014/main" id="{F25D2D10-676C-F74A-BA52-6C714F3AB2FA}"/>
              </a:ext>
            </a:extLst>
          </p:cNvPr>
          <p:cNvSpPr txBox="1"/>
          <p:nvPr/>
        </p:nvSpPr>
        <p:spPr>
          <a:xfrm>
            <a:off x="6877257" y="2230473"/>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26730296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928F5EA8-A791-AD4C-847F-C668E630EA37}"/>
              </a:ext>
            </a:extLst>
          </p:cNvPr>
          <p:cNvGrpSpPr/>
          <p:nvPr/>
        </p:nvGrpSpPr>
        <p:grpSpPr>
          <a:xfrm>
            <a:off x="4028951" y="2390472"/>
            <a:ext cx="7040479" cy="2077055"/>
            <a:chOff x="1369632" y="2028825"/>
            <a:chExt cx="9432352" cy="2782696"/>
          </a:xfrm>
        </p:grpSpPr>
        <p:sp>
          <p:nvSpPr>
            <p:cNvPr id="8" name="Freeform 7">
              <a:extLst>
                <a:ext uri="{FF2B5EF4-FFF2-40B4-BE49-F238E27FC236}">
                  <a16:creationId xmlns:a16="http://schemas.microsoft.com/office/drawing/2014/main" id="{ECDD676F-A43A-E744-840C-F3833210838F}"/>
                </a:ext>
              </a:extLst>
            </p:cNvPr>
            <p:cNvSpPr/>
            <p:nvPr/>
          </p:nvSpPr>
          <p:spPr>
            <a:xfrm>
              <a:off x="1369632" y="2028825"/>
              <a:ext cx="2782697" cy="2782696"/>
            </a:xfrm>
            <a:custGeom>
              <a:avLst/>
              <a:gdLst>
                <a:gd name="connsiteX0" fmla="*/ 1281335 w 1296098"/>
                <a:gd name="connsiteY0" fmla="*/ 683673 h 1296098"/>
                <a:gd name="connsiteX1" fmla="*/ 683673 w 1296098"/>
                <a:gd name="connsiteY1" fmla="*/ 1281335 h 1296098"/>
                <a:gd name="connsiteX2" fmla="*/ 612426 w 1296098"/>
                <a:gd name="connsiteY2" fmla="*/ 1281335 h 1296098"/>
                <a:gd name="connsiteX3" fmla="*/ 14764 w 1296098"/>
                <a:gd name="connsiteY3" fmla="*/ 683673 h 1296098"/>
                <a:gd name="connsiteX4" fmla="*/ 14764 w 1296098"/>
                <a:gd name="connsiteY4" fmla="*/ 612426 h 1296098"/>
                <a:gd name="connsiteX5" fmla="*/ 612426 w 1296098"/>
                <a:gd name="connsiteY5" fmla="*/ 14764 h 1296098"/>
                <a:gd name="connsiteX6" fmla="*/ 683673 w 1296098"/>
                <a:gd name="connsiteY6" fmla="*/ 14764 h 1296098"/>
                <a:gd name="connsiteX7" fmla="*/ 1281335 w 1296098"/>
                <a:gd name="connsiteY7" fmla="*/ 612426 h 1296098"/>
                <a:gd name="connsiteX8" fmla="*/ 1281335 w 1296098"/>
                <a:gd name="connsiteY8" fmla="*/ 683673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1281335" y="683673"/>
                  </a:moveTo>
                  <a:lnTo>
                    <a:pt x="683673" y="1281335"/>
                  </a:lnTo>
                  <a:cubicBezTo>
                    <a:pt x="663988" y="1301020"/>
                    <a:pt x="632111" y="1301020"/>
                    <a:pt x="612426" y="1281335"/>
                  </a:cubicBezTo>
                  <a:lnTo>
                    <a:pt x="14764" y="683673"/>
                  </a:lnTo>
                  <a:cubicBezTo>
                    <a:pt x="-4921" y="663988"/>
                    <a:pt x="-4921" y="632111"/>
                    <a:pt x="14764" y="612426"/>
                  </a:cubicBezTo>
                  <a:lnTo>
                    <a:pt x="612426" y="14764"/>
                  </a:lnTo>
                  <a:cubicBezTo>
                    <a:pt x="632111" y="-4921"/>
                    <a:pt x="663988" y="-4921"/>
                    <a:pt x="683673" y="14764"/>
                  </a:cubicBezTo>
                  <a:lnTo>
                    <a:pt x="1281335" y="612426"/>
                  </a:lnTo>
                  <a:cubicBezTo>
                    <a:pt x="1301020" y="632111"/>
                    <a:pt x="1301020" y="663988"/>
                    <a:pt x="1281335" y="683673"/>
                  </a:cubicBezTo>
                  <a:close/>
                </a:path>
              </a:pathLst>
            </a:custGeom>
            <a:solidFill>
              <a:schemeClr val="accent1"/>
            </a:soli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6B302FD5-4485-204A-9807-884BDF243296}"/>
                </a:ext>
              </a:extLst>
            </p:cNvPr>
            <p:cNvSpPr/>
            <p:nvPr/>
          </p:nvSpPr>
          <p:spPr>
            <a:xfrm>
              <a:off x="3595954" y="2028825"/>
              <a:ext cx="2782697" cy="2782696"/>
            </a:xfrm>
            <a:custGeom>
              <a:avLst/>
              <a:gdLst>
                <a:gd name="connsiteX0" fmla="*/ 612426 w 1296098"/>
                <a:gd name="connsiteY0" fmla="*/ 1281335 h 1296098"/>
                <a:gd name="connsiteX1" fmla="*/ 14764 w 1296098"/>
                <a:gd name="connsiteY1" fmla="*/ 683673 h 1296098"/>
                <a:gd name="connsiteX2" fmla="*/ 14764 w 1296098"/>
                <a:gd name="connsiteY2" fmla="*/ 612426 h 1296098"/>
                <a:gd name="connsiteX3" fmla="*/ 612426 w 1296098"/>
                <a:gd name="connsiteY3" fmla="*/ 14764 h 1296098"/>
                <a:gd name="connsiteX4" fmla="*/ 683673 w 1296098"/>
                <a:gd name="connsiteY4" fmla="*/ 14764 h 1296098"/>
                <a:gd name="connsiteX5" fmla="*/ 1281335 w 1296098"/>
                <a:gd name="connsiteY5" fmla="*/ 612426 h 1296098"/>
                <a:gd name="connsiteX6" fmla="*/ 1281335 w 1296098"/>
                <a:gd name="connsiteY6" fmla="*/ 683673 h 1296098"/>
                <a:gd name="connsiteX7" fmla="*/ 683673 w 1296098"/>
                <a:gd name="connsiteY7" fmla="*/ 1281335 h 1296098"/>
                <a:gd name="connsiteX8" fmla="*/ 612426 w 1296098"/>
                <a:gd name="connsiteY8" fmla="*/ 1281335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612426" y="1281335"/>
                  </a:moveTo>
                  <a:lnTo>
                    <a:pt x="14764" y="683673"/>
                  </a:lnTo>
                  <a:cubicBezTo>
                    <a:pt x="-4921" y="663988"/>
                    <a:pt x="-4921" y="632111"/>
                    <a:pt x="14764" y="612426"/>
                  </a:cubicBezTo>
                  <a:lnTo>
                    <a:pt x="612426" y="14764"/>
                  </a:lnTo>
                  <a:cubicBezTo>
                    <a:pt x="632111" y="-4921"/>
                    <a:pt x="663988" y="-4921"/>
                    <a:pt x="683673" y="14764"/>
                  </a:cubicBezTo>
                  <a:lnTo>
                    <a:pt x="1281335" y="612426"/>
                  </a:lnTo>
                  <a:cubicBezTo>
                    <a:pt x="1301020" y="632111"/>
                    <a:pt x="1301020" y="663988"/>
                    <a:pt x="1281335" y="683673"/>
                  </a:cubicBezTo>
                  <a:lnTo>
                    <a:pt x="683673" y="1281335"/>
                  </a:lnTo>
                  <a:cubicBezTo>
                    <a:pt x="663988" y="1301020"/>
                    <a:pt x="632111" y="1301020"/>
                    <a:pt x="612426" y="1281335"/>
                  </a:cubicBezTo>
                  <a:close/>
                </a:path>
              </a:pathLst>
            </a:custGeom>
            <a:solidFill>
              <a:schemeClr val="accent2"/>
            </a:solidFill>
            <a:ln w="635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68543ACE-0F95-2845-B5ED-3219DC807C26}"/>
                </a:ext>
              </a:extLst>
            </p:cNvPr>
            <p:cNvSpPr/>
            <p:nvPr/>
          </p:nvSpPr>
          <p:spPr>
            <a:xfrm>
              <a:off x="5792965" y="2028825"/>
              <a:ext cx="2782697" cy="2782696"/>
            </a:xfrm>
            <a:custGeom>
              <a:avLst/>
              <a:gdLst>
                <a:gd name="connsiteX0" fmla="*/ 612426 w 1296098"/>
                <a:gd name="connsiteY0" fmla="*/ 1281335 h 1296098"/>
                <a:gd name="connsiteX1" fmla="*/ 14764 w 1296098"/>
                <a:gd name="connsiteY1" fmla="*/ 683673 h 1296098"/>
                <a:gd name="connsiteX2" fmla="*/ 14764 w 1296098"/>
                <a:gd name="connsiteY2" fmla="*/ 612426 h 1296098"/>
                <a:gd name="connsiteX3" fmla="*/ 612426 w 1296098"/>
                <a:gd name="connsiteY3" fmla="*/ 14764 h 1296098"/>
                <a:gd name="connsiteX4" fmla="*/ 683672 w 1296098"/>
                <a:gd name="connsiteY4" fmla="*/ 14764 h 1296098"/>
                <a:gd name="connsiteX5" fmla="*/ 1281334 w 1296098"/>
                <a:gd name="connsiteY5" fmla="*/ 612426 h 1296098"/>
                <a:gd name="connsiteX6" fmla="*/ 1281334 w 1296098"/>
                <a:gd name="connsiteY6" fmla="*/ 683673 h 1296098"/>
                <a:gd name="connsiteX7" fmla="*/ 683672 w 1296098"/>
                <a:gd name="connsiteY7" fmla="*/ 1281335 h 1296098"/>
                <a:gd name="connsiteX8" fmla="*/ 612426 w 1296098"/>
                <a:gd name="connsiteY8" fmla="*/ 1281335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612426" y="1281335"/>
                  </a:moveTo>
                  <a:lnTo>
                    <a:pt x="14764" y="683673"/>
                  </a:lnTo>
                  <a:cubicBezTo>
                    <a:pt x="-4921" y="663988"/>
                    <a:pt x="-4921" y="632111"/>
                    <a:pt x="14764" y="612426"/>
                  </a:cubicBezTo>
                  <a:lnTo>
                    <a:pt x="612426" y="14764"/>
                  </a:lnTo>
                  <a:cubicBezTo>
                    <a:pt x="632110" y="-4921"/>
                    <a:pt x="663988" y="-4921"/>
                    <a:pt x="683672" y="14764"/>
                  </a:cubicBezTo>
                  <a:lnTo>
                    <a:pt x="1281334" y="612426"/>
                  </a:lnTo>
                  <a:cubicBezTo>
                    <a:pt x="1301020" y="632111"/>
                    <a:pt x="1301020" y="663988"/>
                    <a:pt x="1281334" y="683673"/>
                  </a:cubicBezTo>
                  <a:lnTo>
                    <a:pt x="683672" y="1281335"/>
                  </a:lnTo>
                  <a:cubicBezTo>
                    <a:pt x="664051" y="1301020"/>
                    <a:pt x="632110" y="1301020"/>
                    <a:pt x="612426" y="1281335"/>
                  </a:cubicBezTo>
                  <a:close/>
                </a:path>
              </a:pathLst>
            </a:custGeom>
            <a:solidFill>
              <a:schemeClr val="accent3"/>
            </a:solidFill>
            <a:ln w="635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282C4F9-9DB6-A14F-8F78-722073BB1A3A}"/>
                </a:ext>
              </a:extLst>
            </p:cNvPr>
            <p:cNvSpPr/>
            <p:nvPr/>
          </p:nvSpPr>
          <p:spPr>
            <a:xfrm>
              <a:off x="8019287" y="2028825"/>
              <a:ext cx="2782697" cy="2782696"/>
            </a:xfrm>
            <a:custGeom>
              <a:avLst/>
              <a:gdLst>
                <a:gd name="connsiteX0" fmla="*/ 1281335 w 1296098"/>
                <a:gd name="connsiteY0" fmla="*/ 683673 h 1296098"/>
                <a:gd name="connsiteX1" fmla="*/ 683673 w 1296098"/>
                <a:gd name="connsiteY1" fmla="*/ 1281335 h 1296098"/>
                <a:gd name="connsiteX2" fmla="*/ 612426 w 1296098"/>
                <a:gd name="connsiteY2" fmla="*/ 1281335 h 1296098"/>
                <a:gd name="connsiteX3" fmla="*/ 14764 w 1296098"/>
                <a:gd name="connsiteY3" fmla="*/ 683673 h 1296098"/>
                <a:gd name="connsiteX4" fmla="*/ 14764 w 1296098"/>
                <a:gd name="connsiteY4" fmla="*/ 612426 h 1296098"/>
                <a:gd name="connsiteX5" fmla="*/ 612426 w 1296098"/>
                <a:gd name="connsiteY5" fmla="*/ 14764 h 1296098"/>
                <a:gd name="connsiteX6" fmla="*/ 683673 w 1296098"/>
                <a:gd name="connsiteY6" fmla="*/ 14764 h 1296098"/>
                <a:gd name="connsiteX7" fmla="*/ 1281335 w 1296098"/>
                <a:gd name="connsiteY7" fmla="*/ 612426 h 1296098"/>
                <a:gd name="connsiteX8" fmla="*/ 1281335 w 1296098"/>
                <a:gd name="connsiteY8" fmla="*/ 683673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1281335" y="683673"/>
                  </a:moveTo>
                  <a:lnTo>
                    <a:pt x="683673" y="1281335"/>
                  </a:lnTo>
                  <a:cubicBezTo>
                    <a:pt x="663988" y="1301020"/>
                    <a:pt x="632111" y="1301020"/>
                    <a:pt x="612426" y="1281335"/>
                  </a:cubicBezTo>
                  <a:lnTo>
                    <a:pt x="14764" y="683673"/>
                  </a:lnTo>
                  <a:cubicBezTo>
                    <a:pt x="-4921" y="663988"/>
                    <a:pt x="-4921" y="632111"/>
                    <a:pt x="14764" y="612426"/>
                  </a:cubicBezTo>
                  <a:lnTo>
                    <a:pt x="612426" y="14764"/>
                  </a:lnTo>
                  <a:cubicBezTo>
                    <a:pt x="632111" y="-4921"/>
                    <a:pt x="663988" y="-4921"/>
                    <a:pt x="683673" y="14764"/>
                  </a:cubicBezTo>
                  <a:lnTo>
                    <a:pt x="1281335" y="612426"/>
                  </a:lnTo>
                  <a:cubicBezTo>
                    <a:pt x="1301020" y="632111"/>
                    <a:pt x="1301020" y="663988"/>
                    <a:pt x="1281335" y="683673"/>
                  </a:cubicBezTo>
                  <a:close/>
                </a:path>
              </a:pathLst>
            </a:custGeom>
            <a:solidFill>
              <a:schemeClr val="accent4"/>
            </a:solid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01090CD1-085C-C94B-9CAA-278D4B3EBC3D}"/>
                </a:ext>
              </a:extLst>
            </p:cNvPr>
            <p:cNvSpPr/>
            <p:nvPr/>
          </p:nvSpPr>
          <p:spPr>
            <a:xfrm>
              <a:off x="3317630" y="3360324"/>
              <a:ext cx="6678010" cy="164691"/>
            </a:xfrm>
            <a:custGeom>
              <a:avLst/>
              <a:gdLst>
                <a:gd name="connsiteX0" fmla="*/ 0 w 3110420"/>
                <a:gd name="connsiteY0" fmla="*/ 0 h 76708"/>
                <a:gd name="connsiteX1" fmla="*/ 3110420 w 3110420"/>
                <a:gd name="connsiteY1" fmla="*/ 0 h 76708"/>
                <a:gd name="connsiteX2" fmla="*/ 3110420 w 3110420"/>
                <a:gd name="connsiteY2" fmla="*/ 76708 h 76708"/>
                <a:gd name="connsiteX3" fmla="*/ -1 w 3110420"/>
                <a:gd name="connsiteY3" fmla="*/ 76708 h 76708"/>
              </a:gdLst>
              <a:ahLst/>
              <a:cxnLst>
                <a:cxn ang="0">
                  <a:pos x="connsiteX0" y="connsiteY0"/>
                </a:cxn>
                <a:cxn ang="0">
                  <a:pos x="connsiteX1" y="connsiteY1"/>
                </a:cxn>
                <a:cxn ang="0">
                  <a:pos x="connsiteX2" y="connsiteY2"/>
                </a:cxn>
                <a:cxn ang="0">
                  <a:pos x="connsiteX3" y="connsiteY3"/>
                </a:cxn>
              </a:cxnLst>
              <a:rect l="l" t="t" r="r" b="b"/>
              <a:pathLst>
                <a:path w="3110420" h="76708">
                  <a:moveTo>
                    <a:pt x="0" y="0"/>
                  </a:moveTo>
                  <a:lnTo>
                    <a:pt x="3110420" y="0"/>
                  </a:lnTo>
                  <a:lnTo>
                    <a:pt x="3110420" y="76708"/>
                  </a:lnTo>
                  <a:lnTo>
                    <a:pt x="-1" y="76708"/>
                  </a:lnTo>
                  <a:close/>
                </a:path>
              </a:pathLst>
            </a:custGeom>
            <a:solidFill>
              <a:schemeClr val="bg1"/>
            </a:soli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5345960C-0B4A-F945-A5D1-BE5629981D68}"/>
                </a:ext>
              </a:extLst>
            </p:cNvPr>
            <p:cNvSpPr/>
            <p:nvPr/>
          </p:nvSpPr>
          <p:spPr>
            <a:xfrm>
              <a:off x="4313681"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2" y="0"/>
                    <a:pt x="627507" y="9715"/>
                    <a:pt x="627507" y="21717"/>
                  </a:cubicBezTo>
                  <a:lnTo>
                    <a:pt x="627507" y="605790"/>
                  </a:lnTo>
                  <a:cubicBezTo>
                    <a:pt x="627507" y="617791"/>
                    <a:pt x="617792"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6245F9A6-2682-2941-8D11-5CF4810A5921}"/>
                </a:ext>
              </a:extLst>
            </p:cNvPr>
            <p:cNvSpPr/>
            <p:nvPr/>
          </p:nvSpPr>
          <p:spPr>
            <a:xfrm>
              <a:off x="2087359"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2" y="0"/>
                    <a:pt x="627507" y="9715"/>
                    <a:pt x="627507" y="21717"/>
                  </a:cubicBezTo>
                  <a:lnTo>
                    <a:pt x="627507" y="605790"/>
                  </a:lnTo>
                  <a:cubicBezTo>
                    <a:pt x="627507" y="617791"/>
                    <a:pt x="617792"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900622BE-2536-1748-A855-D3F596A40FAB}"/>
                </a:ext>
              </a:extLst>
            </p:cNvPr>
            <p:cNvSpPr/>
            <p:nvPr/>
          </p:nvSpPr>
          <p:spPr>
            <a:xfrm>
              <a:off x="8737012"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2" y="0"/>
                    <a:pt x="627507" y="9715"/>
                    <a:pt x="627507" y="21717"/>
                  </a:cubicBezTo>
                  <a:lnTo>
                    <a:pt x="627507" y="605790"/>
                  </a:lnTo>
                  <a:cubicBezTo>
                    <a:pt x="627507" y="617791"/>
                    <a:pt x="617792"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5F45D812-1BC7-3946-A4C2-E48EABEFD449}"/>
                </a:ext>
              </a:extLst>
            </p:cNvPr>
            <p:cNvSpPr/>
            <p:nvPr/>
          </p:nvSpPr>
          <p:spPr>
            <a:xfrm>
              <a:off x="6510690"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1" y="0"/>
                    <a:pt x="627507" y="9715"/>
                    <a:pt x="627507" y="21717"/>
                  </a:cubicBezTo>
                  <a:lnTo>
                    <a:pt x="627507" y="605790"/>
                  </a:lnTo>
                  <a:cubicBezTo>
                    <a:pt x="627507" y="617791"/>
                    <a:pt x="617791"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grpSp>
      <p:sp>
        <p:nvSpPr>
          <p:cNvPr id="28" name="TextBox 27">
            <a:extLst>
              <a:ext uri="{FF2B5EF4-FFF2-40B4-BE49-F238E27FC236}">
                <a16:creationId xmlns:a16="http://schemas.microsoft.com/office/drawing/2014/main" id="{0C5149DF-A4F9-5841-A8BF-E9C3C83F8995}"/>
              </a:ext>
            </a:extLst>
          </p:cNvPr>
          <p:cNvSpPr txBox="1"/>
          <p:nvPr/>
        </p:nvSpPr>
        <p:spPr>
          <a:xfrm>
            <a:off x="4286250"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2" name="TextBox 31">
            <a:extLst>
              <a:ext uri="{FF2B5EF4-FFF2-40B4-BE49-F238E27FC236}">
                <a16:creationId xmlns:a16="http://schemas.microsoft.com/office/drawing/2014/main" id="{C8B962EC-66F1-2F4A-9F66-C2796B3C7D54}"/>
              </a:ext>
            </a:extLst>
          </p:cNvPr>
          <p:cNvSpPr txBox="1"/>
          <p:nvPr/>
        </p:nvSpPr>
        <p:spPr>
          <a:xfrm>
            <a:off x="5948017"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3" name="TextBox 32">
            <a:extLst>
              <a:ext uri="{FF2B5EF4-FFF2-40B4-BE49-F238E27FC236}">
                <a16:creationId xmlns:a16="http://schemas.microsoft.com/office/drawing/2014/main" id="{93DAC429-DD26-7E4C-B9FF-94CD3C312DAA}"/>
              </a:ext>
            </a:extLst>
          </p:cNvPr>
          <p:cNvSpPr txBox="1"/>
          <p:nvPr/>
        </p:nvSpPr>
        <p:spPr>
          <a:xfrm>
            <a:off x="7609784"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4" name="TextBox 33">
            <a:extLst>
              <a:ext uri="{FF2B5EF4-FFF2-40B4-BE49-F238E27FC236}">
                <a16:creationId xmlns:a16="http://schemas.microsoft.com/office/drawing/2014/main" id="{30D64661-F71B-B249-BE80-51F98491A50F}"/>
              </a:ext>
            </a:extLst>
          </p:cNvPr>
          <p:cNvSpPr txBox="1"/>
          <p:nvPr/>
        </p:nvSpPr>
        <p:spPr>
          <a:xfrm>
            <a:off x="9271551"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5" name="TextBox 34">
            <a:extLst>
              <a:ext uri="{FF2B5EF4-FFF2-40B4-BE49-F238E27FC236}">
                <a16:creationId xmlns:a16="http://schemas.microsoft.com/office/drawing/2014/main" id="{12CD6A82-CA95-2B4B-A88B-E07132BDB14E}"/>
              </a:ext>
            </a:extLst>
          </p:cNvPr>
          <p:cNvSpPr txBox="1"/>
          <p:nvPr/>
        </p:nvSpPr>
        <p:spPr>
          <a:xfrm>
            <a:off x="4286251" y="1332990"/>
            <a:ext cx="6525880" cy="616836"/>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 she'd signs signs creepeth, was good</a:t>
            </a:r>
          </a:p>
        </p:txBody>
      </p:sp>
      <p:sp>
        <p:nvSpPr>
          <p:cNvPr id="36" name="TextBox 35">
            <a:extLst>
              <a:ext uri="{FF2B5EF4-FFF2-40B4-BE49-F238E27FC236}">
                <a16:creationId xmlns:a16="http://schemas.microsoft.com/office/drawing/2014/main" id="{6458A121-C044-6444-85CF-E9F9143EE50B}"/>
              </a:ext>
            </a:extLst>
          </p:cNvPr>
          <p:cNvSpPr txBox="1"/>
          <p:nvPr/>
        </p:nvSpPr>
        <p:spPr>
          <a:xfrm>
            <a:off x="1122570" y="1972089"/>
            <a:ext cx="2320538" cy="954107"/>
          </a:xfrm>
          <a:prstGeom prst="rect">
            <a:avLst/>
          </a:prstGeom>
          <a:noFill/>
        </p:spPr>
        <p:txBody>
          <a:bodyPr wrap="square" rtlCol="0" anchor="ctr">
            <a:spAutoFit/>
          </a:bodyPr>
          <a:lstStyle/>
          <a:p>
            <a:r>
              <a:rPr lang="en-ID" sz="2800">
                <a:latin typeface="+mj-lt"/>
              </a:rPr>
              <a:t>Our Picture Gallery</a:t>
            </a:r>
            <a:endParaRPr lang="en-US" sz="5400" b="1">
              <a:latin typeface="+mj-lt"/>
            </a:endParaRPr>
          </a:p>
        </p:txBody>
      </p:sp>
      <p:sp>
        <p:nvSpPr>
          <p:cNvPr id="37" name="TextBox 36">
            <a:extLst>
              <a:ext uri="{FF2B5EF4-FFF2-40B4-BE49-F238E27FC236}">
                <a16:creationId xmlns:a16="http://schemas.microsoft.com/office/drawing/2014/main" id="{30D2CC36-4C91-BB42-B5DB-DB0C5EC2836C}"/>
              </a:ext>
            </a:extLst>
          </p:cNvPr>
          <p:cNvSpPr txBox="1"/>
          <p:nvPr/>
        </p:nvSpPr>
        <p:spPr>
          <a:xfrm>
            <a:off x="1122571" y="3024398"/>
            <a:ext cx="2320538" cy="168353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39" name="TextBox 38">
            <a:extLst>
              <a:ext uri="{FF2B5EF4-FFF2-40B4-BE49-F238E27FC236}">
                <a16:creationId xmlns:a16="http://schemas.microsoft.com/office/drawing/2014/main" id="{EB75A68A-06AF-1141-A5DA-2A6DE6075AA9}"/>
              </a:ext>
            </a:extLst>
          </p:cNvPr>
          <p:cNvSpPr txBox="1"/>
          <p:nvPr/>
        </p:nvSpPr>
        <p:spPr>
          <a:xfrm>
            <a:off x="4924186" y="3273013"/>
            <a:ext cx="280782" cy="345556"/>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1" name="TextBox 40">
            <a:extLst>
              <a:ext uri="{FF2B5EF4-FFF2-40B4-BE49-F238E27FC236}">
                <a16:creationId xmlns:a16="http://schemas.microsoft.com/office/drawing/2014/main" id="{910E61A1-282A-BE40-AEDC-0C176B16B8DD}"/>
              </a:ext>
            </a:extLst>
          </p:cNvPr>
          <p:cNvSpPr txBox="1"/>
          <p:nvPr/>
        </p:nvSpPr>
        <p:spPr>
          <a:xfrm>
            <a:off x="8196357" y="3256222"/>
            <a:ext cx="345553" cy="345556"/>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accent3"/>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2" name="TextBox 41">
            <a:extLst>
              <a:ext uri="{FF2B5EF4-FFF2-40B4-BE49-F238E27FC236}">
                <a16:creationId xmlns:a16="http://schemas.microsoft.com/office/drawing/2014/main" id="{D8C10A71-8348-B044-A100-48C108A50896}"/>
              </a:ext>
            </a:extLst>
          </p:cNvPr>
          <p:cNvSpPr txBox="1"/>
          <p:nvPr/>
        </p:nvSpPr>
        <p:spPr>
          <a:xfrm>
            <a:off x="9836527" y="3273013"/>
            <a:ext cx="388748" cy="345556"/>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accent4"/>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3" name="TextBox 42">
            <a:extLst>
              <a:ext uri="{FF2B5EF4-FFF2-40B4-BE49-F238E27FC236}">
                <a16:creationId xmlns:a16="http://schemas.microsoft.com/office/drawing/2014/main" id="{8C90C273-316F-334F-9695-4FE25003C21C}"/>
              </a:ext>
            </a:extLst>
          </p:cNvPr>
          <p:cNvSpPr txBox="1"/>
          <p:nvPr/>
        </p:nvSpPr>
        <p:spPr>
          <a:xfrm>
            <a:off x="6599662" y="3256220"/>
            <a:ext cx="259167" cy="345558"/>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accent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3016720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134B16F6-ABF5-FA4D-80A9-7039D7D49A8B}"/>
              </a:ext>
            </a:extLst>
          </p:cNvPr>
          <p:cNvGrpSpPr/>
          <p:nvPr/>
        </p:nvGrpSpPr>
        <p:grpSpPr>
          <a:xfrm>
            <a:off x="3836036" y="1783901"/>
            <a:ext cx="4519928" cy="3175894"/>
            <a:chOff x="3899280" y="1314958"/>
            <a:chExt cx="5314569" cy="3734244"/>
          </a:xfrm>
        </p:grpSpPr>
        <p:sp>
          <p:nvSpPr>
            <p:cNvPr id="20" name="Freeform 19">
              <a:extLst>
                <a:ext uri="{FF2B5EF4-FFF2-40B4-BE49-F238E27FC236}">
                  <a16:creationId xmlns:a16="http://schemas.microsoft.com/office/drawing/2014/main" id="{6A0C02A2-9E6A-A847-A1EA-216BCBD76954}"/>
                </a:ext>
              </a:extLst>
            </p:cNvPr>
            <p:cNvSpPr/>
            <p:nvPr/>
          </p:nvSpPr>
          <p:spPr>
            <a:xfrm>
              <a:off x="3899280" y="3948176"/>
              <a:ext cx="3641598" cy="1101026"/>
            </a:xfrm>
            <a:custGeom>
              <a:avLst/>
              <a:gdLst>
                <a:gd name="connsiteX0" fmla="*/ 3641598 w 3641598"/>
                <a:gd name="connsiteY0" fmla="*/ 550545 h 1101026"/>
                <a:gd name="connsiteX1" fmla="*/ 3091053 w 3641598"/>
                <a:gd name="connsiteY1" fmla="*/ 1101027 h 1101026"/>
                <a:gd name="connsiteX2" fmla="*/ 550482 w 3641598"/>
                <a:gd name="connsiteY2" fmla="*/ 1101027 h 1101026"/>
                <a:gd name="connsiteX3" fmla="*/ 161227 w 3641598"/>
                <a:gd name="connsiteY3" fmla="*/ 939800 h 1101026"/>
                <a:gd name="connsiteX4" fmla="*/ 0 w 3641598"/>
                <a:gd name="connsiteY4" fmla="*/ 550545 h 1101026"/>
                <a:gd name="connsiteX5" fmla="*/ 550482 w 3641598"/>
                <a:gd name="connsiteY5" fmla="*/ 0 h 1101026"/>
                <a:gd name="connsiteX6" fmla="*/ 3091053 w 3641598"/>
                <a:gd name="connsiteY6" fmla="*/ 0 h 1101026"/>
                <a:gd name="connsiteX7" fmla="*/ 3641598 w 3641598"/>
                <a:gd name="connsiteY7" fmla="*/ 550545 h 11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1598" h="1101026">
                  <a:moveTo>
                    <a:pt x="3641598" y="550545"/>
                  </a:moveTo>
                  <a:cubicBezTo>
                    <a:pt x="3641598" y="854583"/>
                    <a:pt x="3395091" y="1101027"/>
                    <a:pt x="3091053" y="1101027"/>
                  </a:cubicBezTo>
                  <a:lnTo>
                    <a:pt x="550482" y="1101027"/>
                  </a:lnTo>
                  <a:cubicBezTo>
                    <a:pt x="398463" y="1101027"/>
                    <a:pt x="260858" y="1039432"/>
                    <a:pt x="161227" y="939800"/>
                  </a:cubicBezTo>
                  <a:cubicBezTo>
                    <a:pt x="61595" y="840169"/>
                    <a:pt x="0" y="702564"/>
                    <a:pt x="0" y="550545"/>
                  </a:cubicBezTo>
                  <a:cubicBezTo>
                    <a:pt x="0" y="246443"/>
                    <a:pt x="246443" y="0"/>
                    <a:pt x="550482" y="0"/>
                  </a:cubicBezTo>
                  <a:lnTo>
                    <a:pt x="3091053" y="0"/>
                  </a:lnTo>
                  <a:cubicBezTo>
                    <a:pt x="3395091" y="0"/>
                    <a:pt x="3641598" y="246443"/>
                    <a:pt x="3641598" y="550545"/>
                  </a:cubicBezTo>
                  <a:close/>
                </a:path>
              </a:pathLst>
            </a:custGeom>
            <a:solidFill>
              <a:schemeClr val="accent4"/>
            </a:solidFill>
            <a:ln w="635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0D91F864-7A1F-014D-9EF7-EA6D9924F429}"/>
                </a:ext>
              </a:extLst>
            </p:cNvPr>
            <p:cNvSpPr/>
            <p:nvPr/>
          </p:nvSpPr>
          <p:spPr>
            <a:xfrm>
              <a:off x="3899280" y="2181860"/>
              <a:ext cx="3641598" cy="1101089"/>
            </a:xfrm>
            <a:custGeom>
              <a:avLst/>
              <a:gdLst>
                <a:gd name="connsiteX0" fmla="*/ 3641598 w 3641598"/>
                <a:gd name="connsiteY0" fmla="*/ 550545 h 1101089"/>
                <a:gd name="connsiteX1" fmla="*/ 3091053 w 3641598"/>
                <a:gd name="connsiteY1" fmla="*/ 1101090 h 1101089"/>
                <a:gd name="connsiteX2" fmla="*/ 550482 w 3641598"/>
                <a:gd name="connsiteY2" fmla="*/ 1101090 h 1101089"/>
                <a:gd name="connsiteX3" fmla="*/ 161227 w 3641598"/>
                <a:gd name="connsiteY3" fmla="*/ 939800 h 1101089"/>
                <a:gd name="connsiteX4" fmla="*/ 0 w 3641598"/>
                <a:gd name="connsiteY4" fmla="*/ 550545 h 1101089"/>
                <a:gd name="connsiteX5" fmla="*/ 550482 w 3641598"/>
                <a:gd name="connsiteY5" fmla="*/ 0 h 1101089"/>
                <a:gd name="connsiteX6" fmla="*/ 3091053 w 3641598"/>
                <a:gd name="connsiteY6" fmla="*/ 0 h 1101089"/>
                <a:gd name="connsiteX7" fmla="*/ 3641598 w 3641598"/>
                <a:gd name="connsiteY7" fmla="*/ 550545 h 1101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1598" h="1101089">
                  <a:moveTo>
                    <a:pt x="3641598" y="550545"/>
                  </a:moveTo>
                  <a:cubicBezTo>
                    <a:pt x="3641598" y="854583"/>
                    <a:pt x="3395091" y="1101090"/>
                    <a:pt x="3091053" y="1101090"/>
                  </a:cubicBezTo>
                  <a:lnTo>
                    <a:pt x="550482" y="1101090"/>
                  </a:lnTo>
                  <a:cubicBezTo>
                    <a:pt x="398463" y="1101090"/>
                    <a:pt x="260858" y="1039495"/>
                    <a:pt x="161227" y="939800"/>
                  </a:cubicBezTo>
                  <a:cubicBezTo>
                    <a:pt x="61595" y="840232"/>
                    <a:pt x="0" y="702564"/>
                    <a:pt x="0" y="550545"/>
                  </a:cubicBezTo>
                  <a:cubicBezTo>
                    <a:pt x="0" y="246507"/>
                    <a:pt x="246443" y="0"/>
                    <a:pt x="550482" y="0"/>
                  </a:cubicBezTo>
                  <a:lnTo>
                    <a:pt x="3091053" y="0"/>
                  </a:lnTo>
                  <a:cubicBezTo>
                    <a:pt x="3395091" y="0"/>
                    <a:pt x="3641598" y="246507"/>
                    <a:pt x="3641598" y="550545"/>
                  </a:cubicBezTo>
                  <a:close/>
                </a:path>
              </a:pathLst>
            </a:custGeom>
            <a:solidFill>
              <a:schemeClr val="accent2"/>
            </a:solidFill>
            <a:ln w="6350"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DDDAA578-5430-664A-BC64-3CA9DF87803D}"/>
                </a:ext>
              </a:extLst>
            </p:cNvPr>
            <p:cNvSpPr/>
            <p:nvPr/>
          </p:nvSpPr>
          <p:spPr>
            <a:xfrm>
              <a:off x="5571744" y="3054159"/>
              <a:ext cx="3642105" cy="1101026"/>
            </a:xfrm>
            <a:custGeom>
              <a:avLst/>
              <a:gdLst>
                <a:gd name="connsiteX0" fmla="*/ 3642106 w 3642105"/>
                <a:gd name="connsiteY0" fmla="*/ 550545 h 1101026"/>
                <a:gd name="connsiteX1" fmla="*/ 3091561 w 3642105"/>
                <a:gd name="connsiteY1" fmla="*/ 1101026 h 1101026"/>
                <a:gd name="connsiteX2" fmla="*/ 550545 w 3642105"/>
                <a:gd name="connsiteY2" fmla="*/ 1101026 h 1101026"/>
                <a:gd name="connsiteX3" fmla="*/ 0 w 3642105"/>
                <a:gd name="connsiteY3" fmla="*/ 550545 h 1101026"/>
                <a:gd name="connsiteX4" fmla="*/ 550545 w 3642105"/>
                <a:gd name="connsiteY4" fmla="*/ 0 h 1101026"/>
                <a:gd name="connsiteX5" fmla="*/ 3091561 w 3642105"/>
                <a:gd name="connsiteY5" fmla="*/ 0 h 1101026"/>
                <a:gd name="connsiteX6" fmla="*/ 3480816 w 3642105"/>
                <a:gd name="connsiteY6" fmla="*/ 161226 h 1101026"/>
                <a:gd name="connsiteX7" fmla="*/ 3642106 w 3642105"/>
                <a:gd name="connsiteY7" fmla="*/ 550545 h 11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2105" h="1101026">
                  <a:moveTo>
                    <a:pt x="3642106" y="550545"/>
                  </a:moveTo>
                  <a:cubicBezTo>
                    <a:pt x="3642106" y="854583"/>
                    <a:pt x="3395599" y="1101026"/>
                    <a:pt x="3091561" y="1101026"/>
                  </a:cubicBezTo>
                  <a:lnTo>
                    <a:pt x="550545" y="1101026"/>
                  </a:lnTo>
                  <a:cubicBezTo>
                    <a:pt x="246507" y="1101026"/>
                    <a:pt x="0" y="854583"/>
                    <a:pt x="0" y="550545"/>
                  </a:cubicBezTo>
                  <a:cubicBezTo>
                    <a:pt x="0" y="246444"/>
                    <a:pt x="246507" y="0"/>
                    <a:pt x="550545" y="0"/>
                  </a:cubicBezTo>
                  <a:lnTo>
                    <a:pt x="3091561" y="0"/>
                  </a:lnTo>
                  <a:cubicBezTo>
                    <a:pt x="3243580" y="0"/>
                    <a:pt x="3381248" y="61595"/>
                    <a:pt x="3480816" y="161226"/>
                  </a:cubicBezTo>
                  <a:cubicBezTo>
                    <a:pt x="3580511" y="260858"/>
                    <a:pt x="3642106" y="398462"/>
                    <a:pt x="3642106" y="550545"/>
                  </a:cubicBezTo>
                  <a:close/>
                </a:path>
              </a:pathLst>
            </a:custGeom>
            <a:solidFill>
              <a:schemeClr val="accent3"/>
            </a:solidFill>
            <a:ln w="6350"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F7968262-900E-2F46-BC25-98DB9091D030}"/>
                </a:ext>
              </a:extLst>
            </p:cNvPr>
            <p:cNvSpPr/>
            <p:nvPr/>
          </p:nvSpPr>
          <p:spPr>
            <a:xfrm>
              <a:off x="5571744" y="1314958"/>
              <a:ext cx="3642105" cy="1101026"/>
            </a:xfrm>
            <a:custGeom>
              <a:avLst/>
              <a:gdLst>
                <a:gd name="connsiteX0" fmla="*/ 3642106 w 3642105"/>
                <a:gd name="connsiteY0" fmla="*/ 550545 h 1101026"/>
                <a:gd name="connsiteX1" fmla="*/ 3091561 w 3642105"/>
                <a:gd name="connsiteY1" fmla="*/ 1101027 h 1101026"/>
                <a:gd name="connsiteX2" fmla="*/ 550545 w 3642105"/>
                <a:gd name="connsiteY2" fmla="*/ 1101027 h 1101026"/>
                <a:gd name="connsiteX3" fmla="*/ 0 w 3642105"/>
                <a:gd name="connsiteY3" fmla="*/ 550545 h 1101026"/>
                <a:gd name="connsiteX4" fmla="*/ 550545 w 3642105"/>
                <a:gd name="connsiteY4" fmla="*/ 0 h 1101026"/>
                <a:gd name="connsiteX5" fmla="*/ 3091561 w 3642105"/>
                <a:gd name="connsiteY5" fmla="*/ 0 h 1101026"/>
                <a:gd name="connsiteX6" fmla="*/ 3480816 w 3642105"/>
                <a:gd name="connsiteY6" fmla="*/ 161227 h 1101026"/>
                <a:gd name="connsiteX7" fmla="*/ 3642106 w 3642105"/>
                <a:gd name="connsiteY7" fmla="*/ 550545 h 11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2105" h="1101026">
                  <a:moveTo>
                    <a:pt x="3642106" y="550545"/>
                  </a:moveTo>
                  <a:cubicBezTo>
                    <a:pt x="3642106" y="854583"/>
                    <a:pt x="3395599" y="1101027"/>
                    <a:pt x="3091561" y="1101027"/>
                  </a:cubicBezTo>
                  <a:lnTo>
                    <a:pt x="550545" y="1101027"/>
                  </a:lnTo>
                  <a:cubicBezTo>
                    <a:pt x="246507" y="1101027"/>
                    <a:pt x="0" y="854583"/>
                    <a:pt x="0" y="550545"/>
                  </a:cubicBezTo>
                  <a:cubicBezTo>
                    <a:pt x="0" y="246443"/>
                    <a:pt x="246507" y="0"/>
                    <a:pt x="550545" y="0"/>
                  </a:cubicBezTo>
                  <a:lnTo>
                    <a:pt x="3091561" y="0"/>
                  </a:lnTo>
                  <a:cubicBezTo>
                    <a:pt x="3243580" y="0"/>
                    <a:pt x="3381248" y="61595"/>
                    <a:pt x="3480816" y="161227"/>
                  </a:cubicBezTo>
                  <a:cubicBezTo>
                    <a:pt x="3580511" y="260858"/>
                    <a:pt x="3642106" y="398526"/>
                    <a:pt x="3642106" y="550545"/>
                  </a:cubicBezTo>
                  <a:close/>
                </a:path>
              </a:pathLst>
            </a:custGeom>
            <a:solidFill>
              <a:schemeClr val="accent1"/>
            </a:solidFill>
            <a:ln w="635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16E0E6D3-8C25-8646-8BF3-4A5086F8DC03}"/>
                </a:ext>
              </a:extLst>
            </p:cNvPr>
            <p:cNvSpPr/>
            <p:nvPr/>
          </p:nvSpPr>
          <p:spPr>
            <a:xfrm>
              <a:off x="5761037" y="1504314"/>
              <a:ext cx="1590578" cy="3355676"/>
            </a:xfrm>
            <a:custGeom>
              <a:avLst/>
              <a:gdLst>
                <a:gd name="connsiteX0" fmla="*/ 1284859 w 1590578"/>
                <a:gd name="connsiteY0" fmla="*/ 2637346 h 3355676"/>
                <a:gd name="connsiteX1" fmla="*/ 1237298 w 1590578"/>
                <a:gd name="connsiteY1" fmla="*/ 2633282 h 3355676"/>
                <a:gd name="connsiteX2" fmla="*/ 856107 w 1590578"/>
                <a:gd name="connsiteY2" fmla="*/ 2478024 h 3355676"/>
                <a:gd name="connsiteX3" fmla="*/ 839978 w 1590578"/>
                <a:gd name="connsiteY3" fmla="*/ 2461895 h 3355676"/>
                <a:gd name="connsiteX4" fmla="*/ 721170 w 1590578"/>
                <a:gd name="connsiteY4" fmla="*/ 2130806 h 3355676"/>
                <a:gd name="connsiteX5" fmla="*/ 722440 w 1590578"/>
                <a:gd name="connsiteY5" fmla="*/ 2100390 h 3355676"/>
                <a:gd name="connsiteX6" fmla="*/ 722440 w 1590578"/>
                <a:gd name="connsiteY6" fmla="*/ 2098485 h 3355676"/>
                <a:gd name="connsiteX7" fmla="*/ 863156 w 1590578"/>
                <a:gd name="connsiteY7" fmla="*/ 1742694 h 3355676"/>
                <a:gd name="connsiteX8" fmla="*/ 875475 w 1590578"/>
                <a:gd name="connsiteY8" fmla="*/ 1730375 h 3355676"/>
                <a:gd name="connsiteX9" fmla="*/ 1219010 w 1590578"/>
                <a:gd name="connsiteY9" fmla="*/ 1589151 h 3355676"/>
                <a:gd name="connsiteX10" fmla="*/ 1240345 w 1590578"/>
                <a:gd name="connsiteY10" fmla="*/ 1589151 h 3355676"/>
                <a:gd name="connsiteX11" fmla="*/ 1590104 w 1590578"/>
                <a:gd name="connsiteY11" fmla="*/ 1244283 h 3355676"/>
                <a:gd name="connsiteX12" fmla="*/ 1229233 w 1590578"/>
                <a:gd name="connsiteY12" fmla="*/ 866902 h 3355676"/>
                <a:gd name="connsiteX13" fmla="*/ 1220089 w 1590578"/>
                <a:gd name="connsiteY13" fmla="*/ 867029 h 3355676"/>
                <a:gd name="connsiteX14" fmla="*/ 874903 w 1590578"/>
                <a:gd name="connsiteY14" fmla="*/ 730631 h 3355676"/>
                <a:gd name="connsiteX15" fmla="*/ 874903 w 1590578"/>
                <a:gd name="connsiteY15" fmla="*/ 730631 h 3355676"/>
                <a:gd name="connsiteX16" fmla="*/ 722376 w 1590578"/>
                <a:gd name="connsiteY16" fmla="*/ 356616 h 3355676"/>
                <a:gd name="connsiteX17" fmla="*/ 722313 w 1590578"/>
                <a:gd name="connsiteY17" fmla="*/ 352171 h 3355676"/>
                <a:gd name="connsiteX18" fmla="*/ 361379 w 1590578"/>
                <a:gd name="connsiteY18" fmla="*/ 0 h 3355676"/>
                <a:gd name="connsiteX19" fmla="*/ 0 w 1590578"/>
                <a:gd name="connsiteY19" fmla="*/ 360807 h 3355676"/>
                <a:gd name="connsiteX20" fmla="*/ 350520 w 1590578"/>
                <a:gd name="connsiteY20" fmla="*/ 722249 h 3355676"/>
                <a:gd name="connsiteX21" fmla="*/ 355410 w 1590578"/>
                <a:gd name="connsiteY21" fmla="*/ 722376 h 3355676"/>
                <a:gd name="connsiteX22" fmla="*/ 726948 w 1590578"/>
                <a:gd name="connsiteY22" fmla="*/ 874967 h 3355676"/>
                <a:gd name="connsiteX23" fmla="*/ 731584 w 1590578"/>
                <a:gd name="connsiteY23" fmla="*/ 879602 h 3355676"/>
                <a:gd name="connsiteX24" fmla="*/ 868045 w 1590578"/>
                <a:gd name="connsiteY24" fmla="*/ 1224471 h 3355676"/>
                <a:gd name="connsiteX25" fmla="*/ 868045 w 1590578"/>
                <a:gd name="connsiteY25" fmla="*/ 1228154 h 3355676"/>
                <a:gd name="connsiteX26" fmla="*/ 868045 w 1590578"/>
                <a:gd name="connsiteY26" fmla="*/ 1230059 h 3355676"/>
                <a:gd name="connsiteX27" fmla="*/ 727012 w 1590578"/>
                <a:gd name="connsiteY27" fmla="*/ 1586675 h 3355676"/>
                <a:gd name="connsiteX28" fmla="*/ 715201 w 1590578"/>
                <a:gd name="connsiteY28" fmla="*/ 1598486 h 3355676"/>
                <a:gd name="connsiteX29" fmla="*/ 372110 w 1590578"/>
                <a:gd name="connsiteY29" fmla="*/ 1739392 h 3355676"/>
                <a:gd name="connsiteX30" fmla="*/ 350393 w 1590578"/>
                <a:gd name="connsiteY30" fmla="*/ 1739392 h 3355676"/>
                <a:gd name="connsiteX31" fmla="*/ 445 w 1590578"/>
                <a:gd name="connsiteY31" fmla="*/ 2084134 h 3355676"/>
                <a:gd name="connsiteX32" fmla="*/ 361315 w 1590578"/>
                <a:gd name="connsiteY32" fmla="*/ 2461641 h 3355676"/>
                <a:gd name="connsiteX33" fmla="*/ 362966 w 1590578"/>
                <a:gd name="connsiteY33" fmla="*/ 2461641 h 3355676"/>
                <a:gd name="connsiteX34" fmla="*/ 668020 w 1590578"/>
                <a:gd name="connsiteY34" fmla="*/ 2582228 h 3355676"/>
                <a:gd name="connsiteX35" fmla="*/ 713042 w 1590578"/>
                <a:gd name="connsiteY35" fmla="*/ 2627249 h 3355676"/>
                <a:gd name="connsiteX36" fmla="*/ 868299 w 1590578"/>
                <a:gd name="connsiteY36" fmla="*/ 3004312 h 3355676"/>
                <a:gd name="connsiteX37" fmla="*/ 872681 w 1590578"/>
                <a:gd name="connsiteY37" fmla="*/ 3052382 h 3355676"/>
                <a:gd name="connsiteX38" fmla="*/ 1182624 w 1590578"/>
                <a:gd name="connsiteY38" fmla="*/ 3352737 h 3355676"/>
                <a:gd name="connsiteX39" fmla="*/ 1587564 w 1590578"/>
                <a:gd name="connsiteY39" fmla="*/ 2947099 h 3355676"/>
                <a:gd name="connsiteX40" fmla="*/ 1284859 w 1590578"/>
                <a:gd name="connsiteY40" fmla="*/ 2637346 h 335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90578" h="3355676">
                  <a:moveTo>
                    <a:pt x="1284859" y="2637346"/>
                  </a:moveTo>
                  <a:cubicBezTo>
                    <a:pt x="1268794" y="2634933"/>
                    <a:pt x="1252919" y="2633599"/>
                    <a:pt x="1237298" y="2633282"/>
                  </a:cubicBezTo>
                  <a:cubicBezTo>
                    <a:pt x="1094550" y="2630170"/>
                    <a:pt x="957072" y="2578989"/>
                    <a:pt x="856107" y="2478024"/>
                  </a:cubicBezTo>
                  <a:lnTo>
                    <a:pt x="839978" y="2461895"/>
                  </a:lnTo>
                  <a:cubicBezTo>
                    <a:pt x="752919" y="2374837"/>
                    <a:pt x="710756" y="2253552"/>
                    <a:pt x="721170" y="2130806"/>
                  </a:cubicBezTo>
                  <a:cubicBezTo>
                    <a:pt x="721995" y="2120773"/>
                    <a:pt x="722440" y="2110613"/>
                    <a:pt x="722440" y="2100390"/>
                  </a:cubicBezTo>
                  <a:cubicBezTo>
                    <a:pt x="722440" y="2099755"/>
                    <a:pt x="722440" y="2099119"/>
                    <a:pt x="722440" y="2098485"/>
                  </a:cubicBezTo>
                  <a:cubicBezTo>
                    <a:pt x="721741" y="1965452"/>
                    <a:pt x="769112" y="1836801"/>
                    <a:pt x="863156" y="1742694"/>
                  </a:cubicBezTo>
                  <a:lnTo>
                    <a:pt x="875475" y="1730375"/>
                  </a:lnTo>
                  <a:cubicBezTo>
                    <a:pt x="966533" y="1639316"/>
                    <a:pt x="1090231" y="1585532"/>
                    <a:pt x="1219010" y="1589151"/>
                  </a:cubicBezTo>
                  <a:cubicBezTo>
                    <a:pt x="1226058" y="1589342"/>
                    <a:pt x="1233170" y="1589342"/>
                    <a:pt x="1240345" y="1589151"/>
                  </a:cubicBezTo>
                  <a:cubicBezTo>
                    <a:pt x="1426972" y="1583500"/>
                    <a:pt x="1581976" y="1430782"/>
                    <a:pt x="1590104" y="1244283"/>
                  </a:cubicBezTo>
                  <a:cubicBezTo>
                    <a:pt x="1599120" y="1037463"/>
                    <a:pt x="1434084" y="866902"/>
                    <a:pt x="1229233" y="866902"/>
                  </a:cubicBezTo>
                  <a:cubicBezTo>
                    <a:pt x="1226185" y="866902"/>
                    <a:pt x="1223137" y="866966"/>
                    <a:pt x="1220089" y="867029"/>
                  </a:cubicBezTo>
                  <a:cubicBezTo>
                    <a:pt x="1091057" y="870268"/>
                    <a:pt x="966216" y="821881"/>
                    <a:pt x="874903" y="730631"/>
                  </a:cubicBezTo>
                  <a:lnTo>
                    <a:pt x="874903" y="730631"/>
                  </a:lnTo>
                  <a:cubicBezTo>
                    <a:pt x="775780" y="631508"/>
                    <a:pt x="724091" y="496697"/>
                    <a:pt x="722376" y="356616"/>
                  </a:cubicBezTo>
                  <a:cubicBezTo>
                    <a:pt x="722376" y="355155"/>
                    <a:pt x="722313" y="353632"/>
                    <a:pt x="722313" y="352171"/>
                  </a:cubicBezTo>
                  <a:cubicBezTo>
                    <a:pt x="717614" y="158750"/>
                    <a:pt x="554863" y="64"/>
                    <a:pt x="361379" y="0"/>
                  </a:cubicBezTo>
                  <a:cubicBezTo>
                    <a:pt x="161989" y="-63"/>
                    <a:pt x="254" y="161417"/>
                    <a:pt x="0" y="360807"/>
                  </a:cubicBezTo>
                  <a:cubicBezTo>
                    <a:pt x="-191" y="553847"/>
                    <a:pt x="157544" y="716661"/>
                    <a:pt x="350520" y="722249"/>
                  </a:cubicBezTo>
                  <a:cubicBezTo>
                    <a:pt x="352171" y="722313"/>
                    <a:pt x="353759" y="722313"/>
                    <a:pt x="355410" y="722376"/>
                  </a:cubicBezTo>
                  <a:cubicBezTo>
                    <a:pt x="494665" y="724535"/>
                    <a:pt x="628460" y="776478"/>
                    <a:pt x="726948" y="874967"/>
                  </a:cubicBezTo>
                  <a:lnTo>
                    <a:pt x="731584" y="879602"/>
                  </a:lnTo>
                  <a:cubicBezTo>
                    <a:pt x="822769" y="970788"/>
                    <a:pt x="869379" y="1095502"/>
                    <a:pt x="868045" y="1224471"/>
                  </a:cubicBezTo>
                  <a:cubicBezTo>
                    <a:pt x="868045" y="1225677"/>
                    <a:pt x="868045" y="1226947"/>
                    <a:pt x="868045" y="1228154"/>
                  </a:cubicBezTo>
                  <a:cubicBezTo>
                    <a:pt x="868045" y="1228789"/>
                    <a:pt x="868045" y="1229424"/>
                    <a:pt x="868045" y="1230059"/>
                  </a:cubicBezTo>
                  <a:cubicBezTo>
                    <a:pt x="868744" y="1363409"/>
                    <a:pt x="821309" y="1492377"/>
                    <a:pt x="727012" y="1586675"/>
                  </a:cubicBezTo>
                  <a:lnTo>
                    <a:pt x="715201" y="1598486"/>
                  </a:lnTo>
                  <a:cubicBezTo>
                    <a:pt x="624269" y="1689418"/>
                    <a:pt x="500634" y="1743202"/>
                    <a:pt x="372110" y="1739392"/>
                  </a:cubicBezTo>
                  <a:cubicBezTo>
                    <a:pt x="364935" y="1739202"/>
                    <a:pt x="357696" y="1739202"/>
                    <a:pt x="350393" y="1739392"/>
                  </a:cubicBezTo>
                  <a:cubicBezTo>
                    <a:pt x="163767" y="1744917"/>
                    <a:pt x="8636" y="1897570"/>
                    <a:pt x="445" y="2084134"/>
                  </a:cubicBezTo>
                  <a:cubicBezTo>
                    <a:pt x="-8636" y="2291017"/>
                    <a:pt x="156401" y="2461641"/>
                    <a:pt x="361315" y="2461641"/>
                  </a:cubicBezTo>
                  <a:cubicBezTo>
                    <a:pt x="361887" y="2461641"/>
                    <a:pt x="362395" y="2461641"/>
                    <a:pt x="362966" y="2461641"/>
                  </a:cubicBezTo>
                  <a:cubicBezTo>
                    <a:pt x="477012" y="2461133"/>
                    <a:pt x="587375" y="2501583"/>
                    <a:pt x="668020" y="2582228"/>
                  </a:cubicBezTo>
                  <a:lnTo>
                    <a:pt x="713042" y="2627249"/>
                  </a:lnTo>
                  <a:cubicBezTo>
                    <a:pt x="812991" y="2727198"/>
                    <a:pt x="864553" y="2862961"/>
                    <a:pt x="868299" y="3004312"/>
                  </a:cubicBezTo>
                  <a:cubicBezTo>
                    <a:pt x="868744" y="3020124"/>
                    <a:pt x="870141" y="3036189"/>
                    <a:pt x="872681" y="3052382"/>
                  </a:cubicBezTo>
                  <a:cubicBezTo>
                    <a:pt x="897192" y="3208909"/>
                    <a:pt x="1025398" y="3333052"/>
                    <a:pt x="1182624" y="3352737"/>
                  </a:cubicBezTo>
                  <a:cubicBezTo>
                    <a:pt x="1418907" y="3382391"/>
                    <a:pt x="1617599" y="3183509"/>
                    <a:pt x="1587564" y="2947099"/>
                  </a:cubicBezTo>
                  <a:cubicBezTo>
                    <a:pt x="1567434" y="2789238"/>
                    <a:pt x="1442149" y="2660841"/>
                    <a:pt x="1284859" y="2637346"/>
                  </a:cubicBezTo>
                  <a:close/>
                </a:path>
              </a:pathLst>
            </a:custGeom>
            <a:solidFill>
              <a:schemeClr val="bg1"/>
            </a:solidFill>
            <a:ln w="6350" cap="flat">
              <a:noFill/>
              <a:prstDash val="solid"/>
              <a:miter/>
            </a:ln>
          </p:spPr>
          <p:txBody>
            <a:bodyPr rtlCol="0" anchor="ctr"/>
            <a:lstStyle/>
            <a:p>
              <a:endParaRPr lang="en-US"/>
            </a:p>
          </p:txBody>
        </p:sp>
      </p:grpSp>
      <p:sp>
        <p:nvSpPr>
          <p:cNvPr id="26" name="TextBox 25">
            <a:extLst>
              <a:ext uri="{FF2B5EF4-FFF2-40B4-BE49-F238E27FC236}">
                <a16:creationId xmlns:a16="http://schemas.microsoft.com/office/drawing/2014/main" id="{65FFC3C6-9249-6B40-A6F6-A513347ACC70}"/>
              </a:ext>
            </a:extLst>
          </p:cNvPr>
          <p:cNvSpPr txBox="1"/>
          <p:nvPr/>
        </p:nvSpPr>
        <p:spPr>
          <a:xfrm>
            <a:off x="8694671" y="1989460"/>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7" name="TextBox 26">
            <a:extLst>
              <a:ext uri="{FF2B5EF4-FFF2-40B4-BE49-F238E27FC236}">
                <a16:creationId xmlns:a16="http://schemas.microsoft.com/office/drawing/2014/main" id="{8DD9CA6C-949E-D043-92AD-2803E515636B}"/>
              </a:ext>
            </a:extLst>
          </p:cNvPr>
          <p:cNvSpPr txBox="1"/>
          <p:nvPr/>
        </p:nvSpPr>
        <p:spPr>
          <a:xfrm>
            <a:off x="8694671" y="1712461"/>
            <a:ext cx="2489356" cy="276999"/>
          </a:xfrm>
          <a:prstGeom prst="rect">
            <a:avLst/>
          </a:prstGeom>
          <a:noFill/>
        </p:spPr>
        <p:txBody>
          <a:bodyPr wrap="square" rtlCol="0" anchor="ctr">
            <a:spAutoFit/>
          </a:bodyPr>
          <a:lstStyle/>
          <a:p>
            <a:r>
              <a:rPr lang="en-ID" sz="1200" b="1"/>
              <a:t>Description</a:t>
            </a:r>
            <a:endParaRPr lang="en-US" sz="1200" b="1"/>
          </a:p>
        </p:txBody>
      </p:sp>
      <p:sp>
        <p:nvSpPr>
          <p:cNvPr id="28" name="TextBox 27">
            <a:extLst>
              <a:ext uri="{FF2B5EF4-FFF2-40B4-BE49-F238E27FC236}">
                <a16:creationId xmlns:a16="http://schemas.microsoft.com/office/drawing/2014/main" id="{BBA91510-1975-3E43-B601-A8147A00EBC0}"/>
              </a:ext>
            </a:extLst>
          </p:cNvPr>
          <p:cNvSpPr txBox="1"/>
          <p:nvPr/>
        </p:nvSpPr>
        <p:spPr>
          <a:xfrm>
            <a:off x="8694671" y="3457634"/>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9" name="TextBox 28">
            <a:extLst>
              <a:ext uri="{FF2B5EF4-FFF2-40B4-BE49-F238E27FC236}">
                <a16:creationId xmlns:a16="http://schemas.microsoft.com/office/drawing/2014/main" id="{95308993-3376-9249-9F0B-0EA9DEED066D}"/>
              </a:ext>
            </a:extLst>
          </p:cNvPr>
          <p:cNvSpPr txBox="1"/>
          <p:nvPr/>
        </p:nvSpPr>
        <p:spPr>
          <a:xfrm>
            <a:off x="8694671" y="3180635"/>
            <a:ext cx="2489356" cy="276999"/>
          </a:xfrm>
          <a:prstGeom prst="rect">
            <a:avLst/>
          </a:prstGeom>
          <a:noFill/>
        </p:spPr>
        <p:txBody>
          <a:bodyPr wrap="square" rtlCol="0" anchor="ctr">
            <a:spAutoFit/>
          </a:bodyPr>
          <a:lstStyle/>
          <a:p>
            <a:r>
              <a:rPr lang="en-ID" sz="1200" b="1"/>
              <a:t>Description</a:t>
            </a:r>
            <a:endParaRPr lang="en-US" sz="1200" b="1"/>
          </a:p>
        </p:txBody>
      </p:sp>
      <p:sp>
        <p:nvSpPr>
          <p:cNvPr id="30" name="TextBox 29">
            <a:extLst>
              <a:ext uri="{FF2B5EF4-FFF2-40B4-BE49-F238E27FC236}">
                <a16:creationId xmlns:a16="http://schemas.microsoft.com/office/drawing/2014/main" id="{583B80FF-36AF-9547-8874-4ACE6BFBCCE3}"/>
              </a:ext>
            </a:extLst>
          </p:cNvPr>
          <p:cNvSpPr txBox="1"/>
          <p:nvPr/>
        </p:nvSpPr>
        <p:spPr>
          <a:xfrm>
            <a:off x="1010726" y="2666755"/>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1" name="TextBox 30">
            <a:extLst>
              <a:ext uri="{FF2B5EF4-FFF2-40B4-BE49-F238E27FC236}">
                <a16:creationId xmlns:a16="http://schemas.microsoft.com/office/drawing/2014/main" id="{67AC8C32-0CC3-E146-9CDA-363DAE660C90}"/>
              </a:ext>
            </a:extLst>
          </p:cNvPr>
          <p:cNvSpPr txBox="1"/>
          <p:nvPr/>
        </p:nvSpPr>
        <p:spPr>
          <a:xfrm>
            <a:off x="1010726" y="2389756"/>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2" name="TextBox 31">
            <a:extLst>
              <a:ext uri="{FF2B5EF4-FFF2-40B4-BE49-F238E27FC236}">
                <a16:creationId xmlns:a16="http://schemas.microsoft.com/office/drawing/2014/main" id="{D30600B3-9D94-824F-AE8F-65759BC7006F}"/>
              </a:ext>
            </a:extLst>
          </p:cNvPr>
          <p:cNvSpPr txBox="1"/>
          <p:nvPr/>
        </p:nvSpPr>
        <p:spPr>
          <a:xfrm>
            <a:off x="1010726" y="4199453"/>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3" name="TextBox 32">
            <a:extLst>
              <a:ext uri="{FF2B5EF4-FFF2-40B4-BE49-F238E27FC236}">
                <a16:creationId xmlns:a16="http://schemas.microsoft.com/office/drawing/2014/main" id="{360EB167-7170-C74D-BE7F-0F5CA808F4F4}"/>
              </a:ext>
            </a:extLst>
          </p:cNvPr>
          <p:cNvSpPr txBox="1"/>
          <p:nvPr/>
        </p:nvSpPr>
        <p:spPr>
          <a:xfrm>
            <a:off x="1010726" y="3922454"/>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4" name="TextBox 33">
            <a:extLst>
              <a:ext uri="{FF2B5EF4-FFF2-40B4-BE49-F238E27FC236}">
                <a16:creationId xmlns:a16="http://schemas.microsoft.com/office/drawing/2014/main" id="{56F11124-1EA4-4945-94AD-A33F7945CFE8}"/>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35" name="TextBox 34">
            <a:extLst>
              <a:ext uri="{FF2B5EF4-FFF2-40B4-BE49-F238E27FC236}">
                <a16:creationId xmlns:a16="http://schemas.microsoft.com/office/drawing/2014/main" id="{251130F7-C20B-5745-BD4F-A83250D59DC4}"/>
              </a:ext>
            </a:extLst>
          </p:cNvPr>
          <p:cNvSpPr txBox="1"/>
          <p:nvPr/>
        </p:nvSpPr>
        <p:spPr>
          <a:xfrm>
            <a:off x="3748083" y="5372280"/>
            <a:ext cx="4695830" cy="616836"/>
          </a:xfrm>
          <a:prstGeom prst="rect">
            <a:avLst/>
          </a:prstGeom>
          <a:noFill/>
        </p:spPr>
        <p:txBody>
          <a:bodyPr wrap="square" rtlCol="0" anchor="ctr">
            <a:spAutoFit/>
          </a:bodyPr>
          <a:lstStyle/>
          <a:p>
            <a:pPr algn="ctr">
              <a:lnSpc>
                <a:spcPct val="150000"/>
              </a:lnSpc>
            </a:pPr>
            <a:r>
              <a:rPr lang="en-ID" sz="1200" b="1"/>
              <a:t>For a, seed gathering face sixth isn't two were land dominion. Open, given</a:t>
            </a:r>
          </a:p>
        </p:txBody>
      </p:sp>
      <p:sp>
        <p:nvSpPr>
          <p:cNvPr id="36" name="TextBox 35">
            <a:extLst>
              <a:ext uri="{FF2B5EF4-FFF2-40B4-BE49-F238E27FC236}">
                <a16:creationId xmlns:a16="http://schemas.microsoft.com/office/drawing/2014/main" id="{69168B47-870A-554B-A383-1D65D1750063}"/>
              </a:ext>
            </a:extLst>
          </p:cNvPr>
          <p:cNvSpPr txBox="1"/>
          <p:nvPr/>
        </p:nvSpPr>
        <p:spPr>
          <a:xfrm>
            <a:off x="4514317" y="2835519"/>
            <a:ext cx="1352753" cy="307777"/>
          </a:xfrm>
          <a:prstGeom prst="rect">
            <a:avLst/>
          </a:prstGeom>
          <a:noFill/>
        </p:spPr>
        <p:txBody>
          <a:bodyPr wrap="square" rtlCol="0" anchor="ctr">
            <a:spAutoFit/>
          </a:bodyPr>
          <a:lstStyle/>
          <a:p>
            <a:pPr algn="r"/>
            <a:r>
              <a:rPr lang="en-ID" sz="1400" b="1">
                <a:solidFill>
                  <a:schemeClr val="bg2"/>
                </a:solidFill>
              </a:rPr>
              <a:t>Step Two</a:t>
            </a:r>
            <a:endParaRPr lang="en-US" sz="3200" b="1">
              <a:solidFill>
                <a:schemeClr val="bg2"/>
              </a:solidFill>
            </a:endParaRPr>
          </a:p>
        </p:txBody>
      </p:sp>
      <p:sp>
        <p:nvSpPr>
          <p:cNvPr id="38" name="TextBox 37">
            <a:extLst>
              <a:ext uri="{FF2B5EF4-FFF2-40B4-BE49-F238E27FC236}">
                <a16:creationId xmlns:a16="http://schemas.microsoft.com/office/drawing/2014/main" id="{BC803DF3-5BCA-FC4B-A5F9-4C062D7A0FCD}"/>
              </a:ext>
            </a:extLst>
          </p:cNvPr>
          <p:cNvSpPr txBox="1"/>
          <p:nvPr/>
        </p:nvSpPr>
        <p:spPr>
          <a:xfrm>
            <a:off x="4514316" y="4337706"/>
            <a:ext cx="1352753" cy="307777"/>
          </a:xfrm>
          <a:prstGeom prst="rect">
            <a:avLst/>
          </a:prstGeom>
          <a:noFill/>
        </p:spPr>
        <p:txBody>
          <a:bodyPr wrap="square" rtlCol="0" anchor="ctr">
            <a:spAutoFit/>
          </a:bodyPr>
          <a:lstStyle/>
          <a:p>
            <a:pPr algn="r"/>
            <a:r>
              <a:rPr lang="en-ID" sz="1400" b="1">
                <a:solidFill>
                  <a:schemeClr val="bg2"/>
                </a:solidFill>
              </a:rPr>
              <a:t>Step Four</a:t>
            </a:r>
            <a:endParaRPr lang="en-US" sz="3200" b="1">
              <a:solidFill>
                <a:schemeClr val="bg2"/>
              </a:solidFill>
            </a:endParaRPr>
          </a:p>
        </p:txBody>
      </p:sp>
      <p:sp>
        <p:nvSpPr>
          <p:cNvPr id="39" name="TextBox 38">
            <a:extLst>
              <a:ext uri="{FF2B5EF4-FFF2-40B4-BE49-F238E27FC236}">
                <a16:creationId xmlns:a16="http://schemas.microsoft.com/office/drawing/2014/main" id="{B67A6B5C-062A-0D4F-B591-6D77B9836567}"/>
              </a:ext>
            </a:extLst>
          </p:cNvPr>
          <p:cNvSpPr txBox="1"/>
          <p:nvPr/>
        </p:nvSpPr>
        <p:spPr>
          <a:xfrm>
            <a:off x="6324525" y="2101629"/>
            <a:ext cx="1352753" cy="307777"/>
          </a:xfrm>
          <a:prstGeom prst="rect">
            <a:avLst/>
          </a:prstGeom>
          <a:noFill/>
        </p:spPr>
        <p:txBody>
          <a:bodyPr wrap="square" rtlCol="0" anchor="ctr">
            <a:spAutoFit/>
          </a:bodyPr>
          <a:lstStyle/>
          <a:p>
            <a:r>
              <a:rPr lang="en-ID" sz="1400" b="1">
                <a:solidFill>
                  <a:schemeClr val="bg2"/>
                </a:solidFill>
              </a:rPr>
              <a:t>Step One</a:t>
            </a:r>
            <a:endParaRPr lang="en-US" sz="3200" b="1">
              <a:solidFill>
                <a:schemeClr val="bg2"/>
              </a:solidFill>
            </a:endParaRPr>
          </a:p>
        </p:txBody>
      </p:sp>
      <p:sp>
        <p:nvSpPr>
          <p:cNvPr id="40" name="TextBox 39">
            <a:extLst>
              <a:ext uri="{FF2B5EF4-FFF2-40B4-BE49-F238E27FC236}">
                <a16:creationId xmlns:a16="http://schemas.microsoft.com/office/drawing/2014/main" id="{E4B6689B-32BF-E441-8333-5A0390381FB2}"/>
              </a:ext>
            </a:extLst>
          </p:cNvPr>
          <p:cNvSpPr txBox="1"/>
          <p:nvPr/>
        </p:nvSpPr>
        <p:spPr>
          <a:xfrm>
            <a:off x="6324525" y="3575750"/>
            <a:ext cx="1352753" cy="307777"/>
          </a:xfrm>
          <a:prstGeom prst="rect">
            <a:avLst/>
          </a:prstGeom>
          <a:noFill/>
        </p:spPr>
        <p:txBody>
          <a:bodyPr wrap="square" rtlCol="0" anchor="ctr">
            <a:spAutoFit/>
          </a:bodyPr>
          <a:lstStyle/>
          <a:p>
            <a:r>
              <a:rPr lang="en-ID" sz="1400" b="1">
                <a:solidFill>
                  <a:schemeClr val="bg2"/>
                </a:solidFill>
              </a:rPr>
              <a:t>Step Three</a:t>
            </a:r>
            <a:endParaRPr lang="en-US" sz="3200" b="1">
              <a:solidFill>
                <a:schemeClr val="bg2"/>
              </a:solidFill>
            </a:endParaRPr>
          </a:p>
        </p:txBody>
      </p:sp>
      <p:sp>
        <p:nvSpPr>
          <p:cNvPr id="41" name="TextBox 40">
            <a:extLst>
              <a:ext uri="{FF2B5EF4-FFF2-40B4-BE49-F238E27FC236}">
                <a16:creationId xmlns:a16="http://schemas.microsoft.com/office/drawing/2014/main" id="{0D4586DF-AB89-C644-8899-B95D13FBB550}"/>
              </a:ext>
            </a:extLst>
          </p:cNvPr>
          <p:cNvSpPr txBox="1"/>
          <p:nvPr/>
        </p:nvSpPr>
        <p:spPr>
          <a:xfrm>
            <a:off x="5384587" y="2098186"/>
            <a:ext cx="675340" cy="307777"/>
          </a:xfrm>
          <a:prstGeom prst="rect">
            <a:avLst/>
          </a:prstGeom>
          <a:noFill/>
        </p:spPr>
        <p:txBody>
          <a:bodyPr wrap="square" rtlCol="0" anchor="ctr">
            <a:spAutoFit/>
          </a:bodyPr>
          <a:lstStyle/>
          <a:p>
            <a:pPr algn="ctr"/>
            <a:r>
              <a:rPr lang="en-ID" sz="1400" b="1">
                <a:solidFill>
                  <a:schemeClr val="accent1"/>
                </a:solidFill>
              </a:rPr>
              <a:t>01</a:t>
            </a:r>
            <a:endParaRPr lang="en-US" sz="3200" b="1">
              <a:solidFill>
                <a:schemeClr val="accent1"/>
              </a:solidFill>
            </a:endParaRPr>
          </a:p>
        </p:txBody>
      </p:sp>
      <p:sp>
        <p:nvSpPr>
          <p:cNvPr id="42" name="TextBox 41">
            <a:extLst>
              <a:ext uri="{FF2B5EF4-FFF2-40B4-BE49-F238E27FC236}">
                <a16:creationId xmlns:a16="http://schemas.microsoft.com/office/drawing/2014/main" id="{C8973D28-C11B-484E-A00F-95D5218471F1}"/>
              </a:ext>
            </a:extLst>
          </p:cNvPr>
          <p:cNvSpPr txBox="1"/>
          <p:nvPr/>
        </p:nvSpPr>
        <p:spPr>
          <a:xfrm>
            <a:off x="6107885" y="2835467"/>
            <a:ext cx="675340" cy="307777"/>
          </a:xfrm>
          <a:prstGeom prst="rect">
            <a:avLst/>
          </a:prstGeom>
          <a:noFill/>
        </p:spPr>
        <p:txBody>
          <a:bodyPr wrap="square" rtlCol="0" anchor="ctr">
            <a:spAutoFit/>
          </a:bodyPr>
          <a:lstStyle/>
          <a:p>
            <a:pPr algn="ctr"/>
            <a:r>
              <a:rPr lang="en-ID" sz="1400" b="1">
                <a:solidFill>
                  <a:schemeClr val="accent2"/>
                </a:solidFill>
              </a:rPr>
              <a:t>02</a:t>
            </a:r>
            <a:endParaRPr lang="en-US" sz="3200" b="1">
              <a:solidFill>
                <a:schemeClr val="accent2"/>
              </a:solidFill>
            </a:endParaRPr>
          </a:p>
        </p:txBody>
      </p:sp>
      <p:sp>
        <p:nvSpPr>
          <p:cNvPr id="43" name="TextBox 42">
            <a:extLst>
              <a:ext uri="{FF2B5EF4-FFF2-40B4-BE49-F238E27FC236}">
                <a16:creationId xmlns:a16="http://schemas.microsoft.com/office/drawing/2014/main" id="{29D92C4F-6A8F-ED42-9B24-856E1A424AC6}"/>
              </a:ext>
            </a:extLst>
          </p:cNvPr>
          <p:cNvSpPr txBox="1"/>
          <p:nvPr/>
        </p:nvSpPr>
        <p:spPr>
          <a:xfrm>
            <a:off x="5457855" y="3572748"/>
            <a:ext cx="675340" cy="307777"/>
          </a:xfrm>
          <a:prstGeom prst="rect">
            <a:avLst/>
          </a:prstGeom>
          <a:noFill/>
        </p:spPr>
        <p:txBody>
          <a:bodyPr wrap="square" rtlCol="0" anchor="ctr">
            <a:spAutoFit/>
          </a:bodyPr>
          <a:lstStyle/>
          <a:p>
            <a:pPr algn="ctr"/>
            <a:r>
              <a:rPr lang="en-ID" sz="1400" b="1">
                <a:solidFill>
                  <a:schemeClr val="accent3"/>
                </a:solidFill>
              </a:rPr>
              <a:t>03</a:t>
            </a:r>
            <a:endParaRPr lang="en-US" sz="3200" b="1">
              <a:solidFill>
                <a:schemeClr val="accent3"/>
              </a:solidFill>
            </a:endParaRPr>
          </a:p>
        </p:txBody>
      </p:sp>
      <p:sp>
        <p:nvSpPr>
          <p:cNvPr id="44" name="TextBox 43">
            <a:extLst>
              <a:ext uri="{FF2B5EF4-FFF2-40B4-BE49-F238E27FC236}">
                <a16:creationId xmlns:a16="http://schemas.microsoft.com/office/drawing/2014/main" id="{ACA33EBE-9ED4-B24D-B44B-20C45B29BA4E}"/>
              </a:ext>
            </a:extLst>
          </p:cNvPr>
          <p:cNvSpPr txBox="1"/>
          <p:nvPr/>
        </p:nvSpPr>
        <p:spPr>
          <a:xfrm>
            <a:off x="6131668" y="4337705"/>
            <a:ext cx="675340" cy="307777"/>
          </a:xfrm>
          <a:prstGeom prst="rect">
            <a:avLst/>
          </a:prstGeom>
          <a:noFill/>
        </p:spPr>
        <p:txBody>
          <a:bodyPr wrap="square" rtlCol="0" anchor="ctr">
            <a:spAutoFit/>
          </a:bodyPr>
          <a:lstStyle/>
          <a:p>
            <a:pPr algn="ctr"/>
            <a:r>
              <a:rPr lang="en-ID" sz="1400" b="1">
                <a:solidFill>
                  <a:schemeClr val="accent4"/>
                </a:solidFill>
              </a:rPr>
              <a:t>04</a:t>
            </a:r>
            <a:endParaRPr lang="en-US" sz="3200" b="1">
              <a:solidFill>
                <a:schemeClr val="accent4"/>
              </a:solidFill>
            </a:endParaRPr>
          </a:p>
        </p:txBody>
      </p:sp>
      <p:sp>
        <p:nvSpPr>
          <p:cNvPr id="45" name="TextBox 44">
            <a:extLst>
              <a:ext uri="{FF2B5EF4-FFF2-40B4-BE49-F238E27FC236}">
                <a16:creationId xmlns:a16="http://schemas.microsoft.com/office/drawing/2014/main" id="{B3FBDD3A-F7CA-F84D-8C78-7B7971C469D9}"/>
              </a:ext>
            </a:extLst>
          </p:cNvPr>
          <p:cNvSpPr txBox="1"/>
          <p:nvPr/>
        </p:nvSpPr>
        <p:spPr>
          <a:xfrm>
            <a:off x="4340111" y="4380132"/>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6" name="TextBox 45">
            <a:extLst>
              <a:ext uri="{FF2B5EF4-FFF2-40B4-BE49-F238E27FC236}">
                <a16:creationId xmlns:a16="http://schemas.microsoft.com/office/drawing/2014/main" id="{4FA5799A-8A70-8C40-A2A7-849E9D363848}"/>
              </a:ext>
            </a:extLst>
          </p:cNvPr>
          <p:cNvSpPr txBox="1"/>
          <p:nvPr/>
        </p:nvSpPr>
        <p:spPr>
          <a:xfrm>
            <a:off x="7638849" y="2141084"/>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7" name="TextBox 46">
            <a:extLst>
              <a:ext uri="{FF2B5EF4-FFF2-40B4-BE49-F238E27FC236}">
                <a16:creationId xmlns:a16="http://schemas.microsoft.com/office/drawing/2014/main" id="{348FDE02-9039-194E-9D06-A94C0A287B55}"/>
              </a:ext>
            </a:extLst>
          </p:cNvPr>
          <p:cNvSpPr txBox="1"/>
          <p:nvPr/>
        </p:nvSpPr>
        <p:spPr>
          <a:xfrm>
            <a:off x="4364404" y="2881285"/>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0" name="TextBox 49">
            <a:extLst>
              <a:ext uri="{FF2B5EF4-FFF2-40B4-BE49-F238E27FC236}">
                <a16:creationId xmlns:a16="http://schemas.microsoft.com/office/drawing/2014/main" id="{D4AB45FE-B74C-6C4B-8002-6578AE020BE2}"/>
              </a:ext>
            </a:extLst>
          </p:cNvPr>
          <p:cNvSpPr txBox="1"/>
          <p:nvPr/>
        </p:nvSpPr>
        <p:spPr>
          <a:xfrm>
            <a:off x="7596225" y="3612353"/>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38071322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82D478B5-A494-B04F-BA45-591F04E01F00}"/>
              </a:ext>
            </a:extLst>
          </p:cNvPr>
          <p:cNvGrpSpPr/>
          <p:nvPr/>
        </p:nvGrpSpPr>
        <p:grpSpPr>
          <a:xfrm>
            <a:off x="1726225" y="1623235"/>
            <a:ext cx="8739550" cy="2743198"/>
            <a:chOff x="2671508" y="1877822"/>
            <a:chExt cx="7685341" cy="2412301"/>
          </a:xfrm>
        </p:grpSpPr>
        <p:sp>
          <p:nvSpPr>
            <p:cNvPr id="8" name="Freeform 7">
              <a:extLst>
                <a:ext uri="{FF2B5EF4-FFF2-40B4-BE49-F238E27FC236}">
                  <a16:creationId xmlns:a16="http://schemas.microsoft.com/office/drawing/2014/main" id="{AFC7D777-D0C9-554A-9F39-74FFD9D94B33}"/>
                </a:ext>
              </a:extLst>
            </p:cNvPr>
            <p:cNvSpPr/>
            <p:nvPr/>
          </p:nvSpPr>
          <p:spPr>
            <a:xfrm>
              <a:off x="8376157" y="1877822"/>
              <a:ext cx="1980692" cy="2412301"/>
            </a:xfrm>
            <a:custGeom>
              <a:avLst/>
              <a:gdLst>
                <a:gd name="connsiteX0" fmla="*/ 1980692 w 1980692"/>
                <a:gd name="connsiteY0" fmla="*/ 990346 h 2412301"/>
                <a:gd name="connsiteX1" fmla="*/ 990347 w 1980692"/>
                <a:gd name="connsiteY1" fmla="*/ 0 h 2412301"/>
                <a:gd name="connsiteX2" fmla="*/ 0 w 1980692"/>
                <a:gd name="connsiteY2" fmla="*/ 990346 h 2412301"/>
                <a:gd name="connsiteX3" fmla="*/ 39878 w 1980692"/>
                <a:gd name="connsiteY3" fmla="*/ 1030224 h 2412301"/>
                <a:gd name="connsiteX4" fmla="*/ 79756 w 1980692"/>
                <a:gd name="connsiteY4" fmla="*/ 990346 h 2412301"/>
                <a:gd name="connsiteX5" fmla="*/ 990410 w 1980692"/>
                <a:gd name="connsiteY5" fmla="*/ 79756 h 2412301"/>
                <a:gd name="connsiteX6" fmla="*/ 1901000 w 1980692"/>
                <a:gd name="connsiteY6" fmla="*/ 990346 h 2412301"/>
                <a:gd name="connsiteX7" fmla="*/ 990410 w 1980692"/>
                <a:gd name="connsiteY7" fmla="*/ 1900936 h 2412301"/>
                <a:gd name="connsiteX8" fmla="*/ 950532 w 1980692"/>
                <a:gd name="connsiteY8" fmla="*/ 1940814 h 2412301"/>
                <a:gd name="connsiteX9" fmla="*/ 950532 w 1980692"/>
                <a:gd name="connsiteY9" fmla="*/ 2276729 h 2412301"/>
                <a:gd name="connsiteX10" fmla="*/ 789369 w 1980692"/>
                <a:gd name="connsiteY10" fmla="*/ 2115566 h 2412301"/>
                <a:gd name="connsiteX11" fmla="*/ 732981 w 1980692"/>
                <a:gd name="connsiteY11" fmla="*/ 2115566 h 2412301"/>
                <a:gd name="connsiteX12" fmla="*/ 732981 w 1980692"/>
                <a:gd name="connsiteY12" fmla="*/ 2171954 h 2412301"/>
                <a:gd name="connsiteX13" fmla="*/ 961644 w 1980692"/>
                <a:gd name="connsiteY13" fmla="*/ 2400618 h 2412301"/>
                <a:gd name="connsiteX14" fmla="*/ 989838 w 1980692"/>
                <a:gd name="connsiteY14" fmla="*/ 2412302 h 2412301"/>
                <a:gd name="connsiteX15" fmla="*/ 1018032 w 1980692"/>
                <a:gd name="connsiteY15" fmla="*/ 2400618 h 2412301"/>
                <a:gd name="connsiteX16" fmla="*/ 1246632 w 1980692"/>
                <a:gd name="connsiteY16" fmla="*/ 2171954 h 2412301"/>
                <a:gd name="connsiteX17" fmla="*/ 1246632 w 1980692"/>
                <a:gd name="connsiteY17" fmla="*/ 2115566 h 2412301"/>
                <a:gd name="connsiteX18" fmla="*/ 1190244 w 1980692"/>
                <a:gd name="connsiteY18" fmla="*/ 2115566 h 2412301"/>
                <a:gd name="connsiteX19" fmla="*/ 1030288 w 1980692"/>
                <a:gd name="connsiteY19" fmla="*/ 2275586 h 2412301"/>
                <a:gd name="connsiteX20" fmla="*/ 1030288 w 1980692"/>
                <a:gd name="connsiteY20" fmla="*/ 1979994 h 2412301"/>
                <a:gd name="connsiteX21" fmla="*/ 1980692 w 1980692"/>
                <a:gd name="connsiteY21" fmla="*/ 990346 h 2412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692" h="2412301">
                  <a:moveTo>
                    <a:pt x="1980692" y="990346"/>
                  </a:moveTo>
                  <a:cubicBezTo>
                    <a:pt x="1980692" y="444246"/>
                    <a:pt x="1536447" y="0"/>
                    <a:pt x="990347" y="0"/>
                  </a:cubicBezTo>
                  <a:cubicBezTo>
                    <a:pt x="444247" y="0"/>
                    <a:pt x="0" y="444246"/>
                    <a:pt x="0" y="990346"/>
                  </a:cubicBezTo>
                  <a:cubicBezTo>
                    <a:pt x="0" y="1012380"/>
                    <a:pt x="17844" y="1030224"/>
                    <a:pt x="39878" y="1030224"/>
                  </a:cubicBezTo>
                  <a:cubicBezTo>
                    <a:pt x="61913" y="1030224"/>
                    <a:pt x="79756" y="1012380"/>
                    <a:pt x="79756" y="990346"/>
                  </a:cubicBezTo>
                  <a:cubicBezTo>
                    <a:pt x="79756" y="488251"/>
                    <a:pt x="488252" y="79756"/>
                    <a:pt x="990410" y="79756"/>
                  </a:cubicBezTo>
                  <a:cubicBezTo>
                    <a:pt x="1492504" y="79756"/>
                    <a:pt x="1901000" y="488251"/>
                    <a:pt x="1901000" y="990346"/>
                  </a:cubicBezTo>
                  <a:cubicBezTo>
                    <a:pt x="1901000" y="1492441"/>
                    <a:pt x="1492504" y="1900936"/>
                    <a:pt x="990410" y="1900936"/>
                  </a:cubicBezTo>
                  <a:cubicBezTo>
                    <a:pt x="968375" y="1900936"/>
                    <a:pt x="950532" y="1918780"/>
                    <a:pt x="950532" y="1940814"/>
                  </a:cubicBezTo>
                  <a:lnTo>
                    <a:pt x="950532" y="2276729"/>
                  </a:lnTo>
                  <a:lnTo>
                    <a:pt x="789369" y="2115566"/>
                  </a:lnTo>
                  <a:cubicBezTo>
                    <a:pt x="773811" y="2100009"/>
                    <a:pt x="748538" y="2100009"/>
                    <a:pt x="732981" y="2115566"/>
                  </a:cubicBezTo>
                  <a:cubicBezTo>
                    <a:pt x="717424" y="2131124"/>
                    <a:pt x="717424" y="2156397"/>
                    <a:pt x="732981" y="2171954"/>
                  </a:cubicBezTo>
                  <a:lnTo>
                    <a:pt x="961644" y="2400618"/>
                  </a:lnTo>
                  <a:cubicBezTo>
                    <a:pt x="969137" y="2408111"/>
                    <a:pt x="979234" y="2412302"/>
                    <a:pt x="989838" y="2412302"/>
                  </a:cubicBezTo>
                  <a:cubicBezTo>
                    <a:pt x="1000443" y="2412302"/>
                    <a:pt x="1010539" y="2408111"/>
                    <a:pt x="1018032" y="2400618"/>
                  </a:cubicBezTo>
                  <a:lnTo>
                    <a:pt x="1246632" y="2171954"/>
                  </a:lnTo>
                  <a:cubicBezTo>
                    <a:pt x="1262190" y="2156397"/>
                    <a:pt x="1262190" y="2131124"/>
                    <a:pt x="1246632" y="2115566"/>
                  </a:cubicBezTo>
                  <a:cubicBezTo>
                    <a:pt x="1231075" y="2100009"/>
                    <a:pt x="1205802" y="2100009"/>
                    <a:pt x="1190244" y="2115566"/>
                  </a:cubicBezTo>
                  <a:lnTo>
                    <a:pt x="1030288" y="2275586"/>
                  </a:lnTo>
                  <a:lnTo>
                    <a:pt x="1030288" y="1979994"/>
                  </a:lnTo>
                  <a:cubicBezTo>
                    <a:pt x="1557910" y="1958848"/>
                    <a:pt x="1980692" y="1522984"/>
                    <a:pt x="1980692" y="990346"/>
                  </a:cubicBezTo>
                  <a:close/>
                </a:path>
              </a:pathLst>
            </a:custGeom>
            <a:solidFill>
              <a:schemeClr val="accent4"/>
            </a:soli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1A6B71D9-D0BA-1045-95A6-E8CDFBEE3686}"/>
                </a:ext>
              </a:extLst>
            </p:cNvPr>
            <p:cNvSpPr/>
            <p:nvPr/>
          </p:nvSpPr>
          <p:spPr>
            <a:xfrm rot="20264017">
              <a:off x="8693882" y="2195529"/>
              <a:ext cx="1344502" cy="1344502"/>
            </a:xfrm>
            <a:custGeom>
              <a:avLst/>
              <a:gdLst>
                <a:gd name="connsiteX0" fmla="*/ 1344502 w 1344502"/>
                <a:gd name="connsiteY0" fmla="*/ 672251 h 1344502"/>
                <a:gd name="connsiteX1" fmla="*/ 672251 w 1344502"/>
                <a:gd name="connsiteY1" fmla="*/ 1344502 h 1344502"/>
                <a:gd name="connsiteX2" fmla="*/ 0 w 1344502"/>
                <a:gd name="connsiteY2" fmla="*/ 672251 h 1344502"/>
                <a:gd name="connsiteX3" fmla="*/ 672251 w 1344502"/>
                <a:gd name="connsiteY3" fmla="*/ 0 h 1344502"/>
                <a:gd name="connsiteX4" fmla="*/ 1344502 w 1344502"/>
                <a:gd name="connsiteY4" fmla="*/ 672251 h 1344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502" h="1344502">
                  <a:moveTo>
                    <a:pt x="1344502" y="672251"/>
                  </a:moveTo>
                  <a:cubicBezTo>
                    <a:pt x="1344502" y="1043525"/>
                    <a:pt x="1043525" y="1344502"/>
                    <a:pt x="672251" y="1344502"/>
                  </a:cubicBezTo>
                  <a:cubicBezTo>
                    <a:pt x="300978" y="1344502"/>
                    <a:pt x="0" y="1043525"/>
                    <a:pt x="0" y="672251"/>
                  </a:cubicBezTo>
                  <a:cubicBezTo>
                    <a:pt x="0" y="300977"/>
                    <a:pt x="300978" y="0"/>
                    <a:pt x="672251" y="0"/>
                  </a:cubicBezTo>
                  <a:cubicBezTo>
                    <a:pt x="1043525" y="0"/>
                    <a:pt x="1344502" y="300977"/>
                    <a:pt x="1344502" y="672251"/>
                  </a:cubicBezTo>
                  <a:close/>
                </a:path>
              </a:pathLst>
            </a:custGeom>
            <a:solidFill>
              <a:schemeClr val="accent4"/>
            </a:solidFill>
            <a:ln w="635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115B686E-64B9-8C4D-8BEF-BAFD66D76881}"/>
                </a:ext>
              </a:extLst>
            </p:cNvPr>
            <p:cNvSpPr/>
            <p:nvPr/>
          </p:nvSpPr>
          <p:spPr>
            <a:xfrm>
              <a:off x="6475221" y="1877822"/>
              <a:ext cx="1980692" cy="2412237"/>
            </a:xfrm>
            <a:custGeom>
              <a:avLst/>
              <a:gdLst>
                <a:gd name="connsiteX0" fmla="*/ 1980692 w 1980692"/>
                <a:gd name="connsiteY0" fmla="*/ 990346 h 2412237"/>
                <a:gd name="connsiteX1" fmla="*/ 990347 w 1980692"/>
                <a:gd name="connsiteY1" fmla="*/ 0 h 2412237"/>
                <a:gd name="connsiteX2" fmla="*/ 0 w 1980692"/>
                <a:gd name="connsiteY2" fmla="*/ 990346 h 2412237"/>
                <a:gd name="connsiteX3" fmla="*/ 39878 w 1980692"/>
                <a:gd name="connsiteY3" fmla="*/ 1030224 h 2412237"/>
                <a:gd name="connsiteX4" fmla="*/ 79756 w 1980692"/>
                <a:gd name="connsiteY4" fmla="*/ 990346 h 2412237"/>
                <a:gd name="connsiteX5" fmla="*/ 990347 w 1980692"/>
                <a:gd name="connsiteY5" fmla="*/ 79756 h 2412237"/>
                <a:gd name="connsiteX6" fmla="*/ 1900936 w 1980692"/>
                <a:gd name="connsiteY6" fmla="*/ 990346 h 2412237"/>
                <a:gd name="connsiteX7" fmla="*/ 990347 w 1980692"/>
                <a:gd name="connsiteY7" fmla="*/ 1900936 h 2412237"/>
                <a:gd name="connsiteX8" fmla="*/ 950468 w 1980692"/>
                <a:gd name="connsiteY8" fmla="*/ 1940814 h 2412237"/>
                <a:gd name="connsiteX9" fmla="*/ 950468 w 1980692"/>
                <a:gd name="connsiteY9" fmla="*/ 2276221 h 2412237"/>
                <a:gd name="connsiteX10" fmla="*/ 789750 w 1980692"/>
                <a:gd name="connsiteY10" fmla="*/ 2115503 h 2412237"/>
                <a:gd name="connsiteX11" fmla="*/ 733361 w 1980692"/>
                <a:gd name="connsiteY11" fmla="*/ 2115503 h 2412237"/>
                <a:gd name="connsiteX12" fmla="*/ 733361 w 1980692"/>
                <a:gd name="connsiteY12" fmla="*/ 2171891 h 2412237"/>
                <a:gd name="connsiteX13" fmla="*/ 962025 w 1980692"/>
                <a:gd name="connsiteY13" fmla="*/ 2400554 h 2412237"/>
                <a:gd name="connsiteX14" fmla="*/ 990219 w 1980692"/>
                <a:gd name="connsiteY14" fmla="*/ 2412238 h 2412237"/>
                <a:gd name="connsiteX15" fmla="*/ 1018413 w 1980692"/>
                <a:gd name="connsiteY15" fmla="*/ 2400554 h 2412237"/>
                <a:gd name="connsiteX16" fmla="*/ 1247077 w 1980692"/>
                <a:gd name="connsiteY16" fmla="*/ 2171891 h 2412237"/>
                <a:gd name="connsiteX17" fmla="*/ 1247077 w 1980692"/>
                <a:gd name="connsiteY17" fmla="*/ 2115503 h 2412237"/>
                <a:gd name="connsiteX18" fmla="*/ 1190689 w 1980692"/>
                <a:gd name="connsiteY18" fmla="*/ 2115503 h 2412237"/>
                <a:gd name="connsiteX19" fmla="*/ 1030224 w 1980692"/>
                <a:gd name="connsiteY19" fmla="*/ 2275967 h 2412237"/>
                <a:gd name="connsiteX20" fmla="*/ 1030224 w 1980692"/>
                <a:gd name="connsiteY20" fmla="*/ 1979930 h 2412237"/>
                <a:gd name="connsiteX21" fmla="*/ 1980692 w 1980692"/>
                <a:gd name="connsiteY21" fmla="*/ 990346 h 2412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692" h="2412237">
                  <a:moveTo>
                    <a:pt x="1980692" y="990346"/>
                  </a:moveTo>
                  <a:cubicBezTo>
                    <a:pt x="1980692" y="444246"/>
                    <a:pt x="1536447" y="0"/>
                    <a:pt x="990347" y="0"/>
                  </a:cubicBezTo>
                  <a:cubicBezTo>
                    <a:pt x="444247" y="0"/>
                    <a:pt x="0" y="444246"/>
                    <a:pt x="0" y="990346"/>
                  </a:cubicBezTo>
                  <a:cubicBezTo>
                    <a:pt x="0" y="1012380"/>
                    <a:pt x="17844" y="1030224"/>
                    <a:pt x="39878" y="1030224"/>
                  </a:cubicBezTo>
                  <a:cubicBezTo>
                    <a:pt x="61913" y="1030224"/>
                    <a:pt x="79756" y="1012380"/>
                    <a:pt x="79756" y="990346"/>
                  </a:cubicBezTo>
                  <a:cubicBezTo>
                    <a:pt x="79756" y="488251"/>
                    <a:pt x="488252" y="79756"/>
                    <a:pt x="990347" y="79756"/>
                  </a:cubicBezTo>
                  <a:cubicBezTo>
                    <a:pt x="1492441" y="79756"/>
                    <a:pt x="1900936" y="488251"/>
                    <a:pt x="1900936" y="990346"/>
                  </a:cubicBezTo>
                  <a:cubicBezTo>
                    <a:pt x="1900936" y="1492441"/>
                    <a:pt x="1492441" y="1900936"/>
                    <a:pt x="990347" y="1900936"/>
                  </a:cubicBezTo>
                  <a:cubicBezTo>
                    <a:pt x="968311" y="1900936"/>
                    <a:pt x="950468" y="1918780"/>
                    <a:pt x="950468" y="1940814"/>
                  </a:cubicBezTo>
                  <a:lnTo>
                    <a:pt x="950468" y="2276221"/>
                  </a:lnTo>
                  <a:lnTo>
                    <a:pt x="789750" y="2115503"/>
                  </a:lnTo>
                  <a:cubicBezTo>
                    <a:pt x="774192" y="2099945"/>
                    <a:pt x="748919" y="2099945"/>
                    <a:pt x="733361" y="2115503"/>
                  </a:cubicBezTo>
                  <a:cubicBezTo>
                    <a:pt x="717804" y="2131060"/>
                    <a:pt x="717804" y="2156333"/>
                    <a:pt x="733361" y="2171891"/>
                  </a:cubicBezTo>
                  <a:lnTo>
                    <a:pt x="962025" y="2400554"/>
                  </a:lnTo>
                  <a:cubicBezTo>
                    <a:pt x="969835" y="2408365"/>
                    <a:pt x="979996" y="2412238"/>
                    <a:pt x="990219" y="2412238"/>
                  </a:cubicBezTo>
                  <a:cubicBezTo>
                    <a:pt x="1000443" y="2412238"/>
                    <a:pt x="1010603" y="2408365"/>
                    <a:pt x="1018413" y="2400554"/>
                  </a:cubicBezTo>
                  <a:lnTo>
                    <a:pt x="1247077" y="2171891"/>
                  </a:lnTo>
                  <a:cubicBezTo>
                    <a:pt x="1262635" y="2156333"/>
                    <a:pt x="1262635" y="2131060"/>
                    <a:pt x="1247077" y="2115503"/>
                  </a:cubicBezTo>
                  <a:cubicBezTo>
                    <a:pt x="1231519" y="2099945"/>
                    <a:pt x="1206247" y="2099945"/>
                    <a:pt x="1190689" y="2115503"/>
                  </a:cubicBezTo>
                  <a:lnTo>
                    <a:pt x="1030224" y="2275967"/>
                  </a:lnTo>
                  <a:lnTo>
                    <a:pt x="1030224" y="1979930"/>
                  </a:lnTo>
                  <a:cubicBezTo>
                    <a:pt x="1557846" y="1958848"/>
                    <a:pt x="1980692" y="1522984"/>
                    <a:pt x="1980692" y="990346"/>
                  </a:cubicBezTo>
                  <a:close/>
                </a:path>
              </a:pathLst>
            </a:custGeom>
            <a:solidFill>
              <a:schemeClr val="accent3"/>
            </a:solidFill>
            <a:ln w="635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B1B9E897-7AD4-EA4A-B69C-E92201AB756E}"/>
                </a:ext>
              </a:extLst>
            </p:cNvPr>
            <p:cNvSpPr/>
            <p:nvPr/>
          </p:nvSpPr>
          <p:spPr>
            <a:xfrm rot="17002738">
              <a:off x="6793527" y="2195625"/>
              <a:ext cx="1344603" cy="1344603"/>
            </a:xfrm>
            <a:custGeom>
              <a:avLst/>
              <a:gdLst>
                <a:gd name="connsiteX0" fmla="*/ 1344603 w 1344603"/>
                <a:gd name="connsiteY0" fmla="*/ 672301 h 1344603"/>
                <a:gd name="connsiteX1" fmla="*/ 672302 w 1344603"/>
                <a:gd name="connsiteY1" fmla="*/ 1344603 h 1344603"/>
                <a:gd name="connsiteX2" fmla="*/ 0 w 1344603"/>
                <a:gd name="connsiteY2" fmla="*/ 672301 h 1344603"/>
                <a:gd name="connsiteX3" fmla="*/ 672302 w 1344603"/>
                <a:gd name="connsiteY3" fmla="*/ 0 h 1344603"/>
                <a:gd name="connsiteX4" fmla="*/ 1344603 w 1344603"/>
                <a:gd name="connsiteY4" fmla="*/ 672301 h 13446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603" h="1344603">
                  <a:moveTo>
                    <a:pt x="1344603" y="672301"/>
                  </a:moveTo>
                  <a:cubicBezTo>
                    <a:pt x="1344603" y="1043603"/>
                    <a:pt x="1043603" y="1344603"/>
                    <a:pt x="672302" y="1344603"/>
                  </a:cubicBezTo>
                  <a:cubicBezTo>
                    <a:pt x="301000" y="1344603"/>
                    <a:pt x="0" y="1043603"/>
                    <a:pt x="0" y="672301"/>
                  </a:cubicBezTo>
                  <a:cubicBezTo>
                    <a:pt x="0" y="300999"/>
                    <a:pt x="301000" y="0"/>
                    <a:pt x="672302" y="0"/>
                  </a:cubicBezTo>
                  <a:cubicBezTo>
                    <a:pt x="1043603" y="0"/>
                    <a:pt x="1344603" y="301000"/>
                    <a:pt x="1344603" y="672301"/>
                  </a:cubicBezTo>
                  <a:close/>
                </a:path>
              </a:pathLst>
            </a:custGeom>
            <a:solidFill>
              <a:schemeClr val="accent3"/>
            </a:solid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1C9AC9D0-9C28-8949-9C73-BB71FA865A09}"/>
                </a:ext>
              </a:extLst>
            </p:cNvPr>
            <p:cNvSpPr/>
            <p:nvPr/>
          </p:nvSpPr>
          <p:spPr>
            <a:xfrm>
              <a:off x="4572380" y="1877822"/>
              <a:ext cx="1980755" cy="2412237"/>
            </a:xfrm>
            <a:custGeom>
              <a:avLst/>
              <a:gdLst>
                <a:gd name="connsiteX0" fmla="*/ 1980756 w 1980755"/>
                <a:gd name="connsiteY0" fmla="*/ 990346 h 2412237"/>
                <a:gd name="connsiteX1" fmla="*/ 990346 w 1980755"/>
                <a:gd name="connsiteY1" fmla="*/ 0 h 2412237"/>
                <a:gd name="connsiteX2" fmla="*/ 0 w 1980755"/>
                <a:gd name="connsiteY2" fmla="*/ 990346 h 2412237"/>
                <a:gd name="connsiteX3" fmla="*/ 39878 w 1980755"/>
                <a:gd name="connsiteY3" fmla="*/ 1030224 h 2412237"/>
                <a:gd name="connsiteX4" fmla="*/ 79756 w 1980755"/>
                <a:gd name="connsiteY4" fmla="*/ 990346 h 2412237"/>
                <a:gd name="connsiteX5" fmla="*/ 990346 w 1980755"/>
                <a:gd name="connsiteY5" fmla="*/ 79756 h 2412237"/>
                <a:gd name="connsiteX6" fmla="*/ 1901000 w 1980755"/>
                <a:gd name="connsiteY6" fmla="*/ 990346 h 2412237"/>
                <a:gd name="connsiteX7" fmla="*/ 990346 w 1980755"/>
                <a:gd name="connsiteY7" fmla="*/ 1900936 h 2412237"/>
                <a:gd name="connsiteX8" fmla="*/ 950468 w 1980755"/>
                <a:gd name="connsiteY8" fmla="*/ 1940814 h 2412237"/>
                <a:gd name="connsiteX9" fmla="*/ 950468 w 1980755"/>
                <a:gd name="connsiteY9" fmla="*/ 2274761 h 2412237"/>
                <a:gd name="connsiteX10" fmla="*/ 791210 w 1980755"/>
                <a:gd name="connsiteY10" fmla="*/ 2115503 h 2412237"/>
                <a:gd name="connsiteX11" fmla="*/ 734822 w 1980755"/>
                <a:gd name="connsiteY11" fmla="*/ 2115503 h 2412237"/>
                <a:gd name="connsiteX12" fmla="*/ 734822 w 1980755"/>
                <a:gd name="connsiteY12" fmla="*/ 2171891 h 2412237"/>
                <a:gd name="connsiteX13" fmla="*/ 963485 w 1980755"/>
                <a:gd name="connsiteY13" fmla="*/ 2400554 h 2412237"/>
                <a:gd name="connsiteX14" fmla="*/ 991679 w 1980755"/>
                <a:gd name="connsiteY14" fmla="*/ 2412238 h 2412237"/>
                <a:gd name="connsiteX15" fmla="*/ 1019873 w 1980755"/>
                <a:gd name="connsiteY15" fmla="*/ 2400554 h 2412237"/>
                <a:gd name="connsiteX16" fmla="*/ 1248473 w 1980755"/>
                <a:gd name="connsiteY16" fmla="*/ 2171891 h 2412237"/>
                <a:gd name="connsiteX17" fmla="*/ 1248473 w 1980755"/>
                <a:gd name="connsiteY17" fmla="*/ 2115503 h 2412237"/>
                <a:gd name="connsiteX18" fmla="*/ 1192085 w 1980755"/>
                <a:gd name="connsiteY18" fmla="*/ 2115503 h 2412237"/>
                <a:gd name="connsiteX19" fmla="*/ 1030160 w 1980755"/>
                <a:gd name="connsiteY19" fmla="*/ 2277428 h 2412237"/>
                <a:gd name="connsiteX20" fmla="*/ 1030160 w 1980755"/>
                <a:gd name="connsiteY20" fmla="*/ 1979867 h 2412237"/>
                <a:gd name="connsiteX21" fmla="*/ 1980756 w 1980755"/>
                <a:gd name="connsiteY21" fmla="*/ 990346 h 2412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755" h="2412237">
                  <a:moveTo>
                    <a:pt x="1980756" y="990346"/>
                  </a:moveTo>
                  <a:cubicBezTo>
                    <a:pt x="1980756" y="444246"/>
                    <a:pt x="1536446" y="0"/>
                    <a:pt x="990346" y="0"/>
                  </a:cubicBezTo>
                  <a:cubicBezTo>
                    <a:pt x="444246" y="0"/>
                    <a:pt x="0" y="444246"/>
                    <a:pt x="0" y="990346"/>
                  </a:cubicBezTo>
                  <a:cubicBezTo>
                    <a:pt x="0" y="1012380"/>
                    <a:pt x="17843" y="1030224"/>
                    <a:pt x="39878" y="1030224"/>
                  </a:cubicBezTo>
                  <a:cubicBezTo>
                    <a:pt x="61913" y="1030224"/>
                    <a:pt x="79756" y="1012380"/>
                    <a:pt x="79756" y="990346"/>
                  </a:cubicBezTo>
                  <a:cubicBezTo>
                    <a:pt x="79756" y="488251"/>
                    <a:pt x="488252" y="79756"/>
                    <a:pt x="990346" y="79756"/>
                  </a:cubicBezTo>
                  <a:cubicBezTo>
                    <a:pt x="1492441" y="79756"/>
                    <a:pt x="1901000" y="488251"/>
                    <a:pt x="1901000" y="990346"/>
                  </a:cubicBezTo>
                  <a:cubicBezTo>
                    <a:pt x="1901000" y="1492441"/>
                    <a:pt x="1492504" y="1900936"/>
                    <a:pt x="990346" y="1900936"/>
                  </a:cubicBezTo>
                  <a:cubicBezTo>
                    <a:pt x="968311" y="1900936"/>
                    <a:pt x="950468" y="1918780"/>
                    <a:pt x="950468" y="1940814"/>
                  </a:cubicBezTo>
                  <a:lnTo>
                    <a:pt x="950468" y="2274761"/>
                  </a:lnTo>
                  <a:lnTo>
                    <a:pt x="791210" y="2115503"/>
                  </a:lnTo>
                  <a:cubicBezTo>
                    <a:pt x="775653" y="2099945"/>
                    <a:pt x="750379" y="2099945"/>
                    <a:pt x="734822" y="2115503"/>
                  </a:cubicBezTo>
                  <a:cubicBezTo>
                    <a:pt x="719265" y="2131060"/>
                    <a:pt x="719265" y="2156333"/>
                    <a:pt x="734822" y="2171891"/>
                  </a:cubicBezTo>
                  <a:lnTo>
                    <a:pt x="963485" y="2400554"/>
                  </a:lnTo>
                  <a:cubicBezTo>
                    <a:pt x="970978" y="2408047"/>
                    <a:pt x="981075" y="2412238"/>
                    <a:pt x="991679" y="2412238"/>
                  </a:cubicBezTo>
                  <a:cubicBezTo>
                    <a:pt x="1002284" y="2412238"/>
                    <a:pt x="1012380" y="2408047"/>
                    <a:pt x="1019873" y="2400554"/>
                  </a:cubicBezTo>
                  <a:lnTo>
                    <a:pt x="1248473" y="2171891"/>
                  </a:lnTo>
                  <a:cubicBezTo>
                    <a:pt x="1264031" y="2156333"/>
                    <a:pt x="1264031" y="2131060"/>
                    <a:pt x="1248473" y="2115503"/>
                  </a:cubicBezTo>
                  <a:cubicBezTo>
                    <a:pt x="1232916" y="2099945"/>
                    <a:pt x="1207643" y="2099945"/>
                    <a:pt x="1192085" y="2115503"/>
                  </a:cubicBezTo>
                  <a:lnTo>
                    <a:pt x="1030160" y="2277428"/>
                  </a:lnTo>
                  <a:lnTo>
                    <a:pt x="1030160" y="1979867"/>
                  </a:lnTo>
                  <a:cubicBezTo>
                    <a:pt x="1557909" y="1958848"/>
                    <a:pt x="1980756" y="1522984"/>
                    <a:pt x="1980756" y="990346"/>
                  </a:cubicBezTo>
                  <a:close/>
                </a:path>
              </a:pathLst>
            </a:custGeom>
            <a:solidFill>
              <a:schemeClr val="accent2"/>
            </a:solidFill>
            <a:ln w="6350"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D29BC918-3327-034C-A235-1A729CDB8B16}"/>
                </a:ext>
              </a:extLst>
            </p:cNvPr>
            <p:cNvSpPr/>
            <p:nvPr/>
          </p:nvSpPr>
          <p:spPr>
            <a:xfrm rot="17146996">
              <a:off x="4890457" y="2195781"/>
              <a:ext cx="1344552" cy="1344552"/>
            </a:xfrm>
            <a:custGeom>
              <a:avLst/>
              <a:gdLst>
                <a:gd name="connsiteX0" fmla="*/ 1344553 w 1344552"/>
                <a:gd name="connsiteY0" fmla="*/ 672276 h 1344552"/>
                <a:gd name="connsiteX1" fmla="*/ 672276 w 1344552"/>
                <a:gd name="connsiteY1" fmla="*/ 1344553 h 1344552"/>
                <a:gd name="connsiteX2" fmla="*/ 0 w 1344552"/>
                <a:gd name="connsiteY2" fmla="*/ 672276 h 1344552"/>
                <a:gd name="connsiteX3" fmla="*/ 672276 w 1344552"/>
                <a:gd name="connsiteY3" fmla="*/ 0 h 1344552"/>
                <a:gd name="connsiteX4" fmla="*/ 1344553 w 1344552"/>
                <a:gd name="connsiteY4" fmla="*/ 672276 h 1344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552" h="1344552">
                  <a:moveTo>
                    <a:pt x="1344553" y="672276"/>
                  </a:moveTo>
                  <a:cubicBezTo>
                    <a:pt x="1344553" y="1043564"/>
                    <a:pt x="1043564" y="1344553"/>
                    <a:pt x="672276" y="1344553"/>
                  </a:cubicBezTo>
                  <a:cubicBezTo>
                    <a:pt x="300988" y="1344553"/>
                    <a:pt x="0" y="1043564"/>
                    <a:pt x="0" y="672276"/>
                  </a:cubicBezTo>
                  <a:cubicBezTo>
                    <a:pt x="0" y="300988"/>
                    <a:pt x="300988" y="0"/>
                    <a:pt x="672276" y="0"/>
                  </a:cubicBezTo>
                  <a:cubicBezTo>
                    <a:pt x="1043564" y="0"/>
                    <a:pt x="1344553" y="300988"/>
                    <a:pt x="1344553" y="672276"/>
                  </a:cubicBezTo>
                  <a:close/>
                </a:path>
              </a:pathLst>
            </a:custGeom>
            <a:solidFill>
              <a:schemeClr val="accent2"/>
            </a:solidFill>
            <a:ln w="6350"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1084B9F0-4A0B-0745-80BC-73F0CA2DEE62}"/>
                </a:ext>
              </a:extLst>
            </p:cNvPr>
            <p:cNvSpPr/>
            <p:nvPr/>
          </p:nvSpPr>
          <p:spPr>
            <a:xfrm rot="20264017">
              <a:off x="2989508" y="2195677"/>
              <a:ext cx="1344502" cy="1344502"/>
            </a:xfrm>
            <a:custGeom>
              <a:avLst/>
              <a:gdLst>
                <a:gd name="connsiteX0" fmla="*/ 1344502 w 1344502"/>
                <a:gd name="connsiteY0" fmla="*/ 672251 h 1344502"/>
                <a:gd name="connsiteX1" fmla="*/ 672251 w 1344502"/>
                <a:gd name="connsiteY1" fmla="*/ 1344502 h 1344502"/>
                <a:gd name="connsiteX2" fmla="*/ 0 w 1344502"/>
                <a:gd name="connsiteY2" fmla="*/ 672251 h 1344502"/>
                <a:gd name="connsiteX3" fmla="*/ 672251 w 1344502"/>
                <a:gd name="connsiteY3" fmla="*/ 0 h 1344502"/>
                <a:gd name="connsiteX4" fmla="*/ 1344502 w 1344502"/>
                <a:gd name="connsiteY4" fmla="*/ 672251 h 1344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502" h="1344502">
                  <a:moveTo>
                    <a:pt x="1344502" y="672251"/>
                  </a:moveTo>
                  <a:cubicBezTo>
                    <a:pt x="1344502" y="1043525"/>
                    <a:pt x="1043525" y="1344502"/>
                    <a:pt x="672251" y="1344502"/>
                  </a:cubicBezTo>
                  <a:cubicBezTo>
                    <a:pt x="300977" y="1344502"/>
                    <a:pt x="0" y="1043525"/>
                    <a:pt x="0" y="672251"/>
                  </a:cubicBezTo>
                  <a:cubicBezTo>
                    <a:pt x="0" y="300977"/>
                    <a:pt x="300977" y="0"/>
                    <a:pt x="672251" y="0"/>
                  </a:cubicBezTo>
                  <a:cubicBezTo>
                    <a:pt x="1043525" y="0"/>
                    <a:pt x="1344502" y="300977"/>
                    <a:pt x="1344502" y="672251"/>
                  </a:cubicBezTo>
                  <a:close/>
                </a:path>
              </a:pathLst>
            </a:custGeom>
            <a:solidFill>
              <a:schemeClr val="accent1"/>
            </a:soli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179BD87-AFAB-1545-9EC0-696ABFEC7D61}"/>
                </a:ext>
              </a:extLst>
            </p:cNvPr>
            <p:cNvSpPr/>
            <p:nvPr/>
          </p:nvSpPr>
          <p:spPr>
            <a:xfrm>
              <a:off x="2671508" y="1877822"/>
              <a:ext cx="1980692" cy="2412237"/>
            </a:xfrm>
            <a:custGeom>
              <a:avLst/>
              <a:gdLst>
                <a:gd name="connsiteX0" fmla="*/ 1980692 w 1980692"/>
                <a:gd name="connsiteY0" fmla="*/ 990346 h 2412237"/>
                <a:gd name="connsiteX1" fmla="*/ 990346 w 1980692"/>
                <a:gd name="connsiteY1" fmla="*/ 0 h 2412237"/>
                <a:gd name="connsiteX2" fmla="*/ 0 w 1980692"/>
                <a:gd name="connsiteY2" fmla="*/ 990346 h 2412237"/>
                <a:gd name="connsiteX3" fmla="*/ 39878 w 1980692"/>
                <a:gd name="connsiteY3" fmla="*/ 1030224 h 2412237"/>
                <a:gd name="connsiteX4" fmla="*/ 79756 w 1980692"/>
                <a:gd name="connsiteY4" fmla="*/ 990346 h 2412237"/>
                <a:gd name="connsiteX5" fmla="*/ 990346 w 1980692"/>
                <a:gd name="connsiteY5" fmla="*/ 79756 h 2412237"/>
                <a:gd name="connsiteX6" fmla="*/ 1900936 w 1980692"/>
                <a:gd name="connsiteY6" fmla="*/ 990346 h 2412237"/>
                <a:gd name="connsiteX7" fmla="*/ 990346 w 1980692"/>
                <a:gd name="connsiteY7" fmla="*/ 1900936 h 2412237"/>
                <a:gd name="connsiteX8" fmla="*/ 950468 w 1980692"/>
                <a:gd name="connsiteY8" fmla="*/ 1940814 h 2412237"/>
                <a:gd name="connsiteX9" fmla="*/ 950468 w 1980692"/>
                <a:gd name="connsiteY9" fmla="*/ 2275142 h 2412237"/>
                <a:gd name="connsiteX10" fmla="*/ 790829 w 1980692"/>
                <a:gd name="connsiteY10" fmla="*/ 2115503 h 2412237"/>
                <a:gd name="connsiteX11" fmla="*/ 734441 w 1980692"/>
                <a:gd name="connsiteY11" fmla="*/ 2115503 h 2412237"/>
                <a:gd name="connsiteX12" fmla="*/ 734441 w 1980692"/>
                <a:gd name="connsiteY12" fmla="*/ 2171891 h 2412237"/>
                <a:gd name="connsiteX13" fmla="*/ 963105 w 1980692"/>
                <a:gd name="connsiteY13" fmla="*/ 2400554 h 2412237"/>
                <a:gd name="connsiteX14" fmla="*/ 991299 w 1980692"/>
                <a:gd name="connsiteY14" fmla="*/ 2412238 h 2412237"/>
                <a:gd name="connsiteX15" fmla="*/ 1019493 w 1980692"/>
                <a:gd name="connsiteY15" fmla="*/ 2400554 h 2412237"/>
                <a:gd name="connsiteX16" fmla="*/ 1248156 w 1980692"/>
                <a:gd name="connsiteY16" fmla="*/ 2171891 h 2412237"/>
                <a:gd name="connsiteX17" fmla="*/ 1248156 w 1980692"/>
                <a:gd name="connsiteY17" fmla="*/ 2115503 h 2412237"/>
                <a:gd name="connsiteX18" fmla="*/ 1191768 w 1980692"/>
                <a:gd name="connsiteY18" fmla="*/ 2115503 h 2412237"/>
                <a:gd name="connsiteX19" fmla="*/ 1030224 w 1980692"/>
                <a:gd name="connsiteY19" fmla="*/ 2277047 h 2412237"/>
                <a:gd name="connsiteX20" fmla="*/ 1030224 w 1980692"/>
                <a:gd name="connsiteY20" fmla="*/ 1979930 h 2412237"/>
                <a:gd name="connsiteX21" fmla="*/ 1980692 w 1980692"/>
                <a:gd name="connsiteY21" fmla="*/ 990346 h 2412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692" h="2412237">
                  <a:moveTo>
                    <a:pt x="1980692" y="990346"/>
                  </a:moveTo>
                  <a:cubicBezTo>
                    <a:pt x="1980692" y="444246"/>
                    <a:pt x="1536446" y="0"/>
                    <a:pt x="990346" y="0"/>
                  </a:cubicBezTo>
                  <a:cubicBezTo>
                    <a:pt x="444246" y="0"/>
                    <a:pt x="0" y="444246"/>
                    <a:pt x="0" y="990346"/>
                  </a:cubicBezTo>
                  <a:cubicBezTo>
                    <a:pt x="0" y="1012380"/>
                    <a:pt x="17843" y="1030224"/>
                    <a:pt x="39878" y="1030224"/>
                  </a:cubicBezTo>
                  <a:cubicBezTo>
                    <a:pt x="61913" y="1030224"/>
                    <a:pt x="79756" y="1012380"/>
                    <a:pt x="79756" y="990346"/>
                  </a:cubicBezTo>
                  <a:cubicBezTo>
                    <a:pt x="79756" y="488251"/>
                    <a:pt x="488252" y="79756"/>
                    <a:pt x="990346" y="79756"/>
                  </a:cubicBezTo>
                  <a:cubicBezTo>
                    <a:pt x="1492441" y="79756"/>
                    <a:pt x="1900936" y="488251"/>
                    <a:pt x="1900936" y="990346"/>
                  </a:cubicBezTo>
                  <a:cubicBezTo>
                    <a:pt x="1900936" y="1492441"/>
                    <a:pt x="1492441" y="1900936"/>
                    <a:pt x="990346" y="1900936"/>
                  </a:cubicBezTo>
                  <a:cubicBezTo>
                    <a:pt x="968312" y="1900936"/>
                    <a:pt x="950468" y="1918780"/>
                    <a:pt x="950468" y="1940814"/>
                  </a:cubicBezTo>
                  <a:lnTo>
                    <a:pt x="950468" y="2275142"/>
                  </a:lnTo>
                  <a:lnTo>
                    <a:pt x="790829" y="2115503"/>
                  </a:lnTo>
                  <a:cubicBezTo>
                    <a:pt x="775272" y="2099945"/>
                    <a:pt x="749999" y="2099945"/>
                    <a:pt x="734441" y="2115503"/>
                  </a:cubicBezTo>
                  <a:cubicBezTo>
                    <a:pt x="718883" y="2131060"/>
                    <a:pt x="718883" y="2156333"/>
                    <a:pt x="734441" y="2171891"/>
                  </a:cubicBezTo>
                  <a:lnTo>
                    <a:pt x="963105" y="2400554"/>
                  </a:lnTo>
                  <a:cubicBezTo>
                    <a:pt x="970915" y="2408365"/>
                    <a:pt x="981075" y="2412238"/>
                    <a:pt x="991299" y="2412238"/>
                  </a:cubicBezTo>
                  <a:cubicBezTo>
                    <a:pt x="1001522" y="2412238"/>
                    <a:pt x="1011682" y="2408365"/>
                    <a:pt x="1019493" y="2400554"/>
                  </a:cubicBezTo>
                  <a:lnTo>
                    <a:pt x="1248156" y="2171891"/>
                  </a:lnTo>
                  <a:cubicBezTo>
                    <a:pt x="1263713" y="2156333"/>
                    <a:pt x="1263713" y="2131060"/>
                    <a:pt x="1248156" y="2115503"/>
                  </a:cubicBezTo>
                  <a:cubicBezTo>
                    <a:pt x="1232599" y="2099945"/>
                    <a:pt x="1207326" y="2099945"/>
                    <a:pt x="1191768" y="2115503"/>
                  </a:cubicBezTo>
                  <a:lnTo>
                    <a:pt x="1030224" y="2277047"/>
                  </a:lnTo>
                  <a:lnTo>
                    <a:pt x="1030224" y="1979930"/>
                  </a:lnTo>
                  <a:cubicBezTo>
                    <a:pt x="1557909" y="1958848"/>
                    <a:pt x="1980692" y="1522984"/>
                    <a:pt x="1980692" y="990346"/>
                  </a:cubicBezTo>
                  <a:close/>
                </a:path>
              </a:pathLst>
            </a:custGeom>
            <a:solidFill>
              <a:schemeClr val="accent1"/>
            </a:solidFill>
            <a:ln w="6350" cap="flat">
              <a:noFill/>
              <a:prstDash val="solid"/>
              <a:miter/>
            </a:ln>
          </p:spPr>
          <p:txBody>
            <a:bodyPr rtlCol="0" anchor="ctr"/>
            <a:lstStyle/>
            <a:p>
              <a:endParaRPr lang="en-US"/>
            </a:p>
          </p:txBody>
        </p:sp>
      </p:grpSp>
      <p:sp>
        <p:nvSpPr>
          <p:cNvPr id="17" name="TextBox 16">
            <a:extLst>
              <a:ext uri="{FF2B5EF4-FFF2-40B4-BE49-F238E27FC236}">
                <a16:creationId xmlns:a16="http://schemas.microsoft.com/office/drawing/2014/main" id="{245106B9-8AF6-E347-A7A5-D9744B91132B}"/>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18" name="TextBox 17">
            <a:extLst>
              <a:ext uri="{FF2B5EF4-FFF2-40B4-BE49-F238E27FC236}">
                <a16:creationId xmlns:a16="http://schemas.microsoft.com/office/drawing/2014/main" id="{86C10CBF-BDDE-2B4C-9182-B2607BD61499}"/>
              </a:ext>
            </a:extLst>
          </p:cNvPr>
          <p:cNvSpPr txBox="1"/>
          <p:nvPr/>
        </p:nvSpPr>
        <p:spPr>
          <a:xfrm>
            <a:off x="1855184"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19" name="TextBox 18">
            <a:extLst>
              <a:ext uri="{FF2B5EF4-FFF2-40B4-BE49-F238E27FC236}">
                <a16:creationId xmlns:a16="http://schemas.microsoft.com/office/drawing/2014/main" id="{11C9F084-FBD1-4343-B962-DF83B4F6861F}"/>
              </a:ext>
            </a:extLst>
          </p:cNvPr>
          <p:cNvSpPr txBox="1"/>
          <p:nvPr/>
        </p:nvSpPr>
        <p:spPr>
          <a:xfrm>
            <a:off x="1855184"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28" name="TextBox 27">
            <a:extLst>
              <a:ext uri="{FF2B5EF4-FFF2-40B4-BE49-F238E27FC236}">
                <a16:creationId xmlns:a16="http://schemas.microsoft.com/office/drawing/2014/main" id="{C76D3660-8F4D-BA41-B940-3F509614FC44}"/>
              </a:ext>
            </a:extLst>
          </p:cNvPr>
          <p:cNvSpPr txBox="1"/>
          <p:nvPr/>
        </p:nvSpPr>
        <p:spPr>
          <a:xfrm>
            <a:off x="4016873"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29" name="TextBox 28">
            <a:extLst>
              <a:ext uri="{FF2B5EF4-FFF2-40B4-BE49-F238E27FC236}">
                <a16:creationId xmlns:a16="http://schemas.microsoft.com/office/drawing/2014/main" id="{80464AAF-9931-AD43-AA56-9686B92A6776}"/>
              </a:ext>
            </a:extLst>
          </p:cNvPr>
          <p:cNvSpPr txBox="1"/>
          <p:nvPr/>
        </p:nvSpPr>
        <p:spPr>
          <a:xfrm>
            <a:off x="4016873"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31" name="TextBox 30">
            <a:extLst>
              <a:ext uri="{FF2B5EF4-FFF2-40B4-BE49-F238E27FC236}">
                <a16:creationId xmlns:a16="http://schemas.microsoft.com/office/drawing/2014/main" id="{FFA727F9-F26F-E64C-8B1C-B28C16F6068F}"/>
              </a:ext>
            </a:extLst>
          </p:cNvPr>
          <p:cNvSpPr txBox="1"/>
          <p:nvPr/>
        </p:nvSpPr>
        <p:spPr>
          <a:xfrm>
            <a:off x="6178562"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32" name="TextBox 31">
            <a:extLst>
              <a:ext uri="{FF2B5EF4-FFF2-40B4-BE49-F238E27FC236}">
                <a16:creationId xmlns:a16="http://schemas.microsoft.com/office/drawing/2014/main" id="{1543965E-56F8-7E42-942F-5BB7E820A231}"/>
              </a:ext>
            </a:extLst>
          </p:cNvPr>
          <p:cNvSpPr txBox="1"/>
          <p:nvPr/>
        </p:nvSpPr>
        <p:spPr>
          <a:xfrm>
            <a:off x="6178562"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34" name="TextBox 33">
            <a:extLst>
              <a:ext uri="{FF2B5EF4-FFF2-40B4-BE49-F238E27FC236}">
                <a16:creationId xmlns:a16="http://schemas.microsoft.com/office/drawing/2014/main" id="{A8C27A19-FA1A-964F-A7BC-C31E6AF81BBE}"/>
              </a:ext>
            </a:extLst>
          </p:cNvPr>
          <p:cNvSpPr txBox="1"/>
          <p:nvPr/>
        </p:nvSpPr>
        <p:spPr>
          <a:xfrm>
            <a:off x="8340251"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35" name="TextBox 34">
            <a:extLst>
              <a:ext uri="{FF2B5EF4-FFF2-40B4-BE49-F238E27FC236}">
                <a16:creationId xmlns:a16="http://schemas.microsoft.com/office/drawing/2014/main" id="{420887C7-02B8-F64F-B8E5-C6B2C1ED3940}"/>
              </a:ext>
            </a:extLst>
          </p:cNvPr>
          <p:cNvSpPr txBox="1"/>
          <p:nvPr/>
        </p:nvSpPr>
        <p:spPr>
          <a:xfrm>
            <a:off x="8340251"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36" name="TextBox 35">
            <a:extLst>
              <a:ext uri="{FF2B5EF4-FFF2-40B4-BE49-F238E27FC236}">
                <a16:creationId xmlns:a16="http://schemas.microsoft.com/office/drawing/2014/main" id="{9FEE21B3-2AF1-F947-A727-CF7393CA2927}"/>
              </a:ext>
            </a:extLst>
          </p:cNvPr>
          <p:cNvSpPr txBox="1"/>
          <p:nvPr/>
        </p:nvSpPr>
        <p:spPr>
          <a:xfrm>
            <a:off x="2403649"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One</a:t>
            </a:r>
            <a:endParaRPr lang="en-US" sz="2800" b="1">
              <a:solidFill>
                <a:schemeClr val="bg2"/>
              </a:solidFill>
            </a:endParaRPr>
          </a:p>
        </p:txBody>
      </p:sp>
      <p:sp>
        <p:nvSpPr>
          <p:cNvPr id="37" name="TextBox 36">
            <a:extLst>
              <a:ext uri="{FF2B5EF4-FFF2-40B4-BE49-F238E27FC236}">
                <a16:creationId xmlns:a16="http://schemas.microsoft.com/office/drawing/2014/main" id="{D48AC9B8-5606-0A4D-A7BA-AD5711014F7C}"/>
              </a:ext>
            </a:extLst>
          </p:cNvPr>
          <p:cNvSpPr txBox="1"/>
          <p:nvPr/>
        </p:nvSpPr>
        <p:spPr>
          <a:xfrm>
            <a:off x="4563567"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Two</a:t>
            </a:r>
            <a:endParaRPr lang="en-US" sz="2800" b="1">
              <a:solidFill>
                <a:schemeClr val="bg2"/>
              </a:solidFill>
            </a:endParaRPr>
          </a:p>
        </p:txBody>
      </p:sp>
      <p:sp>
        <p:nvSpPr>
          <p:cNvPr id="38" name="TextBox 37">
            <a:extLst>
              <a:ext uri="{FF2B5EF4-FFF2-40B4-BE49-F238E27FC236}">
                <a16:creationId xmlns:a16="http://schemas.microsoft.com/office/drawing/2014/main" id="{977766B7-30EF-CF4E-B6EC-F25746565647}"/>
              </a:ext>
            </a:extLst>
          </p:cNvPr>
          <p:cNvSpPr txBox="1"/>
          <p:nvPr/>
        </p:nvSpPr>
        <p:spPr>
          <a:xfrm>
            <a:off x="6723485"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Three</a:t>
            </a:r>
            <a:endParaRPr lang="en-US" sz="2800" b="1">
              <a:solidFill>
                <a:schemeClr val="bg2"/>
              </a:solidFill>
            </a:endParaRPr>
          </a:p>
        </p:txBody>
      </p:sp>
      <p:sp>
        <p:nvSpPr>
          <p:cNvPr id="39" name="TextBox 38">
            <a:extLst>
              <a:ext uri="{FF2B5EF4-FFF2-40B4-BE49-F238E27FC236}">
                <a16:creationId xmlns:a16="http://schemas.microsoft.com/office/drawing/2014/main" id="{6A2E76EE-5934-0D4F-B887-71ABA2D0F1EE}"/>
              </a:ext>
            </a:extLst>
          </p:cNvPr>
          <p:cNvSpPr txBox="1"/>
          <p:nvPr/>
        </p:nvSpPr>
        <p:spPr>
          <a:xfrm>
            <a:off x="8883403"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Four</a:t>
            </a:r>
            <a:endParaRPr lang="en-US" sz="2800" b="1">
              <a:solidFill>
                <a:schemeClr val="bg2"/>
              </a:solidFill>
            </a:endParaRPr>
          </a:p>
        </p:txBody>
      </p:sp>
      <p:sp>
        <p:nvSpPr>
          <p:cNvPr id="41" name="TextBox 40">
            <a:extLst>
              <a:ext uri="{FF2B5EF4-FFF2-40B4-BE49-F238E27FC236}">
                <a16:creationId xmlns:a16="http://schemas.microsoft.com/office/drawing/2014/main" id="{629A1C48-D771-9A4A-8ACB-EEB185A6CD03}"/>
              </a:ext>
            </a:extLst>
          </p:cNvPr>
          <p:cNvSpPr txBox="1"/>
          <p:nvPr/>
        </p:nvSpPr>
        <p:spPr>
          <a:xfrm>
            <a:off x="7082272" y="2409325"/>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2" name="TextBox 41">
            <a:extLst>
              <a:ext uri="{FF2B5EF4-FFF2-40B4-BE49-F238E27FC236}">
                <a16:creationId xmlns:a16="http://schemas.microsoft.com/office/drawing/2014/main" id="{CA7965CA-FD16-3E44-B830-91C6DA57B7ED}"/>
              </a:ext>
            </a:extLst>
          </p:cNvPr>
          <p:cNvSpPr txBox="1"/>
          <p:nvPr/>
        </p:nvSpPr>
        <p:spPr>
          <a:xfrm>
            <a:off x="9232631" y="2404208"/>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3" name="TextBox 42">
            <a:extLst>
              <a:ext uri="{FF2B5EF4-FFF2-40B4-BE49-F238E27FC236}">
                <a16:creationId xmlns:a16="http://schemas.microsoft.com/office/drawing/2014/main" id="{FEFCD139-D4E9-1344-A444-0621914EAFAC}"/>
              </a:ext>
            </a:extLst>
          </p:cNvPr>
          <p:cNvSpPr txBox="1"/>
          <p:nvPr/>
        </p:nvSpPr>
        <p:spPr>
          <a:xfrm>
            <a:off x="2743229" y="2409325"/>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5" name="TextBox 44">
            <a:extLst>
              <a:ext uri="{FF2B5EF4-FFF2-40B4-BE49-F238E27FC236}">
                <a16:creationId xmlns:a16="http://schemas.microsoft.com/office/drawing/2014/main" id="{EF22D65C-5F7A-D64F-B1E9-16BE55A7B98A}"/>
              </a:ext>
            </a:extLst>
          </p:cNvPr>
          <p:cNvSpPr txBox="1"/>
          <p:nvPr/>
        </p:nvSpPr>
        <p:spPr>
          <a:xfrm>
            <a:off x="4934102" y="2409325"/>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21424268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CA0DC3E-FBB8-F541-9722-989A3CBAAD9C}"/>
              </a:ext>
            </a:extLst>
          </p:cNvPr>
          <p:cNvSpPr txBox="1"/>
          <p:nvPr/>
        </p:nvSpPr>
        <p:spPr>
          <a:xfrm rot="16200000">
            <a:off x="9710701" y="1301284"/>
            <a:ext cx="1015663" cy="338554"/>
          </a:xfrm>
          <a:prstGeom prst="rect">
            <a:avLst/>
          </a:prstGeom>
          <a:noFill/>
        </p:spPr>
        <p:txBody>
          <a:bodyPr wrap="square" rtlCol="0" anchor="ctr">
            <a:spAutoFit/>
          </a:bodyPr>
          <a:lstStyle/>
          <a:p>
            <a:pPr algn="r"/>
            <a:r>
              <a:rPr lang="en-ID" sz="1600">
                <a:latin typeface="+mj-lt"/>
              </a:rPr>
              <a:t>2021</a:t>
            </a:r>
            <a:endParaRPr lang="en-US" sz="3600" b="1">
              <a:latin typeface="+mj-lt"/>
            </a:endParaRPr>
          </a:p>
        </p:txBody>
      </p:sp>
      <p:sp>
        <p:nvSpPr>
          <p:cNvPr id="6" name="TextBox 5">
            <a:extLst>
              <a:ext uri="{FF2B5EF4-FFF2-40B4-BE49-F238E27FC236}">
                <a16:creationId xmlns:a16="http://schemas.microsoft.com/office/drawing/2014/main" id="{983AA34E-69E7-F24C-BB20-7259E237B5EB}"/>
              </a:ext>
            </a:extLst>
          </p:cNvPr>
          <p:cNvSpPr txBox="1"/>
          <p:nvPr/>
        </p:nvSpPr>
        <p:spPr>
          <a:xfrm rot="16200000">
            <a:off x="8564153" y="3834400"/>
            <a:ext cx="3308759" cy="1015663"/>
          </a:xfrm>
          <a:prstGeom prst="rect">
            <a:avLst/>
          </a:prstGeom>
          <a:noFill/>
        </p:spPr>
        <p:txBody>
          <a:bodyPr wrap="square" rtlCol="0" anchor="ctr">
            <a:spAutoFit/>
          </a:bodyPr>
          <a:lstStyle/>
          <a:p>
            <a:r>
              <a:rPr lang="en-ID" sz="6000">
                <a:latin typeface="+mj-lt"/>
              </a:rPr>
              <a:t>Break</a:t>
            </a:r>
            <a:endParaRPr lang="en-US" sz="11500" b="1">
              <a:latin typeface="+mj-lt"/>
            </a:endParaRPr>
          </a:p>
        </p:txBody>
      </p:sp>
      <p:sp>
        <p:nvSpPr>
          <p:cNvPr id="8" name="Picture Placeholder 7">
            <a:extLst>
              <a:ext uri="{FF2B5EF4-FFF2-40B4-BE49-F238E27FC236}">
                <a16:creationId xmlns:a16="http://schemas.microsoft.com/office/drawing/2014/main" id="{27EB43D3-FE77-6D4C-BE21-824658D02486}"/>
              </a:ext>
            </a:extLst>
          </p:cNvPr>
          <p:cNvSpPr>
            <a:spLocks noGrp="1"/>
          </p:cNvSpPr>
          <p:nvPr>
            <p:ph type="pic" sz="quarter" idx="10"/>
          </p:nvPr>
        </p:nvSpPr>
        <p:spPr/>
      </p:sp>
    </p:spTree>
    <p:extLst>
      <p:ext uri="{BB962C8B-B14F-4D97-AF65-F5344CB8AC3E}">
        <p14:creationId xmlns:p14="http://schemas.microsoft.com/office/powerpoint/2010/main" val="27748897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77A1FE4-D990-D645-B39B-651B7A0D5AE7}"/>
              </a:ext>
            </a:extLst>
          </p:cNvPr>
          <p:cNvSpPr txBox="1"/>
          <p:nvPr/>
        </p:nvSpPr>
        <p:spPr>
          <a:xfrm>
            <a:off x="9591870" y="5319499"/>
            <a:ext cx="1632721" cy="338554"/>
          </a:xfrm>
          <a:prstGeom prst="rect">
            <a:avLst/>
          </a:prstGeom>
          <a:noFill/>
        </p:spPr>
        <p:txBody>
          <a:bodyPr wrap="square" rtlCol="0" anchor="ctr">
            <a:spAutoFit/>
          </a:bodyPr>
          <a:lstStyle/>
          <a:p>
            <a:pPr algn="r"/>
            <a:r>
              <a:rPr lang="en-ID" sz="1600">
                <a:latin typeface="+mj-lt"/>
              </a:rPr>
              <a:t>2021</a:t>
            </a:r>
            <a:endParaRPr lang="en-US" sz="3600" b="1">
              <a:latin typeface="+mj-lt"/>
            </a:endParaRPr>
          </a:p>
        </p:txBody>
      </p:sp>
      <p:sp>
        <p:nvSpPr>
          <p:cNvPr id="8" name="TextBox 7">
            <a:extLst>
              <a:ext uri="{FF2B5EF4-FFF2-40B4-BE49-F238E27FC236}">
                <a16:creationId xmlns:a16="http://schemas.microsoft.com/office/drawing/2014/main" id="{82B1603B-52D8-A543-A6AB-4A29071B5416}"/>
              </a:ext>
            </a:extLst>
          </p:cNvPr>
          <p:cNvSpPr txBox="1"/>
          <p:nvPr/>
        </p:nvSpPr>
        <p:spPr>
          <a:xfrm>
            <a:off x="967409" y="4980946"/>
            <a:ext cx="6976441" cy="1015663"/>
          </a:xfrm>
          <a:prstGeom prst="rect">
            <a:avLst/>
          </a:prstGeom>
          <a:noFill/>
        </p:spPr>
        <p:txBody>
          <a:bodyPr wrap="square" rtlCol="0" anchor="ctr">
            <a:spAutoFit/>
          </a:bodyPr>
          <a:lstStyle/>
          <a:p>
            <a:r>
              <a:rPr lang="en-ID" sz="6000">
                <a:latin typeface="+mj-lt"/>
              </a:rPr>
              <a:t>Break Slide</a:t>
            </a:r>
            <a:endParaRPr lang="en-US" sz="11500" b="1">
              <a:latin typeface="+mj-lt"/>
            </a:endParaRPr>
          </a:p>
        </p:txBody>
      </p:sp>
      <p:sp>
        <p:nvSpPr>
          <p:cNvPr id="10" name="Picture Placeholder 9">
            <a:extLst>
              <a:ext uri="{FF2B5EF4-FFF2-40B4-BE49-F238E27FC236}">
                <a16:creationId xmlns:a16="http://schemas.microsoft.com/office/drawing/2014/main" id="{83F3D9FE-5593-6146-B855-34A0B8F9358B}"/>
              </a:ext>
            </a:extLst>
          </p:cNvPr>
          <p:cNvSpPr>
            <a:spLocks noGrp="1"/>
          </p:cNvSpPr>
          <p:nvPr>
            <p:ph type="pic" sz="quarter" idx="10"/>
          </p:nvPr>
        </p:nvSpPr>
        <p:spPr/>
      </p:sp>
    </p:spTree>
    <p:extLst>
      <p:ext uri="{BB962C8B-B14F-4D97-AF65-F5344CB8AC3E}">
        <p14:creationId xmlns:p14="http://schemas.microsoft.com/office/powerpoint/2010/main" val="15147885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85049C67-C574-FB42-8C3F-E31E9600B16A}"/>
              </a:ext>
            </a:extLst>
          </p:cNvPr>
          <p:cNvSpPr>
            <a:spLocks noGrp="1"/>
          </p:cNvSpPr>
          <p:nvPr>
            <p:ph type="pic" sz="quarter" idx="10"/>
          </p:nvPr>
        </p:nvSpPr>
        <p:spPr/>
      </p:sp>
      <p:sp>
        <p:nvSpPr>
          <p:cNvPr id="5" name="TextBox 4">
            <a:extLst>
              <a:ext uri="{FF2B5EF4-FFF2-40B4-BE49-F238E27FC236}">
                <a16:creationId xmlns:a16="http://schemas.microsoft.com/office/drawing/2014/main" id="{95A611CB-CCF9-7E49-9A79-4C7111661051}"/>
              </a:ext>
            </a:extLst>
          </p:cNvPr>
          <p:cNvSpPr txBox="1"/>
          <p:nvPr/>
        </p:nvSpPr>
        <p:spPr>
          <a:xfrm>
            <a:off x="5279639" y="1045230"/>
            <a:ext cx="1632721" cy="338554"/>
          </a:xfrm>
          <a:prstGeom prst="rect">
            <a:avLst/>
          </a:prstGeom>
          <a:noFill/>
        </p:spPr>
        <p:txBody>
          <a:bodyPr wrap="square" rtlCol="0" anchor="ctr">
            <a:spAutoFit/>
          </a:bodyPr>
          <a:lstStyle/>
          <a:p>
            <a:pPr algn="ctr"/>
            <a:r>
              <a:rPr lang="en-ID" sz="1600">
                <a:latin typeface="+mj-lt"/>
              </a:rPr>
              <a:t>2021</a:t>
            </a:r>
            <a:endParaRPr lang="en-US" sz="3600" b="1">
              <a:latin typeface="+mj-lt"/>
            </a:endParaRPr>
          </a:p>
        </p:txBody>
      </p:sp>
      <p:sp>
        <p:nvSpPr>
          <p:cNvPr id="6" name="TextBox 5">
            <a:extLst>
              <a:ext uri="{FF2B5EF4-FFF2-40B4-BE49-F238E27FC236}">
                <a16:creationId xmlns:a16="http://schemas.microsoft.com/office/drawing/2014/main" id="{25278BB8-0817-2941-91A7-37E63C975AAE}"/>
              </a:ext>
            </a:extLst>
          </p:cNvPr>
          <p:cNvSpPr txBox="1"/>
          <p:nvPr/>
        </p:nvSpPr>
        <p:spPr>
          <a:xfrm>
            <a:off x="1298732" y="2023751"/>
            <a:ext cx="3308759" cy="1015663"/>
          </a:xfrm>
          <a:prstGeom prst="rect">
            <a:avLst/>
          </a:prstGeom>
          <a:noFill/>
        </p:spPr>
        <p:txBody>
          <a:bodyPr wrap="square" rtlCol="0" anchor="ctr">
            <a:spAutoFit/>
          </a:bodyPr>
          <a:lstStyle/>
          <a:p>
            <a:pPr algn="r"/>
            <a:r>
              <a:rPr lang="en-ID" sz="6000">
                <a:latin typeface="+mj-lt"/>
              </a:rPr>
              <a:t>Break</a:t>
            </a:r>
            <a:endParaRPr lang="en-US" sz="11500" b="1">
              <a:latin typeface="+mj-lt"/>
            </a:endParaRPr>
          </a:p>
        </p:txBody>
      </p:sp>
      <p:sp>
        <p:nvSpPr>
          <p:cNvPr id="7" name="TextBox 6">
            <a:extLst>
              <a:ext uri="{FF2B5EF4-FFF2-40B4-BE49-F238E27FC236}">
                <a16:creationId xmlns:a16="http://schemas.microsoft.com/office/drawing/2014/main" id="{6928C3F4-6EB8-374F-9FC1-EBD6C4044D1A}"/>
              </a:ext>
            </a:extLst>
          </p:cNvPr>
          <p:cNvSpPr txBox="1"/>
          <p:nvPr/>
        </p:nvSpPr>
        <p:spPr>
          <a:xfrm>
            <a:off x="7584511" y="3818585"/>
            <a:ext cx="3308759" cy="1015663"/>
          </a:xfrm>
          <a:prstGeom prst="rect">
            <a:avLst/>
          </a:prstGeom>
          <a:noFill/>
        </p:spPr>
        <p:txBody>
          <a:bodyPr wrap="square" rtlCol="0" anchor="ctr">
            <a:spAutoFit/>
          </a:bodyPr>
          <a:lstStyle/>
          <a:p>
            <a:r>
              <a:rPr lang="en-ID" sz="6000">
                <a:latin typeface="+mj-lt"/>
              </a:rPr>
              <a:t>Slide</a:t>
            </a:r>
            <a:endParaRPr lang="en-US" sz="11500" b="1">
              <a:latin typeface="+mj-lt"/>
            </a:endParaRPr>
          </a:p>
        </p:txBody>
      </p:sp>
      <p:sp>
        <p:nvSpPr>
          <p:cNvPr id="8" name="TextBox 7">
            <a:extLst>
              <a:ext uri="{FF2B5EF4-FFF2-40B4-BE49-F238E27FC236}">
                <a16:creationId xmlns:a16="http://schemas.microsoft.com/office/drawing/2014/main" id="{F8E0E4BB-F1AD-9546-81C6-1624626C6E92}"/>
              </a:ext>
            </a:extLst>
          </p:cNvPr>
          <p:cNvSpPr txBox="1"/>
          <p:nvPr/>
        </p:nvSpPr>
        <p:spPr>
          <a:xfrm>
            <a:off x="5279639" y="5474216"/>
            <a:ext cx="1632721" cy="338554"/>
          </a:xfrm>
          <a:prstGeom prst="rect">
            <a:avLst/>
          </a:prstGeom>
          <a:noFill/>
        </p:spPr>
        <p:txBody>
          <a:bodyPr wrap="square" rtlCol="0" anchor="ctr">
            <a:spAutoFit/>
          </a:bodyPr>
          <a:lstStyle/>
          <a:p>
            <a:pPr algn="ctr"/>
            <a:r>
              <a:rPr lang="en-ID" sz="1600">
                <a:latin typeface="+mj-lt"/>
              </a:rPr>
              <a:t>For 30 Minutes</a:t>
            </a:r>
            <a:endParaRPr lang="en-US" sz="3600" b="1">
              <a:latin typeface="+mj-lt"/>
            </a:endParaRPr>
          </a:p>
        </p:txBody>
      </p:sp>
    </p:spTree>
    <p:extLst>
      <p:ext uri="{BB962C8B-B14F-4D97-AF65-F5344CB8AC3E}">
        <p14:creationId xmlns:p14="http://schemas.microsoft.com/office/powerpoint/2010/main" val="3819015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0799900-EFAF-E64A-8994-D10734C92162}"/>
              </a:ext>
            </a:extLst>
          </p:cNvPr>
          <p:cNvSpPr txBox="1"/>
          <p:nvPr/>
        </p:nvSpPr>
        <p:spPr>
          <a:xfrm>
            <a:off x="1219201" y="2521059"/>
            <a:ext cx="3028950" cy="1815882"/>
          </a:xfrm>
          <a:prstGeom prst="rect">
            <a:avLst/>
          </a:prstGeom>
          <a:noFill/>
        </p:spPr>
        <p:txBody>
          <a:bodyPr wrap="square" rtlCol="0" anchor="ctr">
            <a:spAutoFit/>
          </a:bodyPr>
          <a:lstStyle/>
          <a:p>
            <a:pPr algn="r"/>
            <a:r>
              <a:rPr lang="en-ID" sz="2800">
                <a:latin typeface="+mj-lt"/>
              </a:rPr>
              <a:t>One Of The Advantages Of Being Born In An Affluent Society</a:t>
            </a:r>
            <a:endParaRPr lang="en-US" sz="5400" b="1">
              <a:latin typeface="+mj-lt"/>
            </a:endParaRPr>
          </a:p>
        </p:txBody>
      </p:sp>
      <p:sp>
        <p:nvSpPr>
          <p:cNvPr id="4" name="TextBox 3">
            <a:extLst>
              <a:ext uri="{FF2B5EF4-FFF2-40B4-BE49-F238E27FC236}">
                <a16:creationId xmlns:a16="http://schemas.microsoft.com/office/drawing/2014/main" id="{DFF5EDFF-373F-2D46-AEF6-AE1D750EEEFD}"/>
              </a:ext>
            </a:extLst>
          </p:cNvPr>
          <p:cNvSpPr txBox="1"/>
          <p:nvPr/>
        </p:nvSpPr>
        <p:spPr>
          <a:xfrm>
            <a:off x="7943849" y="2641829"/>
            <a:ext cx="3028950" cy="191417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a:p>
            <a:pPr algn="just">
              <a:lnSpc>
                <a:spcPct val="150000"/>
              </a:lnSpc>
            </a:pPr>
            <a:endParaRPr lang="en-ID" sz="1000"/>
          </a:p>
          <a:p>
            <a:pPr algn="just">
              <a:lnSpc>
                <a:spcPct val="150000"/>
              </a:lnSpc>
            </a:pPr>
            <a:r>
              <a:rPr lang="en-ID" sz="1000"/>
              <a:t>Them give sea have moved moving make form above isn't upon Creepeth moveth two</a:t>
            </a:r>
            <a:endParaRPr lang="en-US" sz="1000"/>
          </a:p>
        </p:txBody>
      </p:sp>
      <p:sp>
        <p:nvSpPr>
          <p:cNvPr id="5" name="TextBox 4">
            <a:extLst>
              <a:ext uri="{FF2B5EF4-FFF2-40B4-BE49-F238E27FC236}">
                <a16:creationId xmlns:a16="http://schemas.microsoft.com/office/drawing/2014/main" id="{39827876-E758-2F4C-B07E-E8D1E613A354}"/>
              </a:ext>
            </a:extLst>
          </p:cNvPr>
          <p:cNvSpPr txBox="1"/>
          <p:nvPr/>
        </p:nvSpPr>
        <p:spPr>
          <a:xfrm>
            <a:off x="7943849" y="2301992"/>
            <a:ext cx="3028950"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10" name="TextBox 9">
            <a:extLst>
              <a:ext uri="{FF2B5EF4-FFF2-40B4-BE49-F238E27FC236}">
                <a16:creationId xmlns:a16="http://schemas.microsoft.com/office/drawing/2014/main" id="{B526ABA4-CB5E-F544-9C36-7DE9391F3A7B}"/>
              </a:ext>
            </a:extLst>
          </p:cNvPr>
          <p:cNvSpPr txBox="1"/>
          <p:nvPr/>
        </p:nvSpPr>
        <p:spPr>
          <a:xfrm>
            <a:off x="4581525" y="5096325"/>
            <a:ext cx="3028950" cy="339837"/>
          </a:xfrm>
          <a:prstGeom prst="rect">
            <a:avLst/>
          </a:prstGeom>
          <a:noFill/>
        </p:spPr>
        <p:txBody>
          <a:bodyPr wrap="square" rtlCol="0" anchor="ctr">
            <a:spAutoFit/>
          </a:bodyPr>
          <a:lstStyle/>
          <a:p>
            <a:pPr algn="ctr">
              <a:lnSpc>
                <a:spcPct val="150000"/>
              </a:lnSpc>
            </a:pPr>
            <a:r>
              <a:rPr lang="en-ID" sz="1200" b="1"/>
              <a:t>Albertos Helmianez</a:t>
            </a:r>
            <a:endParaRPr lang="en-US" sz="1200" b="1"/>
          </a:p>
        </p:txBody>
      </p:sp>
      <p:sp>
        <p:nvSpPr>
          <p:cNvPr id="11" name="TextBox 10">
            <a:extLst>
              <a:ext uri="{FF2B5EF4-FFF2-40B4-BE49-F238E27FC236}">
                <a16:creationId xmlns:a16="http://schemas.microsoft.com/office/drawing/2014/main" id="{3609143E-1898-7548-A07C-6248DA9742BE}"/>
              </a:ext>
            </a:extLst>
          </p:cNvPr>
          <p:cNvSpPr txBox="1"/>
          <p:nvPr/>
        </p:nvSpPr>
        <p:spPr>
          <a:xfrm>
            <a:off x="4581525" y="5380608"/>
            <a:ext cx="3028950" cy="298543"/>
          </a:xfrm>
          <a:prstGeom prst="rect">
            <a:avLst/>
          </a:prstGeom>
          <a:noFill/>
        </p:spPr>
        <p:txBody>
          <a:bodyPr wrap="square" rtlCol="0" anchor="ctr">
            <a:spAutoFit/>
          </a:bodyPr>
          <a:lstStyle/>
          <a:p>
            <a:pPr algn="ctr">
              <a:lnSpc>
                <a:spcPct val="150000"/>
              </a:lnSpc>
            </a:pPr>
            <a:r>
              <a:rPr lang="en-ID" sz="1000" i="1"/>
              <a:t>Chief Executive Officer</a:t>
            </a:r>
            <a:endParaRPr lang="en-US" sz="1000" i="1"/>
          </a:p>
        </p:txBody>
      </p:sp>
      <p:sp>
        <p:nvSpPr>
          <p:cNvPr id="12" name="TextBox 11">
            <a:extLst>
              <a:ext uri="{FF2B5EF4-FFF2-40B4-BE49-F238E27FC236}">
                <a16:creationId xmlns:a16="http://schemas.microsoft.com/office/drawing/2014/main" id="{B1A451B9-0636-3646-AF89-FAA54DC2588B}"/>
              </a:ext>
            </a:extLst>
          </p:cNvPr>
          <p:cNvSpPr txBox="1"/>
          <p:nvPr/>
        </p:nvSpPr>
        <p:spPr>
          <a:xfrm>
            <a:off x="4581525" y="1178849"/>
            <a:ext cx="3028950" cy="523220"/>
          </a:xfrm>
          <a:prstGeom prst="rect">
            <a:avLst/>
          </a:prstGeom>
          <a:noFill/>
        </p:spPr>
        <p:txBody>
          <a:bodyPr wrap="square" rtlCol="0" anchor="ctr">
            <a:spAutoFit/>
          </a:bodyPr>
          <a:lstStyle/>
          <a:p>
            <a:pPr algn="ctr"/>
            <a:r>
              <a:rPr lang="en-ID" sz="2800">
                <a:latin typeface="+mj-lt"/>
              </a:rPr>
              <a:t>2021</a:t>
            </a:r>
            <a:endParaRPr lang="en-US" sz="5400" b="1">
              <a:latin typeface="+mj-lt"/>
            </a:endParaRPr>
          </a:p>
        </p:txBody>
      </p:sp>
      <p:sp>
        <p:nvSpPr>
          <p:cNvPr id="6" name="Picture Placeholder 5">
            <a:extLst>
              <a:ext uri="{FF2B5EF4-FFF2-40B4-BE49-F238E27FC236}">
                <a16:creationId xmlns:a16="http://schemas.microsoft.com/office/drawing/2014/main" id="{37D943C4-650D-3F4D-9EA0-082D995C44E5}"/>
              </a:ext>
            </a:extLst>
          </p:cNvPr>
          <p:cNvSpPr>
            <a:spLocks noGrp="1"/>
          </p:cNvSpPr>
          <p:nvPr>
            <p:ph type="pic" sz="quarter" idx="10"/>
          </p:nvPr>
        </p:nvSpPr>
        <p:spPr/>
      </p:sp>
    </p:spTree>
    <p:extLst>
      <p:ext uri="{BB962C8B-B14F-4D97-AF65-F5344CB8AC3E}">
        <p14:creationId xmlns:p14="http://schemas.microsoft.com/office/powerpoint/2010/main" val="42876182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90EFD96-71CF-AB40-9486-C2E25F333CA3}"/>
              </a:ext>
            </a:extLst>
          </p:cNvPr>
          <p:cNvSpPr>
            <a:spLocks noGrp="1"/>
          </p:cNvSpPr>
          <p:nvPr>
            <p:ph type="pic" sz="quarter" idx="10"/>
          </p:nvPr>
        </p:nvSpPr>
        <p:spPr/>
      </p:sp>
      <p:sp>
        <p:nvSpPr>
          <p:cNvPr id="5" name="TextBox 4">
            <a:extLst>
              <a:ext uri="{FF2B5EF4-FFF2-40B4-BE49-F238E27FC236}">
                <a16:creationId xmlns:a16="http://schemas.microsoft.com/office/drawing/2014/main" id="{B7903A5E-0097-A846-9274-FCCC6ECCAA0C}"/>
              </a:ext>
            </a:extLst>
          </p:cNvPr>
          <p:cNvSpPr txBox="1"/>
          <p:nvPr/>
        </p:nvSpPr>
        <p:spPr>
          <a:xfrm>
            <a:off x="3505200" y="2662852"/>
            <a:ext cx="5181600" cy="1015663"/>
          </a:xfrm>
          <a:prstGeom prst="rect">
            <a:avLst/>
          </a:prstGeom>
          <a:noFill/>
        </p:spPr>
        <p:txBody>
          <a:bodyPr wrap="square" rtlCol="0" anchor="ctr">
            <a:spAutoFit/>
          </a:bodyPr>
          <a:lstStyle/>
          <a:p>
            <a:pPr algn="ctr"/>
            <a:r>
              <a:rPr lang="en-US" sz="6000" b="1">
                <a:solidFill>
                  <a:schemeClr val="bg2"/>
                </a:solidFill>
                <a:latin typeface="+mj-lt"/>
              </a:rPr>
              <a:t>Thank You</a:t>
            </a:r>
          </a:p>
        </p:txBody>
      </p:sp>
      <p:sp>
        <p:nvSpPr>
          <p:cNvPr id="6" name="TextBox 5">
            <a:extLst>
              <a:ext uri="{FF2B5EF4-FFF2-40B4-BE49-F238E27FC236}">
                <a16:creationId xmlns:a16="http://schemas.microsoft.com/office/drawing/2014/main" id="{F06EC10D-B4F5-5249-BF32-CC102C72415E}"/>
              </a:ext>
            </a:extLst>
          </p:cNvPr>
          <p:cNvSpPr txBox="1"/>
          <p:nvPr/>
        </p:nvSpPr>
        <p:spPr>
          <a:xfrm>
            <a:off x="4646554" y="3595690"/>
            <a:ext cx="2898893" cy="529184"/>
          </a:xfrm>
          <a:prstGeom prst="rect">
            <a:avLst/>
          </a:prstGeom>
          <a:noFill/>
        </p:spPr>
        <p:txBody>
          <a:bodyPr wrap="square" rtlCol="0" anchor="ctr">
            <a:spAutoFit/>
          </a:bodyPr>
          <a:lstStyle/>
          <a:p>
            <a:pPr algn="ctr">
              <a:lnSpc>
                <a:spcPct val="150000"/>
              </a:lnSpc>
            </a:pPr>
            <a:r>
              <a:rPr lang="en-ID" sz="1000">
                <a:solidFill>
                  <a:schemeClr val="bg2"/>
                </a:solidFill>
              </a:rPr>
              <a:t>Divided to gathered make fruitful gathering winged were Deep sixth. </a:t>
            </a:r>
            <a:endParaRPr lang="en-US" sz="400">
              <a:solidFill>
                <a:schemeClr val="bg2"/>
              </a:solidFill>
              <a:latin typeface="+mj-lt"/>
            </a:endParaRPr>
          </a:p>
        </p:txBody>
      </p:sp>
    </p:spTree>
    <p:extLst>
      <p:ext uri="{BB962C8B-B14F-4D97-AF65-F5344CB8AC3E}">
        <p14:creationId xmlns:p14="http://schemas.microsoft.com/office/powerpoint/2010/main" val="2740943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08293FD-62CC-C84B-90FC-2B63C41A1A4C}"/>
              </a:ext>
            </a:extLst>
          </p:cNvPr>
          <p:cNvSpPr txBox="1"/>
          <p:nvPr/>
        </p:nvSpPr>
        <p:spPr>
          <a:xfrm>
            <a:off x="6725271" y="4283063"/>
            <a:ext cx="3618879" cy="1384995"/>
          </a:xfrm>
          <a:prstGeom prst="rect">
            <a:avLst/>
          </a:prstGeom>
          <a:noFill/>
        </p:spPr>
        <p:txBody>
          <a:bodyPr wrap="square" rtlCol="0" anchor="ctr">
            <a:spAutoFit/>
          </a:bodyPr>
          <a:lstStyle/>
          <a:p>
            <a:r>
              <a:rPr lang="en-ID" sz="2800">
                <a:latin typeface="+mj-lt"/>
              </a:rPr>
              <a:t>Everything Is About Our Future And Whealty</a:t>
            </a:r>
            <a:endParaRPr lang="en-US" sz="5400" b="1">
              <a:latin typeface="+mj-lt"/>
            </a:endParaRPr>
          </a:p>
        </p:txBody>
      </p:sp>
      <p:sp>
        <p:nvSpPr>
          <p:cNvPr id="8" name="TextBox 7">
            <a:extLst>
              <a:ext uri="{FF2B5EF4-FFF2-40B4-BE49-F238E27FC236}">
                <a16:creationId xmlns:a16="http://schemas.microsoft.com/office/drawing/2014/main" id="{7530C2B7-0C83-3341-8E62-897B6D3CDF0A}"/>
              </a:ext>
            </a:extLst>
          </p:cNvPr>
          <p:cNvSpPr txBox="1"/>
          <p:nvPr/>
        </p:nvSpPr>
        <p:spPr>
          <a:xfrm>
            <a:off x="6724650" y="2976923"/>
            <a:ext cx="3619500" cy="991041"/>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a:t>
            </a:r>
            <a:endParaRPr lang="en-US" sz="1000"/>
          </a:p>
        </p:txBody>
      </p:sp>
      <p:sp>
        <p:nvSpPr>
          <p:cNvPr id="9" name="TextBox 8">
            <a:extLst>
              <a:ext uri="{FF2B5EF4-FFF2-40B4-BE49-F238E27FC236}">
                <a16:creationId xmlns:a16="http://schemas.microsoft.com/office/drawing/2014/main" id="{A78D66F0-6EC5-3E4A-8697-4559C070B9BF}"/>
              </a:ext>
            </a:extLst>
          </p:cNvPr>
          <p:cNvSpPr txBox="1"/>
          <p:nvPr/>
        </p:nvSpPr>
        <p:spPr>
          <a:xfrm>
            <a:off x="6724650" y="2699924"/>
            <a:ext cx="3619500" cy="276999"/>
          </a:xfrm>
          <a:prstGeom prst="rect">
            <a:avLst/>
          </a:prstGeom>
          <a:noFill/>
        </p:spPr>
        <p:txBody>
          <a:bodyPr wrap="square" rtlCol="0" anchor="ctr">
            <a:spAutoFit/>
          </a:bodyPr>
          <a:lstStyle/>
          <a:p>
            <a:pPr algn="just"/>
            <a:r>
              <a:rPr lang="en-ID" sz="1200" b="1"/>
              <a:t>Description</a:t>
            </a:r>
            <a:endParaRPr lang="en-US" sz="1200" b="1"/>
          </a:p>
        </p:txBody>
      </p:sp>
      <p:sp>
        <p:nvSpPr>
          <p:cNvPr id="23" name="TextBox 22">
            <a:extLst>
              <a:ext uri="{FF2B5EF4-FFF2-40B4-BE49-F238E27FC236}">
                <a16:creationId xmlns:a16="http://schemas.microsoft.com/office/drawing/2014/main" id="{F350587C-62B9-0943-8BFF-8B7EFC2C943D}"/>
              </a:ext>
            </a:extLst>
          </p:cNvPr>
          <p:cNvSpPr txBox="1"/>
          <p:nvPr/>
        </p:nvSpPr>
        <p:spPr>
          <a:xfrm>
            <a:off x="6724650" y="1189942"/>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
        <p:nvSpPr>
          <p:cNvPr id="3" name="Picture Placeholder 2">
            <a:extLst>
              <a:ext uri="{FF2B5EF4-FFF2-40B4-BE49-F238E27FC236}">
                <a16:creationId xmlns:a16="http://schemas.microsoft.com/office/drawing/2014/main" id="{1573C7C8-A75E-DB40-9C70-75D4BA0AA9CC}"/>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0B8E7BF6-A203-BF4A-8E58-BCB57A9B4C56}"/>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4FD9D3F2-E79F-2A47-9AED-D90337B41CA2}"/>
              </a:ext>
            </a:extLst>
          </p:cNvPr>
          <p:cNvSpPr>
            <a:spLocks noGrp="1"/>
          </p:cNvSpPr>
          <p:nvPr>
            <p:ph type="pic" sz="quarter" idx="12"/>
          </p:nvPr>
        </p:nvSpPr>
        <p:spPr/>
      </p:sp>
      <p:sp>
        <p:nvSpPr>
          <p:cNvPr id="24" name="Rectangle 23">
            <a:extLst>
              <a:ext uri="{FF2B5EF4-FFF2-40B4-BE49-F238E27FC236}">
                <a16:creationId xmlns:a16="http://schemas.microsoft.com/office/drawing/2014/main" id="{144D3A67-641A-104E-9514-02F1E2C2A9D9}"/>
              </a:ext>
            </a:extLst>
          </p:cNvPr>
          <p:cNvSpPr/>
          <p:nvPr/>
        </p:nvSpPr>
        <p:spPr>
          <a:xfrm>
            <a:off x="5024185" y="4472924"/>
            <a:ext cx="443166" cy="1237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8962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AC21055D-D3D9-6648-802F-A3054C7C6442}"/>
              </a:ext>
            </a:extLst>
          </p:cNvPr>
          <p:cNvSpPr/>
          <p:nvPr/>
        </p:nvSpPr>
        <p:spPr>
          <a:xfrm>
            <a:off x="5437032" y="0"/>
            <a:ext cx="3474720" cy="442993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7FA9383-A2E3-714D-9FC2-261526B0FBF8}"/>
              </a:ext>
            </a:extLst>
          </p:cNvPr>
          <p:cNvSpPr txBox="1"/>
          <p:nvPr/>
        </p:nvSpPr>
        <p:spPr>
          <a:xfrm>
            <a:off x="4267200" y="1364462"/>
            <a:ext cx="2907192" cy="1323439"/>
          </a:xfrm>
          <a:prstGeom prst="rect">
            <a:avLst/>
          </a:prstGeom>
          <a:noFill/>
        </p:spPr>
        <p:txBody>
          <a:bodyPr wrap="square" rtlCol="0" anchor="ctr">
            <a:spAutoFit/>
          </a:bodyPr>
          <a:lstStyle/>
          <a:p>
            <a:r>
              <a:rPr lang="en-ID" sz="4000">
                <a:latin typeface="+mj-lt"/>
              </a:rPr>
              <a:t>About Our Future</a:t>
            </a:r>
            <a:endParaRPr lang="en-US" sz="7200" b="1">
              <a:latin typeface="+mj-lt"/>
            </a:endParaRPr>
          </a:p>
        </p:txBody>
      </p:sp>
      <p:sp>
        <p:nvSpPr>
          <p:cNvPr id="23" name="TextBox 22">
            <a:extLst>
              <a:ext uri="{FF2B5EF4-FFF2-40B4-BE49-F238E27FC236}">
                <a16:creationId xmlns:a16="http://schemas.microsoft.com/office/drawing/2014/main" id="{1D289B4D-261B-4C4E-B01C-80AA692A61A0}"/>
              </a:ext>
            </a:extLst>
          </p:cNvPr>
          <p:cNvSpPr txBox="1"/>
          <p:nvPr/>
        </p:nvSpPr>
        <p:spPr>
          <a:xfrm>
            <a:off x="1428750" y="3705999"/>
            <a:ext cx="2228850" cy="168353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a:t>
            </a:r>
            <a:endParaRPr lang="en-US" sz="1000"/>
          </a:p>
        </p:txBody>
      </p:sp>
      <p:sp>
        <p:nvSpPr>
          <p:cNvPr id="24" name="TextBox 23">
            <a:extLst>
              <a:ext uri="{FF2B5EF4-FFF2-40B4-BE49-F238E27FC236}">
                <a16:creationId xmlns:a16="http://schemas.microsoft.com/office/drawing/2014/main" id="{7CDB23B1-4CBB-8245-8682-AF1E0EB2CE5F}"/>
              </a:ext>
            </a:extLst>
          </p:cNvPr>
          <p:cNvSpPr txBox="1"/>
          <p:nvPr/>
        </p:nvSpPr>
        <p:spPr>
          <a:xfrm>
            <a:off x="1428750" y="3429000"/>
            <a:ext cx="2228850" cy="276999"/>
          </a:xfrm>
          <a:prstGeom prst="rect">
            <a:avLst/>
          </a:prstGeom>
          <a:noFill/>
        </p:spPr>
        <p:txBody>
          <a:bodyPr wrap="square" rtlCol="0" anchor="ctr">
            <a:spAutoFit/>
          </a:bodyPr>
          <a:lstStyle/>
          <a:p>
            <a:pPr algn="just"/>
            <a:r>
              <a:rPr lang="en-ID" sz="1200" b="1"/>
              <a:t>Description</a:t>
            </a:r>
            <a:endParaRPr lang="en-US" sz="1200" b="1"/>
          </a:p>
        </p:txBody>
      </p:sp>
      <p:sp>
        <p:nvSpPr>
          <p:cNvPr id="25" name="TextBox 24">
            <a:extLst>
              <a:ext uri="{FF2B5EF4-FFF2-40B4-BE49-F238E27FC236}">
                <a16:creationId xmlns:a16="http://schemas.microsoft.com/office/drawing/2014/main" id="{CBE6DA4D-ED89-1041-A28D-38C27C74E440}"/>
              </a:ext>
            </a:extLst>
          </p:cNvPr>
          <p:cNvSpPr txBox="1"/>
          <p:nvPr/>
        </p:nvSpPr>
        <p:spPr>
          <a:xfrm>
            <a:off x="1428750" y="1364462"/>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
        <p:nvSpPr>
          <p:cNvPr id="3" name="Picture Placeholder 2">
            <a:extLst>
              <a:ext uri="{FF2B5EF4-FFF2-40B4-BE49-F238E27FC236}">
                <a16:creationId xmlns:a16="http://schemas.microsoft.com/office/drawing/2014/main" id="{FF8B0242-FB4D-4C49-B8BE-D82E332D725D}"/>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2986B3D5-4D41-7D4F-A572-4FE2BB2FB7CF}"/>
              </a:ext>
            </a:extLst>
          </p:cNvPr>
          <p:cNvSpPr>
            <a:spLocks noGrp="1"/>
          </p:cNvSpPr>
          <p:nvPr>
            <p:ph type="pic" sz="quarter" idx="10"/>
          </p:nvPr>
        </p:nvSpPr>
        <p:spPr/>
      </p:sp>
    </p:spTree>
    <p:extLst>
      <p:ext uri="{BB962C8B-B14F-4D97-AF65-F5344CB8AC3E}">
        <p14:creationId xmlns:p14="http://schemas.microsoft.com/office/powerpoint/2010/main" val="3534777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A382044-333E-704B-892D-BF7B6260B695}"/>
              </a:ext>
            </a:extLst>
          </p:cNvPr>
          <p:cNvSpPr txBox="1"/>
          <p:nvPr/>
        </p:nvSpPr>
        <p:spPr>
          <a:xfrm>
            <a:off x="1199091" y="1759248"/>
            <a:ext cx="3258609" cy="954107"/>
          </a:xfrm>
          <a:prstGeom prst="rect">
            <a:avLst/>
          </a:prstGeom>
          <a:noFill/>
        </p:spPr>
        <p:txBody>
          <a:bodyPr wrap="square" rtlCol="0" anchor="ctr">
            <a:spAutoFit/>
          </a:bodyPr>
          <a:lstStyle/>
          <a:p>
            <a:r>
              <a:rPr lang="en-ID" sz="2800">
                <a:latin typeface="+mj-lt"/>
              </a:rPr>
              <a:t>It’s All About The Important One</a:t>
            </a:r>
            <a:endParaRPr lang="en-US" sz="5400" b="1">
              <a:latin typeface="+mj-lt"/>
            </a:endParaRPr>
          </a:p>
        </p:txBody>
      </p:sp>
      <p:sp>
        <p:nvSpPr>
          <p:cNvPr id="8" name="TextBox 7">
            <a:extLst>
              <a:ext uri="{FF2B5EF4-FFF2-40B4-BE49-F238E27FC236}">
                <a16:creationId xmlns:a16="http://schemas.microsoft.com/office/drawing/2014/main" id="{56CEC675-6D68-DA4A-A5AA-B9E4F79CB440}"/>
              </a:ext>
            </a:extLst>
          </p:cNvPr>
          <p:cNvSpPr txBox="1"/>
          <p:nvPr/>
        </p:nvSpPr>
        <p:spPr>
          <a:xfrm>
            <a:off x="1199092" y="3712078"/>
            <a:ext cx="3258609" cy="1221873"/>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9" name="TextBox 8">
            <a:extLst>
              <a:ext uri="{FF2B5EF4-FFF2-40B4-BE49-F238E27FC236}">
                <a16:creationId xmlns:a16="http://schemas.microsoft.com/office/drawing/2014/main" id="{BFBCFB61-73AD-8E47-81CD-C22130D6AAB2}"/>
              </a:ext>
            </a:extLst>
          </p:cNvPr>
          <p:cNvSpPr txBox="1"/>
          <p:nvPr/>
        </p:nvSpPr>
        <p:spPr>
          <a:xfrm>
            <a:off x="1199092" y="3372241"/>
            <a:ext cx="3258609"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26" name="TextBox 25">
            <a:extLst>
              <a:ext uri="{FF2B5EF4-FFF2-40B4-BE49-F238E27FC236}">
                <a16:creationId xmlns:a16="http://schemas.microsoft.com/office/drawing/2014/main" id="{93680948-6EC1-DA4A-A61F-4FE60C4F1621}"/>
              </a:ext>
            </a:extLst>
          </p:cNvPr>
          <p:cNvSpPr txBox="1"/>
          <p:nvPr/>
        </p:nvSpPr>
        <p:spPr>
          <a:xfrm>
            <a:off x="5190066" y="3429000"/>
            <a:ext cx="1811867" cy="616836"/>
          </a:xfrm>
          <a:prstGeom prst="rect">
            <a:avLst/>
          </a:prstGeom>
          <a:noFill/>
        </p:spPr>
        <p:txBody>
          <a:bodyPr wrap="square" rtlCol="0" anchor="ctr">
            <a:spAutoFit/>
          </a:bodyPr>
          <a:lstStyle/>
          <a:p>
            <a:pPr>
              <a:lnSpc>
                <a:spcPct val="150000"/>
              </a:lnSpc>
            </a:pPr>
            <a:r>
              <a:rPr lang="en-ID" sz="1200" b="1"/>
              <a:t>The Most Perfect Assets Of All Time</a:t>
            </a:r>
            <a:endParaRPr lang="en-US" sz="1200" b="1"/>
          </a:p>
        </p:txBody>
      </p:sp>
      <p:sp>
        <p:nvSpPr>
          <p:cNvPr id="27" name="Oval 26">
            <a:extLst>
              <a:ext uri="{FF2B5EF4-FFF2-40B4-BE49-F238E27FC236}">
                <a16:creationId xmlns:a16="http://schemas.microsoft.com/office/drawing/2014/main" id="{85E516FF-1013-FA44-905B-62929AAD17EE}"/>
              </a:ext>
            </a:extLst>
          </p:cNvPr>
          <p:cNvSpPr/>
          <p:nvPr/>
        </p:nvSpPr>
        <p:spPr>
          <a:xfrm>
            <a:off x="4997447" y="3682384"/>
            <a:ext cx="110067" cy="1100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A0B7D767-BD20-AA4B-A243-FFD29FABA57B}"/>
              </a:ext>
            </a:extLst>
          </p:cNvPr>
          <p:cNvSpPr txBox="1"/>
          <p:nvPr/>
        </p:nvSpPr>
        <p:spPr>
          <a:xfrm>
            <a:off x="5190066" y="4317115"/>
            <a:ext cx="1811867" cy="616836"/>
          </a:xfrm>
          <a:prstGeom prst="rect">
            <a:avLst/>
          </a:prstGeom>
          <a:noFill/>
        </p:spPr>
        <p:txBody>
          <a:bodyPr wrap="square" rtlCol="0" anchor="ctr">
            <a:spAutoFit/>
          </a:bodyPr>
          <a:lstStyle/>
          <a:p>
            <a:pPr>
              <a:lnSpc>
                <a:spcPct val="150000"/>
              </a:lnSpc>
            </a:pPr>
            <a:r>
              <a:rPr lang="en-ID" sz="1200" b="1"/>
              <a:t>The Most Perfect Assets Of All Time</a:t>
            </a:r>
            <a:endParaRPr lang="en-US" sz="1200" b="1"/>
          </a:p>
        </p:txBody>
      </p:sp>
      <p:sp>
        <p:nvSpPr>
          <p:cNvPr id="29" name="Oval 28">
            <a:extLst>
              <a:ext uri="{FF2B5EF4-FFF2-40B4-BE49-F238E27FC236}">
                <a16:creationId xmlns:a16="http://schemas.microsoft.com/office/drawing/2014/main" id="{FC22C4D6-232B-6B4B-8307-763969C50E32}"/>
              </a:ext>
            </a:extLst>
          </p:cNvPr>
          <p:cNvSpPr/>
          <p:nvPr/>
        </p:nvSpPr>
        <p:spPr>
          <a:xfrm>
            <a:off x="4997447" y="4570499"/>
            <a:ext cx="110067" cy="1100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E1E0F866-CE93-F94F-99B6-86A3B699DD4F}"/>
              </a:ext>
            </a:extLst>
          </p:cNvPr>
          <p:cNvSpPr/>
          <p:nvPr/>
        </p:nvSpPr>
        <p:spPr>
          <a:xfrm>
            <a:off x="5818783" y="-1"/>
            <a:ext cx="554433" cy="9616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E0846223-7F2C-D644-B080-1FE735F05079}"/>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C782E756-4B1A-5D43-8D24-59C4772D597F}"/>
              </a:ext>
            </a:extLst>
          </p:cNvPr>
          <p:cNvSpPr>
            <a:spLocks noGrp="1"/>
          </p:cNvSpPr>
          <p:nvPr>
            <p:ph type="pic" sz="quarter" idx="10"/>
          </p:nvPr>
        </p:nvSpPr>
        <p:spPr/>
      </p:sp>
      <p:sp>
        <p:nvSpPr>
          <p:cNvPr id="10" name="Picture Placeholder 9">
            <a:extLst>
              <a:ext uri="{FF2B5EF4-FFF2-40B4-BE49-F238E27FC236}">
                <a16:creationId xmlns:a16="http://schemas.microsoft.com/office/drawing/2014/main" id="{E64A8F3B-6A41-5E49-BFE5-693B0369EEFB}"/>
              </a:ext>
            </a:extLst>
          </p:cNvPr>
          <p:cNvSpPr>
            <a:spLocks noGrp="1"/>
          </p:cNvSpPr>
          <p:nvPr>
            <p:ph type="pic" sz="quarter" idx="12"/>
          </p:nvPr>
        </p:nvSpPr>
        <p:spPr/>
      </p:sp>
    </p:spTree>
    <p:extLst>
      <p:ext uri="{BB962C8B-B14F-4D97-AF65-F5344CB8AC3E}">
        <p14:creationId xmlns:p14="http://schemas.microsoft.com/office/powerpoint/2010/main" val="2431890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8BC036C-BC88-9545-878A-36491EE94B41}"/>
              </a:ext>
            </a:extLst>
          </p:cNvPr>
          <p:cNvSpPr/>
          <p:nvPr/>
        </p:nvSpPr>
        <p:spPr>
          <a:xfrm>
            <a:off x="2222938" y="0"/>
            <a:ext cx="3873062" cy="214411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FCC3657-5AF4-0140-B80B-88E2327BD715}"/>
              </a:ext>
            </a:extLst>
          </p:cNvPr>
          <p:cNvSpPr txBox="1"/>
          <p:nvPr/>
        </p:nvSpPr>
        <p:spPr>
          <a:xfrm>
            <a:off x="966788" y="1137401"/>
            <a:ext cx="3511906" cy="1323439"/>
          </a:xfrm>
          <a:prstGeom prst="rect">
            <a:avLst/>
          </a:prstGeom>
          <a:noFill/>
        </p:spPr>
        <p:txBody>
          <a:bodyPr wrap="square" rtlCol="0" anchor="ctr">
            <a:spAutoFit/>
          </a:bodyPr>
          <a:lstStyle/>
          <a:p>
            <a:r>
              <a:rPr lang="en-ID" sz="4000">
                <a:latin typeface="+mj-lt"/>
              </a:rPr>
              <a:t>The Great Experience</a:t>
            </a:r>
            <a:endParaRPr lang="en-US" sz="7200" b="1">
              <a:latin typeface="+mj-lt"/>
            </a:endParaRPr>
          </a:p>
        </p:txBody>
      </p:sp>
      <p:sp>
        <p:nvSpPr>
          <p:cNvPr id="8" name="TextBox 7">
            <a:extLst>
              <a:ext uri="{FF2B5EF4-FFF2-40B4-BE49-F238E27FC236}">
                <a16:creationId xmlns:a16="http://schemas.microsoft.com/office/drawing/2014/main" id="{943AB470-7C6A-924A-B6D5-D2D98D947AFA}"/>
              </a:ext>
            </a:extLst>
          </p:cNvPr>
          <p:cNvSpPr txBox="1"/>
          <p:nvPr/>
        </p:nvSpPr>
        <p:spPr>
          <a:xfrm>
            <a:off x="7263990" y="4047980"/>
            <a:ext cx="3258609" cy="1221873"/>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9" name="TextBox 8">
            <a:extLst>
              <a:ext uri="{FF2B5EF4-FFF2-40B4-BE49-F238E27FC236}">
                <a16:creationId xmlns:a16="http://schemas.microsoft.com/office/drawing/2014/main" id="{B32E584E-439E-1D45-B8F4-C9305F78A2CE}"/>
              </a:ext>
            </a:extLst>
          </p:cNvPr>
          <p:cNvSpPr txBox="1"/>
          <p:nvPr/>
        </p:nvSpPr>
        <p:spPr>
          <a:xfrm>
            <a:off x="7263990" y="3770981"/>
            <a:ext cx="3258609" cy="276999"/>
          </a:xfrm>
          <a:prstGeom prst="rect">
            <a:avLst/>
          </a:prstGeom>
          <a:noFill/>
        </p:spPr>
        <p:txBody>
          <a:bodyPr wrap="square" rtlCol="0" anchor="ctr">
            <a:spAutoFit/>
          </a:bodyPr>
          <a:lstStyle/>
          <a:p>
            <a:pPr algn="just"/>
            <a:r>
              <a:rPr lang="en-ID" sz="1200" b="1"/>
              <a:t>Description</a:t>
            </a:r>
            <a:endParaRPr lang="en-US" sz="1200" b="1"/>
          </a:p>
        </p:txBody>
      </p:sp>
      <p:sp>
        <p:nvSpPr>
          <p:cNvPr id="15" name="TextBox 14">
            <a:extLst>
              <a:ext uri="{FF2B5EF4-FFF2-40B4-BE49-F238E27FC236}">
                <a16:creationId xmlns:a16="http://schemas.microsoft.com/office/drawing/2014/main" id="{DC2B3649-2113-9D4D-A18B-789ECA1859B8}"/>
              </a:ext>
            </a:extLst>
          </p:cNvPr>
          <p:cNvSpPr txBox="1"/>
          <p:nvPr/>
        </p:nvSpPr>
        <p:spPr>
          <a:xfrm>
            <a:off x="7263990" y="1588147"/>
            <a:ext cx="3258609" cy="1170833"/>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 she'd signs signs creepeth, was good</a:t>
            </a:r>
          </a:p>
        </p:txBody>
      </p:sp>
      <p:sp>
        <p:nvSpPr>
          <p:cNvPr id="3" name="Picture Placeholder 2">
            <a:extLst>
              <a:ext uri="{FF2B5EF4-FFF2-40B4-BE49-F238E27FC236}">
                <a16:creationId xmlns:a16="http://schemas.microsoft.com/office/drawing/2014/main" id="{DA083608-7AEC-6E46-ADEE-99FD55E08E0D}"/>
              </a:ext>
            </a:extLst>
          </p:cNvPr>
          <p:cNvSpPr>
            <a:spLocks noGrp="1"/>
          </p:cNvSpPr>
          <p:nvPr>
            <p:ph type="pic" sz="quarter" idx="10"/>
          </p:nvPr>
        </p:nvSpPr>
        <p:spPr/>
      </p:sp>
    </p:spTree>
    <p:extLst>
      <p:ext uri="{BB962C8B-B14F-4D97-AF65-F5344CB8AC3E}">
        <p14:creationId xmlns:p14="http://schemas.microsoft.com/office/powerpoint/2010/main" val="233153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66A2557-D17B-F04D-89C7-BB058FF1CF77}"/>
              </a:ext>
            </a:extLst>
          </p:cNvPr>
          <p:cNvSpPr>
            <a:spLocks noGrp="1"/>
          </p:cNvSpPr>
          <p:nvPr>
            <p:ph type="pic" sz="quarter" idx="10"/>
          </p:nvPr>
        </p:nvSpPr>
        <p:spPr/>
      </p:sp>
      <p:sp>
        <p:nvSpPr>
          <p:cNvPr id="5" name="TextBox 4">
            <a:extLst>
              <a:ext uri="{FF2B5EF4-FFF2-40B4-BE49-F238E27FC236}">
                <a16:creationId xmlns:a16="http://schemas.microsoft.com/office/drawing/2014/main" id="{A9BD6BDD-6DD1-5540-985F-34041DCD2D7A}"/>
              </a:ext>
            </a:extLst>
          </p:cNvPr>
          <p:cNvSpPr txBox="1"/>
          <p:nvPr/>
        </p:nvSpPr>
        <p:spPr>
          <a:xfrm>
            <a:off x="951470" y="3831174"/>
            <a:ext cx="2488985" cy="1323439"/>
          </a:xfrm>
          <a:prstGeom prst="rect">
            <a:avLst/>
          </a:prstGeom>
          <a:noFill/>
        </p:spPr>
        <p:txBody>
          <a:bodyPr wrap="square" rtlCol="0" anchor="ctr">
            <a:spAutoFit/>
          </a:bodyPr>
          <a:lstStyle/>
          <a:p>
            <a:pPr algn="r"/>
            <a:r>
              <a:rPr lang="en-ID" sz="4000">
                <a:latin typeface="+mj-lt"/>
              </a:rPr>
              <a:t>Our Services</a:t>
            </a:r>
            <a:endParaRPr lang="en-US" sz="7200" b="1">
              <a:latin typeface="+mj-lt"/>
            </a:endParaRPr>
          </a:p>
        </p:txBody>
      </p:sp>
      <p:sp>
        <p:nvSpPr>
          <p:cNvPr id="7" name="Rectangle 6">
            <a:extLst>
              <a:ext uri="{FF2B5EF4-FFF2-40B4-BE49-F238E27FC236}">
                <a16:creationId xmlns:a16="http://schemas.microsoft.com/office/drawing/2014/main" id="{2AE42D17-78D7-7A48-A769-364BF7F0C834}"/>
              </a:ext>
            </a:extLst>
          </p:cNvPr>
          <p:cNvSpPr/>
          <p:nvPr/>
        </p:nvSpPr>
        <p:spPr>
          <a:xfrm>
            <a:off x="3608173" y="1603161"/>
            <a:ext cx="395416" cy="132343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27F017C1-CC8F-6A41-A3A8-5A18323BADF5}"/>
              </a:ext>
            </a:extLst>
          </p:cNvPr>
          <p:cNvSpPr txBox="1"/>
          <p:nvPr/>
        </p:nvSpPr>
        <p:spPr>
          <a:xfrm>
            <a:off x="7202206" y="2403705"/>
            <a:ext cx="3308759"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sp>
        <p:nvSpPr>
          <p:cNvPr id="9" name="TextBox 8">
            <a:extLst>
              <a:ext uri="{FF2B5EF4-FFF2-40B4-BE49-F238E27FC236}">
                <a16:creationId xmlns:a16="http://schemas.microsoft.com/office/drawing/2014/main" id="{2B8D3B57-6276-0647-ACDE-458AA71473F3}"/>
              </a:ext>
            </a:extLst>
          </p:cNvPr>
          <p:cNvSpPr txBox="1"/>
          <p:nvPr/>
        </p:nvSpPr>
        <p:spPr>
          <a:xfrm>
            <a:off x="7202206" y="2126706"/>
            <a:ext cx="3308759" cy="276999"/>
          </a:xfrm>
          <a:prstGeom prst="rect">
            <a:avLst/>
          </a:prstGeom>
          <a:noFill/>
        </p:spPr>
        <p:txBody>
          <a:bodyPr wrap="square" rtlCol="0" anchor="ctr">
            <a:spAutoFit/>
          </a:bodyPr>
          <a:lstStyle/>
          <a:p>
            <a:pPr algn="just"/>
            <a:r>
              <a:rPr lang="en-ID" sz="1200" b="1"/>
              <a:t>Description</a:t>
            </a:r>
            <a:endParaRPr lang="en-US" sz="1200" b="1"/>
          </a:p>
        </p:txBody>
      </p:sp>
      <p:sp>
        <p:nvSpPr>
          <p:cNvPr id="11" name="TextBox 10">
            <a:extLst>
              <a:ext uri="{FF2B5EF4-FFF2-40B4-BE49-F238E27FC236}">
                <a16:creationId xmlns:a16="http://schemas.microsoft.com/office/drawing/2014/main" id="{746B2A07-F9C3-AE47-8E10-F62AE2C3D930}"/>
              </a:ext>
            </a:extLst>
          </p:cNvPr>
          <p:cNvSpPr txBox="1"/>
          <p:nvPr/>
        </p:nvSpPr>
        <p:spPr>
          <a:xfrm>
            <a:off x="7202206" y="4494457"/>
            <a:ext cx="3308759"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sp>
        <p:nvSpPr>
          <p:cNvPr id="12" name="TextBox 11">
            <a:extLst>
              <a:ext uri="{FF2B5EF4-FFF2-40B4-BE49-F238E27FC236}">
                <a16:creationId xmlns:a16="http://schemas.microsoft.com/office/drawing/2014/main" id="{56489D2C-5CBA-AA49-A32F-9CA90819774E}"/>
              </a:ext>
            </a:extLst>
          </p:cNvPr>
          <p:cNvSpPr txBox="1"/>
          <p:nvPr/>
        </p:nvSpPr>
        <p:spPr>
          <a:xfrm>
            <a:off x="7202206" y="4217458"/>
            <a:ext cx="3308759" cy="276999"/>
          </a:xfrm>
          <a:prstGeom prst="rect">
            <a:avLst/>
          </a:prstGeom>
          <a:noFill/>
        </p:spPr>
        <p:txBody>
          <a:bodyPr wrap="square" rtlCol="0" anchor="ctr">
            <a:spAutoFit/>
          </a:bodyPr>
          <a:lstStyle/>
          <a:p>
            <a:pPr algn="just"/>
            <a:r>
              <a:rPr lang="en-ID" sz="1200" b="1"/>
              <a:t>Description</a:t>
            </a:r>
            <a:endParaRPr lang="en-US" sz="1200" b="1"/>
          </a:p>
        </p:txBody>
      </p:sp>
      <p:sp>
        <p:nvSpPr>
          <p:cNvPr id="13" name="Oval 12">
            <a:extLst>
              <a:ext uri="{FF2B5EF4-FFF2-40B4-BE49-F238E27FC236}">
                <a16:creationId xmlns:a16="http://schemas.microsoft.com/office/drawing/2014/main" id="{E8FC6428-EAFD-344C-97EF-9B7D28BEB830}"/>
              </a:ext>
            </a:extLst>
          </p:cNvPr>
          <p:cNvSpPr/>
          <p:nvPr/>
        </p:nvSpPr>
        <p:spPr>
          <a:xfrm>
            <a:off x="7300784" y="1603161"/>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50532C9B-ED6E-174F-B844-202C4985E5C5}"/>
              </a:ext>
            </a:extLst>
          </p:cNvPr>
          <p:cNvSpPr/>
          <p:nvPr/>
        </p:nvSpPr>
        <p:spPr>
          <a:xfrm>
            <a:off x="7300783" y="369408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97B26636-36F6-9442-B4B4-02154EE6F0CD}"/>
              </a:ext>
            </a:extLst>
          </p:cNvPr>
          <p:cNvSpPr txBox="1"/>
          <p:nvPr/>
        </p:nvSpPr>
        <p:spPr>
          <a:xfrm>
            <a:off x="7412936" y="1715313"/>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0" name="TextBox 19">
            <a:extLst>
              <a:ext uri="{FF2B5EF4-FFF2-40B4-BE49-F238E27FC236}">
                <a16:creationId xmlns:a16="http://schemas.microsoft.com/office/drawing/2014/main" id="{C5D3E344-D590-2944-B966-0CB68F8872B7}"/>
              </a:ext>
            </a:extLst>
          </p:cNvPr>
          <p:cNvSpPr txBox="1"/>
          <p:nvPr/>
        </p:nvSpPr>
        <p:spPr>
          <a:xfrm>
            <a:off x="7453114" y="3806239"/>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1338257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777EF77-04B1-9D47-9FAA-34B5AB78DE57}"/>
              </a:ext>
            </a:extLst>
          </p:cNvPr>
          <p:cNvSpPr txBox="1"/>
          <p:nvPr/>
        </p:nvSpPr>
        <p:spPr>
          <a:xfrm>
            <a:off x="5286910" y="3341995"/>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6" name="TextBox 5">
            <a:extLst>
              <a:ext uri="{FF2B5EF4-FFF2-40B4-BE49-F238E27FC236}">
                <a16:creationId xmlns:a16="http://schemas.microsoft.com/office/drawing/2014/main" id="{16EEA038-C0BC-374D-8D9B-B6E2B4B3DF53}"/>
              </a:ext>
            </a:extLst>
          </p:cNvPr>
          <p:cNvSpPr txBox="1"/>
          <p:nvPr/>
        </p:nvSpPr>
        <p:spPr>
          <a:xfrm>
            <a:off x="5286910" y="3060058"/>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13" name="TextBox 12">
            <a:extLst>
              <a:ext uri="{FF2B5EF4-FFF2-40B4-BE49-F238E27FC236}">
                <a16:creationId xmlns:a16="http://schemas.microsoft.com/office/drawing/2014/main" id="{70C216AF-706F-1442-9874-2C0494660D69}"/>
              </a:ext>
            </a:extLst>
          </p:cNvPr>
          <p:cNvSpPr txBox="1"/>
          <p:nvPr/>
        </p:nvSpPr>
        <p:spPr>
          <a:xfrm>
            <a:off x="5286910" y="1224886"/>
            <a:ext cx="3258609" cy="954107"/>
          </a:xfrm>
          <a:prstGeom prst="rect">
            <a:avLst/>
          </a:prstGeom>
          <a:noFill/>
        </p:spPr>
        <p:txBody>
          <a:bodyPr wrap="square" rtlCol="0" anchor="ctr">
            <a:spAutoFit/>
          </a:bodyPr>
          <a:lstStyle/>
          <a:p>
            <a:r>
              <a:rPr lang="en-ID" sz="2800">
                <a:latin typeface="+mj-lt"/>
              </a:rPr>
              <a:t>It’s All About The Important One</a:t>
            </a:r>
            <a:endParaRPr lang="en-US" sz="5400" b="1">
              <a:latin typeface="+mj-lt"/>
            </a:endParaRPr>
          </a:p>
        </p:txBody>
      </p:sp>
      <p:sp>
        <p:nvSpPr>
          <p:cNvPr id="14" name="Oval 13">
            <a:extLst>
              <a:ext uri="{FF2B5EF4-FFF2-40B4-BE49-F238E27FC236}">
                <a16:creationId xmlns:a16="http://schemas.microsoft.com/office/drawing/2014/main" id="{0EE2FEAF-111C-4B42-BE35-FA49C550F3E3}"/>
              </a:ext>
            </a:extLst>
          </p:cNvPr>
          <p:cNvSpPr/>
          <p:nvPr/>
        </p:nvSpPr>
        <p:spPr>
          <a:xfrm>
            <a:off x="5361053" y="2565983"/>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BA6660A-A82C-D54D-A9CC-17427484AC1B}"/>
              </a:ext>
            </a:extLst>
          </p:cNvPr>
          <p:cNvSpPr txBox="1"/>
          <p:nvPr/>
        </p:nvSpPr>
        <p:spPr>
          <a:xfrm>
            <a:off x="8400814" y="3341995"/>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16" name="TextBox 15">
            <a:extLst>
              <a:ext uri="{FF2B5EF4-FFF2-40B4-BE49-F238E27FC236}">
                <a16:creationId xmlns:a16="http://schemas.microsoft.com/office/drawing/2014/main" id="{B56DF72C-7193-B94C-A698-6E853F91B0A1}"/>
              </a:ext>
            </a:extLst>
          </p:cNvPr>
          <p:cNvSpPr txBox="1"/>
          <p:nvPr/>
        </p:nvSpPr>
        <p:spPr>
          <a:xfrm>
            <a:off x="8400814" y="3060058"/>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17" name="Oval 16">
            <a:extLst>
              <a:ext uri="{FF2B5EF4-FFF2-40B4-BE49-F238E27FC236}">
                <a16:creationId xmlns:a16="http://schemas.microsoft.com/office/drawing/2014/main" id="{6E38A7F3-4C35-4F4B-9756-0F77B28BD6CF}"/>
              </a:ext>
            </a:extLst>
          </p:cNvPr>
          <p:cNvSpPr/>
          <p:nvPr/>
        </p:nvSpPr>
        <p:spPr>
          <a:xfrm>
            <a:off x="8474957" y="2565983"/>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E869071B-50E1-594C-9335-14F7AF26F99A}"/>
              </a:ext>
            </a:extLst>
          </p:cNvPr>
          <p:cNvSpPr txBox="1"/>
          <p:nvPr/>
        </p:nvSpPr>
        <p:spPr>
          <a:xfrm>
            <a:off x="5286910" y="5133938"/>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19" name="TextBox 18">
            <a:extLst>
              <a:ext uri="{FF2B5EF4-FFF2-40B4-BE49-F238E27FC236}">
                <a16:creationId xmlns:a16="http://schemas.microsoft.com/office/drawing/2014/main" id="{2EEF17C6-010D-AE41-8775-93C18261E5F1}"/>
              </a:ext>
            </a:extLst>
          </p:cNvPr>
          <p:cNvSpPr txBox="1"/>
          <p:nvPr/>
        </p:nvSpPr>
        <p:spPr>
          <a:xfrm>
            <a:off x="5286910" y="4852001"/>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20" name="Oval 19">
            <a:extLst>
              <a:ext uri="{FF2B5EF4-FFF2-40B4-BE49-F238E27FC236}">
                <a16:creationId xmlns:a16="http://schemas.microsoft.com/office/drawing/2014/main" id="{76771223-2605-0646-BFF7-0CEA26BBC69C}"/>
              </a:ext>
            </a:extLst>
          </p:cNvPr>
          <p:cNvSpPr/>
          <p:nvPr/>
        </p:nvSpPr>
        <p:spPr>
          <a:xfrm>
            <a:off x="5361053" y="4357926"/>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BAE0A057-4B5A-D142-B543-E5E56F3D17EE}"/>
              </a:ext>
            </a:extLst>
          </p:cNvPr>
          <p:cNvSpPr txBox="1"/>
          <p:nvPr/>
        </p:nvSpPr>
        <p:spPr>
          <a:xfrm>
            <a:off x="8400814" y="5133938"/>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22" name="TextBox 21">
            <a:extLst>
              <a:ext uri="{FF2B5EF4-FFF2-40B4-BE49-F238E27FC236}">
                <a16:creationId xmlns:a16="http://schemas.microsoft.com/office/drawing/2014/main" id="{A880C93C-EC9F-814B-9F9A-60B674D82B56}"/>
              </a:ext>
            </a:extLst>
          </p:cNvPr>
          <p:cNvSpPr txBox="1"/>
          <p:nvPr/>
        </p:nvSpPr>
        <p:spPr>
          <a:xfrm>
            <a:off x="8400814" y="4852001"/>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23" name="Oval 22">
            <a:extLst>
              <a:ext uri="{FF2B5EF4-FFF2-40B4-BE49-F238E27FC236}">
                <a16:creationId xmlns:a16="http://schemas.microsoft.com/office/drawing/2014/main" id="{C5A6D3DF-8862-CD4F-AE86-F9564287B984}"/>
              </a:ext>
            </a:extLst>
          </p:cNvPr>
          <p:cNvSpPr/>
          <p:nvPr/>
        </p:nvSpPr>
        <p:spPr>
          <a:xfrm>
            <a:off x="8474957" y="4357926"/>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DD91680-0BE7-0347-AEAE-7B1AC2707EF7}"/>
              </a:ext>
            </a:extLst>
          </p:cNvPr>
          <p:cNvSpPr/>
          <p:nvPr/>
        </p:nvSpPr>
        <p:spPr>
          <a:xfrm>
            <a:off x="9944100" y="0"/>
            <a:ext cx="1280491" cy="86139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17547D07-3BB0-A647-96D2-F8F7A7AA374A}"/>
              </a:ext>
            </a:extLst>
          </p:cNvPr>
          <p:cNvSpPr txBox="1"/>
          <p:nvPr/>
        </p:nvSpPr>
        <p:spPr>
          <a:xfrm>
            <a:off x="8614126" y="2678134"/>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7" name="TextBox 26">
            <a:extLst>
              <a:ext uri="{FF2B5EF4-FFF2-40B4-BE49-F238E27FC236}">
                <a16:creationId xmlns:a16="http://schemas.microsoft.com/office/drawing/2014/main" id="{1AB63D58-F14D-3749-AD94-FAE2CAECFDE9}"/>
              </a:ext>
            </a:extLst>
          </p:cNvPr>
          <p:cNvSpPr txBox="1"/>
          <p:nvPr/>
        </p:nvSpPr>
        <p:spPr>
          <a:xfrm>
            <a:off x="5477001" y="4460815"/>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9" name="TextBox 28">
            <a:extLst>
              <a:ext uri="{FF2B5EF4-FFF2-40B4-BE49-F238E27FC236}">
                <a16:creationId xmlns:a16="http://schemas.microsoft.com/office/drawing/2014/main" id="{DCE859B3-A1F3-0548-8AD9-2192BC58BB59}"/>
              </a:ext>
            </a:extLst>
          </p:cNvPr>
          <p:cNvSpPr txBox="1"/>
          <p:nvPr/>
        </p:nvSpPr>
        <p:spPr>
          <a:xfrm>
            <a:off x="8573600" y="4460815"/>
            <a:ext cx="243156" cy="216140"/>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30" name="TextBox 29">
            <a:extLst>
              <a:ext uri="{FF2B5EF4-FFF2-40B4-BE49-F238E27FC236}">
                <a16:creationId xmlns:a16="http://schemas.microsoft.com/office/drawing/2014/main" id="{B11F8EA9-8A8E-7149-B26D-13ACCEE096EA}"/>
              </a:ext>
            </a:extLst>
          </p:cNvPr>
          <p:cNvSpPr txBox="1"/>
          <p:nvPr/>
        </p:nvSpPr>
        <p:spPr>
          <a:xfrm>
            <a:off x="5500222" y="2678134"/>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3" name="Picture Placeholder 2">
            <a:extLst>
              <a:ext uri="{FF2B5EF4-FFF2-40B4-BE49-F238E27FC236}">
                <a16:creationId xmlns:a16="http://schemas.microsoft.com/office/drawing/2014/main" id="{8F1B795B-B138-6041-8A84-5E0A51609789}"/>
              </a:ext>
            </a:extLst>
          </p:cNvPr>
          <p:cNvSpPr>
            <a:spLocks noGrp="1"/>
          </p:cNvSpPr>
          <p:nvPr>
            <p:ph type="pic" sz="quarter" idx="10"/>
          </p:nvPr>
        </p:nvSpPr>
        <p:spPr/>
      </p:sp>
    </p:spTree>
    <p:extLst>
      <p:ext uri="{BB962C8B-B14F-4D97-AF65-F5344CB8AC3E}">
        <p14:creationId xmlns:p14="http://schemas.microsoft.com/office/powerpoint/2010/main" val="3710804303"/>
      </p:ext>
    </p:extLst>
  </p:cSld>
  <p:clrMapOvr>
    <a:masterClrMapping/>
  </p:clrMapOvr>
</p:sld>
</file>

<file path=ppt/theme/theme1.xml><?xml version="1.0" encoding="utf-8"?>
<a:theme xmlns:a="http://schemas.openxmlformats.org/drawingml/2006/main" name="Office Theme">
  <a:themeElements>
    <a:clrScheme name="Cromos 3 Light">
      <a:dk1>
        <a:srgbClr val="202031"/>
      </a:dk1>
      <a:lt1>
        <a:srgbClr val="FEFFFE"/>
      </a:lt1>
      <a:dk2>
        <a:srgbClr val="202032"/>
      </a:dk2>
      <a:lt2>
        <a:srgbClr val="FFFFFF"/>
      </a:lt2>
      <a:accent1>
        <a:srgbClr val="81C4C7"/>
      </a:accent1>
      <a:accent2>
        <a:srgbClr val="A2D6DA"/>
      </a:accent2>
      <a:accent3>
        <a:srgbClr val="F1DAA7"/>
      </a:accent3>
      <a:accent4>
        <a:srgbClr val="F0C087"/>
      </a:accent4>
      <a:accent5>
        <a:srgbClr val="98C26B"/>
      </a:accent5>
      <a:accent6>
        <a:srgbClr val="68A363"/>
      </a:accent6>
      <a:hlink>
        <a:srgbClr val="8F8F8F"/>
      </a:hlink>
      <a:folHlink>
        <a:srgbClr val="A5A5A5"/>
      </a:folHlink>
    </a:clrScheme>
    <a:fontScheme name="006">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ank" id="{EA257373-D6D3-F240-88DA-A874E3375143}" vid="{4CAE0A84-8D69-F643-B6E8-42EB2BAE655E}"/>
    </a:ext>
  </a:extLst>
</a:theme>
</file>

<file path=docProps/app.xml><?xml version="1.0" encoding="utf-8"?>
<Properties xmlns="http://schemas.openxmlformats.org/officeDocument/2006/extended-properties" xmlns:vt="http://schemas.openxmlformats.org/officeDocument/2006/docPropsVTypes">
  <Template>Office Theme</Template>
  <TotalTime>6622</TotalTime>
  <Words>1543</Words>
  <Application>Microsoft Macintosh PowerPoint</Application>
  <PresentationFormat>Widescreen</PresentationFormat>
  <Paragraphs>194</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Font Awesome 5 Free Solid</vt:lpstr>
      <vt:lpstr>Open Sans</vt:lpstr>
      <vt:lpstr>Roboto Black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neermanastudio@gmail.com</dc:creator>
  <cp:keywords/>
  <dc:description/>
  <cp:lastModifiedBy>neermanastudio@gmail.com</cp:lastModifiedBy>
  <cp:revision>148</cp:revision>
  <dcterms:created xsi:type="dcterms:W3CDTF">2020-12-02T01:42:17Z</dcterms:created>
  <dcterms:modified xsi:type="dcterms:W3CDTF">2020-12-11T17:41:25Z</dcterms:modified>
  <cp:category/>
</cp:coreProperties>
</file>