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9" r:id="rId3"/>
    <p:sldId id="264" r:id="rId4"/>
    <p:sldId id="265" r:id="rId5"/>
    <p:sldId id="266" r:id="rId6"/>
    <p:sldId id="267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2138"/>
    <a:srgbClr val="1B2342"/>
    <a:srgbClr val="8EE473"/>
    <a:srgbClr val="A5A7AB"/>
    <a:srgbClr val="FF5B63"/>
    <a:srgbClr val="FCAE1A"/>
    <a:srgbClr val="86DC67"/>
    <a:srgbClr val="0CCCC0"/>
    <a:srgbClr val="067884"/>
    <a:srgbClr val="0B73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27" autoAdjust="0"/>
    <p:restoredTop sz="94660"/>
  </p:normalViewPr>
  <p:slideViewPr>
    <p:cSldViewPr snapToGrid="0">
      <p:cViewPr>
        <p:scale>
          <a:sx n="99" d="100"/>
          <a:sy n="99" d="100"/>
        </p:scale>
        <p:origin x="67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72811-7464-43FA-83E6-6D4A570784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82965"/>
            <a:ext cx="9144000" cy="739594"/>
          </a:xfrm>
        </p:spPr>
        <p:txBody>
          <a:bodyPr anchor="ctr">
            <a:noAutofit/>
          </a:bodyPr>
          <a:lstStyle>
            <a:lvl1pPr algn="ctr">
              <a:defRPr sz="4000"/>
            </a:lvl1pPr>
          </a:lstStyle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206974-BED7-41B6-85DA-DA4DBF4418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100138"/>
            <a:ext cx="9144000" cy="313330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6540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54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54A6C2-A7DC-4163-B6B9-6E80C4688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907997-CC69-42C1-9DA0-EFAB631C0A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EC194-93D4-4656-AAE9-E0B6A86499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00000-C716-4862-89F7-9218330FDD1B}" type="datetimeFigureOut">
              <a:rPr lang="en-US" smtClean="0"/>
              <a:t>9/3/20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E340A-DA8B-48B4-A00E-0B3436279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81EC5-994F-412D-B6BA-7BF7C4769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D5BBB-87CF-4C96-B076-790D370E5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96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DDDC2-F613-7948-A759-41D22292ED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&amp; Finance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BE48AB-6CEA-6744-A2AA-46D7E2F921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Icons Pack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820005E2-C954-D344-A291-B95659424CAC}"/>
              </a:ext>
            </a:extLst>
          </p:cNvPr>
          <p:cNvSpPr txBox="1"/>
          <p:nvPr/>
        </p:nvSpPr>
        <p:spPr>
          <a:xfrm>
            <a:off x="5865593" y="2151383"/>
            <a:ext cx="440531" cy="352424"/>
          </a:xfrm>
          <a:custGeom>
            <a:avLst/>
            <a:gdLst>
              <a:gd name="connsiteX0" fmla="*/ 77093 w 440531"/>
              <a:gd name="connsiteY0" fmla="*/ 44053 h 352424"/>
              <a:gd name="connsiteX1" fmla="*/ 44053 w 440531"/>
              <a:gd name="connsiteY1" fmla="*/ 77093 h 352424"/>
              <a:gd name="connsiteX2" fmla="*/ 77093 w 440531"/>
              <a:gd name="connsiteY2" fmla="*/ 110133 h 352424"/>
              <a:gd name="connsiteX3" fmla="*/ 110133 w 440531"/>
              <a:gd name="connsiteY3" fmla="*/ 77093 h 352424"/>
              <a:gd name="connsiteX4" fmla="*/ 77093 w 440531"/>
              <a:gd name="connsiteY4" fmla="*/ 44053 h 352424"/>
              <a:gd name="connsiteX5" fmla="*/ 228111 w 440531"/>
              <a:gd name="connsiteY5" fmla="*/ 0 h 352424"/>
              <a:gd name="connsiteX6" fmla="*/ 261647 w 440531"/>
              <a:gd name="connsiteY6" fmla="*/ 0 h 352424"/>
              <a:gd name="connsiteX7" fmla="*/ 285009 w 440531"/>
              <a:gd name="connsiteY7" fmla="*/ 9677 h 352424"/>
              <a:gd name="connsiteX8" fmla="*/ 430855 w 440531"/>
              <a:gd name="connsiteY8" fmla="*/ 155523 h 352424"/>
              <a:gd name="connsiteX9" fmla="*/ 430855 w 440531"/>
              <a:gd name="connsiteY9" fmla="*/ 202248 h 352424"/>
              <a:gd name="connsiteX10" fmla="*/ 290354 w 440531"/>
              <a:gd name="connsiteY10" fmla="*/ 342748 h 352424"/>
              <a:gd name="connsiteX11" fmla="*/ 243629 w 440531"/>
              <a:gd name="connsiteY11" fmla="*/ 342748 h 352424"/>
              <a:gd name="connsiteX12" fmla="*/ 243381 w 440531"/>
              <a:gd name="connsiteY12" fmla="*/ 342500 h 352424"/>
              <a:gd name="connsiteX13" fmla="*/ 363190 w 440531"/>
              <a:gd name="connsiteY13" fmla="*/ 222691 h 352424"/>
              <a:gd name="connsiteX14" fmla="*/ 381335 w 440531"/>
              <a:gd name="connsiteY14" fmla="*/ 178885 h 352424"/>
              <a:gd name="connsiteX15" fmla="*/ 363190 w 440531"/>
              <a:gd name="connsiteY15" fmla="*/ 135080 h 352424"/>
              <a:gd name="connsiteX16" fmla="*/ 33040 w 440531"/>
              <a:gd name="connsiteY16" fmla="*/ 0 h 352424"/>
              <a:gd name="connsiteX17" fmla="*/ 173541 w 440531"/>
              <a:gd name="connsiteY17" fmla="*/ 0 h 352424"/>
              <a:gd name="connsiteX18" fmla="*/ 196903 w 440531"/>
              <a:gd name="connsiteY18" fmla="*/ 9677 h 352424"/>
              <a:gd name="connsiteX19" fmla="*/ 342748 w 440531"/>
              <a:gd name="connsiteY19" fmla="*/ 155523 h 352424"/>
              <a:gd name="connsiteX20" fmla="*/ 342748 w 440531"/>
              <a:gd name="connsiteY20" fmla="*/ 202248 h 352424"/>
              <a:gd name="connsiteX21" fmla="*/ 202248 w 440531"/>
              <a:gd name="connsiteY21" fmla="*/ 342748 h 352424"/>
              <a:gd name="connsiteX22" fmla="*/ 155523 w 440531"/>
              <a:gd name="connsiteY22" fmla="*/ 342748 h 352424"/>
              <a:gd name="connsiteX23" fmla="*/ 9677 w 440531"/>
              <a:gd name="connsiteY23" fmla="*/ 196903 h 352424"/>
              <a:gd name="connsiteX24" fmla="*/ 0 w 440531"/>
              <a:gd name="connsiteY24" fmla="*/ 173541 h 352424"/>
              <a:gd name="connsiteX25" fmla="*/ 0 w 440531"/>
              <a:gd name="connsiteY25" fmla="*/ 33040 h 352424"/>
              <a:gd name="connsiteX26" fmla="*/ 33040 w 440531"/>
              <a:gd name="connsiteY26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0531" h="352424">
                <a:moveTo>
                  <a:pt x="77093" y="44053"/>
                </a:moveTo>
                <a:cubicBezTo>
                  <a:pt x="58846" y="44053"/>
                  <a:pt x="44053" y="58846"/>
                  <a:pt x="44053" y="77093"/>
                </a:cubicBezTo>
                <a:cubicBezTo>
                  <a:pt x="44053" y="95341"/>
                  <a:pt x="58846" y="110133"/>
                  <a:pt x="77093" y="110133"/>
                </a:cubicBezTo>
                <a:cubicBezTo>
                  <a:pt x="95341" y="110133"/>
                  <a:pt x="110133" y="95341"/>
                  <a:pt x="110133" y="77093"/>
                </a:cubicBezTo>
                <a:cubicBezTo>
                  <a:pt x="110133" y="58846"/>
                  <a:pt x="95341" y="44053"/>
                  <a:pt x="77093" y="44053"/>
                </a:cubicBezTo>
                <a:close/>
                <a:moveTo>
                  <a:pt x="228111" y="0"/>
                </a:moveTo>
                <a:lnTo>
                  <a:pt x="261647" y="0"/>
                </a:lnTo>
                <a:cubicBezTo>
                  <a:pt x="269201" y="0"/>
                  <a:pt x="279668" y="4336"/>
                  <a:pt x="285009" y="9677"/>
                </a:cubicBezTo>
                <a:lnTo>
                  <a:pt x="430855" y="155523"/>
                </a:lnTo>
                <a:cubicBezTo>
                  <a:pt x="443757" y="168425"/>
                  <a:pt x="443757" y="189345"/>
                  <a:pt x="430855" y="202248"/>
                </a:cubicBezTo>
                <a:lnTo>
                  <a:pt x="290354" y="342748"/>
                </a:lnTo>
                <a:cubicBezTo>
                  <a:pt x="277451" y="355650"/>
                  <a:pt x="256531" y="355650"/>
                  <a:pt x="243629" y="342748"/>
                </a:cubicBezTo>
                <a:lnTo>
                  <a:pt x="243381" y="342500"/>
                </a:lnTo>
                <a:lnTo>
                  <a:pt x="363190" y="222691"/>
                </a:lnTo>
                <a:cubicBezTo>
                  <a:pt x="374891" y="210990"/>
                  <a:pt x="381335" y="195432"/>
                  <a:pt x="381335" y="178885"/>
                </a:cubicBezTo>
                <a:cubicBezTo>
                  <a:pt x="381335" y="162337"/>
                  <a:pt x="374891" y="146781"/>
                  <a:pt x="363190" y="135080"/>
                </a:cubicBezTo>
                <a:close/>
                <a:moveTo>
                  <a:pt x="33040" y="0"/>
                </a:moveTo>
                <a:lnTo>
                  <a:pt x="173541" y="0"/>
                </a:lnTo>
                <a:cubicBezTo>
                  <a:pt x="181095" y="0"/>
                  <a:pt x="191562" y="4336"/>
                  <a:pt x="196903" y="9677"/>
                </a:cubicBezTo>
                <a:lnTo>
                  <a:pt x="342748" y="155523"/>
                </a:lnTo>
                <a:cubicBezTo>
                  <a:pt x="355650" y="168425"/>
                  <a:pt x="355650" y="189345"/>
                  <a:pt x="342748" y="202248"/>
                </a:cubicBezTo>
                <a:lnTo>
                  <a:pt x="202248" y="342748"/>
                </a:lnTo>
                <a:cubicBezTo>
                  <a:pt x="189344" y="355651"/>
                  <a:pt x="168424" y="355650"/>
                  <a:pt x="155523" y="342748"/>
                </a:cubicBezTo>
                <a:lnTo>
                  <a:pt x="9677" y="196903"/>
                </a:lnTo>
                <a:cubicBezTo>
                  <a:pt x="4336" y="191562"/>
                  <a:pt x="0" y="181095"/>
                  <a:pt x="0" y="173541"/>
                </a:cubicBezTo>
                <a:lnTo>
                  <a:pt x="0" y="33040"/>
                </a:lnTo>
                <a:cubicBezTo>
                  <a:pt x="0" y="14793"/>
                  <a:pt x="14793" y="0"/>
                  <a:pt x="330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3A6BD367-60BD-5C45-B004-51F702B8281A}"/>
              </a:ext>
            </a:extLst>
          </p:cNvPr>
          <p:cNvSpPr txBox="1"/>
          <p:nvPr/>
        </p:nvSpPr>
        <p:spPr>
          <a:xfrm>
            <a:off x="9337912" y="2151383"/>
            <a:ext cx="352399" cy="352460"/>
          </a:xfrm>
          <a:custGeom>
            <a:avLst/>
            <a:gdLst/>
            <a:ahLst/>
            <a:cxnLst/>
            <a:rect l="l" t="t" r="r" b="b"/>
            <a:pathLst>
              <a:path w="352399" h="352460">
                <a:moveTo>
                  <a:pt x="143173" y="0"/>
                </a:moveTo>
                <a:cubicBezTo>
                  <a:pt x="222262" y="0"/>
                  <a:pt x="286345" y="64084"/>
                  <a:pt x="286345" y="143173"/>
                </a:cubicBezTo>
                <a:cubicBezTo>
                  <a:pt x="286345" y="176419"/>
                  <a:pt x="275056" y="206981"/>
                  <a:pt x="256059" y="231279"/>
                </a:cubicBezTo>
                <a:lnTo>
                  <a:pt x="267278" y="231279"/>
                </a:lnTo>
                <a:cubicBezTo>
                  <a:pt x="271684" y="231279"/>
                  <a:pt x="275883" y="233000"/>
                  <a:pt x="278980" y="236097"/>
                </a:cubicBezTo>
                <a:lnTo>
                  <a:pt x="347607" y="304724"/>
                </a:lnTo>
                <a:cubicBezTo>
                  <a:pt x="354008" y="311194"/>
                  <a:pt x="354008" y="321657"/>
                  <a:pt x="347538" y="328127"/>
                </a:cubicBezTo>
                <a:lnTo>
                  <a:pt x="328058" y="347607"/>
                </a:lnTo>
                <a:cubicBezTo>
                  <a:pt x="321657" y="354078"/>
                  <a:pt x="311194" y="354078"/>
                  <a:pt x="304724" y="347607"/>
                </a:cubicBezTo>
                <a:lnTo>
                  <a:pt x="236097" y="278980"/>
                </a:lnTo>
                <a:cubicBezTo>
                  <a:pt x="233000" y="275883"/>
                  <a:pt x="231279" y="271684"/>
                  <a:pt x="231279" y="267279"/>
                </a:cubicBezTo>
                <a:lnTo>
                  <a:pt x="231279" y="256059"/>
                </a:lnTo>
                <a:cubicBezTo>
                  <a:pt x="206981" y="275057"/>
                  <a:pt x="176419" y="286346"/>
                  <a:pt x="143173" y="286346"/>
                </a:cubicBezTo>
                <a:cubicBezTo>
                  <a:pt x="64083" y="286346"/>
                  <a:pt x="0" y="222262"/>
                  <a:pt x="0" y="143173"/>
                </a:cubicBezTo>
                <a:cubicBezTo>
                  <a:pt x="0" y="64084"/>
                  <a:pt x="64083" y="0"/>
                  <a:pt x="143173" y="0"/>
                </a:cubicBezTo>
                <a:close/>
                <a:moveTo>
                  <a:pt x="143173" y="55067"/>
                </a:moveTo>
                <a:cubicBezTo>
                  <a:pt x="94439" y="55067"/>
                  <a:pt x="55066" y="94508"/>
                  <a:pt x="55066" y="143173"/>
                </a:cubicBezTo>
                <a:cubicBezTo>
                  <a:pt x="55066" y="191907"/>
                  <a:pt x="94508" y="231279"/>
                  <a:pt x="143173" y="231279"/>
                </a:cubicBezTo>
                <a:cubicBezTo>
                  <a:pt x="191906" y="231279"/>
                  <a:pt x="231279" y="191838"/>
                  <a:pt x="231279" y="143173"/>
                </a:cubicBezTo>
                <a:cubicBezTo>
                  <a:pt x="231279" y="94439"/>
                  <a:pt x="191838" y="55067"/>
                  <a:pt x="143173" y="550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7B5D2FF0-4971-A04A-9ADD-BCFE21218DE7}"/>
              </a:ext>
            </a:extLst>
          </p:cNvPr>
          <p:cNvSpPr txBox="1"/>
          <p:nvPr/>
        </p:nvSpPr>
        <p:spPr>
          <a:xfrm>
            <a:off x="11057276" y="2151376"/>
            <a:ext cx="352433" cy="352433"/>
          </a:xfrm>
          <a:custGeom>
            <a:avLst/>
            <a:gdLst/>
            <a:ahLst/>
            <a:cxnLst/>
            <a:rect l="l" t="t" r="r" b="b"/>
            <a:pathLst>
              <a:path w="352433" h="352433">
                <a:moveTo>
                  <a:pt x="262250" y="135"/>
                </a:moveTo>
                <a:cubicBezTo>
                  <a:pt x="264142" y="-108"/>
                  <a:pt x="266099" y="-26"/>
                  <a:pt x="268044" y="421"/>
                </a:cubicBezTo>
                <a:lnTo>
                  <a:pt x="339630" y="16941"/>
                </a:lnTo>
                <a:cubicBezTo>
                  <a:pt x="347133" y="18662"/>
                  <a:pt x="352433" y="25339"/>
                  <a:pt x="352433" y="33048"/>
                </a:cubicBezTo>
                <a:cubicBezTo>
                  <a:pt x="352433" y="209605"/>
                  <a:pt x="209329" y="352433"/>
                  <a:pt x="33048" y="352433"/>
                </a:cubicBezTo>
                <a:cubicBezTo>
                  <a:pt x="25270" y="352433"/>
                  <a:pt x="18661" y="347064"/>
                  <a:pt x="16941" y="339631"/>
                </a:cubicBezTo>
                <a:lnTo>
                  <a:pt x="421" y="268044"/>
                </a:lnTo>
                <a:cubicBezTo>
                  <a:pt x="-1369" y="260266"/>
                  <a:pt x="2693" y="252281"/>
                  <a:pt x="10057" y="249046"/>
                </a:cubicBezTo>
                <a:lnTo>
                  <a:pt x="87150" y="216006"/>
                </a:lnTo>
                <a:cubicBezTo>
                  <a:pt x="93897" y="213115"/>
                  <a:pt x="101743" y="215043"/>
                  <a:pt x="106424" y="220756"/>
                </a:cubicBezTo>
                <a:lnTo>
                  <a:pt x="140565" y="262468"/>
                </a:lnTo>
                <a:cubicBezTo>
                  <a:pt x="194461" y="237207"/>
                  <a:pt x="237757" y="193291"/>
                  <a:pt x="262537" y="140496"/>
                </a:cubicBezTo>
                <a:lnTo>
                  <a:pt x="220824" y="106355"/>
                </a:lnTo>
                <a:cubicBezTo>
                  <a:pt x="215111" y="101743"/>
                  <a:pt x="213184" y="93828"/>
                  <a:pt x="216075" y="87082"/>
                </a:cubicBezTo>
                <a:lnTo>
                  <a:pt x="249115" y="9989"/>
                </a:lnTo>
                <a:cubicBezTo>
                  <a:pt x="251489" y="4517"/>
                  <a:pt x="256574" y="864"/>
                  <a:pt x="262250" y="1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660567A8-1A6E-C049-915A-C1E65A3794C2}"/>
              </a:ext>
            </a:extLst>
          </p:cNvPr>
          <p:cNvSpPr txBox="1"/>
          <p:nvPr/>
        </p:nvSpPr>
        <p:spPr>
          <a:xfrm>
            <a:off x="1638804" y="2173410"/>
            <a:ext cx="352425" cy="308372"/>
          </a:xfrm>
          <a:custGeom>
            <a:avLst/>
            <a:gdLst/>
            <a:ahLst/>
            <a:cxnLst/>
            <a:rect l="l" t="t" r="r" b="b"/>
            <a:pathLst>
              <a:path w="352425" h="308372">
                <a:moveTo>
                  <a:pt x="44053" y="0"/>
                </a:moveTo>
                <a:lnTo>
                  <a:pt x="297359" y="0"/>
                </a:lnTo>
                <a:cubicBezTo>
                  <a:pt x="315606" y="0"/>
                  <a:pt x="330399" y="14792"/>
                  <a:pt x="330399" y="33040"/>
                </a:cubicBezTo>
                <a:cubicBezTo>
                  <a:pt x="330399" y="39124"/>
                  <a:pt x="325470" y="44053"/>
                  <a:pt x="319385" y="44053"/>
                </a:cubicBezTo>
                <a:lnTo>
                  <a:pt x="55066" y="44053"/>
                </a:lnTo>
                <a:cubicBezTo>
                  <a:pt x="48982" y="44053"/>
                  <a:pt x="44053" y="48981"/>
                  <a:pt x="44053" y="55066"/>
                </a:cubicBezTo>
                <a:cubicBezTo>
                  <a:pt x="44053" y="61151"/>
                  <a:pt x="48982" y="66080"/>
                  <a:pt x="55066" y="66080"/>
                </a:cubicBezTo>
                <a:lnTo>
                  <a:pt x="317458" y="66080"/>
                </a:lnTo>
                <a:cubicBezTo>
                  <a:pt x="336745" y="66080"/>
                  <a:pt x="352425" y="80899"/>
                  <a:pt x="352425" y="99119"/>
                </a:cubicBezTo>
                <a:lnTo>
                  <a:pt x="352425" y="275332"/>
                </a:lnTo>
                <a:cubicBezTo>
                  <a:pt x="352425" y="293552"/>
                  <a:pt x="336745" y="308372"/>
                  <a:pt x="317458" y="308372"/>
                </a:cubicBezTo>
                <a:lnTo>
                  <a:pt x="44053" y="308372"/>
                </a:lnTo>
                <a:cubicBezTo>
                  <a:pt x="19721" y="308372"/>
                  <a:pt x="0" y="288651"/>
                  <a:pt x="0" y="264319"/>
                </a:cubicBezTo>
                <a:lnTo>
                  <a:pt x="0" y="44053"/>
                </a:lnTo>
                <a:cubicBezTo>
                  <a:pt x="0" y="19721"/>
                  <a:pt x="19721" y="0"/>
                  <a:pt x="44053" y="0"/>
                </a:cubicBezTo>
                <a:close/>
                <a:moveTo>
                  <a:pt x="286345" y="165199"/>
                </a:moveTo>
                <a:cubicBezTo>
                  <a:pt x="274183" y="165199"/>
                  <a:pt x="264319" y="175063"/>
                  <a:pt x="264319" y="187226"/>
                </a:cubicBezTo>
                <a:cubicBezTo>
                  <a:pt x="264319" y="199388"/>
                  <a:pt x="274183" y="209252"/>
                  <a:pt x="286345" y="209252"/>
                </a:cubicBezTo>
                <a:cubicBezTo>
                  <a:pt x="298508" y="209252"/>
                  <a:pt x="308372" y="199388"/>
                  <a:pt x="308372" y="187226"/>
                </a:cubicBezTo>
                <a:cubicBezTo>
                  <a:pt x="308372" y="175063"/>
                  <a:pt x="298508" y="165199"/>
                  <a:pt x="286345" y="1651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31C07529-C435-3B47-A23E-2A455A33F2B5}"/>
              </a:ext>
            </a:extLst>
          </p:cNvPr>
          <p:cNvSpPr txBox="1"/>
          <p:nvPr/>
        </p:nvSpPr>
        <p:spPr>
          <a:xfrm>
            <a:off x="5055796" y="2151384"/>
            <a:ext cx="352425" cy="352425"/>
          </a:xfrm>
          <a:custGeom>
            <a:avLst/>
            <a:gdLst>
              <a:gd name="connsiteX0" fmla="*/ 44053 w 352425"/>
              <a:gd name="connsiteY0" fmla="*/ 159693 h 352425"/>
              <a:gd name="connsiteX1" fmla="*/ 27533 w 352425"/>
              <a:gd name="connsiteY1" fmla="*/ 176213 h 352425"/>
              <a:gd name="connsiteX2" fmla="*/ 44053 w 352425"/>
              <a:gd name="connsiteY2" fmla="*/ 192733 h 352425"/>
              <a:gd name="connsiteX3" fmla="*/ 60573 w 352425"/>
              <a:gd name="connsiteY3" fmla="*/ 176213 h 352425"/>
              <a:gd name="connsiteX4" fmla="*/ 44053 w 352425"/>
              <a:gd name="connsiteY4" fmla="*/ 159693 h 352425"/>
              <a:gd name="connsiteX5" fmla="*/ 16520 w 352425"/>
              <a:gd name="connsiteY5" fmla="*/ 22027 h 352425"/>
              <a:gd name="connsiteX6" fmla="*/ 71587 w 352425"/>
              <a:gd name="connsiteY6" fmla="*/ 22027 h 352425"/>
              <a:gd name="connsiteX7" fmla="*/ 88107 w 352425"/>
              <a:gd name="connsiteY7" fmla="*/ 38547 h 352425"/>
              <a:gd name="connsiteX8" fmla="*/ 88107 w 352425"/>
              <a:gd name="connsiteY8" fmla="*/ 203746 h 352425"/>
              <a:gd name="connsiteX9" fmla="*/ 71587 w 352425"/>
              <a:gd name="connsiteY9" fmla="*/ 220266 h 352425"/>
              <a:gd name="connsiteX10" fmla="*/ 16520 w 352425"/>
              <a:gd name="connsiteY10" fmla="*/ 220266 h 352425"/>
              <a:gd name="connsiteX11" fmla="*/ 0 w 352425"/>
              <a:gd name="connsiteY11" fmla="*/ 203746 h 352425"/>
              <a:gd name="connsiteX12" fmla="*/ 0 w 352425"/>
              <a:gd name="connsiteY12" fmla="*/ 38547 h 352425"/>
              <a:gd name="connsiteX13" fmla="*/ 16520 w 352425"/>
              <a:gd name="connsiteY13" fmla="*/ 22027 h 352425"/>
              <a:gd name="connsiteX14" fmla="*/ 236782 w 352425"/>
              <a:gd name="connsiteY14" fmla="*/ 0 h 352425"/>
              <a:gd name="connsiteX15" fmla="*/ 238740 w 352425"/>
              <a:gd name="connsiteY15" fmla="*/ 0 h 352425"/>
              <a:gd name="connsiteX16" fmla="*/ 317054 w 352425"/>
              <a:gd name="connsiteY16" fmla="*/ 20469 h 352425"/>
              <a:gd name="connsiteX17" fmla="*/ 321286 w 352425"/>
              <a:gd name="connsiteY17" fmla="*/ 51191 h 352425"/>
              <a:gd name="connsiteX18" fmla="*/ 332562 w 352425"/>
              <a:gd name="connsiteY18" fmla="*/ 102648 h 352425"/>
              <a:gd name="connsiteX19" fmla="*/ 338969 w 352425"/>
              <a:gd name="connsiteY19" fmla="*/ 157349 h 352425"/>
              <a:gd name="connsiteX20" fmla="*/ 339044 w 352425"/>
              <a:gd name="connsiteY20" fmla="*/ 157425 h 352425"/>
              <a:gd name="connsiteX21" fmla="*/ 352425 w 352425"/>
              <a:gd name="connsiteY21" fmla="*/ 191289 h 352425"/>
              <a:gd name="connsiteX22" fmla="*/ 311433 w 352425"/>
              <a:gd name="connsiteY22" fmla="*/ 231279 h 352425"/>
              <a:gd name="connsiteX23" fmla="*/ 241413 w 352425"/>
              <a:gd name="connsiteY23" fmla="*/ 231279 h 352425"/>
              <a:gd name="connsiteX24" fmla="*/ 264319 w 352425"/>
              <a:gd name="connsiteY24" fmla="*/ 296359 h 352425"/>
              <a:gd name="connsiteX25" fmla="*/ 214759 w 352425"/>
              <a:gd name="connsiteY25" fmla="*/ 352425 h 352425"/>
              <a:gd name="connsiteX26" fmla="*/ 191404 w 352425"/>
              <a:gd name="connsiteY26" fmla="*/ 312643 h 352425"/>
              <a:gd name="connsiteX27" fmla="*/ 173925 w 352425"/>
              <a:gd name="connsiteY27" fmla="*/ 272099 h 352425"/>
              <a:gd name="connsiteX28" fmla="*/ 112583 w 352425"/>
              <a:gd name="connsiteY28" fmla="*/ 194242 h 352425"/>
              <a:gd name="connsiteX29" fmla="*/ 110134 w 352425"/>
              <a:gd name="connsiteY29" fmla="*/ 188377 h 352425"/>
              <a:gd name="connsiteX30" fmla="*/ 110134 w 352425"/>
              <a:gd name="connsiteY30" fmla="*/ 188376 h 352425"/>
              <a:gd name="connsiteX31" fmla="*/ 110134 w 352425"/>
              <a:gd name="connsiteY31" fmla="*/ 41232 h 352425"/>
              <a:gd name="connsiteX32" fmla="*/ 118244 w 352425"/>
              <a:gd name="connsiteY32" fmla="*/ 32974 h 352425"/>
              <a:gd name="connsiteX33" fmla="*/ 154485 w 352425"/>
              <a:gd name="connsiteY33" fmla="*/ 21837 h 352425"/>
              <a:gd name="connsiteX34" fmla="*/ 236782 w 352425"/>
              <a:gd name="connsiteY3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52425" h="352425">
                <a:moveTo>
                  <a:pt x="44053" y="159693"/>
                </a:moveTo>
                <a:cubicBezTo>
                  <a:pt x="34930" y="159693"/>
                  <a:pt x="27533" y="167089"/>
                  <a:pt x="27533" y="176213"/>
                </a:cubicBezTo>
                <a:cubicBezTo>
                  <a:pt x="27533" y="185336"/>
                  <a:pt x="34930" y="192733"/>
                  <a:pt x="44053" y="192733"/>
                </a:cubicBezTo>
                <a:cubicBezTo>
                  <a:pt x="53177" y="192733"/>
                  <a:pt x="60573" y="185336"/>
                  <a:pt x="60573" y="176213"/>
                </a:cubicBezTo>
                <a:cubicBezTo>
                  <a:pt x="60573" y="167089"/>
                  <a:pt x="53177" y="159693"/>
                  <a:pt x="44053" y="159693"/>
                </a:cubicBezTo>
                <a:close/>
                <a:moveTo>
                  <a:pt x="16520" y="22027"/>
                </a:moveTo>
                <a:lnTo>
                  <a:pt x="71587" y="22027"/>
                </a:lnTo>
                <a:cubicBezTo>
                  <a:pt x="80710" y="22027"/>
                  <a:pt x="88107" y="29423"/>
                  <a:pt x="88107" y="38547"/>
                </a:cubicBezTo>
                <a:lnTo>
                  <a:pt x="88107" y="203746"/>
                </a:lnTo>
                <a:cubicBezTo>
                  <a:pt x="88107" y="212870"/>
                  <a:pt x="80710" y="220266"/>
                  <a:pt x="71587" y="220266"/>
                </a:cubicBezTo>
                <a:lnTo>
                  <a:pt x="16520" y="220266"/>
                </a:lnTo>
                <a:cubicBezTo>
                  <a:pt x="7396" y="220266"/>
                  <a:pt x="0" y="212870"/>
                  <a:pt x="0" y="203746"/>
                </a:cubicBezTo>
                <a:lnTo>
                  <a:pt x="0" y="38547"/>
                </a:lnTo>
                <a:cubicBezTo>
                  <a:pt x="0" y="29423"/>
                  <a:pt x="7396" y="22027"/>
                  <a:pt x="16520" y="22027"/>
                </a:cubicBezTo>
                <a:close/>
                <a:moveTo>
                  <a:pt x="236782" y="0"/>
                </a:moveTo>
                <a:lnTo>
                  <a:pt x="238740" y="0"/>
                </a:lnTo>
                <a:cubicBezTo>
                  <a:pt x="268185" y="0"/>
                  <a:pt x="303005" y="285"/>
                  <a:pt x="317054" y="20469"/>
                </a:cubicBezTo>
                <a:cubicBezTo>
                  <a:pt x="322830" y="28768"/>
                  <a:pt x="324244" y="39078"/>
                  <a:pt x="321286" y="51191"/>
                </a:cubicBezTo>
                <a:cubicBezTo>
                  <a:pt x="332514" y="62929"/>
                  <a:pt x="338538" y="84825"/>
                  <a:pt x="332562" y="102648"/>
                </a:cubicBezTo>
                <a:cubicBezTo>
                  <a:pt x="344638" y="118777"/>
                  <a:pt x="345739" y="141285"/>
                  <a:pt x="338969" y="157349"/>
                </a:cubicBezTo>
                <a:lnTo>
                  <a:pt x="339044" y="157425"/>
                </a:lnTo>
                <a:cubicBezTo>
                  <a:pt x="347231" y="165650"/>
                  <a:pt x="352483" y="178941"/>
                  <a:pt x="352425" y="191289"/>
                </a:cubicBezTo>
                <a:cubicBezTo>
                  <a:pt x="352318" y="212181"/>
                  <a:pt x="334420" y="231279"/>
                  <a:pt x="311433" y="231279"/>
                </a:cubicBezTo>
                <a:lnTo>
                  <a:pt x="241413" y="231279"/>
                </a:lnTo>
                <a:cubicBezTo>
                  <a:pt x="246443" y="250786"/>
                  <a:pt x="264319" y="267163"/>
                  <a:pt x="264319" y="296359"/>
                </a:cubicBezTo>
                <a:cubicBezTo>
                  <a:pt x="264319" y="346919"/>
                  <a:pt x="231279" y="352425"/>
                  <a:pt x="214759" y="352425"/>
                </a:cubicBezTo>
                <a:cubicBezTo>
                  <a:pt x="200867" y="352425"/>
                  <a:pt x="194464" y="325379"/>
                  <a:pt x="191404" y="312643"/>
                </a:cubicBezTo>
                <a:cubicBezTo>
                  <a:pt x="187820" y="297730"/>
                  <a:pt x="184115" y="282308"/>
                  <a:pt x="173925" y="272099"/>
                </a:cubicBezTo>
                <a:cubicBezTo>
                  <a:pt x="151575" y="249712"/>
                  <a:pt x="139850" y="221185"/>
                  <a:pt x="112583" y="194242"/>
                </a:cubicBezTo>
                <a:cubicBezTo>
                  <a:pt x="111231" y="192905"/>
                  <a:pt x="110134" y="190278"/>
                  <a:pt x="110134" y="188377"/>
                </a:cubicBezTo>
                <a:lnTo>
                  <a:pt x="110134" y="188376"/>
                </a:lnTo>
                <a:lnTo>
                  <a:pt x="110134" y="41232"/>
                </a:lnTo>
                <a:cubicBezTo>
                  <a:pt x="110134" y="36730"/>
                  <a:pt x="113743" y="33056"/>
                  <a:pt x="118244" y="32974"/>
                </a:cubicBezTo>
                <a:cubicBezTo>
                  <a:pt x="129141" y="32774"/>
                  <a:pt x="143502" y="26724"/>
                  <a:pt x="154485" y="21837"/>
                </a:cubicBezTo>
                <a:cubicBezTo>
                  <a:pt x="176343" y="12113"/>
                  <a:pt x="203546" y="12"/>
                  <a:pt x="2367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BAF527E2-C198-C942-BF96-F92B3BF231D0}"/>
              </a:ext>
            </a:extLst>
          </p:cNvPr>
          <p:cNvSpPr txBox="1"/>
          <p:nvPr/>
        </p:nvSpPr>
        <p:spPr>
          <a:xfrm>
            <a:off x="784556" y="2195437"/>
            <a:ext cx="352425" cy="264319"/>
          </a:xfrm>
          <a:custGeom>
            <a:avLst/>
            <a:gdLst>
              <a:gd name="connsiteX0" fmla="*/ 238121 w 352425"/>
              <a:gd name="connsiteY0" fmla="*/ 22026 h 264319"/>
              <a:gd name="connsiteX1" fmla="*/ 319385 w 352425"/>
              <a:gd name="connsiteY1" fmla="*/ 22026 h 264319"/>
              <a:gd name="connsiteX2" fmla="*/ 330392 w 352425"/>
              <a:gd name="connsiteY2" fmla="*/ 33039 h 264319"/>
              <a:gd name="connsiteX3" fmla="*/ 330392 w 352425"/>
              <a:gd name="connsiteY3" fmla="*/ 114296 h 264319"/>
              <a:gd name="connsiteX4" fmla="*/ 302190 w 352425"/>
              <a:gd name="connsiteY4" fmla="*/ 125977 h 264319"/>
              <a:gd name="connsiteX5" fmla="*/ 279889 w 352425"/>
              <a:gd name="connsiteY5" fmla="*/ 103676 h 264319"/>
              <a:gd name="connsiteX6" fmla="*/ 213809 w 352425"/>
              <a:gd name="connsiteY6" fmla="*/ 169755 h 264319"/>
              <a:gd name="connsiteX7" fmla="*/ 182662 w 352425"/>
              <a:gd name="connsiteY7" fmla="*/ 169755 h 264319"/>
              <a:gd name="connsiteX8" fmla="*/ 132159 w 352425"/>
              <a:gd name="connsiteY8" fmla="*/ 119253 h 264319"/>
              <a:gd name="connsiteX9" fmla="*/ 100455 w 352425"/>
              <a:gd name="connsiteY9" fmla="*/ 150964 h 264319"/>
              <a:gd name="connsiteX10" fmla="*/ 84878 w 352425"/>
              <a:gd name="connsiteY10" fmla="*/ 150964 h 264319"/>
              <a:gd name="connsiteX11" fmla="*/ 69308 w 352425"/>
              <a:gd name="connsiteY11" fmla="*/ 135394 h 264319"/>
              <a:gd name="connsiteX12" fmla="*/ 69308 w 352425"/>
              <a:gd name="connsiteY12" fmla="*/ 119817 h 264319"/>
              <a:gd name="connsiteX13" fmla="*/ 116589 w 352425"/>
              <a:gd name="connsiteY13" fmla="*/ 72536 h 264319"/>
              <a:gd name="connsiteX14" fmla="*/ 147736 w 352425"/>
              <a:gd name="connsiteY14" fmla="*/ 72536 h 264319"/>
              <a:gd name="connsiteX15" fmla="*/ 198239 w 352425"/>
              <a:gd name="connsiteY15" fmla="*/ 123038 h 264319"/>
              <a:gd name="connsiteX16" fmla="*/ 248742 w 352425"/>
              <a:gd name="connsiteY16" fmla="*/ 72529 h 264319"/>
              <a:gd name="connsiteX17" fmla="*/ 226440 w 352425"/>
              <a:gd name="connsiteY17" fmla="*/ 50227 h 264319"/>
              <a:gd name="connsiteX18" fmla="*/ 238121 w 352425"/>
              <a:gd name="connsiteY18" fmla="*/ 22026 h 264319"/>
              <a:gd name="connsiteX19" fmla="*/ 11013 w 352425"/>
              <a:gd name="connsiteY19" fmla="*/ 0 h 264319"/>
              <a:gd name="connsiteX20" fmla="*/ 33040 w 352425"/>
              <a:gd name="connsiteY20" fmla="*/ 0 h 264319"/>
              <a:gd name="connsiteX21" fmla="*/ 44053 w 352425"/>
              <a:gd name="connsiteY21" fmla="*/ 11014 h 264319"/>
              <a:gd name="connsiteX22" fmla="*/ 44053 w 352425"/>
              <a:gd name="connsiteY22" fmla="*/ 220266 h 264319"/>
              <a:gd name="connsiteX23" fmla="*/ 341412 w 352425"/>
              <a:gd name="connsiteY23" fmla="*/ 220266 h 264319"/>
              <a:gd name="connsiteX24" fmla="*/ 352425 w 352425"/>
              <a:gd name="connsiteY24" fmla="*/ 231279 h 264319"/>
              <a:gd name="connsiteX25" fmla="*/ 352425 w 352425"/>
              <a:gd name="connsiteY25" fmla="*/ 253306 h 264319"/>
              <a:gd name="connsiteX26" fmla="*/ 341412 w 352425"/>
              <a:gd name="connsiteY26" fmla="*/ 264319 h 264319"/>
              <a:gd name="connsiteX27" fmla="*/ 22027 w 352425"/>
              <a:gd name="connsiteY27" fmla="*/ 264319 h 264319"/>
              <a:gd name="connsiteX28" fmla="*/ 0 w 352425"/>
              <a:gd name="connsiteY28" fmla="*/ 242293 h 264319"/>
              <a:gd name="connsiteX29" fmla="*/ 0 w 352425"/>
              <a:gd name="connsiteY29" fmla="*/ 11014 h 264319"/>
              <a:gd name="connsiteX30" fmla="*/ 11013 w 352425"/>
              <a:gd name="connsiteY30" fmla="*/ 0 h 264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2425" h="264319">
                <a:moveTo>
                  <a:pt x="238121" y="22026"/>
                </a:moveTo>
                <a:lnTo>
                  <a:pt x="319385" y="22026"/>
                </a:lnTo>
                <a:cubicBezTo>
                  <a:pt x="325470" y="22026"/>
                  <a:pt x="330399" y="26954"/>
                  <a:pt x="330392" y="33039"/>
                </a:cubicBezTo>
                <a:lnTo>
                  <a:pt x="330392" y="114296"/>
                </a:lnTo>
                <a:cubicBezTo>
                  <a:pt x="330392" y="129013"/>
                  <a:pt x="312598" y="136385"/>
                  <a:pt x="302190" y="125977"/>
                </a:cubicBezTo>
                <a:lnTo>
                  <a:pt x="279889" y="103676"/>
                </a:lnTo>
                <a:lnTo>
                  <a:pt x="213809" y="169755"/>
                </a:lnTo>
                <a:cubicBezTo>
                  <a:pt x="205212" y="178360"/>
                  <a:pt x="191266" y="178360"/>
                  <a:pt x="182662" y="169755"/>
                </a:cubicBezTo>
                <a:lnTo>
                  <a:pt x="132159" y="119253"/>
                </a:lnTo>
                <a:lnTo>
                  <a:pt x="100455" y="150964"/>
                </a:lnTo>
                <a:cubicBezTo>
                  <a:pt x="96153" y="155266"/>
                  <a:pt x="89180" y="155266"/>
                  <a:pt x="84878" y="150964"/>
                </a:cubicBezTo>
                <a:lnTo>
                  <a:pt x="69308" y="135394"/>
                </a:lnTo>
                <a:cubicBezTo>
                  <a:pt x="65006" y="131092"/>
                  <a:pt x="65006" y="124119"/>
                  <a:pt x="69308" y="119817"/>
                </a:cubicBezTo>
                <a:lnTo>
                  <a:pt x="116589" y="72536"/>
                </a:lnTo>
                <a:cubicBezTo>
                  <a:pt x="125187" y="63931"/>
                  <a:pt x="139132" y="63931"/>
                  <a:pt x="147736" y="72536"/>
                </a:cubicBezTo>
                <a:lnTo>
                  <a:pt x="198239" y="123038"/>
                </a:lnTo>
                <a:lnTo>
                  <a:pt x="248742" y="72529"/>
                </a:lnTo>
                <a:lnTo>
                  <a:pt x="226440" y="50227"/>
                </a:lnTo>
                <a:cubicBezTo>
                  <a:pt x="216032" y="39819"/>
                  <a:pt x="223404" y="22026"/>
                  <a:pt x="238121" y="22026"/>
                </a:cubicBezTo>
                <a:close/>
                <a:moveTo>
                  <a:pt x="11013" y="0"/>
                </a:moveTo>
                <a:lnTo>
                  <a:pt x="33040" y="0"/>
                </a:lnTo>
                <a:cubicBezTo>
                  <a:pt x="39125" y="0"/>
                  <a:pt x="44053" y="4929"/>
                  <a:pt x="44053" y="11014"/>
                </a:cubicBezTo>
                <a:lnTo>
                  <a:pt x="44053" y="220266"/>
                </a:lnTo>
                <a:lnTo>
                  <a:pt x="341412" y="220266"/>
                </a:lnTo>
                <a:cubicBezTo>
                  <a:pt x="347497" y="220266"/>
                  <a:pt x="352425" y="225195"/>
                  <a:pt x="352425" y="231279"/>
                </a:cubicBezTo>
                <a:lnTo>
                  <a:pt x="352425" y="253306"/>
                </a:lnTo>
                <a:cubicBezTo>
                  <a:pt x="352425" y="259391"/>
                  <a:pt x="347497" y="264319"/>
                  <a:pt x="341412" y="264319"/>
                </a:cubicBezTo>
                <a:lnTo>
                  <a:pt x="22027" y="264319"/>
                </a:lnTo>
                <a:cubicBezTo>
                  <a:pt x="9864" y="264319"/>
                  <a:pt x="0" y="254455"/>
                  <a:pt x="0" y="242293"/>
                </a:cubicBezTo>
                <a:lnTo>
                  <a:pt x="0" y="11014"/>
                </a:lnTo>
                <a:cubicBezTo>
                  <a:pt x="0" y="4929"/>
                  <a:pt x="4929" y="0"/>
                  <a:pt x="110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D519486-7560-534B-9487-DC18D726905E}"/>
              </a:ext>
            </a:extLst>
          </p:cNvPr>
          <p:cNvSpPr txBox="1"/>
          <p:nvPr/>
        </p:nvSpPr>
        <p:spPr>
          <a:xfrm>
            <a:off x="10175388" y="2151382"/>
            <a:ext cx="396463" cy="352426"/>
          </a:xfrm>
          <a:custGeom>
            <a:avLst/>
            <a:gdLst>
              <a:gd name="connsiteX0" fmla="*/ 297344 w 396463"/>
              <a:gd name="connsiteY0" fmla="*/ 176214 h 352426"/>
              <a:gd name="connsiteX1" fmla="*/ 286330 w 396463"/>
              <a:gd name="connsiteY1" fmla="*/ 187227 h 352426"/>
              <a:gd name="connsiteX2" fmla="*/ 297344 w 396463"/>
              <a:gd name="connsiteY2" fmla="*/ 198240 h 352426"/>
              <a:gd name="connsiteX3" fmla="*/ 308357 w 396463"/>
              <a:gd name="connsiteY3" fmla="*/ 187227 h 352426"/>
              <a:gd name="connsiteX4" fmla="*/ 297344 w 396463"/>
              <a:gd name="connsiteY4" fmla="*/ 176214 h 352426"/>
              <a:gd name="connsiteX5" fmla="*/ 330383 w 396463"/>
              <a:gd name="connsiteY5" fmla="*/ 66081 h 352426"/>
              <a:gd name="connsiteX6" fmla="*/ 352410 w 396463"/>
              <a:gd name="connsiteY6" fmla="*/ 66081 h 352426"/>
              <a:gd name="connsiteX7" fmla="*/ 339400 w 396463"/>
              <a:gd name="connsiteY7" fmla="*/ 118050 h 352426"/>
              <a:gd name="connsiteX8" fmla="*/ 365144 w 396463"/>
              <a:gd name="connsiteY8" fmla="*/ 154187 h 352426"/>
              <a:gd name="connsiteX9" fmla="*/ 385450 w 396463"/>
              <a:gd name="connsiteY9" fmla="*/ 154187 h 352426"/>
              <a:gd name="connsiteX10" fmla="*/ 396463 w 396463"/>
              <a:gd name="connsiteY10" fmla="*/ 165201 h 352426"/>
              <a:gd name="connsiteX11" fmla="*/ 396463 w 396463"/>
              <a:gd name="connsiteY11" fmla="*/ 253307 h 352426"/>
              <a:gd name="connsiteX12" fmla="*/ 385450 w 396463"/>
              <a:gd name="connsiteY12" fmla="*/ 264320 h 352426"/>
              <a:gd name="connsiteX13" fmla="*/ 351928 w 396463"/>
              <a:gd name="connsiteY13" fmla="*/ 264320 h 352426"/>
              <a:gd name="connsiteX14" fmla="*/ 330383 w 396463"/>
              <a:gd name="connsiteY14" fmla="*/ 285865 h 352426"/>
              <a:gd name="connsiteX15" fmla="*/ 330383 w 396463"/>
              <a:gd name="connsiteY15" fmla="*/ 341413 h 352426"/>
              <a:gd name="connsiteX16" fmla="*/ 319370 w 396463"/>
              <a:gd name="connsiteY16" fmla="*/ 352426 h 352426"/>
              <a:gd name="connsiteX17" fmla="*/ 275317 w 396463"/>
              <a:gd name="connsiteY17" fmla="*/ 352426 h 352426"/>
              <a:gd name="connsiteX18" fmla="*/ 264304 w 396463"/>
              <a:gd name="connsiteY18" fmla="*/ 341413 h 352426"/>
              <a:gd name="connsiteX19" fmla="*/ 264304 w 396463"/>
              <a:gd name="connsiteY19" fmla="*/ 308373 h 352426"/>
              <a:gd name="connsiteX20" fmla="*/ 176197 w 396463"/>
              <a:gd name="connsiteY20" fmla="*/ 308373 h 352426"/>
              <a:gd name="connsiteX21" fmla="*/ 176197 w 396463"/>
              <a:gd name="connsiteY21" fmla="*/ 341413 h 352426"/>
              <a:gd name="connsiteX22" fmla="*/ 165184 w 396463"/>
              <a:gd name="connsiteY22" fmla="*/ 352426 h 352426"/>
              <a:gd name="connsiteX23" fmla="*/ 121131 w 396463"/>
              <a:gd name="connsiteY23" fmla="*/ 352426 h 352426"/>
              <a:gd name="connsiteX24" fmla="*/ 110118 w 396463"/>
              <a:gd name="connsiteY24" fmla="*/ 341413 h 352426"/>
              <a:gd name="connsiteX25" fmla="*/ 110118 w 396463"/>
              <a:gd name="connsiteY25" fmla="*/ 285865 h 352426"/>
              <a:gd name="connsiteX26" fmla="*/ 66065 w 396463"/>
              <a:gd name="connsiteY26" fmla="*/ 198240 h 352426"/>
              <a:gd name="connsiteX27" fmla="*/ 38531 w 396463"/>
              <a:gd name="connsiteY27" fmla="*/ 198240 h 352426"/>
              <a:gd name="connsiteX28" fmla="*/ 329 w 396463"/>
              <a:gd name="connsiteY28" fmla="*/ 154600 h 352426"/>
              <a:gd name="connsiteX29" fmla="*/ 39908 w 396463"/>
              <a:gd name="connsiteY29" fmla="*/ 121147 h 352426"/>
              <a:gd name="connsiteX30" fmla="*/ 44038 w 396463"/>
              <a:gd name="connsiteY30" fmla="*/ 125277 h 352426"/>
              <a:gd name="connsiteX31" fmla="*/ 44038 w 396463"/>
              <a:gd name="connsiteY31" fmla="*/ 139044 h 352426"/>
              <a:gd name="connsiteX32" fmla="*/ 39908 w 396463"/>
              <a:gd name="connsiteY32" fmla="*/ 143174 h 352426"/>
              <a:gd name="connsiteX33" fmla="*/ 39220 w 396463"/>
              <a:gd name="connsiteY33" fmla="*/ 143174 h 352426"/>
              <a:gd name="connsiteX34" fmla="*/ 22356 w 396463"/>
              <a:gd name="connsiteY34" fmla="*/ 156390 h 352426"/>
              <a:gd name="connsiteX35" fmla="*/ 38531 w 396463"/>
              <a:gd name="connsiteY35" fmla="*/ 176214 h 352426"/>
              <a:gd name="connsiteX36" fmla="*/ 68267 w 396463"/>
              <a:gd name="connsiteY36" fmla="*/ 176214 h 352426"/>
              <a:gd name="connsiteX37" fmla="*/ 176197 w 396463"/>
              <a:gd name="connsiteY37" fmla="*/ 88108 h 352426"/>
              <a:gd name="connsiteX38" fmla="*/ 264304 w 396463"/>
              <a:gd name="connsiteY38" fmla="*/ 88108 h 352426"/>
              <a:gd name="connsiteX39" fmla="*/ 280135 w 396463"/>
              <a:gd name="connsiteY39" fmla="*/ 89691 h 352426"/>
              <a:gd name="connsiteX40" fmla="*/ 330383 w 396463"/>
              <a:gd name="connsiteY40" fmla="*/ 66081 h 352426"/>
              <a:gd name="connsiteX41" fmla="*/ 209237 w 396463"/>
              <a:gd name="connsiteY41" fmla="*/ 0 h 352426"/>
              <a:gd name="connsiteX42" fmla="*/ 275317 w 396463"/>
              <a:gd name="connsiteY42" fmla="*/ 66080 h 352426"/>
              <a:gd name="connsiteX43" fmla="*/ 275248 w 396463"/>
              <a:gd name="connsiteY43" fmla="*/ 66630 h 352426"/>
              <a:gd name="connsiteX44" fmla="*/ 264304 w 396463"/>
              <a:gd name="connsiteY44" fmla="*/ 66080 h 352426"/>
              <a:gd name="connsiteX45" fmla="*/ 176197 w 396463"/>
              <a:gd name="connsiteY45" fmla="*/ 66080 h 352426"/>
              <a:gd name="connsiteX46" fmla="*/ 143570 w 396463"/>
              <a:gd name="connsiteY46" fmla="*/ 70348 h 352426"/>
              <a:gd name="connsiteX47" fmla="*/ 143158 w 396463"/>
              <a:gd name="connsiteY47" fmla="*/ 66080 h 352426"/>
              <a:gd name="connsiteX48" fmla="*/ 209237 w 396463"/>
              <a:gd name="connsiteY48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96463" h="352426">
                <a:moveTo>
                  <a:pt x="297344" y="176214"/>
                </a:moveTo>
                <a:cubicBezTo>
                  <a:pt x="291286" y="176214"/>
                  <a:pt x="286330" y="181170"/>
                  <a:pt x="286330" y="187227"/>
                </a:cubicBezTo>
                <a:cubicBezTo>
                  <a:pt x="286330" y="193284"/>
                  <a:pt x="291286" y="198240"/>
                  <a:pt x="297344" y="198240"/>
                </a:cubicBezTo>
                <a:cubicBezTo>
                  <a:pt x="303401" y="198240"/>
                  <a:pt x="308357" y="193284"/>
                  <a:pt x="308357" y="187227"/>
                </a:cubicBezTo>
                <a:cubicBezTo>
                  <a:pt x="308357" y="181170"/>
                  <a:pt x="303401" y="176214"/>
                  <a:pt x="297344" y="176214"/>
                </a:cubicBezTo>
                <a:close/>
                <a:moveTo>
                  <a:pt x="330383" y="66081"/>
                </a:moveTo>
                <a:lnTo>
                  <a:pt x="352410" y="66081"/>
                </a:lnTo>
                <a:lnTo>
                  <a:pt x="339400" y="118050"/>
                </a:lnTo>
                <a:cubicBezTo>
                  <a:pt x="350276" y="128237"/>
                  <a:pt x="359087" y="140421"/>
                  <a:pt x="365144" y="154187"/>
                </a:cubicBezTo>
                <a:lnTo>
                  <a:pt x="385450" y="154187"/>
                </a:lnTo>
                <a:cubicBezTo>
                  <a:pt x="391507" y="154187"/>
                  <a:pt x="396463" y="159143"/>
                  <a:pt x="396463" y="165201"/>
                </a:cubicBezTo>
                <a:lnTo>
                  <a:pt x="396463" y="253307"/>
                </a:lnTo>
                <a:cubicBezTo>
                  <a:pt x="396463" y="259364"/>
                  <a:pt x="391507" y="264320"/>
                  <a:pt x="385450" y="264320"/>
                </a:cubicBezTo>
                <a:lnTo>
                  <a:pt x="351928" y="264320"/>
                </a:lnTo>
                <a:cubicBezTo>
                  <a:pt x="345733" y="272511"/>
                  <a:pt x="338506" y="279739"/>
                  <a:pt x="330383" y="285865"/>
                </a:cubicBezTo>
                <a:lnTo>
                  <a:pt x="330383" y="341413"/>
                </a:lnTo>
                <a:cubicBezTo>
                  <a:pt x="330383" y="347470"/>
                  <a:pt x="325427" y="352426"/>
                  <a:pt x="319370" y="352426"/>
                </a:cubicBezTo>
                <a:lnTo>
                  <a:pt x="275317" y="352426"/>
                </a:lnTo>
                <a:cubicBezTo>
                  <a:pt x="269260" y="352426"/>
                  <a:pt x="264304" y="347470"/>
                  <a:pt x="264304" y="341413"/>
                </a:cubicBezTo>
                <a:lnTo>
                  <a:pt x="264304" y="308373"/>
                </a:lnTo>
                <a:lnTo>
                  <a:pt x="176197" y="308373"/>
                </a:lnTo>
                <a:lnTo>
                  <a:pt x="176197" y="341413"/>
                </a:lnTo>
                <a:cubicBezTo>
                  <a:pt x="176197" y="347470"/>
                  <a:pt x="171241" y="352426"/>
                  <a:pt x="165184" y="352426"/>
                </a:cubicBezTo>
                <a:lnTo>
                  <a:pt x="121131" y="352426"/>
                </a:lnTo>
                <a:cubicBezTo>
                  <a:pt x="115074" y="352426"/>
                  <a:pt x="110118" y="347470"/>
                  <a:pt x="110118" y="341413"/>
                </a:cubicBezTo>
                <a:lnTo>
                  <a:pt x="110118" y="285865"/>
                </a:lnTo>
                <a:cubicBezTo>
                  <a:pt x="83549" y="265765"/>
                  <a:pt x="66065" y="234171"/>
                  <a:pt x="66065" y="198240"/>
                </a:cubicBezTo>
                <a:lnTo>
                  <a:pt x="38531" y="198240"/>
                </a:lnTo>
                <a:cubicBezTo>
                  <a:pt x="15610" y="198240"/>
                  <a:pt x="-2700" y="178141"/>
                  <a:pt x="329" y="154600"/>
                </a:cubicBezTo>
                <a:cubicBezTo>
                  <a:pt x="2807" y="135190"/>
                  <a:pt x="20291" y="121147"/>
                  <a:pt x="39908" y="121147"/>
                </a:cubicBezTo>
                <a:cubicBezTo>
                  <a:pt x="42180" y="121147"/>
                  <a:pt x="44038" y="123006"/>
                  <a:pt x="44038" y="125277"/>
                </a:cubicBezTo>
                <a:lnTo>
                  <a:pt x="44038" y="139044"/>
                </a:lnTo>
                <a:cubicBezTo>
                  <a:pt x="44038" y="141315"/>
                  <a:pt x="42180" y="143174"/>
                  <a:pt x="39908" y="143174"/>
                </a:cubicBezTo>
                <a:lnTo>
                  <a:pt x="39220" y="143174"/>
                </a:lnTo>
                <a:cubicBezTo>
                  <a:pt x="31235" y="143174"/>
                  <a:pt x="23870" y="148543"/>
                  <a:pt x="22356" y="156390"/>
                </a:cubicBezTo>
                <a:cubicBezTo>
                  <a:pt x="20291" y="166921"/>
                  <a:pt x="28344" y="176214"/>
                  <a:pt x="38531" y="176214"/>
                </a:cubicBezTo>
                <a:lnTo>
                  <a:pt x="68267" y="176214"/>
                </a:lnTo>
                <a:cubicBezTo>
                  <a:pt x="78523" y="125966"/>
                  <a:pt x="122920" y="88108"/>
                  <a:pt x="176197" y="88108"/>
                </a:cubicBezTo>
                <a:lnTo>
                  <a:pt x="264304" y="88108"/>
                </a:lnTo>
                <a:cubicBezTo>
                  <a:pt x="269742" y="88108"/>
                  <a:pt x="274904" y="88934"/>
                  <a:pt x="280135" y="89691"/>
                </a:cubicBezTo>
                <a:cubicBezTo>
                  <a:pt x="292250" y="75373"/>
                  <a:pt x="310146" y="66081"/>
                  <a:pt x="330383" y="66081"/>
                </a:cubicBezTo>
                <a:close/>
                <a:moveTo>
                  <a:pt x="209237" y="0"/>
                </a:moveTo>
                <a:cubicBezTo>
                  <a:pt x="245719" y="0"/>
                  <a:pt x="275317" y="29598"/>
                  <a:pt x="275317" y="66080"/>
                </a:cubicBezTo>
                <a:cubicBezTo>
                  <a:pt x="275317" y="66286"/>
                  <a:pt x="275248" y="66424"/>
                  <a:pt x="275248" y="66630"/>
                </a:cubicBezTo>
                <a:cubicBezTo>
                  <a:pt x="271669" y="66356"/>
                  <a:pt x="268021" y="66080"/>
                  <a:pt x="264304" y="66080"/>
                </a:cubicBezTo>
                <a:lnTo>
                  <a:pt x="176197" y="66080"/>
                </a:lnTo>
                <a:cubicBezTo>
                  <a:pt x="164909" y="66080"/>
                  <a:pt x="154033" y="67663"/>
                  <a:pt x="143570" y="70348"/>
                </a:cubicBezTo>
                <a:cubicBezTo>
                  <a:pt x="143502" y="68902"/>
                  <a:pt x="143158" y="67525"/>
                  <a:pt x="143158" y="66080"/>
                </a:cubicBezTo>
                <a:cubicBezTo>
                  <a:pt x="143158" y="29598"/>
                  <a:pt x="172756" y="0"/>
                  <a:pt x="20923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F7B0E038-E836-8F40-B858-40FB79FB1CDC}"/>
              </a:ext>
            </a:extLst>
          </p:cNvPr>
          <p:cNvSpPr txBox="1"/>
          <p:nvPr/>
        </p:nvSpPr>
        <p:spPr>
          <a:xfrm>
            <a:off x="8478226" y="2151384"/>
            <a:ext cx="352427" cy="352425"/>
          </a:xfrm>
          <a:custGeom>
            <a:avLst/>
            <a:gdLst>
              <a:gd name="connsiteX0" fmla="*/ 137678 w 352427"/>
              <a:gd name="connsiteY0" fmla="*/ 71586 h 352425"/>
              <a:gd name="connsiteX1" fmla="*/ 148692 w 352427"/>
              <a:gd name="connsiteY1" fmla="*/ 71586 h 352425"/>
              <a:gd name="connsiteX2" fmla="*/ 154198 w 352427"/>
              <a:gd name="connsiteY2" fmla="*/ 77092 h 352425"/>
              <a:gd name="connsiteX3" fmla="*/ 154198 w 352427"/>
              <a:gd name="connsiteY3" fmla="*/ 88305 h 352425"/>
              <a:gd name="connsiteX4" fmla="*/ 175791 w 352427"/>
              <a:gd name="connsiteY4" fmla="*/ 96117 h 352425"/>
              <a:gd name="connsiteX5" fmla="*/ 176184 w 352427"/>
              <a:gd name="connsiteY5" fmla="*/ 104474 h 352425"/>
              <a:gd name="connsiteX6" fmla="*/ 168096 w 352427"/>
              <a:gd name="connsiteY6" fmla="*/ 112190 h 352425"/>
              <a:gd name="connsiteX7" fmla="*/ 161123 w 352427"/>
              <a:gd name="connsiteY7" fmla="*/ 112692 h 352425"/>
              <a:gd name="connsiteX8" fmla="*/ 152299 w 352427"/>
              <a:gd name="connsiteY8" fmla="*/ 110132 h 352425"/>
              <a:gd name="connsiteX9" fmla="*/ 132950 w 352427"/>
              <a:gd name="connsiteY9" fmla="*/ 110132 h 352425"/>
              <a:gd name="connsiteX10" fmla="*/ 124827 w 352427"/>
              <a:gd name="connsiteY10" fmla="*/ 119211 h 352425"/>
              <a:gd name="connsiteX11" fmla="*/ 130864 w 352427"/>
              <a:gd name="connsiteY11" fmla="*/ 127974 h 352425"/>
              <a:gd name="connsiteX12" fmla="*/ 161846 w 352427"/>
              <a:gd name="connsiteY12" fmla="*/ 137266 h 352425"/>
              <a:gd name="connsiteX13" fmla="*/ 183590 w 352427"/>
              <a:gd name="connsiteY13" fmla="*/ 167132 h 352425"/>
              <a:gd name="connsiteX14" fmla="*/ 154212 w 352427"/>
              <a:gd name="connsiteY14" fmla="*/ 198156 h 352425"/>
              <a:gd name="connsiteX15" fmla="*/ 154212 w 352427"/>
              <a:gd name="connsiteY15" fmla="*/ 209252 h 352425"/>
              <a:gd name="connsiteX16" fmla="*/ 148706 w 352427"/>
              <a:gd name="connsiteY16" fmla="*/ 214758 h 352425"/>
              <a:gd name="connsiteX17" fmla="*/ 137693 w 352427"/>
              <a:gd name="connsiteY17" fmla="*/ 214758 h 352425"/>
              <a:gd name="connsiteX18" fmla="*/ 132186 w 352427"/>
              <a:gd name="connsiteY18" fmla="*/ 209252 h 352425"/>
              <a:gd name="connsiteX19" fmla="*/ 132186 w 352427"/>
              <a:gd name="connsiteY19" fmla="*/ 198039 h 352425"/>
              <a:gd name="connsiteX20" fmla="*/ 110593 w 352427"/>
              <a:gd name="connsiteY20" fmla="*/ 190226 h 352425"/>
              <a:gd name="connsiteX21" fmla="*/ 110200 w 352427"/>
              <a:gd name="connsiteY21" fmla="*/ 181870 h 352425"/>
              <a:gd name="connsiteX22" fmla="*/ 118288 w 352427"/>
              <a:gd name="connsiteY22" fmla="*/ 174154 h 352425"/>
              <a:gd name="connsiteX23" fmla="*/ 125262 w 352427"/>
              <a:gd name="connsiteY23" fmla="*/ 173651 h 352425"/>
              <a:gd name="connsiteX24" fmla="*/ 134086 w 352427"/>
              <a:gd name="connsiteY24" fmla="*/ 176212 h 352425"/>
              <a:gd name="connsiteX25" fmla="*/ 153428 w 352427"/>
              <a:gd name="connsiteY25" fmla="*/ 176212 h 352425"/>
              <a:gd name="connsiteX26" fmla="*/ 161550 w 352427"/>
              <a:gd name="connsiteY26" fmla="*/ 167132 h 352425"/>
              <a:gd name="connsiteX27" fmla="*/ 155513 w 352427"/>
              <a:gd name="connsiteY27" fmla="*/ 158370 h 352425"/>
              <a:gd name="connsiteX28" fmla="*/ 124532 w 352427"/>
              <a:gd name="connsiteY28" fmla="*/ 149078 h 352425"/>
              <a:gd name="connsiteX29" fmla="*/ 102794 w 352427"/>
              <a:gd name="connsiteY29" fmla="*/ 119211 h 352425"/>
              <a:gd name="connsiteX30" fmla="*/ 132172 w 352427"/>
              <a:gd name="connsiteY30" fmla="*/ 88188 h 352425"/>
              <a:gd name="connsiteX31" fmla="*/ 132172 w 352427"/>
              <a:gd name="connsiteY31" fmla="*/ 77092 h 352425"/>
              <a:gd name="connsiteX32" fmla="*/ 137678 w 352427"/>
              <a:gd name="connsiteY32" fmla="*/ 71586 h 352425"/>
              <a:gd name="connsiteX33" fmla="*/ 143186 w 352427"/>
              <a:gd name="connsiteY33" fmla="*/ 44053 h 352425"/>
              <a:gd name="connsiteX34" fmla="*/ 44067 w 352427"/>
              <a:gd name="connsiteY34" fmla="*/ 143159 h 352425"/>
              <a:gd name="connsiteX35" fmla="*/ 143186 w 352427"/>
              <a:gd name="connsiteY35" fmla="*/ 242265 h 352425"/>
              <a:gd name="connsiteX36" fmla="*/ 242306 w 352427"/>
              <a:gd name="connsiteY36" fmla="*/ 143159 h 352425"/>
              <a:gd name="connsiteX37" fmla="*/ 143186 w 352427"/>
              <a:gd name="connsiteY37" fmla="*/ 44053 h 352425"/>
              <a:gd name="connsiteX38" fmla="*/ 143186 w 352427"/>
              <a:gd name="connsiteY38" fmla="*/ 0 h 352425"/>
              <a:gd name="connsiteX39" fmla="*/ 286366 w 352427"/>
              <a:gd name="connsiteY39" fmla="*/ 143159 h 352425"/>
              <a:gd name="connsiteX40" fmla="*/ 256080 w 352427"/>
              <a:gd name="connsiteY40" fmla="*/ 231258 h 352425"/>
              <a:gd name="connsiteX41" fmla="*/ 267299 w 352427"/>
              <a:gd name="connsiteY41" fmla="*/ 231258 h 352425"/>
              <a:gd name="connsiteX42" fmla="*/ 279001 w 352427"/>
              <a:gd name="connsiteY42" fmla="*/ 236077 h 352425"/>
              <a:gd name="connsiteX43" fmla="*/ 347634 w 352427"/>
              <a:gd name="connsiteY43" fmla="*/ 304697 h 352425"/>
              <a:gd name="connsiteX44" fmla="*/ 347566 w 352427"/>
              <a:gd name="connsiteY44" fmla="*/ 328093 h 352425"/>
              <a:gd name="connsiteX45" fmla="*/ 328085 w 352427"/>
              <a:gd name="connsiteY45" fmla="*/ 347573 h 352425"/>
              <a:gd name="connsiteX46" fmla="*/ 304751 w 352427"/>
              <a:gd name="connsiteY46" fmla="*/ 347573 h 352425"/>
              <a:gd name="connsiteX47" fmla="*/ 236118 w 352427"/>
              <a:gd name="connsiteY47" fmla="*/ 278953 h 352425"/>
              <a:gd name="connsiteX48" fmla="*/ 231300 w 352427"/>
              <a:gd name="connsiteY48" fmla="*/ 267251 h 352425"/>
              <a:gd name="connsiteX49" fmla="*/ 231300 w 352427"/>
              <a:gd name="connsiteY49" fmla="*/ 256032 h 352425"/>
              <a:gd name="connsiteX50" fmla="*/ 143186 w 352427"/>
              <a:gd name="connsiteY50" fmla="*/ 286318 h 352425"/>
              <a:gd name="connsiteX51" fmla="*/ 0 w 352427"/>
              <a:gd name="connsiteY51" fmla="*/ 143159 h 352425"/>
              <a:gd name="connsiteX52" fmla="*/ 143186 w 352427"/>
              <a:gd name="connsiteY52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52427" h="352425">
                <a:moveTo>
                  <a:pt x="137678" y="71586"/>
                </a:moveTo>
                <a:lnTo>
                  <a:pt x="148692" y="71586"/>
                </a:lnTo>
                <a:cubicBezTo>
                  <a:pt x="151735" y="71586"/>
                  <a:pt x="154198" y="74050"/>
                  <a:pt x="154198" y="77092"/>
                </a:cubicBezTo>
                <a:lnTo>
                  <a:pt x="154198" y="88305"/>
                </a:lnTo>
                <a:cubicBezTo>
                  <a:pt x="161970" y="88704"/>
                  <a:pt x="169528" y="91416"/>
                  <a:pt x="175791" y="96117"/>
                </a:cubicBezTo>
                <a:cubicBezTo>
                  <a:pt x="178476" y="98135"/>
                  <a:pt x="178614" y="102154"/>
                  <a:pt x="176184" y="104474"/>
                </a:cubicBezTo>
                <a:lnTo>
                  <a:pt x="168096" y="112190"/>
                </a:lnTo>
                <a:cubicBezTo>
                  <a:pt x="166190" y="114007"/>
                  <a:pt x="163354" y="114090"/>
                  <a:pt x="161123" y="112692"/>
                </a:cubicBezTo>
                <a:cubicBezTo>
                  <a:pt x="158466" y="111020"/>
                  <a:pt x="155438" y="110132"/>
                  <a:pt x="152299" y="110132"/>
                </a:cubicBezTo>
                <a:lnTo>
                  <a:pt x="132950" y="110132"/>
                </a:lnTo>
                <a:cubicBezTo>
                  <a:pt x="128476" y="110132"/>
                  <a:pt x="124827" y="114207"/>
                  <a:pt x="124827" y="119211"/>
                </a:cubicBezTo>
                <a:cubicBezTo>
                  <a:pt x="124827" y="123306"/>
                  <a:pt x="127313" y="126907"/>
                  <a:pt x="130864" y="127974"/>
                </a:cubicBezTo>
                <a:lnTo>
                  <a:pt x="161846" y="137266"/>
                </a:lnTo>
                <a:cubicBezTo>
                  <a:pt x="174649" y="141107"/>
                  <a:pt x="183590" y="153387"/>
                  <a:pt x="183590" y="167132"/>
                </a:cubicBezTo>
                <a:cubicBezTo>
                  <a:pt x="183590" y="184017"/>
                  <a:pt x="170478" y="197722"/>
                  <a:pt x="154212" y="198156"/>
                </a:cubicBezTo>
                <a:lnTo>
                  <a:pt x="154212" y="209252"/>
                </a:lnTo>
                <a:cubicBezTo>
                  <a:pt x="154212" y="212294"/>
                  <a:pt x="151748" y="214758"/>
                  <a:pt x="148706" y="214758"/>
                </a:cubicBezTo>
                <a:lnTo>
                  <a:pt x="137693" y="214758"/>
                </a:lnTo>
                <a:cubicBezTo>
                  <a:pt x="134650" y="214758"/>
                  <a:pt x="132186" y="212294"/>
                  <a:pt x="132186" y="209252"/>
                </a:cubicBezTo>
                <a:lnTo>
                  <a:pt x="132186" y="198039"/>
                </a:lnTo>
                <a:cubicBezTo>
                  <a:pt x="124415" y="197639"/>
                  <a:pt x="116856" y="194928"/>
                  <a:pt x="110593" y="190226"/>
                </a:cubicBezTo>
                <a:cubicBezTo>
                  <a:pt x="107908" y="188209"/>
                  <a:pt x="107771" y="184189"/>
                  <a:pt x="110200" y="181870"/>
                </a:cubicBezTo>
                <a:lnTo>
                  <a:pt x="118288" y="174154"/>
                </a:lnTo>
                <a:cubicBezTo>
                  <a:pt x="120195" y="172337"/>
                  <a:pt x="123031" y="172254"/>
                  <a:pt x="125262" y="173651"/>
                </a:cubicBezTo>
                <a:cubicBezTo>
                  <a:pt x="127918" y="175324"/>
                  <a:pt x="130947" y="176212"/>
                  <a:pt x="134086" y="176212"/>
                </a:cubicBezTo>
                <a:lnTo>
                  <a:pt x="153428" y="176212"/>
                </a:lnTo>
                <a:cubicBezTo>
                  <a:pt x="157902" y="176212"/>
                  <a:pt x="161550" y="172137"/>
                  <a:pt x="161550" y="167132"/>
                </a:cubicBezTo>
                <a:cubicBezTo>
                  <a:pt x="161550" y="163037"/>
                  <a:pt x="159065" y="159437"/>
                  <a:pt x="155513" y="158370"/>
                </a:cubicBezTo>
                <a:lnTo>
                  <a:pt x="124532" y="149078"/>
                </a:lnTo>
                <a:cubicBezTo>
                  <a:pt x="111736" y="145237"/>
                  <a:pt x="102794" y="132957"/>
                  <a:pt x="102794" y="119211"/>
                </a:cubicBezTo>
                <a:cubicBezTo>
                  <a:pt x="102794" y="102333"/>
                  <a:pt x="115907" y="88622"/>
                  <a:pt x="132172" y="88188"/>
                </a:cubicBezTo>
                <a:lnTo>
                  <a:pt x="132172" y="77092"/>
                </a:lnTo>
                <a:cubicBezTo>
                  <a:pt x="132172" y="74050"/>
                  <a:pt x="134636" y="71586"/>
                  <a:pt x="137678" y="71586"/>
                </a:cubicBezTo>
                <a:close/>
                <a:moveTo>
                  <a:pt x="143186" y="44053"/>
                </a:moveTo>
                <a:cubicBezTo>
                  <a:pt x="88361" y="44053"/>
                  <a:pt x="44067" y="88416"/>
                  <a:pt x="44067" y="143159"/>
                </a:cubicBezTo>
                <a:cubicBezTo>
                  <a:pt x="44067" y="197978"/>
                  <a:pt x="88437" y="242265"/>
                  <a:pt x="143186" y="242265"/>
                </a:cubicBezTo>
                <a:cubicBezTo>
                  <a:pt x="198012" y="242265"/>
                  <a:pt x="242306" y="197902"/>
                  <a:pt x="242306" y="143159"/>
                </a:cubicBezTo>
                <a:cubicBezTo>
                  <a:pt x="242306" y="88340"/>
                  <a:pt x="197936" y="44053"/>
                  <a:pt x="143186" y="44053"/>
                </a:cubicBezTo>
                <a:close/>
                <a:moveTo>
                  <a:pt x="143186" y="0"/>
                </a:moveTo>
                <a:cubicBezTo>
                  <a:pt x="222275" y="0"/>
                  <a:pt x="286366" y="64077"/>
                  <a:pt x="286366" y="143159"/>
                </a:cubicBezTo>
                <a:cubicBezTo>
                  <a:pt x="286366" y="176406"/>
                  <a:pt x="275077" y="206960"/>
                  <a:pt x="256080" y="231258"/>
                </a:cubicBezTo>
                <a:lnTo>
                  <a:pt x="267299" y="231258"/>
                </a:lnTo>
                <a:cubicBezTo>
                  <a:pt x="271705" y="231258"/>
                  <a:pt x="275903" y="232979"/>
                  <a:pt x="279001" y="236077"/>
                </a:cubicBezTo>
                <a:lnTo>
                  <a:pt x="347634" y="304697"/>
                </a:lnTo>
                <a:cubicBezTo>
                  <a:pt x="354036" y="311166"/>
                  <a:pt x="354036" y="321622"/>
                  <a:pt x="347566" y="328093"/>
                </a:cubicBezTo>
                <a:lnTo>
                  <a:pt x="328085" y="347573"/>
                </a:lnTo>
                <a:cubicBezTo>
                  <a:pt x="321684" y="354043"/>
                  <a:pt x="311221" y="354043"/>
                  <a:pt x="304751" y="347573"/>
                </a:cubicBezTo>
                <a:lnTo>
                  <a:pt x="236118" y="278953"/>
                </a:lnTo>
                <a:cubicBezTo>
                  <a:pt x="233021" y="275855"/>
                  <a:pt x="231300" y="271657"/>
                  <a:pt x="231300" y="267251"/>
                </a:cubicBezTo>
                <a:lnTo>
                  <a:pt x="231300" y="256032"/>
                </a:lnTo>
                <a:cubicBezTo>
                  <a:pt x="207002" y="275029"/>
                  <a:pt x="176433" y="286318"/>
                  <a:pt x="143186" y="286318"/>
                </a:cubicBezTo>
                <a:cubicBezTo>
                  <a:pt x="64091" y="286318"/>
                  <a:pt x="0" y="222241"/>
                  <a:pt x="0" y="143159"/>
                </a:cubicBezTo>
                <a:cubicBezTo>
                  <a:pt x="0" y="64077"/>
                  <a:pt x="64097" y="0"/>
                  <a:pt x="1431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638C9184-89B6-8F4B-9067-D11AB70E4A97}"/>
              </a:ext>
            </a:extLst>
          </p:cNvPr>
          <p:cNvSpPr txBox="1"/>
          <p:nvPr/>
        </p:nvSpPr>
        <p:spPr>
          <a:xfrm>
            <a:off x="4201547" y="2151384"/>
            <a:ext cx="352424" cy="352425"/>
          </a:xfrm>
          <a:custGeom>
            <a:avLst/>
            <a:gdLst>
              <a:gd name="connsiteX0" fmla="*/ 44053 w 352424"/>
              <a:gd name="connsiteY0" fmla="*/ 291852 h 352425"/>
              <a:gd name="connsiteX1" fmla="*/ 27533 w 352424"/>
              <a:gd name="connsiteY1" fmla="*/ 308372 h 352425"/>
              <a:gd name="connsiteX2" fmla="*/ 44053 w 352424"/>
              <a:gd name="connsiteY2" fmla="*/ 324892 h 352425"/>
              <a:gd name="connsiteX3" fmla="*/ 60573 w 352424"/>
              <a:gd name="connsiteY3" fmla="*/ 308372 h 352425"/>
              <a:gd name="connsiteX4" fmla="*/ 44053 w 352424"/>
              <a:gd name="connsiteY4" fmla="*/ 291852 h 352425"/>
              <a:gd name="connsiteX5" fmla="*/ 16520 w 352424"/>
              <a:gd name="connsiteY5" fmla="*/ 154186 h 352425"/>
              <a:gd name="connsiteX6" fmla="*/ 71587 w 352424"/>
              <a:gd name="connsiteY6" fmla="*/ 154186 h 352425"/>
              <a:gd name="connsiteX7" fmla="*/ 88107 w 352424"/>
              <a:gd name="connsiteY7" fmla="*/ 170706 h 352425"/>
              <a:gd name="connsiteX8" fmla="*/ 88107 w 352424"/>
              <a:gd name="connsiteY8" fmla="*/ 335905 h 352425"/>
              <a:gd name="connsiteX9" fmla="*/ 71587 w 352424"/>
              <a:gd name="connsiteY9" fmla="*/ 352425 h 352425"/>
              <a:gd name="connsiteX10" fmla="*/ 16520 w 352424"/>
              <a:gd name="connsiteY10" fmla="*/ 352425 h 352425"/>
              <a:gd name="connsiteX11" fmla="*/ 0 w 352424"/>
              <a:gd name="connsiteY11" fmla="*/ 335905 h 352425"/>
              <a:gd name="connsiteX12" fmla="*/ 0 w 352424"/>
              <a:gd name="connsiteY12" fmla="*/ 170706 h 352425"/>
              <a:gd name="connsiteX13" fmla="*/ 16520 w 352424"/>
              <a:gd name="connsiteY13" fmla="*/ 154186 h 352425"/>
              <a:gd name="connsiteX14" fmla="*/ 214758 w 352424"/>
              <a:gd name="connsiteY14" fmla="*/ 0 h 352425"/>
              <a:gd name="connsiteX15" fmla="*/ 264318 w 352424"/>
              <a:gd name="connsiteY15" fmla="*/ 56066 h 352425"/>
              <a:gd name="connsiteX16" fmla="*/ 241412 w 352424"/>
              <a:gd name="connsiteY16" fmla="*/ 121146 h 352425"/>
              <a:gd name="connsiteX17" fmla="*/ 311432 w 352424"/>
              <a:gd name="connsiteY17" fmla="*/ 121146 h 352425"/>
              <a:gd name="connsiteX18" fmla="*/ 352424 w 352424"/>
              <a:gd name="connsiteY18" fmla="*/ 161137 h 352425"/>
              <a:gd name="connsiteX19" fmla="*/ 339043 w 352424"/>
              <a:gd name="connsiteY19" fmla="*/ 195001 h 352425"/>
              <a:gd name="connsiteX20" fmla="*/ 338968 w 352424"/>
              <a:gd name="connsiteY20" fmla="*/ 195077 h 352425"/>
              <a:gd name="connsiteX21" fmla="*/ 332560 w 352424"/>
              <a:gd name="connsiteY21" fmla="*/ 249777 h 352425"/>
              <a:gd name="connsiteX22" fmla="*/ 321284 w 352424"/>
              <a:gd name="connsiteY22" fmla="*/ 301235 h 352425"/>
              <a:gd name="connsiteX23" fmla="*/ 317053 w 352424"/>
              <a:gd name="connsiteY23" fmla="*/ 331956 h 352425"/>
              <a:gd name="connsiteX24" fmla="*/ 238739 w 352424"/>
              <a:gd name="connsiteY24" fmla="*/ 352425 h 352425"/>
              <a:gd name="connsiteX25" fmla="*/ 236781 w 352424"/>
              <a:gd name="connsiteY25" fmla="*/ 352425 h 352425"/>
              <a:gd name="connsiteX26" fmla="*/ 154484 w 352424"/>
              <a:gd name="connsiteY26" fmla="*/ 330588 h 352425"/>
              <a:gd name="connsiteX27" fmla="*/ 118243 w 352424"/>
              <a:gd name="connsiteY27" fmla="*/ 319451 h 352425"/>
              <a:gd name="connsiteX28" fmla="*/ 110132 w 352424"/>
              <a:gd name="connsiteY28" fmla="*/ 311193 h 352425"/>
              <a:gd name="connsiteX29" fmla="*/ 110132 w 352424"/>
              <a:gd name="connsiteY29" fmla="*/ 164049 h 352425"/>
              <a:gd name="connsiteX30" fmla="*/ 112581 w 352424"/>
              <a:gd name="connsiteY30" fmla="*/ 158183 h 352425"/>
              <a:gd name="connsiteX31" fmla="*/ 173923 w 352424"/>
              <a:gd name="connsiteY31" fmla="*/ 80326 h 352425"/>
              <a:gd name="connsiteX32" fmla="*/ 191402 w 352424"/>
              <a:gd name="connsiteY32" fmla="*/ 39782 h 352425"/>
              <a:gd name="connsiteX33" fmla="*/ 214758 w 352424"/>
              <a:gd name="connsiteY33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2424" h="352425">
                <a:moveTo>
                  <a:pt x="44053" y="291852"/>
                </a:moveTo>
                <a:cubicBezTo>
                  <a:pt x="34930" y="291852"/>
                  <a:pt x="27533" y="299248"/>
                  <a:pt x="27533" y="308372"/>
                </a:cubicBezTo>
                <a:cubicBezTo>
                  <a:pt x="27533" y="317496"/>
                  <a:pt x="34930" y="324892"/>
                  <a:pt x="44053" y="324892"/>
                </a:cubicBezTo>
                <a:cubicBezTo>
                  <a:pt x="53177" y="324892"/>
                  <a:pt x="60573" y="317496"/>
                  <a:pt x="60573" y="308372"/>
                </a:cubicBezTo>
                <a:cubicBezTo>
                  <a:pt x="60573" y="299248"/>
                  <a:pt x="53177" y="291852"/>
                  <a:pt x="44053" y="291852"/>
                </a:cubicBezTo>
                <a:close/>
                <a:moveTo>
                  <a:pt x="16520" y="154186"/>
                </a:moveTo>
                <a:lnTo>
                  <a:pt x="71587" y="154186"/>
                </a:lnTo>
                <a:cubicBezTo>
                  <a:pt x="80710" y="154186"/>
                  <a:pt x="88107" y="161582"/>
                  <a:pt x="88107" y="170706"/>
                </a:cubicBezTo>
                <a:lnTo>
                  <a:pt x="88107" y="335905"/>
                </a:lnTo>
                <a:cubicBezTo>
                  <a:pt x="88107" y="345029"/>
                  <a:pt x="80710" y="352425"/>
                  <a:pt x="71587" y="352425"/>
                </a:cubicBezTo>
                <a:lnTo>
                  <a:pt x="16520" y="352425"/>
                </a:lnTo>
                <a:cubicBezTo>
                  <a:pt x="7396" y="352425"/>
                  <a:pt x="0" y="345029"/>
                  <a:pt x="0" y="335905"/>
                </a:cubicBezTo>
                <a:lnTo>
                  <a:pt x="0" y="170706"/>
                </a:lnTo>
                <a:cubicBezTo>
                  <a:pt x="0" y="161582"/>
                  <a:pt x="7396" y="154186"/>
                  <a:pt x="16520" y="154186"/>
                </a:cubicBezTo>
                <a:close/>
                <a:moveTo>
                  <a:pt x="214758" y="0"/>
                </a:moveTo>
                <a:cubicBezTo>
                  <a:pt x="231278" y="0"/>
                  <a:pt x="264318" y="5507"/>
                  <a:pt x="264318" y="56066"/>
                </a:cubicBezTo>
                <a:cubicBezTo>
                  <a:pt x="264318" y="85262"/>
                  <a:pt x="246442" y="101639"/>
                  <a:pt x="241412" y="121146"/>
                </a:cubicBezTo>
                <a:lnTo>
                  <a:pt x="311432" y="121146"/>
                </a:lnTo>
                <a:cubicBezTo>
                  <a:pt x="334419" y="121146"/>
                  <a:pt x="352316" y="140245"/>
                  <a:pt x="352424" y="161137"/>
                </a:cubicBezTo>
                <a:cubicBezTo>
                  <a:pt x="352481" y="173484"/>
                  <a:pt x="347230" y="186776"/>
                  <a:pt x="339043" y="195001"/>
                </a:cubicBezTo>
                <a:lnTo>
                  <a:pt x="338968" y="195077"/>
                </a:lnTo>
                <a:cubicBezTo>
                  <a:pt x="345738" y="211140"/>
                  <a:pt x="344637" y="233649"/>
                  <a:pt x="332560" y="249777"/>
                </a:cubicBezTo>
                <a:cubicBezTo>
                  <a:pt x="338536" y="267601"/>
                  <a:pt x="332513" y="289497"/>
                  <a:pt x="321284" y="301235"/>
                </a:cubicBezTo>
                <a:cubicBezTo>
                  <a:pt x="324242" y="313348"/>
                  <a:pt x="322829" y="323657"/>
                  <a:pt x="317053" y="331956"/>
                </a:cubicBezTo>
                <a:cubicBezTo>
                  <a:pt x="303004" y="352141"/>
                  <a:pt x="268184" y="352425"/>
                  <a:pt x="238739" y="352425"/>
                </a:cubicBezTo>
                <a:lnTo>
                  <a:pt x="236781" y="352425"/>
                </a:lnTo>
                <a:cubicBezTo>
                  <a:pt x="203543" y="352413"/>
                  <a:pt x="176341" y="340312"/>
                  <a:pt x="154484" y="330588"/>
                </a:cubicBezTo>
                <a:cubicBezTo>
                  <a:pt x="143500" y="325701"/>
                  <a:pt x="129139" y="319652"/>
                  <a:pt x="118243" y="319451"/>
                </a:cubicBezTo>
                <a:cubicBezTo>
                  <a:pt x="113741" y="319369"/>
                  <a:pt x="110132" y="315695"/>
                  <a:pt x="110132" y="311193"/>
                </a:cubicBezTo>
                <a:lnTo>
                  <a:pt x="110132" y="164049"/>
                </a:lnTo>
                <a:cubicBezTo>
                  <a:pt x="110132" y="161846"/>
                  <a:pt x="111015" y="159732"/>
                  <a:pt x="112581" y="158183"/>
                </a:cubicBezTo>
                <a:cubicBezTo>
                  <a:pt x="139849" y="131239"/>
                  <a:pt x="151574" y="102713"/>
                  <a:pt x="173923" y="80326"/>
                </a:cubicBezTo>
                <a:cubicBezTo>
                  <a:pt x="184113" y="70116"/>
                  <a:pt x="187819" y="54695"/>
                  <a:pt x="191402" y="39782"/>
                </a:cubicBezTo>
                <a:cubicBezTo>
                  <a:pt x="194463" y="27047"/>
                  <a:pt x="200866" y="0"/>
                  <a:pt x="21475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1A19C05E-6E98-AC44-9590-BF863411377C}"/>
              </a:ext>
            </a:extLst>
          </p:cNvPr>
          <p:cNvSpPr txBox="1"/>
          <p:nvPr/>
        </p:nvSpPr>
        <p:spPr>
          <a:xfrm>
            <a:off x="6727818" y="2151383"/>
            <a:ext cx="423959" cy="352425"/>
          </a:xfrm>
          <a:custGeom>
            <a:avLst/>
            <a:gdLst>
              <a:gd name="connsiteX0" fmla="*/ 35823 w 423959"/>
              <a:gd name="connsiteY0" fmla="*/ 194935 h 352425"/>
              <a:gd name="connsiteX1" fmla="*/ 47112 w 423959"/>
              <a:gd name="connsiteY1" fmla="*/ 197413 h 352425"/>
              <a:gd name="connsiteX2" fmla="*/ 59502 w 423959"/>
              <a:gd name="connsiteY2" fmla="*/ 198239 h 352425"/>
              <a:gd name="connsiteX3" fmla="*/ 79808 w 423959"/>
              <a:gd name="connsiteY3" fmla="*/ 195624 h 352425"/>
              <a:gd name="connsiteX4" fmla="*/ 79808 w 423959"/>
              <a:gd name="connsiteY4" fmla="*/ 264319 h 352425"/>
              <a:gd name="connsiteX5" fmla="*/ 344127 w 423959"/>
              <a:gd name="connsiteY5" fmla="*/ 264319 h 352425"/>
              <a:gd name="connsiteX6" fmla="*/ 344127 w 423959"/>
              <a:gd name="connsiteY6" fmla="*/ 195624 h 352425"/>
              <a:gd name="connsiteX7" fmla="*/ 364432 w 423959"/>
              <a:gd name="connsiteY7" fmla="*/ 198239 h 352425"/>
              <a:gd name="connsiteX8" fmla="*/ 376960 w 423959"/>
              <a:gd name="connsiteY8" fmla="*/ 197413 h 352425"/>
              <a:gd name="connsiteX9" fmla="*/ 388248 w 423959"/>
              <a:gd name="connsiteY9" fmla="*/ 194935 h 352425"/>
              <a:gd name="connsiteX10" fmla="*/ 388248 w 423959"/>
              <a:gd name="connsiteY10" fmla="*/ 330399 h 352425"/>
              <a:gd name="connsiteX11" fmla="*/ 366222 w 423959"/>
              <a:gd name="connsiteY11" fmla="*/ 352425 h 352425"/>
              <a:gd name="connsiteX12" fmla="*/ 57850 w 423959"/>
              <a:gd name="connsiteY12" fmla="*/ 352425 h 352425"/>
              <a:gd name="connsiteX13" fmla="*/ 35823 w 423959"/>
              <a:gd name="connsiteY13" fmla="*/ 330399 h 352425"/>
              <a:gd name="connsiteX14" fmla="*/ 72924 w 423959"/>
              <a:gd name="connsiteY14" fmla="*/ 0 h 352425"/>
              <a:gd name="connsiteX15" fmla="*/ 351009 w 423959"/>
              <a:gd name="connsiteY15" fmla="*/ 0 h 352425"/>
              <a:gd name="connsiteX16" fmla="*/ 369663 w 423959"/>
              <a:gd name="connsiteY16" fmla="*/ 10325 h 352425"/>
              <a:gd name="connsiteX17" fmla="*/ 414335 w 423959"/>
              <a:gd name="connsiteY17" fmla="*/ 81636 h 352425"/>
              <a:gd name="connsiteX18" fmla="*/ 373724 w 423959"/>
              <a:gd name="connsiteY18" fmla="*/ 175524 h 352425"/>
              <a:gd name="connsiteX19" fmla="*/ 364294 w 423959"/>
              <a:gd name="connsiteY19" fmla="*/ 176144 h 352425"/>
              <a:gd name="connsiteX20" fmla="*/ 313495 w 423959"/>
              <a:gd name="connsiteY20" fmla="*/ 153360 h 352425"/>
              <a:gd name="connsiteX21" fmla="*/ 262696 w 423959"/>
              <a:gd name="connsiteY21" fmla="*/ 176144 h 352425"/>
              <a:gd name="connsiteX22" fmla="*/ 211898 w 423959"/>
              <a:gd name="connsiteY22" fmla="*/ 153360 h 352425"/>
              <a:gd name="connsiteX23" fmla="*/ 161099 w 423959"/>
              <a:gd name="connsiteY23" fmla="*/ 176144 h 352425"/>
              <a:gd name="connsiteX24" fmla="*/ 110300 w 423959"/>
              <a:gd name="connsiteY24" fmla="*/ 153360 h 352425"/>
              <a:gd name="connsiteX25" fmla="*/ 59501 w 423959"/>
              <a:gd name="connsiteY25" fmla="*/ 176144 h 352425"/>
              <a:gd name="connsiteX26" fmla="*/ 50071 w 423959"/>
              <a:gd name="connsiteY26" fmla="*/ 175524 h 352425"/>
              <a:gd name="connsiteX27" fmla="*/ 9597 w 423959"/>
              <a:gd name="connsiteY27" fmla="*/ 81636 h 352425"/>
              <a:gd name="connsiteX28" fmla="*/ 54270 w 423959"/>
              <a:gd name="connsiteY28" fmla="*/ 10325 h 352425"/>
              <a:gd name="connsiteX29" fmla="*/ 72924 w 423959"/>
              <a:gd name="connsiteY29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23959" h="352425">
                <a:moveTo>
                  <a:pt x="35823" y="194935"/>
                </a:moveTo>
                <a:cubicBezTo>
                  <a:pt x="39472" y="195968"/>
                  <a:pt x="43258" y="196863"/>
                  <a:pt x="47112" y="197413"/>
                </a:cubicBezTo>
                <a:cubicBezTo>
                  <a:pt x="51174" y="197964"/>
                  <a:pt x="55372" y="198239"/>
                  <a:pt x="59502" y="198239"/>
                </a:cubicBezTo>
                <a:cubicBezTo>
                  <a:pt x="66386" y="198239"/>
                  <a:pt x="73200" y="197138"/>
                  <a:pt x="79808" y="195624"/>
                </a:cubicBezTo>
                <a:lnTo>
                  <a:pt x="79808" y="264319"/>
                </a:lnTo>
                <a:lnTo>
                  <a:pt x="344127" y="264319"/>
                </a:lnTo>
                <a:lnTo>
                  <a:pt x="344127" y="195624"/>
                </a:lnTo>
                <a:cubicBezTo>
                  <a:pt x="350734" y="197207"/>
                  <a:pt x="357549" y="198239"/>
                  <a:pt x="364432" y="198239"/>
                </a:cubicBezTo>
                <a:cubicBezTo>
                  <a:pt x="368631" y="198239"/>
                  <a:pt x="372761" y="197964"/>
                  <a:pt x="376960" y="197413"/>
                </a:cubicBezTo>
                <a:cubicBezTo>
                  <a:pt x="380815" y="196931"/>
                  <a:pt x="384532" y="196037"/>
                  <a:pt x="388248" y="194935"/>
                </a:cubicBezTo>
                <a:lnTo>
                  <a:pt x="388248" y="330399"/>
                </a:lnTo>
                <a:cubicBezTo>
                  <a:pt x="388248" y="342582"/>
                  <a:pt x="378405" y="352425"/>
                  <a:pt x="366222" y="352425"/>
                </a:cubicBezTo>
                <a:lnTo>
                  <a:pt x="57850" y="352425"/>
                </a:lnTo>
                <a:cubicBezTo>
                  <a:pt x="45667" y="352425"/>
                  <a:pt x="35823" y="342582"/>
                  <a:pt x="35823" y="330399"/>
                </a:cubicBezTo>
                <a:close/>
                <a:moveTo>
                  <a:pt x="72924" y="0"/>
                </a:moveTo>
                <a:lnTo>
                  <a:pt x="351009" y="0"/>
                </a:lnTo>
                <a:cubicBezTo>
                  <a:pt x="358581" y="0"/>
                  <a:pt x="365670" y="3924"/>
                  <a:pt x="369663" y="10325"/>
                </a:cubicBezTo>
                <a:lnTo>
                  <a:pt x="414335" y="81636"/>
                </a:lnTo>
                <a:cubicBezTo>
                  <a:pt x="437463" y="118531"/>
                  <a:pt x="416951" y="169742"/>
                  <a:pt x="373724" y="175524"/>
                </a:cubicBezTo>
                <a:cubicBezTo>
                  <a:pt x="370626" y="175937"/>
                  <a:pt x="367529" y="176144"/>
                  <a:pt x="364294" y="176144"/>
                </a:cubicBezTo>
                <a:cubicBezTo>
                  <a:pt x="343988" y="176144"/>
                  <a:pt x="325954" y="167196"/>
                  <a:pt x="313495" y="153360"/>
                </a:cubicBezTo>
                <a:cubicBezTo>
                  <a:pt x="301105" y="167196"/>
                  <a:pt x="283071" y="176144"/>
                  <a:pt x="262696" y="176144"/>
                </a:cubicBezTo>
                <a:cubicBezTo>
                  <a:pt x="242391" y="176144"/>
                  <a:pt x="224288" y="167196"/>
                  <a:pt x="211898" y="153360"/>
                </a:cubicBezTo>
                <a:cubicBezTo>
                  <a:pt x="199508" y="167196"/>
                  <a:pt x="181474" y="176144"/>
                  <a:pt x="161099" y="176144"/>
                </a:cubicBezTo>
                <a:cubicBezTo>
                  <a:pt x="140793" y="176144"/>
                  <a:pt x="122690" y="167196"/>
                  <a:pt x="110300" y="153360"/>
                </a:cubicBezTo>
                <a:cubicBezTo>
                  <a:pt x="97910" y="167196"/>
                  <a:pt x="79876" y="176144"/>
                  <a:pt x="59501" y="176144"/>
                </a:cubicBezTo>
                <a:cubicBezTo>
                  <a:pt x="56335" y="176144"/>
                  <a:pt x="53169" y="175937"/>
                  <a:pt x="50071" y="175524"/>
                </a:cubicBezTo>
                <a:cubicBezTo>
                  <a:pt x="6982" y="169674"/>
                  <a:pt x="-13462" y="118462"/>
                  <a:pt x="9597" y="81636"/>
                </a:cubicBezTo>
                <a:lnTo>
                  <a:pt x="54270" y="10325"/>
                </a:lnTo>
                <a:cubicBezTo>
                  <a:pt x="58262" y="3924"/>
                  <a:pt x="65352" y="0"/>
                  <a:pt x="729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06" name="TextBox 305">
            <a:extLst>
              <a:ext uri="{FF2B5EF4-FFF2-40B4-BE49-F238E27FC236}">
                <a16:creationId xmlns:a16="http://schemas.microsoft.com/office/drawing/2014/main" id="{A9AE2DC1-5B57-674A-A6F9-DB213502791A}"/>
              </a:ext>
            </a:extLst>
          </p:cNvPr>
          <p:cNvSpPr txBox="1"/>
          <p:nvPr/>
        </p:nvSpPr>
        <p:spPr>
          <a:xfrm>
            <a:off x="2515276" y="2151384"/>
            <a:ext cx="308372" cy="352424"/>
          </a:xfrm>
          <a:custGeom>
            <a:avLst/>
            <a:gdLst>
              <a:gd name="connsiteX0" fmla="*/ 121146 w 308372"/>
              <a:gd name="connsiteY0" fmla="*/ 198238 h 352424"/>
              <a:gd name="connsiteX1" fmla="*/ 187226 w 308372"/>
              <a:gd name="connsiteY1" fmla="*/ 198238 h 352424"/>
              <a:gd name="connsiteX2" fmla="*/ 165199 w 308372"/>
              <a:gd name="connsiteY2" fmla="*/ 236785 h 352424"/>
              <a:gd name="connsiteX3" fmla="*/ 187226 w 308372"/>
              <a:gd name="connsiteY3" fmla="*/ 330398 h 352424"/>
              <a:gd name="connsiteX4" fmla="*/ 220128 w 308372"/>
              <a:gd name="connsiteY4" fmla="*/ 198651 h 352424"/>
              <a:gd name="connsiteX5" fmla="*/ 308372 w 308372"/>
              <a:gd name="connsiteY5" fmla="*/ 290750 h 352424"/>
              <a:gd name="connsiteX6" fmla="*/ 308372 w 308372"/>
              <a:gd name="connsiteY6" fmla="*/ 319384 h 352424"/>
              <a:gd name="connsiteX7" fmla="*/ 275332 w 308372"/>
              <a:gd name="connsiteY7" fmla="*/ 352424 h 352424"/>
              <a:gd name="connsiteX8" fmla="*/ 33040 w 308372"/>
              <a:gd name="connsiteY8" fmla="*/ 352424 h 352424"/>
              <a:gd name="connsiteX9" fmla="*/ 0 w 308372"/>
              <a:gd name="connsiteY9" fmla="*/ 319384 h 352424"/>
              <a:gd name="connsiteX10" fmla="*/ 0 w 308372"/>
              <a:gd name="connsiteY10" fmla="*/ 290750 h 352424"/>
              <a:gd name="connsiteX11" fmla="*/ 88244 w 308372"/>
              <a:gd name="connsiteY11" fmla="*/ 198651 h 352424"/>
              <a:gd name="connsiteX12" fmla="*/ 121146 w 308372"/>
              <a:gd name="connsiteY12" fmla="*/ 330398 h 352424"/>
              <a:gd name="connsiteX13" fmla="*/ 143173 w 308372"/>
              <a:gd name="connsiteY13" fmla="*/ 236785 h 352424"/>
              <a:gd name="connsiteX14" fmla="*/ 154186 w 308372"/>
              <a:gd name="connsiteY14" fmla="*/ 0 h 352424"/>
              <a:gd name="connsiteX15" fmla="*/ 242292 w 308372"/>
              <a:gd name="connsiteY15" fmla="*/ 88107 h 352424"/>
              <a:gd name="connsiteX16" fmla="*/ 154186 w 308372"/>
              <a:gd name="connsiteY16" fmla="*/ 176213 h 352424"/>
              <a:gd name="connsiteX17" fmla="*/ 66080 w 308372"/>
              <a:gd name="connsiteY17" fmla="*/ 88107 h 352424"/>
              <a:gd name="connsiteX18" fmla="*/ 154186 w 308372"/>
              <a:gd name="connsiteY18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08372" h="352424">
                <a:moveTo>
                  <a:pt x="121146" y="198238"/>
                </a:moveTo>
                <a:lnTo>
                  <a:pt x="187226" y="198238"/>
                </a:lnTo>
                <a:lnTo>
                  <a:pt x="165199" y="236785"/>
                </a:lnTo>
                <a:lnTo>
                  <a:pt x="187226" y="330398"/>
                </a:lnTo>
                <a:lnTo>
                  <a:pt x="220128" y="198651"/>
                </a:lnTo>
                <a:cubicBezTo>
                  <a:pt x="269206" y="200992"/>
                  <a:pt x="308372" y="241121"/>
                  <a:pt x="308372" y="290750"/>
                </a:cubicBezTo>
                <a:lnTo>
                  <a:pt x="308372" y="319384"/>
                </a:lnTo>
                <a:cubicBezTo>
                  <a:pt x="308372" y="337625"/>
                  <a:pt x="293573" y="352424"/>
                  <a:pt x="275332" y="352424"/>
                </a:cubicBezTo>
                <a:lnTo>
                  <a:pt x="33040" y="352424"/>
                </a:lnTo>
                <a:cubicBezTo>
                  <a:pt x="14799" y="352424"/>
                  <a:pt x="0" y="337625"/>
                  <a:pt x="0" y="319384"/>
                </a:cubicBezTo>
                <a:lnTo>
                  <a:pt x="0" y="290750"/>
                </a:lnTo>
                <a:cubicBezTo>
                  <a:pt x="0" y="241121"/>
                  <a:pt x="39166" y="200992"/>
                  <a:pt x="88244" y="198651"/>
                </a:cubicBezTo>
                <a:lnTo>
                  <a:pt x="121146" y="330398"/>
                </a:lnTo>
                <a:lnTo>
                  <a:pt x="143173" y="236785"/>
                </a:lnTo>
                <a:close/>
                <a:moveTo>
                  <a:pt x="154186" y="0"/>
                </a:moveTo>
                <a:cubicBezTo>
                  <a:pt x="202851" y="0"/>
                  <a:pt x="242292" y="39441"/>
                  <a:pt x="242292" y="88107"/>
                </a:cubicBezTo>
                <a:cubicBezTo>
                  <a:pt x="242292" y="136772"/>
                  <a:pt x="202851" y="176213"/>
                  <a:pt x="154186" y="176213"/>
                </a:cubicBezTo>
                <a:cubicBezTo>
                  <a:pt x="105521" y="176213"/>
                  <a:pt x="66080" y="136772"/>
                  <a:pt x="66080" y="88107"/>
                </a:cubicBezTo>
                <a:cubicBezTo>
                  <a:pt x="66080" y="39441"/>
                  <a:pt x="105521" y="0"/>
                  <a:pt x="1541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15732A83-C891-F948-9E3A-42766159F10F}"/>
              </a:ext>
            </a:extLst>
          </p:cNvPr>
          <p:cNvSpPr txBox="1"/>
          <p:nvPr/>
        </p:nvSpPr>
        <p:spPr>
          <a:xfrm>
            <a:off x="3369524" y="2151384"/>
            <a:ext cx="308372" cy="352424"/>
          </a:xfrm>
          <a:custGeom>
            <a:avLst/>
            <a:gdLst>
              <a:gd name="connsiteX0" fmla="*/ 92512 w 308372"/>
              <a:gd name="connsiteY0" fmla="*/ 198238 h 352424"/>
              <a:gd name="connsiteX1" fmla="*/ 104007 w 308372"/>
              <a:gd name="connsiteY1" fmla="*/ 198238 h 352424"/>
              <a:gd name="connsiteX2" fmla="*/ 154186 w 308372"/>
              <a:gd name="connsiteY2" fmla="*/ 209252 h 352424"/>
              <a:gd name="connsiteX3" fmla="*/ 204366 w 308372"/>
              <a:gd name="connsiteY3" fmla="*/ 198238 h 352424"/>
              <a:gd name="connsiteX4" fmla="*/ 215860 w 308372"/>
              <a:gd name="connsiteY4" fmla="*/ 198238 h 352424"/>
              <a:gd name="connsiteX5" fmla="*/ 308372 w 308372"/>
              <a:gd name="connsiteY5" fmla="*/ 290750 h 352424"/>
              <a:gd name="connsiteX6" fmla="*/ 308372 w 308372"/>
              <a:gd name="connsiteY6" fmla="*/ 319384 h 352424"/>
              <a:gd name="connsiteX7" fmla="*/ 275332 w 308372"/>
              <a:gd name="connsiteY7" fmla="*/ 352424 h 352424"/>
              <a:gd name="connsiteX8" fmla="*/ 33040 w 308372"/>
              <a:gd name="connsiteY8" fmla="*/ 352424 h 352424"/>
              <a:gd name="connsiteX9" fmla="*/ 0 w 308372"/>
              <a:gd name="connsiteY9" fmla="*/ 319384 h 352424"/>
              <a:gd name="connsiteX10" fmla="*/ 0 w 308372"/>
              <a:gd name="connsiteY10" fmla="*/ 290750 h 352424"/>
              <a:gd name="connsiteX11" fmla="*/ 92512 w 308372"/>
              <a:gd name="connsiteY11" fmla="*/ 198238 h 352424"/>
              <a:gd name="connsiteX12" fmla="*/ 154186 w 308372"/>
              <a:gd name="connsiteY12" fmla="*/ 0 h 352424"/>
              <a:gd name="connsiteX13" fmla="*/ 242292 w 308372"/>
              <a:gd name="connsiteY13" fmla="*/ 88107 h 352424"/>
              <a:gd name="connsiteX14" fmla="*/ 154186 w 308372"/>
              <a:gd name="connsiteY14" fmla="*/ 176213 h 352424"/>
              <a:gd name="connsiteX15" fmla="*/ 66080 w 308372"/>
              <a:gd name="connsiteY15" fmla="*/ 88107 h 352424"/>
              <a:gd name="connsiteX16" fmla="*/ 154186 w 308372"/>
              <a:gd name="connsiteY16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8372" h="352424">
                <a:moveTo>
                  <a:pt x="92512" y="198238"/>
                </a:moveTo>
                <a:lnTo>
                  <a:pt x="104007" y="198238"/>
                </a:lnTo>
                <a:cubicBezTo>
                  <a:pt x="119357" y="205259"/>
                  <a:pt x="136289" y="209252"/>
                  <a:pt x="154186" y="209252"/>
                </a:cubicBezTo>
                <a:cubicBezTo>
                  <a:pt x="172083" y="209252"/>
                  <a:pt x="189085" y="205259"/>
                  <a:pt x="204366" y="198238"/>
                </a:cubicBezTo>
                <a:lnTo>
                  <a:pt x="215860" y="198238"/>
                </a:lnTo>
                <a:cubicBezTo>
                  <a:pt x="266934" y="198238"/>
                  <a:pt x="308372" y="239676"/>
                  <a:pt x="308372" y="290750"/>
                </a:cubicBezTo>
                <a:lnTo>
                  <a:pt x="308372" y="319384"/>
                </a:lnTo>
                <a:cubicBezTo>
                  <a:pt x="308372" y="337625"/>
                  <a:pt x="293573" y="352424"/>
                  <a:pt x="275332" y="352424"/>
                </a:cubicBezTo>
                <a:lnTo>
                  <a:pt x="33040" y="352424"/>
                </a:lnTo>
                <a:cubicBezTo>
                  <a:pt x="14799" y="352424"/>
                  <a:pt x="0" y="337625"/>
                  <a:pt x="0" y="319384"/>
                </a:cubicBezTo>
                <a:lnTo>
                  <a:pt x="0" y="290750"/>
                </a:lnTo>
                <a:cubicBezTo>
                  <a:pt x="0" y="239676"/>
                  <a:pt x="41438" y="198238"/>
                  <a:pt x="92512" y="198238"/>
                </a:cubicBezTo>
                <a:close/>
                <a:moveTo>
                  <a:pt x="154186" y="0"/>
                </a:moveTo>
                <a:cubicBezTo>
                  <a:pt x="202851" y="0"/>
                  <a:pt x="242292" y="39441"/>
                  <a:pt x="242292" y="88107"/>
                </a:cubicBezTo>
                <a:cubicBezTo>
                  <a:pt x="242292" y="136772"/>
                  <a:pt x="202851" y="176213"/>
                  <a:pt x="154186" y="176213"/>
                </a:cubicBezTo>
                <a:cubicBezTo>
                  <a:pt x="105521" y="176213"/>
                  <a:pt x="66080" y="136772"/>
                  <a:pt x="66080" y="88107"/>
                </a:cubicBezTo>
                <a:cubicBezTo>
                  <a:pt x="66080" y="39441"/>
                  <a:pt x="105521" y="0"/>
                  <a:pt x="1541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12" name="TextBox 311">
            <a:extLst>
              <a:ext uri="{FF2B5EF4-FFF2-40B4-BE49-F238E27FC236}">
                <a16:creationId xmlns:a16="http://schemas.microsoft.com/office/drawing/2014/main" id="{23231AEF-514B-4749-86FB-2AF7B8897D7F}"/>
              </a:ext>
            </a:extLst>
          </p:cNvPr>
          <p:cNvSpPr txBox="1"/>
          <p:nvPr/>
        </p:nvSpPr>
        <p:spPr>
          <a:xfrm>
            <a:off x="7574090" y="2151382"/>
            <a:ext cx="440530" cy="352426"/>
          </a:xfrm>
          <a:custGeom>
            <a:avLst/>
            <a:gdLst>
              <a:gd name="connsiteX0" fmla="*/ 352424 w 440530"/>
              <a:gd name="connsiteY0" fmla="*/ 242293 h 352426"/>
              <a:gd name="connsiteX1" fmla="*/ 418504 w 440530"/>
              <a:gd name="connsiteY1" fmla="*/ 242293 h 352426"/>
              <a:gd name="connsiteX2" fmla="*/ 440530 w 440530"/>
              <a:gd name="connsiteY2" fmla="*/ 264320 h 352426"/>
              <a:gd name="connsiteX3" fmla="*/ 440530 w 440530"/>
              <a:gd name="connsiteY3" fmla="*/ 330400 h 352426"/>
              <a:gd name="connsiteX4" fmla="*/ 418504 w 440530"/>
              <a:gd name="connsiteY4" fmla="*/ 352426 h 352426"/>
              <a:gd name="connsiteX5" fmla="*/ 352424 w 440530"/>
              <a:gd name="connsiteY5" fmla="*/ 352426 h 352426"/>
              <a:gd name="connsiteX6" fmla="*/ 330398 w 440530"/>
              <a:gd name="connsiteY6" fmla="*/ 330400 h 352426"/>
              <a:gd name="connsiteX7" fmla="*/ 330398 w 440530"/>
              <a:gd name="connsiteY7" fmla="*/ 264320 h 352426"/>
              <a:gd name="connsiteX8" fmla="*/ 352424 w 440530"/>
              <a:gd name="connsiteY8" fmla="*/ 242293 h 352426"/>
              <a:gd name="connsiteX9" fmla="*/ 187226 w 440530"/>
              <a:gd name="connsiteY9" fmla="*/ 242293 h 352426"/>
              <a:gd name="connsiteX10" fmla="*/ 253306 w 440530"/>
              <a:gd name="connsiteY10" fmla="*/ 242293 h 352426"/>
              <a:gd name="connsiteX11" fmla="*/ 275332 w 440530"/>
              <a:gd name="connsiteY11" fmla="*/ 264320 h 352426"/>
              <a:gd name="connsiteX12" fmla="*/ 275332 w 440530"/>
              <a:gd name="connsiteY12" fmla="*/ 330400 h 352426"/>
              <a:gd name="connsiteX13" fmla="*/ 253306 w 440530"/>
              <a:gd name="connsiteY13" fmla="*/ 352426 h 352426"/>
              <a:gd name="connsiteX14" fmla="*/ 187226 w 440530"/>
              <a:gd name="connsiteY14" fmla="*/ 352426 h 352426"/>
              <a:gd name="connsiteX15" fmla="*/ 165199 w 440530"/>
              <a:gd name="connsiteY15" fmla="*/ 330400 h 352426"/>
              <a:gd name="connsiteX16" fmla="*/ 165199 w 440530"/>
              <a:gd name="connsiteY16" fmla="*/ 264320 h 352426"/>
              <a:gd name="connsiteX17" fmla="*/ 187226 w 440530"/>
              <a:gd name="connsiteY17" fmla="*/ 242293 h 352426"/>
              <a:gd name="connsiteX18" fmla="*/ 22027 w 440530"/>
              <a:gd name="connsiteY18" fmla="*/ 242293 h 352426"/>
              <a:gd name="connsiteX19" fmla="*/ 88107 w 440530"/>
              <a:gd name="connsiteY19" fmla="*/ 242293 h 352426"/>
              <a:gd name="connsiteX20" fmla="*/ 110133 w 440530"/>
              <a:gd name="connsiteY20" fmla="*/ 264320 h 352426"/>
              <a:gd name="connsiteX21" fmla="*/ 110133 w 440530"/>
              <a:gd name="connsiteY21" fmla="*/ 330400 h 352426"/>
              <a:gd name="connsiteX22" fmla="*/ 88107 w 440530"/>
              <a:gd name="connsiteY22" fmla="*/ 352426 h 352426"/>
              <a:gd name="connsiteX23" fmla="*/ 22027 w 440530"/>
              <a:gd name="connsiteY23" fmla="*/ 352426 h 352426"/>
              <a:gd name="connsiteX24" fmla="*/ 0 w 440530"/>
              <a:gd name="connsiteY24" fmla="*/ 330400 h 352426"/>
              <a:gd name="connsiteX25" fmla="*/ 0 w 440530"/>
              <a:gd name="connsiteY25" fmla="*/ 264320 h 352426"/>
              <a:gd name="connsiteX26" fmla="*/ 22027 w 440530"/>
              <a:gd name="connsiteY26" fmla="*/ 242293 h 352426"/>
              <a:gd name="connsiteX27" fmla="*/ 176212 w 440530"/>
              <a:gd name="connsiteY27" fmla="*/ 0 h 352426"/>
              <a:gd name="connsiteX28" fmla="*/ 264318 w 440530"/>
              <a:gd name="connsiteY28" fmla="*/ 0 h 352426"/>
              <a:gd name="connsiteX29" fmla="*/ 286345 w 440530"/>
              <a:gd name="connsiteY29" fmla="*/ 22027 h 352426"/>
              <a:gd name="connsiteX30" fmla="*/ 286345 w 440530"/>
              <a:gd name="connsiteY30" fmla="*/ 88107 h 352426"/>
              <a:gd name="connsiteX31" fmla="*/ 264318 w 440530"/>
              <a:gd name="connsiteY31" fmla="*/ 110133 h 352426"/>
              <a:gd name="connsiteX32" fmla="*/ 236785 w 440530"/>
              <a:gd name="connsiteY32" fmla="*/ 110133 h 352426"/>
              <a:gd name="connsiteX33" fmla="*/ 236785 w 440530"/>
              <a:gd name="connsiteY33" fmla="*/ 154186 h 352426"/>
              <a:gd name="connsiteX34" fmla="*/ 375545 w 440530"/>
              <a:gd name="connsiteY34" fmla="*/ 154186 h 352426"/>
              <a:gd name="connsiteX35" fmla="*/ 401984 w 440530"/>
              <a:gd name="connsiteY35" fmla="*/ 180625 h 352426"/>
              <a:gd name="connsiteX36" fmla="*/ 401984 w 440530"/>
              <a:gd name="connsiteY36" fmla="*/ 220266 h 352426"/>
              <a:gd name="connsiteX37" fmla="*/ 368944 w 440530"/>
              <a:gd name="connsiteY37" fmla="*/ 220266 h 352426"/>
              <a:gd name="connsiteX38" fmla="*/ 368944 w 440530"/>
              <a:gd name="connsiteY38" fmla="*/ 187226 h 352426"/>
              <a:gd name="connsiteX39" fmla="*/ 236785 w 440530"/>
              <a:gd name="connsiteY39" fmla="*/ 187226 h 352426"/>
              <a:gd name="connsiteX40" fmla="*/ 236785 w 440530"/>
              <a:gd name="connsiteY40" fmla="*/ 220266 h 352426"/>
              <a:gd name="connsiteX41" fmla="*/ 203745 w 440530"/>
              <a:gd name="connsiteY41" fmla="*/ 220266 h 352426"/>
              <a:gd name="connsiteX42" fmla="*/ 203745 w 440530"/>
              <a:gd name="connsiteY42" fmla="*/ 187226 h 352426"/>
              <a:gd name="connsiteX43" fmla="*/ 71586 w 440530"/>
              <a:gd name="connsiteY43" fmla="*/ 187226 h 352426"/>
              <a:gd name="connsiteX44" fmla="*/ 71586 w 440530"/>
              <a:gd name="connsiteY44" fmla="*/ 220266 h 352426"/>
              <a:gd name="connsiteX45" fmla="*/ 38546 w 440530"/>
              <a:gd name="connsiteY45" fmla="*/ 220266 h 352426"/>
              <a:gd name="connsiteX46" fmla="*/ 38546 w 440530"/>
              <a:gd name="connsiteY46" fmla="*/ 180625 h 352426"/>
              <a:gd name="connsiteX47" fmla="*/ 64985 w 440530"/>
              <a:gd name="connsiteY47" fmla="*/ 154186 h 352426"/>
              <a:gd name="connsiteX48" fmla="*/ 203745 w 440530"/>
              <a:gd name="connsiteY48" fmla="*/ 154186 h 352426"/>
              <a:gd name="connsiteX49" fmla="*/ 203745 w 440530"/>
              <a:gd name="connsiteY49" fmla="*/ 110133 h 352426"/>
              <a:gd name="connsiteX50" fmla="*/ 176212 w 440530"/>
              <a:gd name="connsiteY50" fmla="*/ 110133 h 352426"/>
              <a:gd name="connsiteX51" fmla="*/ 154185 w 440530"/>
              <a:gd name="connsiteY51" fmla="*/ 88107 h 352426"/>
              <a:gd name="connsiteX52" fmla="*/ 154185 w 440530"/>
              <a:gd name="connsiteY52" fmla="*/ 22027 h 352426"/>
              <a:gd name="connsiteX53" fmla="*/ 176212 w 440530"/>
              <a:gd name="connsiteY53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40530" h="352426">
                <a:moveTo>
                  <a:pt x="352424" y="242293"/>
                </a:moveTo>
                <a:lnTo>
                  <a:pt x="418504" y="242293"/>
                </a:lnTo>
                <a:cubicBezTo>
                  <a:pt x="430667" y="242293"/>
                  <a:pt x="440530" y="252157"/>
                  <a:pt x="440530" y="264320"/>
                </a:cubicBezTo>
                <a:lnTo>
                  <a:pt x="440530" y="330400"/>
                </a:lnTo>
                <a:cubicBezTo>
                  <a:pt x="440530" y="342562"/>
                  <a:pt x="430667" y="352426"/>
                  <a:pt x="418504" y="352426"/>
                </a:cubicBezTo>
                <a:lnTo>
                  <a:pt x="352424" y="352426"/>
                </a:lnTo>
                <a:cubicBezTo>
                  <a:pt x="340261" y="352426"/>
                  <a:pt x="330398" y="342562"/>
                  <a:pt x="330398" y="330400"/>
                </a:cubicBezTo>
                <a:lnTo>
                  <a:pt x="330398" y="264320"/>
                </a:lnTo>
                <a:cubicBezTo>
                  <a:pt x="330398" y="252157"/>
                  <a:pt x="340261" y="242293"/>
                  <a:pt x="352424" y="242293"/>
                </a:cubicBezTo>
                <a:close/>
                <a:moveTo>
                  <a:pt x="187226" y="242293"/>
                </a:moveTo>
                <a:lnTo>
                  <a:pt x="253306" y="242293"/>
                </a:lnTo>
                <a:cubicBezTo>
                  <a:pt x="265468" y="242293"/>
                  <a:pt x="275332" y="252157"/>
                  <a:pt x="275332" y="264320"/>
                </a:cubicBezTo>
                <a:lnTo>
                  <a:pt x="275332" y="330400"/>
                </a:lnTo>
                <a:cubicBezTo>
                  <a:pt x="275332" y="342562"/>
                  <a:pt x="265468" y="352426"/>
                  <a:pt x="253306" y="352426"/>
                </a:cubicBezTo>
                <a:lnTo>
                  <a:pt x="187226" y="352426"/>
                </a:lnTo>
                <a:cubicBezTo>
                  <a:pt x="175063" y="352426"/>
                  <a:pt x="165199" y="342562"/>
                  <a:pt x="165199" y="330400"/>
                </a:cubicBezTo>
                <a:lnTo>
                  <a:pt x="165199" y="264320"/>
                </a:lnTo>
                <a:cubicBezTo>
                  <a:pt x="165199" y="252157"/>
                  <a:pt x="175063" y="242293"/>
                  <a:pt x="187226" y="242293"/>
                </a:cubicBezTo>
                <a:close/>
                <a:moveTo>
                  <a:pt x="22027" y="242293"/>
                </a:moveTo>
                <a:lnTo>
                  <a:pt x="88107" y="242293"/>
                </a:lnTo>
                <a:cubicBezTo>
                  <a:pt x="100269" y="242293"/>
                  <a:pt x="110133" y="252157"/>
                  <a:pt x="110133" y="264320"/>
                </a:cubicBezTo>
                <a:lnTo>
                  <a:pt x="110133" y="330400"/>
                </a:lnTo>
                <a:cubicBezTo>
                  <a:pt x="110133" y="342562"/>
                  <a:pt x="100269" y="352426"/>
                  <a:pt x="88107" y="352426"/>
                </a:cubicBezTo>
                <a:lnTo>
                  <a:pt x="22027" y="352426"/>
                </a:lnTo>
                <a:cubicBezTo>
                  <a:pt x="9864" y="352426"/>
                  <a:pt x="0" y="342562"/>
                  <a:pt x="0" y="330400"/>
                </a:cubicBezTo>
                <a:lnTo>
                  <a:pt x="0" y="264320"/>
                </a:lnTo>
                <a:cubicBezTo>
                  <a:pt x="0" y="252157"/>
                  <a:pt x="9864" y="242293"/>
                  <a:pt x="22027" y="242293"/>
                </a:cubicBezTo>
                <a:close/>
                <a:moveTo>
                  <a:pt x="176212" y="0"/>
                </a:moveTo>
                <a:lnTo>
                  <a:pt x="264318" y="0"/>
                </a:lnTo>
                <a:cubicBezTo>
                  <a:pt x="276481" y="0"/>
                  <a:pt x="286345" y="9864"/>
                  <a:pt x="286345" y="22027"/>
                </a:cubicBezTo>
                <a:lnTo>
                  <a:pt x="286345" y="88107"/>
                </a:lnTo>
                <a:cubicBezTo>
                  <a:pt x="286345" y="100269"/>
                  <a:pt x="276481" y="110133"/>
                  <a:pt x="264318" y="110133"/>
                </a:cubicBezTo>
                <a:lnTo>
                  <a:pt x="236785" y="110133"/>
                </a:lnTo>
                <a:lnTo>
                  <a:pt x="236785" y="154186"/>
                </a:lnTo>
                <a:lnTo>
                  <a:pt x="375545" y="154186"/>
                </a:lnTo>
                <a:cubicBezTo>
                  <a:pt x="390124" y="154186"/>
                  <a:pt x="401984" y="166053"/>
                  <a:pt x="401984" y="180625"/>
                </a:cubicBezTo>
                <a:lnTo>
                  <a:pt x="401984" y="220266"/>
                </a:lnTo>
                <a:lnTo>
                  <a:pt x="368944" y="220266"/>
                </a:lnTo>
                <a:lnTo>
                  <a:pt x="368944" y="187226"/>
                </a:lnTo>
                <a:lnTo>
                  <a:pt x="236785" y="187226"/>
                </a:lnTo>
                <a:lnTo>
                  <a:pt x="236785" y="220266"/>
                </a:lnTo>
                <a:lnTo>
                  <a:pt x="203745" y="220266"/>
                </a:lnTo>
                <a:lnTo>
                  <a:pt x="203745" y="187226"/>
                </a:lnTo>
                <a:lnTo>
                  <a:pt x="71586" y="187226"/>
                </a:lnTo>
                <a:lnTo>
                  <a:pt x="71586" y="220266"/>
                </a:lnTo>
                <a:lnTo>
                  <a:pt x="38546" y="220266"/>
                </a:lnTo>
                <a:lnTo>
                  <a:pt x="38546" y="180625"/>
                </a:lnTo>
                <a:cubicBezTo>
                  <a:pt x="38546" y="166046"/>
                  <a:pt x="50406" y="154186"/>
                  <a:pt x="64985" y="154186"/>
                </a:cubicBezTo>
                <a:lnTo>
                  <a:pt x="203745" y="154186"/>
                </a:lnTo>
                <a:lnTo>
                  <a:pt x="203745" y="110133"/>
                </a:lnTo>
                <a:lnTo>
                  <a:pt x="176212" y="110133"/>
                </a:lnTo>
                <a:cubicBezTo>
                  <a:pt x="164049" y="110133"/>
                  <a:pt x="154185" y="100269"/>
                  <a:pt x="154185" y="88107"/>
                </a:cubicBezTo>
                <a:lnTo>
                  <a:pt x="154185" y="22027"/>
                </a:lnTo>
                <a:cubicBezTo>
                  <a:pt x="154185" y="9864"/>
                  <a:pt x="164049" y="0"/>
                  <a:pt x="1762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7446E313-7E58-F844-8A89-9E84601F9111}"/>
              </a:ext>
            </a:extLst>
          </p:cNvPr>
          <p:cNvSpPr txBox="1"/>
          <p:nvPr/>
        </p:nvSpPr>
        <p:spPr>
          <a:xfrm>
            <a:off x="5955193" y="2950037"/>
            <a:ext cx="264319" cy="352425"/>
          </a:xfrm>
          <a:custGeom>
            <a:avLst/>
            <a:gdLst/>
            <a:ahLst/>
            <a:cxnLst/>
            <a:rect l="l" t="t" r="r" b="b"/>
            <a:pathLst>
              <a:path w="264319" h="352425">
                <a:moveTo>
                  <a:pt x="132160" y="0"/>
                </a:moveTo>
                <a:cubicBezTo>
                  <a:pt x="156458" y="0"/>
                  <a:pt x="176213" y="19755"/>
                  <a:pt x="176213" y="44053"/>
                </a:cubicBezTo>
                <a:lnTo>
                  <a:pt x="231279" y="44053"/>
                </a:lnTo>
                <a:cubicBezTo>
                  <a:pt x="249520" y="44053"/>
                  <a:pt x="264319" y="58852"/>
                  <a:pt x="264319" y="77093"/>
                </a:cubicBezTo>
                <a:lnTo>
                  <a:pt x="264319" y="319385"/>
                </a:lnTo>
                <a:cubicBezTo>
                  <a:pt x="264319" y="337626"/>
                  <a:pt x="249520" y="352425"/>
                  <a:pt x="231279" y="352425"/>
                </a:cubicBezTo>
                <a:lnTo>
                  <a:pt x="33040" y="352425"/>
                </a:lnTo>
                <a:cubicBezTo>
                  <a:pt x="14799" y="352425"/>
                  <a:pt x="0" y="337626"/>
                  <a:pt x="0" y="319385"/>
                </a:cubicBezTo>
                <a:lnTo>
                  <a:pt x="0" y="77093"/>
                </a:lnTo>
                <a:cubicBezTo>
                  <a:pt x="0" y="58852"/>
                  <a:pt x="14799" y="44053"/>
                  <a:pt x="33040" y="44053"/>
                </a:cubicBezTo>
                <a:lnTo>
                  <a:pt x="88106" y="44053"/>
                </a:lnTo>
                <a:cubicBezTo>
                  <a:pt x="88106" y="19755"/>
                  <a:pt x="107862" y="0"/>
                  <a:pt x="132160" y="0"/>
                </a:cubicBezTo>
                <a:close/>
                <a:moveTo>
                  <a:pt x="132160" y="27533"/>
                </a:moveTo>
                <a:cubicBezTo>
                  <a:pt x="123005" y="27533"/>
                  <a:pt x="115640" y="34899"/>
                  <a:pt x="115640" y="44053"/>
                </a:cubicBezTo>
                <a:cubicBezTo>
                  <a:pt x="115640" y="53208"/>
                  <a:pt x="123005" y="60573"/>
                  <a:pt x="132160" y="60573"/>
                </a:cubicBezTo>
                <a:cubicBezTo>
                  <a:pt x="141314" y="60573"/>
                  <a:pt x="148680" y="53208"/>
                  <a:pt x="148680" y="44053"/>
                </a:cubicBezTo>
                <a:cubicBezTo>
                  <a:pt x="148680" y="34899"/>
                  <a:pt x="141314" y="27533"/>
                  <a:pt x="132160" y="27533"/>
                </a:cubicBezTo>
                <a:close/>
                <a:moveTo>
                  <a:pt x="66080" y="126653"/>
                </a:moveTo>
                <a:cubicBezTo>
                  <a:pt x="56925" y="126653"/>
                  <a:pt x="49560" y="134018"/>
                  <a:pt x="49560" y="143173"/>
                </a:cubicBezTo>
                <a:cubicBezTo>
                  <a:pt x="49560" y="152328"/>
                  <a:pt x="56925" y="159693"/>
                  <a:pt x="66080" y="159693"/>
                </a:cubicBezTo>
                <a:cubicBezTo>
                  <a:pt x="75235" y="159693"/>
                  <a:pt x="82600" y="152328"/>
                  <a:pt x="82600" y="143173"/>
                </a:cubicBezTo>
                <a:cubicBezTo>
                  <a:pt x="82600" y="134018"/>
                  <a:pt x="75235" y="126653"/>
                  <a:pt x="66080" y="126653"/>
                </a:cubicBezTo>
                <a:close/>
                <a:moveTo>
                  <a:pt x="115640" y="132160"/>
                </a:moveTo>
                <a:cubicBezTo>
                  <a:pt x="112611" y="132160"/>
                  <a:pt x="110133" y="134637"/>
                  <a:pt x="110133" y="137666"/>
                </a:cubicBezTo>
                <a:lnTo>
                  <a:pt x="110133" y="148680"/>
                </a:lnTo>
                <a:cubicBezTo>
                  <a:pt x="110133" y="151708"/>
                  <a:pt x="112611" y="154186"/>
                  <a:pt x="115640" y="154186"/>
                </a:cubicBezTo>
                <a:lnTo>
                  <a:pt x="214759" y="154186"/>
                </a:lnTo>
                <a:cubicBezTo>
                  <a:pt x="217788" y="154186"/>
                  <a:pt x="220266" y="151708"/>
                  <a:pt x="220266" y="148680"/>
                </a:cubicBezTo>
                <a:lnTo>
                  <a:pt x="220266" y="137666"/>
                </a:lnTo>
                <a:cubicBezTo>
                  <a:pt x="220266" y="134637"/>
                  <a:pt x="217788" y="132160"/>
                  <a:pt x="214759" y="132160"/>
                </a:cubicBezTo>
                <a:lnTo>
                  <a:pt x="115640" y="132160"/>
                </a:lnTo>
                <a:close/>
                <a:moveTo>
                  <a:pt x="66080" y="192733"/>
                </a:moveTo>
                <a:cubicBezTo>
                  <a:pt x="56925" y="192733"/>
                  <a:pt x="49560" y="200098"/>
                  <a:pt x="49560" y="209253"/>
                </a:cubicBezTo>
                <a:cubicBezTo>
                  <a:pt x="49560" y="218407"/>
                  <a:pt x="56925" y="225773"/>
                  <a:pt x="66080" y="225773"/>
                </a:cubicBezTo>
                <a:cubicBezTo>
                  <a:pt x="75235" y="225773"/>
                  <a:pt x="82600" y="218407"/>
                  <a:pt x="82600" y="209253"/>
                </a:cubicBezTo>
                <a:cubicBezTo>
                  <a:pt x="82600" y="200098"/>
                  <a:pt x="75235" y="192733"/>
                  <a:pt x="66080" y="192733"/>
                </a:cubicBezTo>
                <a:close/>
                <a:moveTo>
                  <a:pt x="115640" y="198239"/>
                </a:moveTo>
                <a:cubicBezTo>
                  <a:pt x="112611" y="198239"/>
                  <a:pt x="110133" y="200717"/>
                  <a:pt x="110133" y="203746"/>
                </a:cubicBezTo>
                <a:lnTo>
                  <a:pt x="110133" y="214759"/>
                </a:lnTo>
                <a:cubicBezTo>
                  <a:pt x="110133" y="217788"/>
                  <a:pt x="112611" y="220266"/>
                  <a:pt x="115640" y="220266"/>
                </a:cubicBezTo>
                <a:lnTo>
                  <a:pt x="214759" y="220266"/>
                </a:lnTo>
                <a:cubicBezTo>
                  <a:pt x="217788" y="220266"/>
                  <a:pt x="220266" y="217788"/>
                  <a:pt x="220266" y="214759"/>
                </a:cubicBezTo>
                <a:lnTo>
                  <a:pt x="220266" y="203746"/>
                </a:lnTo>
                <a:cubicBezTo>
                  <a:pt x="220266" y="200717"/>
                  <a:pt x="217788" y="198239"/>
                  <a:pt x="214759" y="198239"/>
                </a:cubicBezTo>
                <a:lnTo>
                  <a:pt x="115640" y="198239"/>
                </a:lnTo>
                <a:close/>
                <a:moveTo>
                  <a:pt x="66080" y="258812"/>
                </a:moveTo>
                <a:cubicBezTo>
                  <a:pt x="56925" y="258812"/>
                  <a:pt x="49560" y="266178"/>
                  <a:pt x="49560" y="275332"/>
                </a:cubicBezTo>
                <a:cubicBezTo>
                  <a:pt x="49560" y="284487"/>
                  <a:pt x="56925" y="291852"/>
                  <a:pt x="66080" y="291852"/>
                </a:cubicBezTo>
                <a:cubicBezTo>
                  <a:pt x="75235" y="291852"/>
                  <a:pt x="82600" y="284487"/>
                  <a:pt x="82600" y="275332"/>
                </a:cubicBezTo>
                <a:cubicBezTo>
                  <a:pt x="82600" y="266178"/>
                  <a:pt x="75235" y="258812"/>
                  <a:pt x="66080" y="258812"/>
                </a:cubicBezTo>
                <a:close/>
                <a:moveTo>
                  <a:pt x="115640" y="264319"/>
                </a:moveTo>
                <a:cubicBezTo>
                  <a:pt x="112611" y="264319"/>
                  <a:pt x="110133" y="266797"/>
                  <a:pt x="110133" y="269826"/>
                </a:cubicBezTo>
                <a:lnTo>
                  <a:pt x="110133" y="280839"/>
                </a:lnTo>
                <a:cubicBezTo>
                  <a:pt x="110133" y="283868"/>
                  <a:pt x="112611" y="286346"/>
                  <a:pt x="115640" y="286346"/>
                </a:cubicBezTo>
                <a:lnTo>
                  <a:pt x="214759" y="286346"/>
                </a:lnTo>
                <a:cubicBezTo>
                  <a:pt x="217788" y="286346"/>
                  <a:pt x="220266" y="283868"/>
                  <a:pt x="220266" y="280839"/>
                </a:cubicBezTo>
                <a:lnTo>
                  <a:pt x="220266" y="269826"/>
                </a:lnTo>
                <a:cubicBezTo>
                  <a:pt x="220266" y="266797"/>
                  <a:pt x="217788" y="264319"/>
                  <a:pt x="214759" y="264319"/>
                </a:cubicBezTo>
                <a:lnTo>
                  <a:pt x="115640" y="2643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015D3EA0-1A03-094A-BE25-1B061C032B40}"/>
              </a:ext>
            </a:extLst>
          </p:cNvPr>
          <p:cNvSpPr txBox="1"/>
          <p:nvPr/>
        </p:nvSpPr>
        <p:spPr>
          <a:xfrm>
            <a:off x="6797504" y="2950037"/>
            <a:ext cx="264319" cy="352425"/>
          </a:xfrm>
          <a:custGeom>
            <a:avLst/>
            <a:gdLst/>
            <a:ahLst/>
            <a:cxnLst/>
            <a:rect l="l" t="t" r="r" b="b"/>
            <a:pathLst>
              <a:path w="264319" h="352425">
                <a:moveTo>
                  <a:pt x="132160" y="0"/>
                </a:moveTo>
                <a:cubicBezTo>
                  <a:pt x="156458" y="0"/>
                  <a:pt x="176213" y="19755"/>
                  <a:pt x="176213" y="44053"/>
                </a:cubicBezTo>
                <a:lnTo>
                  <a:pt x="231279" y="44053"/>
                </a:lnTo>
                <a:cubicBezTo>
                  <a:pt x="249520" y="44053"/>
                  <a:pt x="264319" y="58852"/>
                  <a:pt x="264319" y="77093"/>
                </a:cubicBezTo>
                <a:lnTo>
                  <a:pt x="264319" y="319385"/>
                </a:lnTo>
                <a:cubicBezTo>
                  <a:pt x="264319" y="337626"/>
                  <a:pt x="249520" y="352425"/>
                  <a:pt x="231279" y="352425"/>
                </a:cubicBezTo>
                <a:lnTo>
                  <a:pt x="33040" y="352425"/>
                </a:lnTo>
                <a:cubicBezTo>
                  <a:pt x="14799" y="352425"/>
                  <a:pt x="0" y="337626"/>
                  <a:pt x="0" y="319385"/>
                </a:cubicBezTo>
                <a:lnTo>
                  <a:pt x="0" y="77093"/>
                </a:lnTo>
                <a:cubicBezTo>
                  <a:pt x="0" y="58852"/>
                  <a:pt x="14799" y="44053"/>
                  <a:pt x="33040" y="44053"/>
                </a:cubicBezTo>
                <a:lnTo>
                  <a:pt x="88106" y="44053"/>
                </a:lnTo>
                <a:cubicBezTo>
                  <a:pt x="88106" y="19755"/>
                  <a:pt x="107862" y="0"/>
                  <a:pt x="132160" y="0"/>
                </a:cubicBezTo>
                <a:close/>
                <a:moveTo>
                  <a:pt x="132160" y="27533"/>
                </a:moveTo>
                <a:cubicBezTo>
                  <a:pt x="123005" y="27533"/>
                  <a:pt x="115640" y="34899"/>
                  <a:pt x="115640" y="44053"/>
                </a:cubicBezTo>
                <a:cubicBezTo>
                  <a:pt x="115640" y="53208"/>
                  <a:pt x="123005" y="60573"/>
                  <a:pt x="132160" y="60573"/>
                </a:cubicBezTo>
                <a:cubicBezTo>
                  <a:pt x="141314" y="60573"/>
                  <a:pt x="148680" y="53208"/>
                  <a:pt x="148680" y="44053"/>
                </a:cubicBezTo>
                <a:cubicBezTo>
                  <a:pt x="148680" y="34899"/>
                  <a:pt x="141314" y="27533"/>
                  <a:pt x="132160" y="27533"/>
                </a:cubicBezTo>
                <a:close/>
                <a:moveTo>
                  <a:pt x="190392" y="153377"/>
                </a:moveTo>
                <a:cubicBezTo>
                  <a:pt x="188276" y="153360"/>
                  <a:pt x="186159" y="154152"/>
                  <a:pt x="184541" y="155769"/>
                </a:cubicBezTo>
                <a:lnTo>
                  <a:pt x="111578" y="228182"/>
                </a:lnTo>
                <a:lnTo>
                  <a:pt x="79915" y="196243"/>
                </a:lnTo>
                <a:cubicBezTo>
                  <a:pt x="76680" y="193008"/>
                  <a:pt x="71449" y="192939"/>
                  <a:pt x="68213" y="196174"/>
                </a:cubicBezTo>
                <a:lnTo>
                  <a:pt x="48665" y="215585"/>
                </a:lnTo>
                <a:cubicBezTo>
                  <a:pt x="45430" y="218821"/>
                  <a:pt x="45361" y="224052"/>
                  <a:pt x="48596" y="227287"/>
                </a:cubicBezTo>
                <a:lnTo>
                  <a:pt x="105453" y="284625"/>
                </a:lnTo>
                <a:cubicBezTo>
                  <a:pt x="108688" y="287860"/>
                  <a:pt x="113919" y="287929"/>
                  <a:pt x="117154" y="284693"/>
                </a:cubicBezTo>
                <a:lnTo>
                  <a:pt x="215585" y="187088"/>
                </a:lnTo>
                <a:cubicBezTo>
                  <a:pt x="218821" y="183853"/>
                  <a:pt x="218889" y="178690"/>
                  <a:pt x="215654" y="175387"/>
                </a:cubicBezTo>
                <a:lnTo>
                  <a:pt x="196243" y="155838"/>
                </a:lnTo>
                <a:cubicBezTo>
                  <a:pt x="194626" y="154221"/>
                  <a:pt x="192509" y="153395"/>
                  <a:pt x="190392" y="1533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4B7A8720-CDCD-2941-904F-E4B83437E17A}"/>
              </a:ext>
            </a:extLst>
          </p:cNvPr>
          <p:cNvSpPr txBox="1"/>
          <p:nvPr/>
        </p:nvSpPr>
        <p:spPr>
          <a:xfrm>
            <a:off x="7574089" y="2950037"/>
            <a:ext cx="440531" cy="352425"/>
          </a:xfrm>
          <a:custGeom>
            <a:avLst/>
            <a:gdLst/>
            <a:ahLst/>
            <a:cxnLst/>
            <a:rect l="l" t="t" r="r" b="b"/>
            <a:pathLst>
              <a:path w="440531" h="352425">
                <a:moveTo>
                  <a:pt x="55067" y="0"/>
                </a:moveTo>
                <a:lnTo>
                  <a:pt x="66080" y="0"/>
                </a:lnTo>
                <a:cubicBezTo>
                  <a:pt x="72165" y="0"/>
                  <a:pt x="77093" y="4929"/>
                  <a:pt x="77093" y="11014"/>
                </a:cubicBezTo>
                <a:lnTo>
                  <a:pt x="77093" y="66080"/>
                </a:lnTo>
                <a:lnTo>
                  <a:pt x="121146" y="66080"/>
                </a:lnTo>
                <a:lnTo>
                  <a:pt x="121146" y="11014"/>
                </a:lnTo>
                <a:cubicBezTo>
                  <a:pt x="121146" y="4929"/>
                  <a:pt x="126075" y="0"/>
                  <a:pt x="132160" y="0"/>
                </a:cubicBezTo>
                <a:lnTo>
                  <a:pt x="143173" y="0"/>
                </a:lnTo>
                <a:cubicBezTo>
                  <a:pt x="149258" y="0"/>
                  <a:pt x="154186" y="4929"/>
                  <a:pt x="154186" y="11014"/>
                </a:cubicBezTo>
                <a:lnTo>
                  <a:pt x="154186" y="66080"/>
                </a:lnTo>
                <a:lnTo>
                  <a:pt x="198239" y="66080"/>
                </a:lnTo>
                <a:lnTo>
                  <a:pt x="198239" y="16520"/>
                </a:lnTo>
                <a:cubicBezTo>
                  <a:pt x="198239" y="7393"/>
                  <a:pt x="205632" y="0"/>
                  <a:pt x="214759" y="0"/>
                </a:cubicBezTo>
                <a:lnTo>
                  <a:pt x="313879" y="0"/>
                </a:lnTo>
                <a:cubicBezTo>
                  <a:pt x="323006" y="0"/>
                  <a:pt x="330399" y="7393"/>
                  <a:pt x="330399" y="16520"/>
                </a:cubicBezTo>
                <a:lnTo>
                  <a:pt x="330399" y="132160"/>
                </a:lnTo>
                <a:lnTo>
                  <a:pt x="424012" y="132160"/>
                </a:lnTo>
                <a:cubicBezTo>
                  <a:pt x="433132" y="132160"/>
                  <a:pt x="440531" y="139552"/>
                  <a:pt x="440531" y="148680"/>
                </a:cubicBezTo>
                <a:lnTo>
                  <a:pt x="440531" y="330399"/>
                </a:lnTo>
                <a:cubicBezTo>
                  <a:pt x="440531" y="342561"/>
                  <a:pt x="430668" y="352425"/>
                  <a:pt x="418505" y="352425"/>
                </a:cubicBezTo>
                <a:lnTo>
                  <a:pt x="22027" y="352425"/>
                </a:lnTo>
                <a:cubicBezTo>
                  <a:pt x="9864" y="352425"/>
                  <a:pt x="0" y="342561"/>
                  <a:pt x="0" y="330399"/>
                </a:cubicBezTo>
                <a:lnTo>
                  <a:pt x="0" y="82600"/>
                </a:lnTo>
                <a:cubicBezTo>
                  <a:pt x="0" y="73473"/>
                  <a:pt x="7393" y="66080"/>
                  <a:pt x="16520" y="66080"/>
                </a:cubicBezTo>
                <a:lnTo>
                  <a:pt x="44053" y="66080"/>
                </a:lnTo>
                <a:lnTo>
                  <a:pt x="44053" y="11014"/>
                </a:lnTo>
                <a:cubicBezTo>
                  <a:pt x="44053" y="4929"/>
                  <a:pt x="48982" y="0"/>
                  <a:pt x="55067" y="0"/>
                </a:cubicBezTo>
                <a:close/>
                <a:moveTo>
                  <a:pt x="52313" y="110133"/>
                </a:moveTo>
                <a:cubicBezTo>
                  <a:pt x="47750" y="110133"/>
                  <a:pt x="44053" y="113829"/>
                  <a:pt x="44053" y="118393"/>
                </a:cubicBezTo>
                <a:lnTo>
                  <a:pt x="44053" y="145926"/>
                </a:lnTo>
                <a:cubicBezTo>
                  <a:pt x="44053" y="150490"/>
                  <a:pt x="47750" y="154186"/>
                  <a:pt x="52313" y="154186"/>
                </a:cubicBezTo>
                <a:lnTo>
                  <a:pt x="79847" y="154186"/>
                </a:lnTo>
                <a:cubicBezTo>
                  <a:pt x="84410" y="154186"/>
                  <a:pt x="88107" y="150490"/>
                  <a:pt x="88107" y="145926"/>
                </a:cubicBezTo>
                <a:lnTo>
                  <a:pt x="88107" y="118393"/>
                </a:lnTo>
                <a:cubicBezTo>
                  <a:pt x="88107" y="113829"/>
                  <a:pt x="84410" y="110133"/>
                  <a:pt x="79847" y="110133"/>
                </a:cubicBezTo>
                <a:lnTo>
                  <a:pt x="52313" y="110133"/>
                </a:lnTo>
                <a:close/>
                <a:moveTo>
                  <a:pt x="140420" y="110133"/>
                </a:moveTo>
                <a:cubicBezTo>
                  <a:pt x="135856" y="110133"/>
                  <a:pt x="132160" y="113829"/>
                  <a:pt x="132160" y="118393"/>
                </a:cubicBezTo>
                <a:lnTo>
                  <a:pt x="132160" y="145926"/>
                </a:lnTo>
                <a:cubicBezTo>
                  <a:pt x="132160" y="150490"/>
                  <a:pt x="135856" y="154186"/>
                  <a:pt x="140420" y="154186"/>
                </a:cubicBezTo>
                <a:lnTo>
                  <a:pt x="167953" y="154186"/>
                </a:lnTo>
                <a:cubicBezTo>
                  <a:pt x="172516" y="154186"/>
                  <a:pt x="176213" y="150490"/>
                  <a:pt x="176213" y="145926"/>
                </a:cubicBezTo>
                <a:lnTo>
                  <a:pt x="176213" y="118393"/>
                </a:lnTo>
                <a:cubicBezTo>
                  <a:pt x="176213" y="113829"/>
                  <a:pt x="172516" y="110133"/>
                  <a:pt x="167953" y="110133"/>
                </a:cubicBezTo>
                <a:lnTo>
                  <a:pt x="140420" y="110133"/>
                </a:lnTo>
                <a:close/>
                <a:moveTo>
                  <a:pt x="250552" y="110133"/>
                </a:moveTo>
                <a:cubicBezTo>
                  <a:pt x="245989" y="110133"/>
                  <a:pt x="242292" y="113829"/>
                  <a:pt x="242292" y="118393"/>
                </a:cubicBezTo>
                <a:lnTo>
                  <a:pt x="242292" y="145926"/>
                </a:lnTo>
                <a:cubicBezTo>
                  <a:pt x="242292" y="150490"/>
                  <a:pt x="245989" y="154186"/>
                  <a:pt x="250552" y="154186"/>
                </a:cubicBezTo>
                <a:lnTo>
                  <a:pt x="278086" y="154186"/>
                </a:lnTo>
                <a:cubicBezTo>
                  <a:pt x="282649" y="154186"/>
                  <a:pt x="286346" y="150490"/>
                  <a:pt x="286346" y="145926"/>
                </a:cubicBezTo>
                <a:lnTo>
                  <a:pt x="286346" y="118393"/>
                </a:lnTo>
                <a:cubicBezTo>
                  <a:pt x="286346" y="113829"/>
                  <a:pt x="282649" y="110133"/>
                  <a:pt x="278086" y="110133"/>
                </a:cubicBezTo>
                <a:lnTo>
                  <a:pt x="250552" y="110133"/>
                </a:lnTo>
                <a:close/>
                <a:moveTo>
                  <a:pt x="52313" y="176213"/>
                </a:moveTo>
                <a:cubicBezTo>
                  <a:pt x="47750" y="176213"/>
                  <a:pt x="44053" y="179909"/>
                  <a:pt x="44053" y="184473"/>
                </a:cubicBezTo>
                <a:lnTo>
                  <a:pt x="44053" y="212006"/>
                </a:lnTo>
                <a:cubicBezTo>
                  <a:pt x="44053" y="216569"/>
                  <a:pt x="47750" y="220266"/>
                  <a:pt x="52313" y="220266"/>
                </a:cubicBezTo>
                <a:lnTo>
                  <a:pt x="79847" y="220266"/>
                </a:lnTo>
                <a:cubicBezTo>
                  <a:pt x="84410" y="220266"/>
                  <a:pt x="88107" y="216569"/>
                  <a:pt x="88107" y="212006"/>
                </a:cubicBezTo>
                <a:lnTo>
                  <a:pt x="88107" y="184473"/>
                </a:lnTo>
                <a:cubicBezTo>
                  <a:pt x="88107" y="179909"/>
                  <a:pt x="84410" y="176213"/>
                  <a:pt x="79847" y="176213"/>
                </a:cubicBezTo>
                <a:lnTo>
                  <a:pt x="52313" y="176213"/>
                </a:lnTo>
                <a:close/>
                <a:moveTo>
                  <a:pt x="140420" y="176213"/>
                </a:moveTo>
                <a:cubicBezTo>
                  <a:pt x="135856" y="176213"/>
                  <a:pt x="132160" y="179909"/>
                  <a:pt x="132160" y="184473"/>
                </a:cubicBezTo>
                <a:lnTo>
                  <a:pt x="132160" y="212006"/>
                </a:lnTo>
                <a:cubicBezTo>
                  <a:pt x="132160" y="216569"/>
                  <a:pt x="135856" y="220266"/>
                  <a:pt x="140420" y="220266"/>
                </a:cubicBezTo>
                <a:lnTo>
                  <a:pt x="167953" y="220266"/>
                </a:lnTo>
                <a:cubicBezTo>
                  <a:pt x="172516" y="220266"/>
                  <a:pt x="176213" y="216569"/>
                  <a:pt x="176213" y="212006"/>
                </a:cubicBezTo>
                <a:lnTo>
                  <a:pt x="176213" y="184473"/>
                </a:lnTo>
                <a:cubicBezTo>
                  <a:pt x="176213" y="179909"/>
                  <a:pt x="172516" y="176213"/>
                  <a:pt x="167953" y="176213"/>
                </a:cubicBezTo>
                <a:lnTo>
                  <a:pt x="140420" y="176213"/>
                </a:lnTo>
                <a:close/>
                <a:moveTo>
                  <a:pt x="250552" y="176213"/>
                </a:moveTo>
                <a:cubicBezTo>
                  <a:pt x="245989" y="176213"/>
                  <a:pt x="242292" y="179909"/>
                  <a:pt x="242292" y="184473"/>
                </a:cubicBezTo>
                <a:lnTo>
                  <a:pt x="242292" y="212006"/>
                </a:lnTo>
                <a:cubicBezTo>
                  <a:pt x="242292" y="216569"/>
                  <a:pt x="245989" y="220266"/>
                  <a:pt x="250552" y="220266"/>
                </a:cubicBezTo>
                <a:lnTo>
                  <a:pt x="278086" y="220266"/>
                </a:lnTo>
                <a:cubicBezTo>
                  <a:pt x="282649" y="220266"/>
                  <a:pt x="286346" y="216569"/>
                  <a:pt x="286346" y="212006"/>
                </a:cubicBezTo>
                <a:lnTo>
                  <a:pt x="286346" y="184473"/>
                </a:lnTo>
                <a:cubicBezTo>
                  <a:pt x="286346" y="179909"/>
                  <a:pt x="282649" y="176213"/>
                  <a:pt x="278086" y="176213"/>
                </a:cubicBezTo>
                <a:lnTo>
                  <a:pt x="250552" y="176213"/>
                </a:lnTo>
                <a:close/>
                <a:moveTo>
                  <a:pt x="360685" y="176213"/>
                </a:moveTo>
                <a:cubicBezTo>
                  <a:pt x="356122" y="176213"/>
                  <a:pt x="352425" y="179909"/>
                  <a:pt x="352425" y="184473"/>
                </a:cubicBezTo>
                <a:lnTo>
                  <a:pt x="352425" y="212006"/>
                </a:lnTo>
                <a:cubicBezTo>
                  <a:pt x="352425" y="216569"/>
                  <a:pt x="356122" y="220266"/>
                  <a:pt x="360685" y="220266"/>
                </a:cubicBezTo>
                <a:lnTo>
                  <a:pt x="388218" y="220266"/>
                </a:lnTo>
                <a:cubicBezTo>
                  <a:pt x="392782" y="220266"/>
                  <a:pt x="396478" y="216569"/>
                  <a:pt x="396478" y="212006"/>
                </a:cubicBezTo>
                <a:lnTo>
                  <a:pt x="396478" y="184473"/>
                </a:lnTo>
                <a:cubicBezTo>
                  <a:pt x="396478" y="179909"/>
                  <a:pt x="392782" y="176213"/>
                  <a:pt x="388218" y="176213"/>
                </a:cubicBezTo>
                <a:lnTo>
                  <a:pt x="360685" y="176213"/>
                </a:lnTo>
                <a:close/>
                <a:moveTo>
                  <a:pt x="52313" y="242292"/>
                </a:moveTo>
                <a:cubicBezTo>
                  <a:pt x="47750" y="242292"/>
                  <a:pt x="44053" y="245989"/>
                  <a:pt x="44053" y="250552"/>
                </a:cubicBezTo>
                <a:lnTo>
                  <a:pt x="44053" y="278086"/>
                </a:lnTo>
                <a:cubicBezTo>
                  <a:pt x="44053" y="282649"/>
                  <a:pt x="47750" y="286346"/>
                  <a:pt x="52313" y="286346"/>
                </a:cubicBezTo>
                <a:lnTo>
                  <a:pt x="79847" y="286346"/>
                </a:lnTo>
                <a:cubicBezTo>
                  <a:pt x="84410" y="286346"/>
                  <a:pt x="88107" y="282649"/>
                  <a:pt x="88107" y="278086"/>
                </a:cubicBezTo>
                <a:lnTo>
                  <a:pt x="88107" y="250552"/>
                </a:lnTo>
                <a:cubicBezTo>
                  <a:pt x="88107" y="245989"/>
                  <a:pt x="84410" y="242292"/>
                  <a:pt x="79847" y="242292"/>
                </a:cubicBezTo>
                <a:lnTo>
                  <a:pt x="52313" y="242292"/>
                </a:lnTo>
                <a:close/>
                <a:moveTo>
                  <a:pt x="140420" y="242292"/>
                </a:moveTo>
                <a:cubicBezTo>
                  <a:pt x="135856" y="242292"/>
                  <a:pt x="132160" y="245989"/>
                  <a:pt x="132160" y="250552"/>
                </a:cubicBezTo>
                <a:lnTo>
                  <a:pt x="132160" y="278086"/>
                </a:lnTo>
                <a:cubicBezTo>
                  <a:pt x="132160" y="282649"/>
                  <a:pt x="135856" y="286346"/>
                  <a:pt x="140420" y="286346"/>
                </a:cubicBezTo>
                <a:lnTo>
                  <a:pt x="167953" y="286346"/>
                </a:lnTo>
                <a:cubicBezTo>
                  <a:pt x="172516" y="286346"/>
                  <a:pt x="176213" y="282649"/>
                  <a:pt x="176213" y="278086"/>
                </a:cubicBezTo>
                <a:lnTo>
                  <a:pt x="176213" y="250552"/>
                </a:lnTo>
                <a:cubicBezTo>
                  <a:pt x="176213" y="245989"/>
                  <a:pt x="172516" y="242292"/>
                  <a:pt x="167953" y="242292"/>
                </a:cubicBezTo>
                <a:lnTo>
                  <a:pt x="140420" y="242292"/>
                </a:lnTo>
                <a:close/>
                <a:moveTo>
                  <a:pt x="360685" y="242292"/>
                </a:moveTo>
                <a:cubicBezTo>
                  <a:pt x="356122" y="242292"/>
                  <a:pt x="352425" y="245989"/>
                  <a:pt x="352425" y="250552"/>
                </a:cubicBezTo>
                <a:lnTo>
                  <a:pt x="352425" y="278086"/>
                </a:lnTo>
                <a:cubicBezTo>
                  <a:pt x="352425" y="282649"/>
                  <a:pt x="356122" y="286346"/>
                  <a:pt x="360685" y="286346"/>
                </a:cubicBezTo>
                <a:lnTo>
                  <a:pt x="388218" y="286346"/>
                </a:lnTo>
                <a:cubicBezTo>
                  <a:pt x="392782" y="286346"/>
                  <a:pt x="396478" y="282649"/>
                  <a:pt x="396478" y="278086"/>
                </a:cubicBezTo>
                <a:lnTo>
                  <a:pt x="396478" y="250552"/>
                </a:lnTo>
                <a:cubicBezTo>
                  <a:pt x="396478" y="245989"/>
                  <a:pt x="392782" y="242292"/>
                  <a:pt x="388218" y="242292"/>
                </a:cubicBezTo>
                <a:lnTo>
                  <a:pt x="360685" y="242292"/>
                </a:lnTo>
                <a:close/>
                <a:moveTo>
                  <a:pt x="250552" y="44053"/>
                </a:moveTo>
                <a:cubicBezTo>
                  <a:pt x="245989" y="44053"/>
                  <a:pt x="242292" y="47750"/>
                  <a:pt x="242292" y="52313"/>
                </a:cubicBezTo>
                <a:lnTo>
                  <a:pt x="242292" y="79847"/>
                </a:lnTo>
                <a:cubicBezTo>
                  <a:pt x="242292" y="84410"/>
                  <a:pt x="245989" y="88107"/>
                  <a:pt x="250552" y="88107"/>
                </a:cubicBezTo>
                <a:lnTo>
                  <a:pt x="278086" y="88107"/>
                </a:lnTo>
                <a:cubicBezTo>
                  <a:pt x="282649" y="88107"/>
                  <a:pt x="286346" y="84410"/>
                  <a:pt x="286346" y="79847"/>
                </a:cubicBezTo>
                <a:lnTo>
                  <a:pt x="286346" y="52313"/>
                </a:lnTo>
                <a:cubicBezTo>
                  <a:pt x="286346" y="47750"/>
                  <a:pt x="282649" y="44053"/>
                  <a:pt x="278086" y="44053"/>
                </a:cubicBezTo>
                <a:lnTo>
                  <a:pt x="250552" y="440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6420A3AC-3887-6D4D-B7ED-35E1A5219B9F}"/>
              </a:ext>
            </a:extLst>
          </p:cNvPr>
          <p:cNvSpPr txBox="1"/>
          <p:nvPr/>
        </p:nvSpPr>
        <p:spPr>
          <a:xfrm>
            <a:off x="5049028" y="2955543"/>
            <a:ext cx="341412" cy="341412"/>
          </a:xfrm>
          <a:custGeom>
            <a:avLst/>
            <a:gdLst/>
            <a:ahLst/>
            <a:cxnLst/>
            <a:rect l="l" t="t" r="r" b="b"/>
            <a:pathLst>
              <a:path w="341412" h="341412">
                <a:moveTo>
                  <a:pt x="170706" y="0"/>
                </a:moveTo>
                <a:cubicBezTo>
                  <a:pt x="265007" y="0"/>
                  <a:pt x="341412" y="76405"/>
                  <a:pt x="341412" y="170706"/>
                </a:cubicBezTo>
                <a:cubicBezTo>
                  <a:pt x="341412" y="265007"/>
                  <a:pt x="265007" y="341412"/>
                  <a:pt x="170706" y="341412"/>
                </a:cubicBezTo>
                <a:cubicBezTo>
                  <a:pt x="76405" y="341412"/>
                  <a:pt x="0" y="265007"/>
                  <a:pt x="0" y="170706"/>
                </a:cubicBezTo>
                <a:cubicBezTo>
                  <a:pt x="0" y="76405"/>
                  <a:pt x="76405" y="0"/>
                  <a:pt x="170706" y="0"/>
                </a:cubicBezTo>
                <a:close/>
                <a:moveTo>
                  <a:pt x="154186" y="66080"/>
                </a:moveTo>
                <a:cubicBezTo>
                  <a:pt x="149643" y="66080"/>
                  <a:pt x="145926" y="69797"/>
                  <a:pt x="145926" y="74340"/>
                </a:cubicBezTo>
                <a:lnTo>
                  <a:pt x="145926" y="190185"/>
                </a:lnTo>
                <a:cubicBezTo>
                  <a:pt x="145926" y="192801"/>
                  <a:pt x="147165" y="195279"/>
                  <a:pt x="149299" y="196862"/>
                </a:cubicBezTo>
                <a:lnTo>
                  <a:pt x="210009" y="240984"/>
                </a:lnTo>
                <a:cubicBezTo>
                  <a:pt x="213726" y="243669"/>
                  <a:pt x="218889" y="242843"/>
                  <a:pt x="221574" y="239195"/>
                </a:cubicBezTo>
                <a:lnTo>
                  <a:pt x="240984" y="212488"/>
                </a:lnTo>
                <a:cubicBezTo>
                  <a:pt x="243669" y="208770"/>
                  <a:pt x="242912" y="203608"/>
                  <a:pt x="239195" y="200924"/>
                </a:cubicBezTo>
                <a:lnTo>
                  <a:pt x="195486" y="169123"/>
                </a:lnTo>
                <a:lnTo>
                  <a:pt x="195486" y="74340"/>
                </a:lnTo>
                <a:cubicBezTo>
                  <a:pt x="195486" y="69797"/>
                  <a:pt x="191768" y="66080"/>
                  <a:pt x="187226" y="66080"/>
                </a:cubicBezTo>
                <a:lnTo>
                  <a:pt x="154186" y="660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3DA019D9-8A32-584D-A5BD-F32631F5E405}"/>
              </a:ext>
            </a:extLst>
          </p:cNvPr>
          <p:cNvSpPr txBox="1"/>
          <p:nvPr/>
        </p:nvSpPr>
        <p:spPr>
          <a:xfrm>
            <a:off x="10203105" y="2955543"/>
            <a:ext cx="341411" cy="341412"/>
          </a:xfrm>
          <a:custGeom>
            <a:avLst/>
            <a:gdLst/>
            <a:ahLst/>
            <a:cxnLst/>
            <a:rect l="l" t="t" r="r" b="b"/>
            <a:pathLst>
              <a:path w="341411" h="341412">
                <a:moveTo>
                  <a:pt x="170706" y="0"/>
                </a:moveTo>
                <a:cubicBezTo>
                  <a:pt x="264984" y="0"/>
                  <a:pt x="341411" y="76427"/>
                  <a:pt x="341411" y="170706"/>
                </a:cubicBezTo>
                <a:cubicBezTo>
                  <a:pt x="341411" y="264984"/>
                  <a:pt x="264984" y="341412"/>
                  <a:pt x="170706" y="341412"/>
                </a:cubicBezTo>
                <a:cubicBezTo>
                  <a:pt x="76427" y="341412"/>
                  <a:pt x="0" y="264984"/>
                  <a:pt x="0" y="170706"/>
                </a:cubicBezTo>
                <a:cubicBezTo>
                  <a:pt x="0" y="76427"/>
                  <a:pt x="76427" y="0"/>
                  <a:pt x="170706" y="0"/>
                </a:cubicBezTo>
                <a:close/>
                <a:moveTo>
                  <a:pt x="254250" y="100064"/>
                </a:moveTo>
                <a:cubicBezTo>
                  <a:pt x="251432" y="100064"/>
                  <a:pt x="248613" y="101140"/>
                  <a:pt x="246462" y="103290"/>
                </a:cubicBezTo>
                <a:lnTo>
                  <a:pt x="143172" y="206580"/>
                </a:lnTo>
                <a:lnTo>
                  <a:pt x="94949" y="158356"/>
                </a:lnTo>
                <a:cubicBezTo>
                  <a:pt x="90648" y="154055"/>
                  <a:pt x="83674" y="154055"/>
                  <a:pt x="79373" y="158356"/>
                </a:cubicBezTo>
                <a:lnTo>
                  <a:pt x="63798" y="173931"/>
                </a:lnTo>
                <a:cubicBezTo>
                  <a:pt x="59498" y="178232"/>
                  <a:pt x="59498" y="185206"/>
                  <a:pt x="63798" y="189506"/>
                </a:cubicBezTo>
                <a:lnTo>
                  <a:pt x="135384" y="261093"/>
                </a:lnTo>
                <a:cubicBezTo>
                  <a:pt x="139686" y="265394"/>
                  <a:pt x="146659" y="265394"/>
                  <a:pt x="150960" y="261093"/>
                </a:cubicBezTo>
                <a:lnTo>
                  <a:pt x="277613" y="134441"/>
                </a:lnTo>
                <a:cubicBezTo>
                  <a:pt x="281913" y="130140"/>
                  <a:pt x="281913" y="123166"/>
                  <a:pt x="277613" y="118865"/>
                </a:cubicBezTo>
                <a:lnTo>
                  <a:pt x="262038" y="103290"/>
                </a:lnTo>
                <a:cubicBezTo>
                  <a:pt x="259888" y="101140"/>
                  <a:pt x="257069" y="100064"/>
                  <a:pt x="254250" y="1000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B43A813B-F390-D140-B37B-F20D2BFF85B6}"/>
              </a:ext>
            </a:extLst>
          </p:cNvPr>
          <p:cNvSpPr txBox="1"/>
          <p:nvPr/>
        </p:nvSpPr>
        <p:spPr>
          <a:xfrm>
            <a:off x="1651637" y="2955612"/>
            <a:ext cx="326833" cy="341413"/>
          </a:xfrm>
          <a:custGeom>
            <a:avLst/>
            <a:gdLst/>
            <a:ahLst/>
            <a:cxnLst/>
            <a:rect l="l" t="t" r="r" b="b"/>
            <a:pathLst>
              <a:path w="326833" h="341413">
                <a:moveTo>
                  <a:pt x="162915" y="1"/>
                </a:moveTo>
                <a:cubicBezTo>
                  <a:pt x="175546" y="-34"/>
                  <a:pt x="188332" y="1309"/>
                  <a:pt x="200962" y="4130"/>
                </a:cubicBezTo>
                <a:cubicBezTo>
                  <a:pt x="204748" y="4957"/>
                  <a:pt x="207433" y="8330"/>
                  <a:pt x="207433" y="12184"/>
                </a:cubicBezTo>
                <a:lnTo>
                  <a:pt x="207433" y="45981"/>
                </a:lnTo>
                <a:cubicBezTo>
                  <a:pt x="222782" y="51350"/>
                  <a:pt x="236962" y="59541"/>
                  <a:pt x="249283" y="70142"/>
                </a:cubicBezTo>
                <a:lnTo>
                  <a:pt x="278606" y="53209"/>
                </a:lnTo>
                <a:cubicBezTo>
                  <a:pt x="281910" y="51281"/>
                  <a:pt x="286178" y="51969"/>
                  <a:pt x="288793" y="54792"/>
                </a:cubicBezTo>
                <a:cubicBezTo>
                  <a:pt x="305795" y="73239"/>
                  <a:pt x="318804" y="95403"/>
                  <a:pt x="326445" y="119908"/>
                </a:cubicBezTo>
                <a:cubicBezTo>
                  <a:pt x="327546" y="123625"/>
                  <a:pt x="326032" y="127617"/>
                  <a:pt x="322659" y="129544"/>
                </a:cubicBezTo>
                <a:lnTo>
                  <a:pt x="293336" y="146478"/>
                </a:lnTo>
                <a:cubicBezTo>
                  <a:pt x="296296" y="162446"/>
                  <a:pt x="296296" y="178829"/>
                  <a:pt x="293336" y="194798"/>
                </a:cubicBezTo>
                <a:lnTo>
                  <a:pt x="322659" y="211731"/>
                </a:lnTo>
                <a:cubicBezTo>
                  <a:pt x="326032" y="213658"/>
                  <a:pt x="327546" y="217651"/>
                  <a:pt x="326514" y="221436"/>
                </a:cubicBezTo>
                <a:cubicBezTo>
                  <a:pt x="318874" y="246010"/>
                  <a:pt x="305864" y="268174"/>
                  <a:pt x="288862" y="286553"/>
                </a:cubicBezTo>
                <a:cubicBezTo>
                  <a:pt x="286247" y="289443"/>
                  <a:pt x="282048" y="290063"/>
                  <a:pt x="278675" y="288136"/>
                </a:cubicBezTo>
                <a:lnTo>
                  <a:pt x="249352" y="271203"/>
                </a:lnTo>
                <a:cubicBezTo>
                  <a:pt x="236962" y="281735"/>
                  <a:pt x="222782" y="289925"/>
                  <a:pt x="207501" y="295363"/>
                </a:cubicBezTo>
                <a:lnTo>
                  <a:pt x="207501" y="329229"/>
                </a:lnTo>
                <a:cubicBezTo>
                  <a:pt x="207501" y="333084"/>
                  <a:pt x="204817" y="336457"/>
                  <a:pt x="201031" y="337282"/>
                </a:cubicBezTo>
                <a:cubicBezTo>
                  <a:pt x="177008" y="342652"/>
                  <a:pt x="151127" y="342927"/>
                  <a:pt x="125866" y="337282"/>
                </a:cubicBezTo>
                <a:cubicBezTo>
                  <a:pt x="122080" y="336457"/>
                  <a:pt x="119395" y="333084"/>
                  <a:pt x="119395" y="329229"/>
                </a:cubicBezTo>
                <a:lnTo>
                  <a:pt x="119395" y="295363"/>
                </a:lnTo>
                <a:cubicBezTo>
                  <a:pt x="104045" y="289994"/>
                  <a:pt x="89866" y="281803"/>
                  <a:pt x="77545" y="271203"/>
                </a:cubicBezTo>
                <a:lnTo>
                  <a:pt x="48222" y="288136"/>
                </a:lnTo>
                <a:cubicBezTo>
                  <a:pt x="44918" y="290063"/>
                  <a:pt x="40650" y="289375"/>
                  <a:pt x="38035" y="286553"/>
                </a:cubicBezTo>
                <a:cubicBezTo>
                  <a:pt x="21033" y="268105"/>
                  <a:pt x="8023" y="245941"/>
                  <a:pt x="383" y="221436"/>
                </a:cubicBezTo>
                <a:cubicBezTo>
                  <a:pt x="-719" y="217720"/>
                  <a:pt x="796" y="213727"/>
                  <a:pt x="4169" y="211800"/>
                </a:cubicBezTo>
                <a:lnTo>
                  <a:pt x="33492" y="194867"/>
                </a:lnTo>
                <a:cubicBezTo>
                  <a:pt x="30532" y="178898"/>
                  <a:pt x="30532" y="162516"/>
                  <a:pt x="33492" y="146546"/>
                </a:cubicBezTo>
                <a:lnTo>
                  <a:pt x="4169" y="129614"/>
                </a:lnTo>
                <a:cubicBezTo>
                  <a:pt x="796" y="127686"/>
                  <a:pt x="-787" y="123694"/>
                  <a:pt x="383" y="119977"/>
                </a:cubicBezTo>
                <a:cubicBezTo>
                  <a:pt x="8023" y="95403"/>
                  <a:pt x="21033" y="73239"/>
                  <a:pt x="38035" y="54861"/>
                </a:cubicBezTo>
                <a:cubicBezTo>
                  <a:pt x="40650" y="51969"/>
                  <a:pt x="44849" y="51350"/>
                  <a:pt x="48222" y="53277"/>
                </a:cubicBezTo>
                <a:lnTo>
                  <a:pt x="77476" y="70210"/>
                </a:lnTo>
                <a:cubicBezTo>
                  <a:pt x="89866" y="59679"/>
                  <a:pt x="104045" y="51488"/>
                  <a:pt x="119326" y="46050"/>
                </a:cubicBezTo>
                <a:lnTo>
                  <a:pt x="119326" y="12184"/>
                </a:lnTo>
                <a:cubicBezTo>
                  <a:pt x="119326" y="8330"/>
                  <a:pt x="122011" y="4957"/>
                  <a:pt x="125797" y="4130"/>
                </a:cubicBezTo>
                <a:cubicBezTo>
                  <a:pt x="137808" y="1446"/>
                  <a:pt x="150284" y="35"/>
                  <a:pt x="162915" y="1"/>
                </a:cubicBezTo>
                <a:close/>
                <a:moveTo>
                  <a:pt x="163380" y="115571"/>
                </a:moveTo>
                <a:cubicBezTo>
                  <a:pt x="133024" y="115571"/>
                  <a:pt x="108313" y="140283"/>
                  <a:pt x="108313" y="170638"/>
                </a:cubicBezTo>
                <a:cubicBezTo>
                  <a:pt x="108313" y="200993"/>
                  <a:pt x="133024" y="225704"/>
                  <a:pt x="163380" y="225704"/>
                </a:cubicBezTo>
                <a:cubicBezTo>
                  <a:pt x="193735" y="225704"/>
                  <a:pt x="218446" y="200993"/>
                  <a:pt x="218446" y="170638"/>
                </a:cubicBezTo>
                <a:cubicBezTo>
                  <a:pt x="218446" y="140283"/>
                  <a:pt x="193735" y="115571"/>
                  <a:pt x="163380" y="1155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13029AFD-DD7B-4149-87DF-B51C701400C9}"/>
              </a:ext>
            </a:extLst>
          </p:cNvPr>
          <p:cNvSpPr txBox="1"/>
          <p:nvPr/>
        </p:nvSpPr>
        <p:spPr>
          <a:xfrm>
            <a:off x="3302849" y="2972063"/>
            <a:ext cx="440531" cy="308372"/>
          </a:xfrm>
          <a:custGeom>
            <a:avLst/>
            <a:gdLst/>
            <a:ahLst/>
            <a:cxnLst/>
            <a:rect l="l" t="t" r="r" b="b"/>
            <a:pathLst>
              <a:path w="440531" h="308372">
                <a:moveTo>
                  <a:pt x="176213" y="0"/>
                </a:moveTo>
                <a:cubicBezTo>
                  <a:pt x="217030" y="0"/>
                  <a:pt x="252617" y="22164"/>
                  <a:pt x="271684" y="55204"/>
                </a:cubicBezTo>
                <a:cubicBezTo>
                  <a:pt x="282147" y="48183"/>
                  <a:pt x="294812" y="44053"/>
                  <a:pt x="308372" y="44053"/>
                </a:cubicBezTo>
                <a:cubicBezTo>
                  <a:pt x="344854" y="44053"/>
                  <a:pt x="374452" y="73651"/>
                  <a:pt x="374452" y="110133"/>
                </a:cubicBezTo>
                <a:cubicBezTo>
                  <a:pt x="374452" y="118530"/>
                  <a:pt x="372869" y="126584"/>
                  <a:pt x="370046" y="133949"/>
                </a:cubicBezTo>
                <a:cubicBezTo>
                  <a:pt x="410245" y="142071"/>
                  <a:pt x="440531" y="177658"/>
                  <a:pt x="440531" y="220265"/>
                </a:cubicBezTo>
                <a:cubicBezTo>
                  <a:pt x="440531" y="268931"/>
                  <a:pt x="401090" y="308372"/>
                  <a:pt x="352425" y="308372"/>
                </a:cubicBezTo>
                <a:lnTo>
                  <a:pt x="99120" y="308372"/>
                </a:lnTo>
                <a:cubicBezTo>
                  <a:pt x="44397" y="308372"/>
                  <a:pt x="0" y="263974"/>
                  <a:pt x="0" y="209252"/>
                </a:cubicBezTo>
                <a:cubicBezTo>
                  <a:pt x="0" y="166025"/>
                  <a:pt x="27671" y="129268"/>
                  <a:pt x="66218" y="115708"/>
                </a:cubicBezTo>
                <a:cubicBezTo>
                  <a:pt x="66148" y="113850"/>
                  <a:pt x="66080" y="111991"/>
                  <a:pt x="66080" y="110133"/>
                </a:cubicBezTo>
                <a:cubicBezTo>
                  <a:pt x="66080" y="49284"/>
                  <a:pt x="115364" y="0"/>
                  <a:pt x="1762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49A7FBC0-5C62-4F40-A98A-942883AD13EF}"/>
              </a:ext>
            </a:extLst>
          </p:cNvPr>
          <p:cNvSpPr txBox="1"/>
          <p:nvPr/>
        </p:nvSpPr>
        <p:spPr>
          <a:xfrm>
            <a:off x="9360136" y="2972063"/>
            <a:ext cx="308372" cy="308372"/>
          </a:xfrm>
          <a:custGeom>
            <a:avLst/>
            <a:gdLst/>
            <a:ahLst/>
            <a:cxnLst/>
            <a:rect l="l" t="t" r="r" b="b"/>
            <a:pathLst>
              <a:path w="308372" h="308372">
                <a:moveTo>
                  <a:pt x="33040" y="0"/>
                </a:moveTo>
                <a:lnTo>
                  <a:pt x="275332" y="0"/>
                </a:lnTo>
                <a:cubicBezTo>
                  <a:pt x="293580" y="0"/>
                  <a:pt x="308372" y="14792"/>
                  <a:pt x="308372" y="33040"/>
                </a:cubicBezTo>
                <a:lnTo>
                  <a:pt x="308372" y="275332"/>
                </a:lnTo>
                <a:cubicBezTo>
                  <a:pt x="308372" y="293579"/>
                  <a:pt x="293580" y="308372"/>
                  <a:pt x="275332" y="308372"/>
                </a:cubicBezTo>
                <a:lnTo>
                  <a:pt x="33040" y="308372"/>
                </a:lnTo>
                <a:cubicBezTo>
                  <a:pt x="14792" y="308372"/>
                  <a:pt x="0" y="293579"/>
                  <a:pt x="0" y="275332"/>
                </a:cubicBezTo>
                <a:lnTo>
                  <a:pt x="0" y="33040"/>
                </a:lnTo>
                <a:cubicBezTo>
                  <a:pt x="0" y="14792"/>
                  <a:pt x="14792" y="0"/>
                  <a:pt x="33040" y="0"/>
                </a:cubicBezTo>
                <a:close/>
                <a:moveTo>
                  <a:pt x="237731" y="79847"/>
                </a:moveTo>
                <a:cubicBezTo>
                  <a:pt x="234912" y="79847"/>
                  <a:pt x="232093" y="80922"/>
                  <a:pt x="229943" y="83072"/>
                </a:cubicBezTo>
                <a:lnTo>
                  <a:pt x="126653" y="186362"/>
                </a:lnTo>
                <a:lnTo>
                  <a:pt x="78429" y="138138"/>
                </a:lnTo>
                <a:cubicBezTo>
                  <a:pt x="74129" y="133838"/>
                  <a:pt x="67155" y="133838"/>
                  <a:pt x="62854" y="138138"/>
                </a:cubicBezTo>
                <a:lnTo>
                  <a:pt x="47278" y="153713"/>
                </a:lnTo>
                <a:cubicBezTo>
                  <a:pt x="42978" y="158013"/>
                  <a:pt x="42978" y="164987"/>
                  <a:pt x="47278" y="169288"/>
                </a:cubicBezTo>
                <a:lnTo>
                  <a:pt x="118865" y="240874"/>
                </a:lnTo>
                <a:cubicBezTo>
                  <a:pt x="123166" y="245176"/>
                  <a:pt x="130139" y="245176"/>
                  <a:pt x="134441" y="240875"/>
                </a:cubicBezTo>
                <a:lnTo>
                  <a:pt x="261094" y="114222"/>
                </a:lnTo>
                <a:cubicBezTo>
                  <a:pt x="265394" y="109922"/>
                  <a:pt x="265394" y="102948"/>
                  <a:pt x="261094" y="98647"/>
                </a:cubicBezTo>
                <a:lnTo>
                  <a:pt x="245518" y="83072"/>
                </a:lnTo>
                <a:cubicBezTo>
                  <a:pt x="243368" y="80922"/>
                  <a:pt x="240550" y="79847"/>
                  <a:pt x="237731" y="798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18" name="TextBox 317">
            <a:extLst>
              <a:ext uri="{FF2B5EF4-FFF2-40B4-BE49-F238E27FC236}">
                <a16:creationId xmlns:a16="http://schemas.microsoft.com/office/drawing/2014/main" id="{DF4FFCC2-F77B-8643-846D-E8E1CA33AEEE}"/>
              </a:ext>
            </a:extLst>
          </p:cNvPr>
          <p:cNvSpPr txBox="1"/>
          <p:nvPr/>
        </p:nvSpPr>
        <p:spPr>
          <a:xfrm>
            <a:off x="8517237" y="2950036"/>
            <a:ext cx="264318" cy="352425"/>
          </a:xfrm>
          <a:custGeom>
            <a:avLst/>
            <a:gdLst>
              <a:gd name="connsiteX0" fmla="*/ 242292 w 264318"/>
              <a:gd name="connsiteY0" fmla="*/ 44054 h 352425"/>
              <a:gd name="connsiteX1" fmla="*/ 257867 w 264318"/>
              <a:gd name="connsiteY1" fmla="*/ 50505 h 352425"/>
              <a:gd name="connsiteX2" fmla="*/ 257867 w 264318"/>
              <a:gd name="connsiteY2" fmla="*/ 81655 h 352425"/>
              <a:gd name="connsiteX3" fmla="*/ 192732 w 264318"/>
              <a:gd name="connsiteY3" fmla="*/ 146789 h 352425"/>
              <a:gd name="connsiteX4" fmla="*/ 192732 w 264318"/>
              <a:gd name="connsiteY4" fmla="*/ 330399 h 352425"/>
              <a:gd name="connsiteX5" fmla="*/ 170706 w 264318"/>
              <a:gd name="connsiteY5" fmla="*/ 352425 h 352425"/>
              <a:gd name="connsiteX6" fmla="*/ 159693 w 264318"/>
              <a:gd name="connsiteY6" fmla="*/ 352425 h 352425"/>
              <a:gd name="connsiteX7" fmla="*/ 137666 w 264318"/>
              <a:gd name="connsiteY7" fmla="*/ 330399 h 352425"/>
              <a:gd name="connsiteX8" fmla="*/ 137666 w 264318"/>
              <a:gd name="connsiteY8" fmla="*/ 253306 h 352425"/>
              <a:gd name="connsiteX9" fmla="*/ 126653 w 264318"/>
              <a:gd name="connsiteY9" fmla="*/ 253306 h 352425"/>
              <a:gd name="connsiteX10" fmla="*/ 126653 w 264318"/>
              <a:gd name="connsiteY10" fmla="*/ 330399 h 352425"/>
              <a:gd name="connsiteX11" fmla="*/ 104626 w 264318"/>
              <a:gd name="connsiteY11" fmla="*/ 352425 h 352425"/>
              <a:gd name="connsiteX12" fmla="*/ 93613 w 264318"/>
              <a:gd name="connsiteY12" fmla="*/ 352425 h 352425"/>
              <a:gd name="connsiteX13" fmla="*/ 71586 w 264318"/>
              <a:gd name="connsiteY13" fmla="*/ 330399 h 352425"/>
              <a:gd name="connsiteX14" fmla="*/ 71586 w 264318"/>
              <a:gd name="connsiteY14" fmla="*/ 146789 h 352425"/>
              <a:gd name="connsiteX15" fmla="*/ 6452 w 264318"/>
              <a:gd name="connsiteY15" fmla="*/ 81655 h 352425"/>
              <a:gd name="connsiteX16" fmla="*/ 6452 w 264318"/>
              <a:gd name="connsiteY16" fmla="*/ 50505 h 352425"/>
              <a:gd name="connsiteX17" fmla="*/ 22027 w 264318"/>
              <a:gd name="connsiteY17" fmla="*/ 44054 h 352425"/>
              <a:gd name="connsiteX18" fmla="*/ 37601 w 264318"/>
              <a:gd name="connsiteY18" fmla="*/ 50505 h 352425"/>
              <a:gd name="connsiteX19" fmla="*/ 97229 w 264318"/>
              <a:gd name="connsiteY19" fmla="*/ 110133 h 352425"/>
              <a:gd name="connsiteX20" fmla="*/ 167089 w 264318"/>
              <a:gd name="connsiteY20" fmla="*/ 110133 h 352425"/>
              <a:gd name="connsiteX21" fmla="*/ 226717 w 264318"/>
              <a:gd name="connsiteY21" fmla="*/ 50505 h 352425"/>
              <a:gd name="connsiteX22" fmla="*/ 242292 w 264318"/>
              <a:gd name="connsiteY22" fmla="*/ 44054 h 352425"/>
              <a:gd name="connsiteX23" fmla="*/ 132160 w 264318"/>
              <a:gd name="connsiteY23" fmla="*/ 0 h 352425"/>
              <a:gd name="connsiteX24" fmla="*/ 181720 w 264318"/>
              <a:gd name="connsiteY24" fmla="*/ 49560 h 352425"/>
              <a:gd name="connsiteX25" fmla="*/ 132160 w 264318"/>
              <a:gd name="connsiteY25" fmla="*/ 99120 h 352425"/>
              <a:gd name="connsiteX26" fmla="*/ 82601 w 264318"/>
              <a:gd name="connsiteY26" fmla="*/ 49560 h 352425"/>
              <a:gd name="connsiteX27" fmla="*/ 132160 w 264318"/>
              <a:gd name="connsiteY27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4318" h="352425">
                <a:moveTo>
                  <a:pt x="242292" y="44054"/>
                </a:moveTo>
                <a:cubicBezTo>
                  <a:pt x="247929" y="44054"/>
                  <a:pt x="253566" y="46204"/>
                  <a:pt x="257867" y="50505"/>
                </a:cubicBezTo>
                <a:cubicBezTo>
                  <a:pt x="266469" y="59107"/>
                  <a:pt x="266469" y="73053"/>
                  <a:pt x="257867" y="81655"/>
                </a:cubicBezTo>
                <a:lnTo>
                  <a:pt x="192732" y="146789"/>
                </a:lnTo>
                <a:lnTo>
                  <a:pt x="192732" y="330399"/>
                </a:lnTo>
                <a:cubicBezTo>
                  <a:pt x="192732" y="342563"/>
                  <a:pt x="182871" y="352425"/>
                  <a:pt x="170706" y="352425"/>
                </a:cubicBezTo>
                <a:lnTo>
                  <a:pt x="159693" y="352425"/>
                </a:lnTo>
                <a:cubicBezTo>
                  <a:pt x="147528" y="352425"/>
                  <a:pt x="137666" y="342563"/>
                  <a:pt x="137666" y="330399"/>
                </a:cubicBezTo>
                <a:lnTo>
                  <a:pt x="137666" y="253306"/>
                </a:lnTo>
                <a:lnTo>
                  <a:pt x="126653" y="253306"/>
                </a:lnTo>
                <a:lnTo>
                  <a:pt x="126653" y="330399"/>
                </a:lnTo>
                <a:cubicBezTo>
                  <a:pt x="126653" y="342563"/>
                  <a:pt x="116791" y="352425"/>
                  <a:pt x="104626" y="352425"/>
                </a:cubicBezTo>
                <a:lnTo>
                  <a:pt x="93613" y="352425"/>
                </a:lnTo>
                <a:cubicBezTo>
                  <a:pt x="81448" y="352425"/>
                  <a:pt x="71586" y="342563"/>
                  <a:pt x="71586" y="330399"/>
                </a:cubicBezTo>
                <a:lnTo>
                  <a:pt x="71586" y="146789"/>
                </a:lnTo>
                <a:lnTo>
                  <a:pt x="6452" y="81655"/>
                </a:lnTo>
                <a:cubicBezTo>
                  <a:pt x="-2150" y="73053"/>
                  <a:pt x="-2150" y="59107"/>
                  <a:pt x="6452" y="50505"/>
                </a:cubicBezTo>
                <a:cubicBezTo>
                  <a:pt x="10752" y="46204"/>
                  <a:pt x="16390" y="44054"/>
                  <a:pt x="22027" y="44054"/>
                </a:cubicBezTo>
                <a:cubicBezTo>
                  <a:pt x="27664" y="44054"/>
                  <a:pt x="33301" y="46204"/>
                  <a:pt x="37601" y="50505"/>
                </a:cubicBezTo>
                <a:lnTo>
                  <a:pt x="97229" y="110133"/>
                </a:lnTo>
                <a:lnTo>
                  <a:pt x="167089" y="110133"/>
                </a:lnTo>
                <a:lnTo>
                  <a:pt x="226717" y="50505"/>
                </a:lnTo>
                <a:cubicBezTo>
                  <a:pt x="231018" y="46204"/>
                  <a:pt x="236655" y="44054"/>
                  <a:pt x="242292" y="44054"/>
                </a:cubicBezTo>
                <a:close/>
                <a:moveTo>
                  <a:pt x="132160" y="0"/>
                </a:moveTo>
                <a:cubicBezTo>
                  <a:pt x="159532" y="0"/>
                  <a:pt x="181720" y="22189"/>
                  <a:pt x="181720" y="49560"/>
                </a:cubicBezTo>
                <a:cubicBezTo>
                  <a:pt x="181720" y="76931"/>
                  <a:pt x="159532" y="99120"/>
                  <a:pt x="132160" y="99120"/>
                </a:cubicBezTo>
                <a:cubicBezTo>
                  <a:pt x="104789" y="99120"/>
                  <a:pt x="82601" y="76931"/>
                  <a:pt x="82601" y="49560"/>
                </a:cubicBezTo>
                <a:cubicBezTo>
                  <a:pt x="82601" y="22189"/>
                  <a:pt x="104789" y="0"/>
                  <a:pt x="1321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17" name="TextBox 316">
            <a:extLst>
              <a:ext uri="{FF2B5EF4-FFF2-40B4-BE49-F238E27FC236}">
                <a16:creationId xmlns:a16="http://schemas.microsoft.com/office/drawing/2014/main" id="{91B478AA-F5BF-8F47-90F7-019259570D97}"/>
              </a:ext>
            </a:extLst>
          </p:cNvPr>
          <p:cNvSpPr txBox="1"/>
          <p:nvPr/>
        </p:nvSpPr>
        <p:spPr>
          <a:xfrm>
            <a:off x="4195410" y="2950037"/>
            <a:ext cx="352424" cy="352424"/>
          </a:xfrm>
          <a:custGeom>
            <a:avLst/>
            <a:gdLst>
              <a:gd name="connsiteX0" fmla="*/ 33040 w 352424"/>
              <a:gd name="connsiteY0" fmla="*/ 88106 h 352424"/>
              <a:gd name="connsiteX1" fmla="*/ 66080 w 352424"/>
              <a:gd name="connsiteY1" fmla="*/ 88106 h 352424"/>
              <a:gd name="connsiteX2" fmla="*/ 66080 w 352424"/>
              <a:gd name="connsiteY2" fmla="*/ 231278 h 352424"/>
              <a:gd name="connsiteX3" fmla="*/ 121146 w 352424"/>
              <a:gd name="connsiteY3" fmla="*/ 286345 h 352424"/>
              <a:gd name="connsiteX4" fmla="*/ 264319 w 352424"/>
              <a:gd name="connsiteY4" fmla="*/ 286345 h 352424"/>
              <a:gd name="connsiteX5" fmla="*/ 264319 w 352424"/>
              <a:gd name="connsiteY5" fmla="*/ 319384 h 352424"/>
              <a:gd name="connsiteX6" fmla="*/ 231279 w 352424"/>
              <a:gd name="connsiteY6" fmla="*/ 352424 h 352424"/>
              <a:gd name="connsiteX7" fmla="*/ 33040 w 352424"/>
              <a:gd name="connsiteY7" fmla="*/ 352424 h 352424"/>
              <a:gd name="connsiteX8" fmla="*/ 0 w 352424"/>
              <a:gd name="connsiteY8" fmla="*/ 319384 h 352424"/>
              <a:gd name="connsiteX9" fmla="*/ 0 w 352424"/>
              <a:gd name="connsiteY9" fmla="*/ 121145 h 352424"/>
              <a:gd name="connsiteX10" fmla="*/ 33040 w 352424"/>
              <a:gd name="connsiteY10" fmla="*/ 88106 h 352424"/>
              <a:gd name="connsiteX11" fmla="*/ 121145 w 352424"/>
              <a:gd name="connsiteY11" fmla="*/ 0 h 352424"/>
              <a:gd name="connsiteX12" fmla="*/ 319384 w 352424"/>
              <a:gd name="connsiteY12" fmla="*/ 0 h 352424"/>
              <a:gd name="connsiteX13" fmla="*/ 352424 w 352424"/>
              <a:gd name="connsiteY13" fmla="*/ 33040 h 352424"/>
              <a:gd name="connsiteX14" fmla="*/ 352424 w 352424"/>
              <a:gd name="connsiteY14" fmla="*/ 231279 h 352424"/>
              <a:gd name="connsiteX15" fmla="*/ 319384 w 352424"/>
              <a:gd name="connsiteY15" fmla="*/ 264319 h 352424"/>
              <a:gd name="connsiteX16" fmla="*/ 121145 w 352424"/>
              <a:gd name="connsiteY16" fmla="*/ 264319 h 352424"/>
              <a:gd name="connsiteX17" fmla="*/ 88106 w 352424"/>
              <a:gd name="connsiteY17" fmla="*/ 231279 h 352424"/>
              <a:gd name="connsiteX18" fmla="*/ 88106 w 352424"/>
              <a:gd name="connsiteY18" fmla="*/ 33040 h 352424"/>
              <a:gd name="connsiteX19" fmla="*/ 121145 w 352424"/>
              <a:gd name="connsiteY19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2424" h="352424">
                <a:moveTo>
                  <a:pt x="33040" y="88106"/>
                </a:moveTo>
                <a:lnTo>
                  <a:pt x="66080" y="88106"/>
                </a:lnTo>
                <a:lnTo>
                  <a:pt x="66080" y="231278"/>
                </a:lnTo>
                <a:cubicBezTo>
                  <a:pt x="66080" y="261642"/>
                  <a:pt x="90783" y="286345"/>
                  <a:pt x="121146" y="286345"/>
                </a:cubicBezTo>
                <a:lnTo>
                  <a:pt x="264319" y="286345"/>
                </a:lnTo>
                <a:lnTo>
                  <a:pt x="264319" y="319384"/>
                </a:lnTo>
                <a:cubicBezTo>
                  <a:pt x="264319" y="337632"/>
                  <a:pt x="249527" y="352424"/>
                  <a:pt x="231279" y="352424"/>
                </a:cubicBezTo>
                <a:lnTo>
                  <a:pt x="33040" y="352424"/>
                </a:lnTo>
                <a:cubicBezTo>
                  <a:pt x="14793" y="352424"/>
                  <a:pt x="0" y="337632"/>
                  <a:pt x="0" y="319384"/>
                </a:cubicBezTo>
                <a:lnTo>
                  <a:pt x="0" y="121145"/>
                </a:lnTo>
                <a:cubicBezTo>
                  <a:pt x="0" y="102898"/>
                  <a:pt x="14793" y="88106"/>
                  <a:pt x="33040" y="88106"/>
                </a:cubicBezTo>
                <a:close/>
                <a:moveTo>
                  <a:pt x="121145" y="0"/>
                </a:moveTo>
                <a:lnTo>
                  <a:pt x="319384" y="0"/>
                </a:lnTo>
                <a:cubicBezTo>
                  <a:pt x="337632" y="0"/>
                  <a:pt x="352424" y="14793"/>
                  <a:pt x="352424" y="33040"/>
                </a:cubicBezTo>
                <a:lnTo>
                  <a:pt x="352424" y="231279"/>
                </a:lnTo>
                <a:cubicBezTo>
                  <a:pt x="352424" y="249527"/>
                  <a:pt x="337632" y="264319"/>
                  <a:pt x="319384" y="264319"/>
                </a:cubicBezTo>
                <a:lnTo>
                  <a:pt x="121145" y="264319"/>
                </a:lnTo>
                <a:cubicBezTo>
                  <a:pt x="102898" y="264319"/>
                  <a:pt x="88106" y="249527"/>
                  <a:pt x="88106" y="231279"/>
                </a:cubicBezTo>
                <a:lnTo>
                  <a:pt x="88106" y="33040"/>
                </a:lnTo>
                <a:cubicBezTo>
                  <a:pt x="88106" y="14793"/>
                  <a:pt x="102898" y="0"/>
                  <a:pt x="1211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id="{A3816C6A-DCCC-D54F-A106-973BD186E5F1}"/>
              </a:ext>
            </a:extLst>
          </p:cNvPr>
          <p:cNvSpPr txBox="1"/>
          <p:nvPr/>
        </p:nvSpPr>
        <p:spPr>
          <a:xfrm>
            <a:off x="11046169" y="2950040"/>
            <a:ext cx="374452" cy="352420"/>
          </a:xfrm>
          <a:custGeom>
            <a:avLst/>
            <a:gdLst>
              <a:gd name="connsiteX0" fmla="*/ 199961 w 374452"/>
              <a:gd name="connsiteY0" fmla="*/ 198235 h 352420"/>
              <a:gd name="connsiteX1" fmla="*/ 363295 w 374452"/>
              <a:gd name="connsiteY1" fmla="*/ 198235 h 352420"/>
              <a:gd name="connsiteX2" fmla="*/ 374350 w 374452"/>
              <a:gd name="connsiteY2" fmla="*/ 210522 h 352420"/>
              <a:gd name="connsiteX3" fmla="*/ 324012 w 374452"/>
              <a:gd name="connsiteY3" fmla="*/ 307480 h 352420"/>
              <a:gd name="connsiteX4" fmla="*/ 308738 w 374452"/>
              <a:gd name="connsiteY4" fmla="*/ 307012 h 352420"/>
              <a:gd name="connsiteX5" fmla="*/ 141907 w 374452"/>
              <a:gd name="connsiteY5" fmla="*/ 23847 h 352420"/>
              <a:gd name="connsiteX6" fmla="*/ 154186 w 374452"/>
              <a:gd name="connsiteY6" fmla="*/ 34901 h 352420"/>
              <a:gd name="connsiteX7" fmla="*/ 154186 w 374452"/>
              <a:gd name="connsiteY7" fmla="*/ 198235 h 352420"/>
              <a:gd name="connsiteX8" fmla="*/ 261470 w 374452"/>
              <a:gd name="connsiteY8" fmla="*/ 305525 h 352420"/>
              <a:gd name="connsiteX9" fmla="*/ 260389 w 374452"/>
              <a:gd name="connsiteY9" fmla="*/ 322100 h 352420"/>
              <a:gd name="connsiteX10" fmla="*/ 167286 w 374452"/>
              <a:gd name="connsiteY10" fmla="*/ 352408 h 352420"/>
              <a:gd name="connsiteX11" fmla="*/ 97 w 374452"/>
              <a:gd name="connsiteY11" fmla="*/ 192983 h 352420"/>
              <a:gd name="connsiteX12" fmla="*/ 141907 w 374452"/>
              <a:gd name="connsiteY12" fmla="*/ 23847 h 352420"/>
              <a:gd name="connsiteX13" fmla="*/ 198790 w 374452"/>
              <a:gd name="connsiteY13" fmla="*/ 24 h 352420"/>
              <a:gd name="connsiteX14" fmla="*/ 352398 w 374452"/>
              <a:gd name="connsiteY14" fmla="*/ 153632 h 352420"/>
              <a:gd name="connsiteX15" fmla="*/ 341254 w 374452"/>
              <a:gd name="connsiteY15" fmla="*/ 165196 h 352420"/>
              <a:gd name="connsiteX16" fmla="*/ 187226 w 374452"/>
              <a:gd name="connsiteY16" fmla="*/ 165196 h 352420"/>
              <a:gd name="connsiteX17" fmla="*/ 187226 w 374452"/>
              <a:gd name="connsiteY17" fmla="*/ 11175 h 352420"/>
              <a:gd name="connsiteX18" fmla="*/ 198790 w 374452"/>
              <a:gd name="connsiteY18" fmla="*/ 24 h 35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74452" h="352420">
                <a:moveTo>
                  <a:pt x="199961" y="198235"/>
                </a:moveTo>
                <a:lnTo>
                  <a:pt x="363295" y="198235"/>
                </a:lnTo>
                <a:cubicBezTo>
                  <a:pt x="369869" y="198235"/>
                  <a:pt x="375272" y="204010"/>
                  <a:pt x="374350" y="210522"/>
                </a:cubicBezTo>
                <a:cubicBezTo>
                  <a:pt x="368974" y="248552"/>
                  <a:pt x="350651" y="282384"/>
                  <a:pt x="324012" y="307480"/>
                </a:cubicBezTo>
                <a:cubicBezTo>
                  <a:pt x="319738" y="311507"/>
                  <a:pt x="312896" y="311170"/>
                  <a:pt x="308738" y="307012"/>
                </a:cubicBezTo>
                <a:close/>
                <a:moveTo>
                  <a:pt x="141907" y="23847"/>
                </a:moveTo>
                <a:cubicBezTo>
                  <a:pt x="148412" y="22924"/>
                  <a:pt x="154186" y="28328"/>
                  <a:pt x="154186" y="34901"/>
                </a:cubicBezTo>
                <a:lnTo>
                  <a:pt x="154186" y="198235"/>
                </a:lnTo>
                <a:lnTo>
                  <a:pt x="261470" y="305525"/>
                </a:lnTo>
                <a:cubicBezTo>
                  <a:pt x="266185" y="310240"/>
                  <a:pt x="265827" y="318245"/>
                  <a:pt x="260389" y="322100"/>
                </a:cubicBezTo>
                <a:cubicBezTo>
                  <a:pt x="234033" y="340796"/>
                  <a:pt x="201977" y="351974"/>
                  <a:pt x="167286" y="352408"/>
                </a:cubicBezTo>
                <a:cubicBezTo>
                  <a:pt x="79042" y="353516"/>
                  <a:pt x="3098" y="281186"/>
                  <a:pt x="97" y="192983"/>
                </a:cubicBezTo>
                <a:cubicBezTo>
                  <a:pt x="-2821" y="107100"/>
                  <a:pt x="59879" y="35439"/>
                  <a:pt x="141907" y="23847"/>
                </a:cubicBezTo>
                <a:close/>
                <a:moveTo>
                  <a:pt x="198790" y="24"/>
                </a:moveTo>
                <a:cubicBezTo>
                  <a:pt x="281018" y="5696"/>
                  <a:pt x="346726" y="71404"/>
                  <a:pt x="352398" y="153632"/>
                </a:cubicBezTo>
                <a:cubicBezTo>
                  <a:pt x="352832" y="159909"/>
                  <a:pt x="347545" y="165196"/>
                  <a:pt x="341254" y="165196"/>
                </a:cubicBezTo>
                <a:lnTo>
                  <a:pt x="187226" y="165196"/>
                </a:lnTo>
                <a:lnTo>
                  <a:pt x="187226" y="11175"/>
                </a:lnTo>
                <a:cubicBezTo>
                  <a:pt x="187226" y="4883"/>
                  <a:pt x="192512" y="-410"/>
                  <a:pt x="198790" y="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C8EC55E0-AB4F-1C4A-AD15-F02BA2281DC8}"/>
              </a:ext>
            </a:extLst>
          </p:cNvPr>
          <p:cNvSpPr txBox="1"/>
          <p:nvPr/>
        </p:nvSpPr>
        <p:spPr>
          <a:xfrm>
            <a:off x="784556" y="2950037"/>
            <a:ext cx="352425" cy="352425"/>
          </a:xfrm>
          <a:custGeom>
            <a:avLst/>
            <a:gdLst>
              <a:gd name="connsiteX0" fmla="*/ 0 w 352425"/>
              <a:gd name="connsiteY0" fmla="*/ 278980 h 352425"/>
              <a:gd name="connsiteX1" fmla="*/ 132159 w 352425"/>
              <a:gd name="connsiteY1" fmla="*/ 308372 h 352425"/>
              <a:gd name="connsiteX2" fmla="*/ 264319 w 352425"/>
              <a:gd name="connsiteY2" fmla="*/ 278980 h 352425"/>
              <a:gd name="connsiteX3" fmla="*/ 264319 w 352425"/>
              <a:gd name="connsiteY3" fmla="*/ 308372 h 352425"/>
              <a:gd name="connsiteX4" fmla="*/ 132159 w 352425"/>
              <a:gd name="connsiteY4" fmla="*/ 352425 h 352425"/>
              <a:gd name="connsiteX5" fmla="*/ 0 w 352425"/>
              <a:gd name="connsiteY5" fmla="*/ 308372 h 352425"/>
              <a:gd name="connsiteX6" fmla="*/ 0 w 352425"/>
              <a:gd name="connsiteY6" fmla="*/ 206775 h 352425"/>
              <a:gd name="connsiteX7" fmla="*/ 132159 w 352425"/>
              <a:gd name="connsiteY7" fmla="*/ 242292 h 352425"/>
              <a:gd name="connsiteX8" fmla="*/ 264319 w 352425"/>
              <a:gd name="connsiteY8" fmla="*/ 206775 h 352425"/>
              <a:gd name="connsiteX9" fmla="*/ 264319 w 352425"/>
              <a:gd name="connsiteY9" fmla="*/ 242292 h 352425"/>
              <a:gd name="connsiteX10" fmla="*/ 132159 w 352425"/>
              <a:gd name="connsiteY10" fmla="*/ 286346 h 352425"/>
              <a:gd name="connsiteX11" fmla="*/ 0 w 352425"/>
              <a:gd name="connsiteY11" fmla="*/ 242292 h 352425"/>
              <a:gd name="connsiteX12" fmla="*/ 352424 w 352425"/>
              <a:gd name="connsiteY12" fmla="*/ 146820 h 352425"/>
              <a:gd name="connsiteX13" fmla="*/ 352424 w 352425"/>
              <a:gd name="connsiteY13" fmla="*/ 176212 h 352425"/>
              <a:gd name="connsiteX14" fmla="*/ 286344 w 352425"/>
              <a:gd name="connsiteY14" fmla="*/ 214346 h 352425"/>
              <a:gd name="connsiteX15" fmla="*/ 286344 w 352425"/>
              <a:gd name="connsiteY15" fmla="*/ 170567 h 352425"/>
              <a:gd name="connsiteX16" fmla="*/ 352424 w 352425"/>
              <a:gd name="connsiteY16" fmla="*/ 146820 h 352425"/>
              <a:gd name="connsiteX17" fmla="*/ 132159 w 352425"/>
              <a:gd name="connsiteY17" fmla="*/ 110133 h 352425"/>
              <a:gd name="connsiteX18" fmla="*/ 264319 w 352425"/>
              <a:gd name="connsiteY18" fmla="*/ 165200 h 352425"/>
              <a:gd name="connsiteX19" fmla="*/ 132159 w 352425"/>
              <a:gd name="connsiteY19" fmla="*/ 220266 h 352425"/>
              <a:gd name="connsiteX20" fmla="*/ 0 w 352425"/>
              <a:gd name="connsiteY20" fmla="*/ 165200 h 352425"/>
              <a:gd name="connsiteX21" fmla="*/ 132159 w 352425"/>
              <a:gd name="connsiteY21" fmla="*/ 110133 h 352425"/>
              <a:gd name="connsiteX22" fmla="*/ 352425 w 352425"/>
              <a:gd name="connsiteY22" fmla="*/ 80741 h 352425"/>
              <a:gd name="connsiteX23" fmla="*/ 352425 w 352425"/>
              <a:gd name="connsiteY23" fmla="*/ 110133 h 352425"/>
              <a:gd name="connsiteX24" fmla="*/ 283110 w 352425"/>
              <a:gd name="connsiteY24" fmla="*/ 148886 h 352425"/>
              <a:gd name="connsiteX25" fmla="*/ 241810 w 352425"/>
              <a:gd name="connsiteY25" fmla="*/ 109513 h 352425"/>
              <a:gd name="connsiteX26" fmla="*/ 352425 w 352425"/>
              <a:gd name="connsiteY26" fmla="*/ 80741 h 352425"/>
              <a:gd name="connsiteX27" fmla="*/ 220266 w 352425"/>
              <a:gd name="connsiteY27" fmla="*/ 0 h 352425"/>
              <a:gd name="connsiteX28" fmla="*/ 352425 w 352425"/>
              <a:gd name="connsiteY28" fmla="*/ 44053 h 352425"/>
              <a:gd name="connsiteX29" fmla="*/ 220266 w 352425"/>
              <a:gd name="connsiteY29" fmla="*/ 88107 h 352425"/>
              <a:gd name="connsiteX30" fmla="*/ 88106 w 352425"/>
              <a:gd name="connsiteY30" fmla="*/ 44053 h 352425"/>
              <a:gd name="connsiteX31" fmla="*/ 220266 w 352425"/>
              <a:gd name="connsiteY31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52425" h="352425">
                <a:moveTo>
                  <a:pt x="0" y="278980"/>
                </a:moveTo>
                <a:cubicBezTo>
                  <a:pt x="28428" y="299011"/>
                  <a:pt x="80397" y="308372"/>
                  <a:pt x="132159" y="308372"/>
                </a:cubicBezTo>
                <a:cubicBezTo>
                  <a:pt x="183922" y="308372"/>
                  <a:pt x="235891" y="299011"/>
                  <a:pt x="264319" y="278980"/>
                </a:cubicBezTo>
                <a:lnTo>
                  <a:pt x="264319" y="308372"/>
                </a:lnTo>
                <a:cubicBezTo>
                  <a:pt x="264319" y="332670"/>
                  <a:pt x="205122" y="352425"/>
                  <a:pt x="132159" y="352425"/>
                </a:cubicBezTo>
                <a:cubicBezTo>
                  <a:pt x="59196" y="352425"/>
                  <a:pt x="0" y="332670"/>
                  <a:pt x="0" y="308372"/>
                </a:cubicBezTo>
                <a:close/>
                <a:moveTo>
                  <a:pt x="0" y="206775"/>
                </a:moveTo>
                <a:cubicBezTo>
                  <a:pt x="28428" y="230178"/>
                  <a:pt x="80466" y="242292"/>
                  <a:pt x="132159" y="242292"/>
                </a:cubicBezTo>
                <a:cubicBezTo>
                  <a:pt x="183853" y="242292"/>
                  <a:pt x="235891" y="230178"/>
                  <a:pt x="264319" y="206775"/>
                </a:cubicBezTo>
                <a:lnTo>
                  <a:pt x="264319" y="242292"/>
                </a:lnTo>
                <a:cubicBezTo>
                  <a:pt x="264319" y="266590"/>
                  <a:pt x="205122" y="286346"/>
                  <a:pt x="132159" y="286346"/>
                </a:cubicBezTo>
                <a:cubicBezTo>
                  <a:pt x="59196" y="286346"/>
                  <a:pt x="0" y="266590"/>
                  <a:pt x="0" y="242292"/>
                </a:cubicBezTo>
                <a:close/>
                <a:moveTo>
                  <a:pt x="352424" y="146820"/>
                </a:moveTo>
                <a:lnTo>
                  <a:pt x="352424" y="176212"/>
                </a:lnTo>
                <a:cubicBezTo>
                  <a:pt x="352424" y="192525"/>
                  <a:pt x="325786" y="206705"/>
                  <a:pt x="286344" y="214346"/>
                </a:cubicBezTo>
                <a:lnTo>
                  <a:pt x="286344" y="170567"/>
                </a:lnTo>
                <a:cubicBezTo>
                  <a:pt x="312983" y="165818"/>
                  <a:pt x="336455" y="158109"/>
                  <a:pt x="352424" y="146820"/>
                </a:cubicBezTo>
                <a:close/>
                <a:moveTo>
                  <a:pt x="132159" y="110133"/>
                </a:moveTo>
                <a:cubicBezTo>
                  <a:pt x="205122" y="110133"/>
                  <a:pt x="264319" y="134775"/>
                  <a:pt x="264319" y="165200"/>
                </a:cubicBezTo>
                <a:cubicBezTo>
                  <a:pt x="264319" y="195624"/>
                  <a:pt x="205122" y="220266"/>
                  <a:pt x="132159" y="220266"/>
                </a:cubicBezTo>
                <a:cubicBezTo>
                  <a:pt x="59196" y="220266"/>
                  <a:pt x="0" y="195624"/>
                  <a:pt x="0" y="165200"/>
                </a:cubicBezTo>
                <a:cubicBezTo>
                  <a:pt x="0" y="134775"/>
                  <a:pt x="59196" y="110133"/>
                  <a:pt x="132159" y="110133"/>
                </a:cubicBezTo>
                <a:close/>
                <a:moveTo>
                  <a:pt x="352425" y="80741"/>
                </a:moveTo>
                <a:lnTo>
                  <a:pt x="352425" y="110133"/>
                </a:lnTo>
                <a:cubicBezTo>
                  <a:pt x="352425" y="126859"/>
                  <a:pt x="324410" y="141452"/>
                  <a:pt x="283110" y="148886"/>
                </a:cubicBezTo>
                <a:cubicBezTo>
                  <a:pt x="277053" y="132572"/>
                  <a:pt x="262116" y="119357"/>
                  <a:pt x="241810" y="109513"/>
                </a:cubicBezTo>
                <a:cubicBezTo>
                  <a:pt x="286001" y="107311"/>
                  <a:pt x="327989" y="98019"/>
                  <a:pt x="352425" y="80741"/>
                </a:cubicBezTo>
                <a:close/>
                <a:moveTo>
                  <a:pt x="220266" y="0"/>
                </a:moveTo>
                <a:cubicBezTo>
                  <a:pt x="293229" y="0"/>
                  <a:pt x="352425" y="19755"/>
                  <a:pt x="352425" y="44053"/>
                </a:cubicBezTo>
                <a:cubicBezTo>
                  <a:pt x="352425" y="68351"/>
                  <a:pt x="293229" y="88107"/>
                  <a:pt x="220266" y="88107"/>
                </a:cubicBezTo>
                <a:cubicBezTo>
                  <a:pt x="147303" y="88107"/>
                  <a:pt x="88106" y="68351"/>
                  <a:pt x="88106" y="44053"/>
                </a:cubicBezTo>
                <a:cubicBezTo>
                  <a:pt x="88106" y="19755"/>
                  <a:pt x="147303" y="0"/>
                  <a:pt x="22026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CF81D49C-5863-7B4F-823B-6FB57B94D63E}"/>
              </a:ext>
            </a:extLst>
          </p:cNvPr>
          <p:cNvSpPr txBox="1"/>
          <p:nvPr/>
        </p:nvSpPr>
        <p:spPr>
          <a:xfrm>
            <a:off x="2448562" y="2972063"/>
            <a:ext cx="440571" cy="308373"/>
          </a:xfrm>
          <a:custGeom>
            <a:avLst/>
            <a:gdLst>
              <a:gd name="connsiteX0" fmla="*/ 8505 w 440571"/>
              <a:gd name="connsiteY0" fmla="*/ 264320 h 308373"/>
              <a:gd name="connsiteX1" fmla="*/ 410008 w 440571"/>
              <a:gd name="connsiteY1" fmla="*/ 264320 h 308373"/>
              <a:gd name="connsiteX2" fmla="*/ 385298 w 440571"/>
              <a:gd name="connsiteY2" fmla="*/ 308373 h 308373"/>
              <a:gd name="connsiteX3" fmla="*/ 33285 w 440571"/>
              <a:gd name="connsiteY3" fmla="*/ 308373 h 308373"/>
              <a:gd name="connsiteX4" fmla="*/ 8505 w 440571"/>
              <a:gd name="connsiteY4" fmla="*/ 264320 h 308373"/>
              <a:gd name="connsiteX5" fmla="*/ 330439 w 440571"/>
              <a:gd name="connsiteY5" fmla="*/ 44053 h 308373"/>
              <a:gd name="connsiteX6" fmla="*/ 330439 w 440571"/>
              <a:gd name="connsiteY6" fmla="*/ 132159 h 308373"/>
              <a:gd name="connsiteX7" fmla="*/ 352465 w 440571"/>
              <a:gd name="connsiteY7" fmla="*/ 132159 h 308373"/>
              <a:gd name="connsiteX8" fmla="*/ 396518 w 440571"/>
              <a:gd name="connsiteY8" fmla="*/ 88106 h 308373"/>
              <a:gd name="connsiteX9" fmla="*/ 352465 w 440571"/>
              <a:gd name="connsiteY9" fmla="*/ 44053 h 308373"/>
              <a:gd name="connsiteX10" fmla="*/ 82640 w 440571"/>
              <a:gd name="connsiteY10" fmla="*/ 0 h 308373"/>
              <a:gd name="connsiteX11" fmla="*/ 352465 w 440571"/>
              <a:gd name="connsiteY11" fmla="*/ 0 h 308373"/>
              <a:gd name="connsiteX12" fmla="*/ 440571 w 440571"/>
              <a:gd name="connsiteY12" fmla="*/ 88106 h 308373"/>
              <a:gd name="connsiteX13" fmla="*/ 352465 w 440571"/>
              <a:gd name="connsiteY13" fmla="*/ 176212 h 308373"/>
              <a:gd name="connsiteX14" fmla="*/ 330439 w 440571"/>
              <a:gd name="connsiteY14" fmla="*/ 176212 h 308373"/>
              <a:gd name="connsiteX15" fmla="*/ 264359 w 440571"/>
              <a:gd name="connsiteY15" fmla="*/ 242292 h 308373"/>
              <a:gd name="connsiteX16" fmla="*/ 132200 w 440571"/>
              <a:gd name="connsiteY16" fmla="*/ 242292 h 308373"/>
              <a:gd name="connsiteX17" fmla="*/ 66120 w 440571"/>
              <a:gd name="connsiteY17" fmla="*/ 176212 h 308373"/>
              <a:gd name="connsiteX18" fmla="*/ 66120 w 440571"/>
              <a:gd name="connsiteY18" fmla="*/ 16520 h 308373"/>
              <a:gd name="connsiteX19" fmla="*/ 82640 w 440571"/>
              <a:gd name="connsiteY19" fmla="*/ 0 h 3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0571" h="308373">
                <a:moveTo>
                  <a:pt x="8505" y="264320"/>
                </a:moveTo>
                <a:lnTo>
                  <a:pt x="410008" y="264320"/>
                </a:lnTo>
                <a:cubicBezTo>
                  <a:pt x="427217" y="264320"/>
                  <a:pt x="418131" y="308373"/>
                  <a:pt x="385298" y="308373"/>
                </a:cubicBezTo>
                <a:lnTo>
                  <a:pt x="33285" y="308373"/>
                </a:lnTo>
                <a:cubicBezTo>
                  <a:pt x="521" y="308373"/>
                  <a:pt x="-8703" y="264320"/>
                  <a:pt x="8505" y="264320"/>
                </a:cubicBezTo>
                <a:close/>
                <a:moveTo>
                  <a:pt x="330439" y="44053"/>
                </a:moveTo>
                <a:lnTo>
                  <a:pt x="330439" y="132159"/>
                </a:lnTo>
                <a:lnTo>
                  <a:pt x="352465" y="132159"/>
                </a:lnTo>
                <a:cubicBezTo>
                  <a:pt x="376763" y="132159"/>
                  <a:pt x="396518" y="112404"/>
                  <a:pt x="396518" y="88106"/>
                </a:cubicBezTo>
                <a:cubicBezTo>
                  <a:pt x="396518" y="63808"/>
                  <a:pt x="376763" y="44053"/>
                  <a:pt x="352465" y="44053"/>
                </a:cubicBezTo>
                <a:close/>
                <a:moveTo>
                  <a:pt x="82640" y="0"/>
                </a:moveTo>
                <a:lnTo>
                  <a:pt x="352465" y="0"/>
                </a:lnTo>
                <a:cubicBezTo>
                  <a:pt x="401061" y="0"/>
                  <a:pt x="440571" y="39510"/>
                  <a:pt x="440571" y="88106"/>
                </a:cubicBezTo>
                <a:cubicBezTo>
                  <a:pt x="440571" y="136702"/>
                  <a:pt x="401061" y="176212"/>
                  <a:pt x="352465" y="176212"/>
                </a:cubicBezTo>
                <a:lnTo>
                  <a:pt x="330439" y="176212"/>
                </a:lnTo>
                <a:cubicBezTo>
                  <a:pt x="330439" y="212694"/>
                  <a:pt x="300840" y="242292"/>
                  <a:pt x="264359" y="242292"/>
                </a:cubicBezTo>
                <a:lnTo>
                  <a:pt x="132200" y="242292"/>
                </a:lnTo>
                <a:cubicBezTo>
                  <a:pt x="95718" y="242292"/>
                  <a:pt x="66120" y="212694"/>
                  <a:pt x="66120" y="176212"/>
                </a:cubicBezTo>
                <a:lnTo>
                  <a:pt x="66120" y="16520"/>
                </a:lnTo>
                <a:cubicBezTo>
                  <a:pt x="66120" y="7365"/>
                  <a:pt x="73485" y="0"/>
                  <a:pt x="826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F43CF9C6-A887-BF42-9F44-2F929F6536F1}"/>
              </a:ext>
            </a:extLst>
          </p:cNvPr>
          <p:cNvSpPr txBox="1"/>
          <p:nvPr/>
        </p:nvSpPr>
        <p:spPr>
          <a:xfrm>
            <a:off x="2515276" y="3679242"/>
            <a:ext cx="308372" cy="352425"/>
          </a:xfrm>
          <a:custGeom>
            <a:avLst/>
            <a:gdLst/>
            <a:ahLst/>
            <a:cxnLst/>
            <a:rect l="l" t="t" r="r" b="b"/>
            <a:pathLst>
              <a:path w="308372" h="352425">
                <a:moveTo>
                  <a:pt x="154186" y="0"/>
                </a:moveTo>
                <a:cubicBezTo>
                  <a:pt x="211868" y="0"/>
                  <a:pt x="258812" y="46945"/>
                  <a:pt x="258812" y="104626"/>
                </a:cubicBezTo>
                <a:lnTo>
                  <a:pt x="258812" y="154186"/>
                </a:lnTo>
                <a:lnTo>
                  <a:pt x="275332" y="154186"/>
                </a:lnTo>
                <a:cubicBezTo>
                  <a:pt x="293573" y="154186"/>
                  <a:pt x="308372" y="168985"/>
                  <a:pt x="308372" y="187226"/>
                </a:cubicBezTo>
                <a:lnTo>
                  <a:pt x="308372" y="319385"/>
                </a:lnTo>
                <a:cubicBezTo>
                  <a:pt x="308372" y="337626"/>
                  <a:pt x="293573" y="352425"/>
                  <a:pt x="275332" y="352425"/>
                </a:cubicBezTo>
                <a:lnTo>
                  <a:pt x="33040" y="352425"/>
                </a:lnTo>
                <a:cubicBezTo>
                  <a:pt x="14799" y="352425"/>
                  <a:pt x="0" y="337626"/>
                  <a:pt x="0" y="319385"/>
                </a:cubicBezTo>
                <a:lnTo>
                  <a:pt x="0" y="187226"/>
                </a:lnTo>
                <a:cubicBezTo>
                  <a:pt x="0" y="168985"/>
                  <a:pt x="14799" y="154186"/>
                  <a:pt x="33040" y="154186"/>
                </a:cubicBezTo>
                <a:lnTo>
                  <a:pt x="49560" y="154186"/>
                </a:lnTo>
                <a:lnTo>
                  <a:pt x="49560" y="104626"/>
                </a:lnTo>
                <a:cubicBezTo>
                  <a:pt x="49560" y="46945"/>
                  <a:pt x="96504" y="0"/>
                  <a:pt x="154186" y="0"/>
                </a:cubicBezTo>
                <a:close/>
                <a:moveTo>
                  <a:pt x="154186" y="55067"/>
                </a:moveTo>
                <a:cubicBezTo>
                  <a:pt x="126859" y="55067"/>
                  <a:pt x="104626" y="77300"/>
                  <a:pt x="104626" y="104626"/>
                </a:cubicBezTo>
                <a:lnTo>
                  <a:pt x="104626" y="154186"/>
                </a:lnTo>
                <a:lnTo>
                  <a:pt x="203746" y="154186"/>
                </a:lnTo>
                <a:lnTo>
                  <a:pt x="203746" y="104626"/>
                </a:lnTo>
                <a:cubicBezTo>
                  <a:pt x="203746" y="77300"/>
                  <a:pt x="181513" y="55067"/>
                  <a:pt x="154186" y="550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20" name="TextBox 319">
            <a:extLst>
              <a:ext uri="{FF2B5EF4-FFF2-40B4-BE49-F238E27FC236}">
                <a16:creationId xmlns:a16="http://schemas.microsoft.com/office/drawing/2014/main" id="{7A64CFC3-8D01-AA4F-9585-30FA98FDD30A}"/>
              </a:ext>
            </a:extLst>
          </p:cNvPr>
          <p:cNvSpPr txBox="1"/>
          <p:nvPr/>
        </p:nvSpPr>
        <p:spPr>
          <a:xfrm>
            <a:off x="762330" y="3748689"/>
            <a:ext cx="396478" cy="352426"/>
          </a:xfrm>
          <a:custGeom>
            <a:avLst/>
            <a:gdLst>
              <a:gd name="connsiteX0" fmla="*/ 132158 w 396478"/>
              <a:gd name="connsiteY0" fmla="*/ 183089 h 352426"/>
              <a:gd name="connsiteX1" fmla="*/ 173107 w 396478"/>
              <a:gd name="connsiteY1" fmla="*/ 235898 h 352426"/>
              <a:gd name="connsiteX2" fmla="*/ 198238 w 396478"/>
              <a:gd name="connsiteY2" fmla="*/ 247572 h 352426"/>
              <a:gd name="connsiteX3" fmla="*/ 223369 w 396478"/>
              <a:gd name="connsiteY3" fmla="*/ 235905 h 352426"/>
              <a:gd name="connsiteX4" fmla="*/ 264318 w 396478"/>
              <a:gd name="connsiteY4" fmla="*/ 183096 h 352426"/>
              <a:gd name="connsiteX5" fmla="*/ 264318 w 396478"/>
              <a:gd name="connsiteY5" fmla="*/ 352419 h 352426"/>
              <a:gd name="connsiteX6" fmla="*/ 132158 w 396478"/>
              <a:gd name="connsiteY6" fmla="*/ 308365 h 352426"/>
              <a:gd name="connsiteX7" fmla="*/ 95506 w 396478"/>
              <a:gd name="connsiteY7" fmla="*/ 115984 h 352426"/>
              <a:gd name="connsiteX8" fmla="*/ 110133 w 396478"/>
              <a:gd name="connsiteY8" fmla="*/ 147936 h 352426"/>
              <a:gd name="connsiteX9" fmla="*/ 110133 w 396478"/>
              <a:gd name="connsiteY9" fmla="*/ 308372 h 352426"/>
              <a:gd name="connsiteX10" fmla="*/ 15102 w 396478"/>
              <a:gd name="connsiteY10" fmla="*/ 351627 h 352426"/>
              <a:gd name="connsiteX11" fmla="*/ 0 w 396478"/>
              <a:gd name="connsiteY11" fmla="*/ 341399 h 352426"/>
              <a:gd name="connsiteX12" fmla="*/ 0 w 396478"/>
              <a:gd name="connsiteY12" fmla="*/ 169096 h 352426"/>
              <a:gd name="connsiteX13" fmla="*/ 13849 w 396478"/>
              <a:gd name="connsiteY13" fmla="*/ 148645 h 352426"/>
              <a:gd name="connsiteX14" fmla="*/ 386788 w 396478"/>
              <a:gd name="connsiteY14" fmla="*/ 110215 h 352426"/>
              <a:gd name="connsiteX15" fmla="*/ 396478 w 396478"/>
              <a:gd name="connsiteY15" fmla="*/ 121161 h 352426"/>
              <a:gd name="connsiteX16" fmla="*/ 396478 w 396478"/>
              <a:gd name="connsiteY16" fmla="*/ 293464 h 352426"/>
              <a:gd name="connsiteX17" fmla="*/ 382629 w 396478"/>
              <a:gd name="connsiteY17" fmla="*/ 313914 h 352426"/>
              <a:gd name="connsiteX18" fmla="*/ 286345 w 396478"/>
              <a:gd name="connsiteY18" fmla="*/ 352426 h 352426"/>
              <a:gd name="connsiteX19" fmla="*/ 286345 w 396478"/>
              <a:gd name="connsiteY19" fmla="*/ 154187 h 352426"/>
              <a:gd name="connsiteX20" fmla="*/ 381376 w 396478"/>
              <a:gd name="connsiteY20" fmla="*/ 110933 h 352426"/>
              <a:gd name="connsiteX21" fmla="*/ 386788 w 396478"/>
              <a:gd name="connsiteY21" fmla="*/ 110215 h 352426"/>
              <a:gd name="connsiteX22" fmla="*/ 198239 w 396478"/>
              <a:gd name="connsiteY22" fmla="*/ 57820 h 352426"/>
              <a:gd name="connsiteX23" fmla="*/ 169329 w 396478"/>
              <a:gd name="connsiteY23" fmla="*/ 86730 h 352426"/>
              <a:gd name="connsiteX24" fmla="*/ 198239 w 396478"/>
              <a:gd name="connsiteY24" fmla="*/ 115640 h 352426"/>
              <a:gd name="connsiteX25" fmla="*/ 227149 w 396478"/>
              <a:gd name="connsiteY25" fmla="*/ 86730 h 352426"/>
              <a:gd name="connsiteX26" fmla="*/ 198239 w 396478"/>
              <a:gd name="connsiteY26" fmla="*/ 57820 h 352426"/>
              <a:gd name="connsiteX27" fmla="*/ 198239 w 396478"/>
              <a:gd name="connsiteY27" fmla="*/ 0 h 352426"/>
              <a:gd name="connsiteX28" fmla="*/ 284969 w 396478"/>
              <a:gd name="connsiteY28" fmla="*/ 86730 h 352426"/>
              <a:gd name="connsiteX29" fmla="*/ 206568 w 396478"/>
              <a:gd name="connsiteY29" fmla="*/ 221656 h 352426"/>
              <a:gd name="connsiteX30" fmla="*/ 189911 w 396478"/>
              <a:gd name="connsiteY30" fmla="*/ 221656 h 352426"/>
              <a:gd name="connsiteX31" fmla="*/ 111510 w 396478"/>
              <a:gd name="connsiteY31" fmla="*/ 86730 h 352426"/>
              <a:gd name="connsiteX32" fmla="*/ 198239 w 396478"/>
              <a:gd name="connsiteY32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96478" h="352426">
                <a:moveTo>
                  <a:pt x="132158" y="183089"/>
                </a:moveTo>
                <a:cubicBezTo>
                  <a:pt x="145182" y="201743"/>
                  <a:pt x="159575" y="219928"/>
                  <a:pt x="173107" y="235898"/>
                </a:cubicBezTo>
                <a:cubicBezTo>
                  <a:pt x="179392" y="243318"/>
                  <a:pt x="188553" y="247572"/>
                  <a:pt x="198238" y="247572"/>
                </a:cubicBezTo>
                <a:cubicBezTo>
                  <a:pt x="207923" y="247572"/>
                  <a:pt x="217084" y="243318"/>
                  <a:pt x="223369" y="235905"/>
                </a:cubicBezTo>
                <a:cubicBezTo>
                  <a:pt x="236908" y="219935"/>
                  <a:pt x="251295" y="201743"/>
                  <a:pt x="264318" y="183096"/>
                </a:cubicBezTo>
                <a:lnTo>
                  <a:pt x="264318" y="352419"/>
                </a:lnTo>
                <a:lnTo>
                  <a:pt x="132158" y="308365"/>
                </a:lnTo>
                <a:close/>
                <a:moveTo>
                  <a:pt x="95506" y="115984"/>
                </a:moveTo>
                <a:cubicBezTo>
                  <a:pt x="99071" y="126226"/>
                  <a:pt x="104048" y="136937"/>
                  <a:pt x="110133" y="147936"/>
                </a:cubicBezTo>
                <a:lnTo>
                  <a:pt x="110133" y="308372"/>
                </a:lnTo>
                <a:lnTo>
                  <a:pt x="15102" y="351627"/>
                </a:lnTo>
                <a:cubicBezTo>
                  <a:pt x="7867" y="354518"/>
                  <a:pt x="0" y="349190"/>
                  <a:pt x="0" y="341399"/>
                </a:cubicBezTo>
                <a:lnTo>
                  <a:pt x="0" y="169096"/>
                </a:lnTo>
                <a:cubicBezTo>
                  <a:pt x="2" y="160864"/>
                  <a:pt x="6206" y="151702"/>
                  <a:pt x="13849" y="148645"/>
                </a:cubicBezTo>
                <a:close/>
                <a:moveTo>
                  <a:pt x="386788" y="110215"/>
                </a:moveTo>
                <a:cubicBezTo>
                  <a:pt x="392053" y="110859"/>
                  <a:pt x="396478" y="115317"/>
                  <a:pt x="396478" y="121161"/>
                </a:cubicBezTo>
                <a:lnTo>
                  <a:pt x="396478" y="293464"/>
                </a:lnTo>
                <a:cubicBezTo>
                  <a:pt x="396478" y="301697"/>
                  <a:pt x="390274" y="310858"/>
                  <a:pt x="382629" y="313914"/>
                </a:cubicBezTo>
                <a:lnTo>
                  <a:pt x="286345" y="352426"/>
                </a:lnTo>
                <a:lnTo>
                  <a:pt x="286345" y="154187"/>
                </a:lnTo>
                <a:lnTo>
                  <a:pt x="381376" y="110933"/>
                </a:lnTo>
                <a:cubicBezTo>
                  <a:pt x="383185" y="110210"/>
                  <a:pt x="385033" y="110001"/>
                  <a:pt x="386788" y="110215"/>
                </a:cubicBezTo>
                <a:close/>
                <a:moveTo>
                  <a:pt x="198239" y="57820"/>
                </a:moveTo>
                <a:cubicBezTo>
                  <a:pt x="182270" y="57820"/>
                  <a:pt x="169329" y="70760"/>
                  <a:pt x="169329" y="86730"/>
                </a:cubicBezTo>
                <a:cubicBezTo>
                  <a:pt x="169329" y="102699"/>
                  <a:pt x="182270" y="115640"/>
                  <a:pt x="198239" y="115640"/>
                </a:cubicBezTo>
                <a:cubicBezTo>
                  <a:pt x="214208" y="115640"/>
                  <a:pt x="227149" y="102699"/>
                  <a:pt x="227149" y="86730"/>
                </a:cubicBezTo>
                <a:cubicBezTo>
                  <a:pt x="227149" y="70760"/>
                  <a:pt x="214208" y="57820"/>
                  <a:pt x="198239" y="57820"/>
                </a:cubicBezTo>
                <a:close/>
                <a:moveTo>
                  <a:pt x="198239" y="0"/>
                </a:moveTo>
                <a:cubicBezTo>
                  <a:pt x="246140" y="0"/>
                  <a:pt x="284969" y="38829"/>
                  <a:pt x="284969" y="86730"/>
                </a:cubicBezTo>
                <a:cubicBezTo>
                  <a:pt x="284969" y="125455"/>
                  <a:pt x="228285" y="196037"/>
                  <a:pt x="206568" y="221656"/>
                </a:cubicBezTo>
                <a:cubicBezTo>
                  <a:pt x="202176" y="226846"/>
                  <a:pt x="194309" y="226846"/>
                  <a:pt x="189911" y="221656"/>
                </a:cubicBezTo>
                <a:cubicBezTo>
                  <a:pt x="168193" y="196037"/>
                  <a:pt x="111510" y="125455"/>
                  <a:pt x="111510" y="86730"/>
                </a:cubicBezTo>
                <a:cubicBezTo>
                  <a:pt x="111510" y="38829"/>
                  <a:pt x="150338" y="0"/>
                  <a:pt x="1982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499B93CD-2251-E446-B7AD-A2663F28B18A}"/>
              </a:ext>
            </a:extLst>
          </p:cNvPr>
          <p:cNvSpPr txBox="1"/>
          <p:nvPr/>
        </p:nvSpPr>
        <p:spPr>
          <a:xfrm>
            <a:off x="6769730" y="3748690"/>
            <a:ext cx="352425" cy="352425"/>
          </a:xfrm>
          <a:custGeom>
            <a:avLst/>
            <a:gdLst/>
            <a:ahLst/>
            <a:cxnLst/>
            <a:rect l="l" t="t" r="r" b="b"/>
            <a:pathLst>
              <a:path w="352425" h="352425">
                <a:moveTo>
                  <a:pt x="231278" y="0"/>
                </a:moveTo>
                <a:cubicBezTo>
                  <a:pt x="298383" y="0"/>
                  <a:pt x="352425" y="54042"/>
                  <a:pt x="352425" y="121147"/>
                </a:cubicBezTo>
                <a:cubicBezTo>
                  <a:pt x="352425" y="188054"/>
                  <a:pt x="298186" y="242292"/>
                  <a:pt x="231279" y="242292"/>
                </a:cubicBezTo>
                <a:cubicBezTo>
                  <a:pt x="223556" y="242292"/>
                  <a:pt x="216005" y="241562"/>
                  <a:pt x="208683" y="240180"/>
                </a:cubicBezTo>
                <a:lnTo>
                  <a:pt x="192155" y="258775"/>
                </a:lnTo>
                <a:cubicBezTo>
                  <a:pt x="189435" y="261835"/>
                  <a:pt x="183903" y="264319"/>
                  <a:pt x="179808" y="264319"/>
                </a:cubicBezTo>
                <a:lnTo>
                  <a:pt x="154186" y="264319"/>
                </a:lnTo>
                <a:lnTo>
                  <a:pt x="154186" y="291852"/>
                </a:lnTo>
                <a:cubicBezTo>
                  <a:pt x="154186" y="300976"/>
                  <a:pt x="146790" y="308372"/>
                  <a:pt x="137666" y="308372"/>
                </a:cubicBezTo>
                <a:lnTo>
                  <a:pt x="110133" y="308372"/>
                </a:lnTo>
                <a:lnTo>
                  <a:pt x="110133" y="335905"/>
                </a:lnTo>
                <a:cubicBezTo>
                  <a:pt x="110133" y="345029"/>
                  <a:pt x="102737" y="352425"/>
                  <a:pt x="93613" y="352425"/>
                </a:cubicBezTo>
                <a:lnTo>
                  <a:pt x="16520" y="352425"/>
                </a:lnTo>
                <a:cubicBezTo>
                  <a:pt x="7396" y="352425"/>
                  <a:pt x="0" y="345029"/>
                  <a:pt x="0" y="335905"/>
                </a:cubicBezTo>
                <a:lnTo>
                  <a:pt x="0" y="282175"/>
                </a:lnTo>
                <a:cubicBezTo>
                  <a:pt x="0" y="277794"/>
                  <a:pt x="1741" y="273591"/>
                  <a:pt x="4839" y="270493"/>
                </a:cubicBezTo>
                <a:lnTo>
                  <a:pt x="116212" y="159120"/>
                </a:lnTo>
                <a:cubicBezTo>
                  <a:pt x="112273" y="147175"/>
                  <a:pt x="110133" y="134411"/>
                  <a:pt x="110133" y="121146"/>
                </a:cubicBezTo>
                <a:cubicBezTo>
                  <a:pt x="110133" y="54239"/>
                  <a:pt x="164371" y="1"/>
                  <a:pt x="231278" y="0"/>
                </a:cubicBezTo>
                <a:close/>
                <a:moveTo>
                  <a:pt x="264319" y="55067"/>
                </a:moveTo>
                <a:cubicBezTo>
                  <a:pt x="246072" y="55067"/>
                  <a:pt x="231279" y="69859"/>
                  <a:pt x="231279" y="88107"/>
                </a:cubicBezTo>
                <a:cubicBezTo>
                  <a:pt x="231279" y="106354"/>
                  <a:pt x="246072" y="121146"/>
                  <a:pt x="264319" y="121146"/>
                </a:cubicBezTo>
                <a:cubicBezTo>
                  <a:pt x="282566" y="121146"/>
                  <a:pt x="297359" y="106354"/>
                  <a:pt x="297359" y="88107"/>
                </a:cubicBezTo>
                <a:cubicBezTo>
                  <a:pt x="297359" y="69859"/>
                  <a:pt x="282566" y="55067"/>
                  <a:pt x="264319" y="550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575CE1A7-D74C-7643-8808-2A074EA19428}"/>
              </a:ext>
            </a:extLst>
          </p:cNvPr>
          <p:cNvSpPr txBox="1"/>
          <p:nvPr/>
        </p:nvSpPr>
        <p:spPr>
          <a:xfrm>
            <a:off x="9382362" y="3748690"/>
            <a:ext cx="264319" cy="352425"/>
          </a:xfrm>
          <a:custGeom>
            <a:avLst/>
            <a:gdLst/>
            <a:ahLst/>
            <a:cxnLst/>
            <a:rect l="l" t="t" r="r" b="b"/>
            <a:pathLst>
              <a:path w="264319" h="352425">
                <a:moveTo>
                  <a:pt x="33040" y="0"/>
                </a:moveTo>
                <a:lnTo>
                  <a:pt x="231279" y="0"/>
                </a:lnTo>
                <a:cubicBezTo>
                  <a:pt x="249520" y="0"/>
                  <a:pt x="264319" y="14799"/>
                  <a:pt x="264319" y="33040"/>
                </a:cubicBezTo>
                <a:lnTo>
                  <a:pt x="264319" y="319385"/>
                </a:lnTo>
                <a:cubicBezTo>
                  <a:pt x="264319" y="337626"/>
                  <a:pt x="249520" y="352425"/>
                  <a:pt x="231279" y="352425"/>
                </a:cubicBezTo>
                <a:lnTo>
                  <a:pt x="33040" y="352425"/>
                </a:lnTo>
                <a:cubicBezTo>
                  <a:pt x="14799" y="352425"/>
                  <a:pt x="0" y="337626"/>
                  <a:pt x="0" y="319385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  <a:moveTo>
                  <a:pt x="99120" y="22027"/>
                </a:moveTo>
                <a:cubicBezTo>
                  <a:pt x="93062" y="22027"/>
                  <a:pt x="88106" y="26983"/>
                  <a:pt x="88106" y="33040"/>
                </a:cubicBezTo>
                <a:cubicBezTo>
                  <a:pt x="88106" y="39097"/>
                  <a:pt x="93062" y="44053"/>
                  <a:pt x="99120" y="44053"/>
                </a:cubicBezTo>
                <a:lnTo>
                  <a:pt x="165199" y="44053"/>
                </a:lnTo>
                <a:cubicBezTo>
                  <a:pt x="171256" y="44053"/>
                  <a:pt x="176213" y="39097"/>
                  <a:pt x="176213" y="33040"/>
                </a:cubicBezTo>
                <a:cubicBezTo>
                  <a:pt x="176213" y="26983"/>
                  <a:pt x="171256" y="22027"/>
                  <a:pt x="165199" y="22027"/>
                </a:cubicBezTo>
                <a:lnTo>
                  <a:pt x="99120" y="22027"/>
                </a:lnTo>
                <a:close/>
                <a:moveTo>
                  <a:pt x="132159" y="110133"/>
                </a:moveTo>
                <a:cubicBezTo>
                  <a:pt x="107861" y="110133"/>
                  <a:pt x="88106" y="129888"/>
                  <a:pt x="88106" y="154186"/>
                </a:cubicBezTo>
                <a:cubicBezTo>
                  <a:pt x="88106" y="178484"/>
                  <a:pt x="107861" y="198239"/>
                  <a:pt x="132159" y="198239"/>
                </a:cubicBezTo>
                <a:cubicBezTo>
                  <a:pt x="156457" y="198239"/>
                  <a:pt x="176213" y="178484"/>
                  <a:pt x="176213" y="154186"/>
                </a:cubicBezTo>
                <a:cubicBezTo>
                  <a:pt x="176213" y="129888"/>
                  <a:pt x="156457" y="110133"/>
                  <a:pt x="132159" y="110133"/>
                </a:cubicBezTo>
                <a:close/>
                <a:moveTo>
                  <a:pt x="101322" y="220266"/>
                </a:moveTo>
                <a:cubicBezTo>
                  <a:pt x="75785" y="220266"/>
                  <a:pt x="55066" y="238025"/>
                  <a:pt x="55066" y="259913"/>
                </a:cubicBezTo>
                <a:lnTo>
                  <a:pt x="55066" y="273130"/>
                </a:lnTo>
                <a:cubicBezTo>
                  <a:pt x="55066" y="280426"/>
                  <a:pt x="61950" y="286346"/>
                  <a:pt x="70485" y="286346"/>
                </a:cubicBezTo>
                <a:lnTo>
                  <a:pt x="193833" y="286346"/>
                </a:lnTo>
                <a:cubicBezTo>
                  <a:pt x="202369" y="286346"/>
                  <a:pt x="209252" y="280426"/>
                  <a:pt x="209252" y="273130"/>
                </a:cubicBezTo>
                <a:lnTo>
                  <a:pt x="209252" y="259913"/>
                </a:lnTo>
                <a:cubicBezTo>
                  <a:pt x="209252" y="238025"/>
                  <a:pt x="188534" y="220266"/>
                  <a:pt x="162996" y="220266"/>
                </a:cubicBezTo>
                <a:lnTo>
                  <a:pt x="159555" y="220266"/>
                </a:lnTo>
                <a:cubicBezTo>
                  <a:pt x="151157" y="223776"/>
                  <a:pt x="141865" y="225773"/>
                  <a:pt x="132159" y="225773"/>
                </a:cubicBezTo>
                <a:cubicBezTo>
                  <a:pt x="122454" y="225773"/>
                  <a:pt x="113230" y="223776"/>
                  <a:pt x="104764" y="220266"/>
                </a:cubicBezTo>
                <a:lnTo>
                  <a:pt x="101322" y="2202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99611C86-BF5A-6F44-A989-84BC0D728CE6}"/>
              </a:ext>
            </a:extLst>
          </p:cNvPr>
          <p:cNvSpPr txBox="1"/>
          <p:nvPr/>
        </p:nvSpPr>
        <p:spPr>
          <a:xfrm>
            <a:off x="10242048" y="3748690"/>
            <a:ext cx="264319" cy="352425"/>
          </a:xfrm>
          <a:custGeom>
            <a:avLst/>
            <a:gdLst/>
            <a:ahLst/>
            <a:cxnLst/>
            <a:rect l="l" t="t" r="r" b="b"/>
            <a:pathLst>
              <a:path w="264319" h="352425">
                <a:moveTo>
                  <a:pt x="16520" y="0"/>
                </a:moveTo>
                <a:lnTo>
                  <a:pt x="247799" y="0"/>
                </a:lnTo>
                <a:cubicBezTo>
                  <a:pt x="256923" y="0"/>
                  <a:pt x="264319" y="7396"/>
                  <a:pt x="264319" y="16520"/>
                </a:cubicBezTo>
                <a:lnTo>
                  <a:pt x="264319" y="27533"/>
                </a:lnTo>
                <a:cubicBezTo>
                  <a:pt x="264319" y="36657"/>
                  <a:pt x="256923" y="44053"/>
                  <a:pt x="247799" y="44053"/>
                </a:cubicBezTo>
                <a:cubicBezTo>
                  <a:pt x="247799" y="106667"/>
                  <a:pt x="212683" y="159510"/>
                  <a:pt x="164620" y="176213"/>
                </a:cubicBezTo>
                <a:cubicBezTo>
                  <a:pt x="212683" y="192916"/>
                  <a:pt x="247799" y="245758"/>
                  <a:pt x="247799" y="308372"/>
                </a:cubicBezTo>
                <a:cubicBezTo>
                  <a:pt x="256923" y="308372"/>
                  <a:pt x="264319" y="315768"/>
                  <a:pt x="264319" y="324892"/>
                </a:cubicBezTo>
                <a:lnTo>
                  <a:pt x="264319" y="335905"/>
                </a:lnTo>
                <a:cubicBezTo>
                  <a:pt x="264319" y="345029"/>
                  <a:pt x="256923" y="352425"/>
                  <a:pt x="247799" y="352425"/>
                </a:cubicBezTo>
                <a:lnTo>
                  <a:pt x="16520" y="352425"/>
                </a:lnTo>
                <a:cubicBezTo>
                  <a:pt x="7396" y="352425"/>
                  <a:pt x="0" y="345029"/>
                  <a:pt x="0" y="335905"/>
                </a:cubicBezTo>
                <a:lnTo>
                  <a:pt x="0" y="324892"/>
                </a:lnTo>
                <a:cubicBezTo>
                  <a:pt x="0" y="315768"/>
                  <a:pt x="7396" y="308372"/>
                  <a:pt x="16520" y="308372"/>
                </a:cubicBezTo>
                <a:cubicBezTo>
                  <a:pt x="16520" y="245758"/>
                  <a:pt x="51636" y="192916"/>
                  <a:pt x="99699" y="176213"/>
                </a:cubicBezTo>
                <a:cubicBezTo>
                  <a:pt x="51636" y="159510"/>
                  <a:pt x="16520" y="106667"/>
                  <a:pt x="16520" y="44053"/>
                </a:cubicBezTo>
                <a:cubicBezTo>
                  <a:pt x="7396" y="44053"/>
                  <a:pt x="0" y="36657"/>
                  <a:pt x="0" y="27533"/>
                </a:cubicBezTo>
                <a:lnTo>
                  <a:pt x="0" y="16520"/>
                </a:lnTo>
                <a:cubicBezTo>
                  <a:pt x="0" y="7396"/>
                  <a:pt x="7396" y="0"/>
                  <a:pt x="16520" y="0"/>
                </a:cubicBezTo>
                <a:close/>
                <a:moveTo>
                  <a:pt x="60573" y="44053"/>
                </a:moveTo>
                <a:cubicBezTo>
                  <a:pt x="60573" y="59712"/>
                  <a:pt x="63318" y="74717"/>
                  <a:pt x="68198" y="88107"/>
                </a:cubicBezTo>
                <a:lnTo>
                  <a:pt x="196134" y="88107"/>
                </a:lnTo>
                <a:cubicBezTo>
                  <a:pt x="201001" y="74744"/>
                  <a:pt x="203746" y="59751"/>
                  <a:pt x="203746" y="44053"/>
                </a:cubicBezTo>
                <a:lnTo>
                  <a:pt x="60573" y="44053"/>
                </a:lnTo>
                <a:close/>
                <a:moveTo>
                  <a:pt x="132159" y="209253"/>
                </a:moveTo>
                <a:cubicBezTo>
                  <a:pt x="104059" y="209253"/>
                  <a:pt x="79942" y="232107"/>
                  <a:pt x="68200" y="264319"/>
                </a:cubicBezTo>
                <a:lnTo>
                  <a:pt x="196120" y="264319"/>
                </a:lnTo>
                <a:cubicBezTo>
                  <a:pt x="184378" y="232103"/>
                  <a:pt x="160258" y="209253"/>
                  <a:pt x="132159" y="2092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568E0C7E-D60A-B344-8513-5ACCE5C972E3}"/>
              </a:ext>
            </a:extLst>
          </p:cNvPr>
          <p:cNvSpPr txBox="1"/>
          <p:nvPr/>
        </p:nvSpPr>
        <p:spPr>
          <a:xfrm>
            <a:off x="11035058" y="3748690"/>
            <a:ext cx="396478" cy="352425"/>
          </a:xfrm>
          <a:custGeom>
            <a:avLst/>
            <a:gdLst/>
            <a:ahLst/>
            <a:cxnLst/>
            <a:rect l="l" t="t" r="r" b="b"/>
            <a:pathLst>
              <a:path w="396478" h="352425">
                <a:moveTo>
                  <a:pt x="11013" y="0"/>
                </a:moveTo>
                <a:lnTo>
                  <a:pt x="385465" y="0"/>
                </a:lnTo>
                <a:cubicBezTo>
                  <a:pt x="391550" y="0"/>
                  <a:pt x="396478" y="4929"/>
                  <a:pt x="396478" y="11014"/>
                </a:cubicBezTo>
                <a:lnTo>
                  <a:pt x="396478" y="33040"/>
                </a:lnTo>
                <a:cubicBezTo>
                  <a:pt x="396478" y="39125"/>
                  <a:pt x="391550" y="44053"/>
                  <a:pt x="385465" y="44053"/>
                </a:cubicBezTo>
                <a:lnTo>
                  <a:pt x="374452" y="44053"/>
                </a:lnTo>
                <a:lnTo>
                  <a:pt x="374452" y="308372"/>
                </a:lnTo>
                <a:lnTo>
                  <a:pt x="385465" y="308372"/>
                </a:lnTo>
                <a:cubicBezTo>
                  <a:pt x="391550" y="308372"/>
                  <a:pt x="396478" y="313301"/>
                  <a:pt x="396478" y="319385"/>
                </a:cubicBezTo>
                <a:lnTo>
                  <a:pt x="396478" y="341412"/>
                </a:lnTo>
                <a:cubicBezTo>
                  <a:pt x="396478" y="347497"/>
                  <a:pt x="391550" y="352425"/>
                  <a:pt x="385465" y="352425"/>
                </a:cubicBezTo>
                <a:lnTo>
                  <a:pt x="220266" y="352425"/>
                </a:lnTo>
                <a:lnTo>
                  <a:pt x="220266" y="297359"/>
                </a:lnTo>
                <a:cubicBezTo>
                  <a:pt x="220266" y="291302"/>
                  <a:pt x="215310" y="286346"/>
                  <a:pt x="209252" y="286346"/>
                </a:cubicBezTo>
                <a:lnTo>
                  <a:pt x="187226" y="286346"/>
                </a:lnTo>
                <a:cubicBezTo>
                  <a:pt x="181169" y="286346"/>
                  <a:pt x="176212" y="291302"/>
                  <a:pt x="176212" y="297359"/>
                </a:cubicBezTo>
                <a:lnTo>
                  <a:pt x="176212" y="352425"/>
                </a:lnTo>
                <a:lnTo>
                  <a:pt x="11013" y="352425"/>
                </a:lnTo>
                <a:cubicBezTo>
                  <a:pt x="4929" y="352425"/>
                  <a:pt x="0" y="347497"/>
                  <a:pt x="0" y="341412"/>
                </a:cubicBezTo>
                <a:lnTo>
                  <a:pt x="0" y="319385"/>
                </a:lnTo>
                <a:cubicBezTo>
                  <a:pt x="0" y="313301"/>
                  <a:pt x="4929" y="308372"/>
                  <a:pt x="11013" y="308372"/>
                </a:cubicBezTo>
                <a:lnTo>
                  <a:pt x="22013" y="308372"/>
                </a:lnTo>
                <a:lnTo>
                  <a:pt x="22013" y="44053"/>
                </a:lnTo>
                <a:lnTo>
                  <a:pt x="11013" y="44053"/>
                </a:lnTo>
                <a:cubicBezTo>
                  <a:pt x="4929" y="44053"/>
                  <a:pt x="0" y="39125"/>
                  <a:pt x="0" y="33040"/>
                </a:cubicBezTo>
                <a:lnTo>
                  <a:pt x="0" y="11014"/>
                </a:lnTo>
                <a:cubicBezTo>
                  <a:pt x="0" y="4929"/>
                  <a:pt x="4929" y="0"/>
                  <a:pt x="11013" y="0"/>
                </a:cubicBezTo>
                <a:close/>
                <a:moveTo>
                  <a:pt x="96917" y="66080"/>
                </a:moveTo>
                <a:cubicBezTo>
                  <a:pt x="92512" y="66080"/>
                  <a:pt x="88106" y="70486"/>
                  <a:pt x="88106" y="74890"/>
                </a:cubicBezTo>
                <a:lnTo>
                  <a:pt x="88106" y="101323"/>
                </a:lnTo>
                <a:cubicBezTo>
                  <a:pt x="88106" y="105727"/>
                  <a:pt x="92512" y="110133"/>
                  <a:pt x="96917" y="110133"/>
                </a:cubicBezTo>
                <a:lnTo>
                  <a:pt x="123349" y="110133"/>
                </a:lnTo>
                <a:cubicBezTo>
                  <a:pt x="127754" y="110133"/>
                  <a:pt x="132159" y="105727"/>
                  <a:pt x="132159" y="101323"/>
                </a:cubicBezTo>
                <a:lnTo>
                  <a:pt x="132159" y="74890"/>
                </a:lnTo>
                <a:cubicBezTo>
                  <a:pt x="132159" y="70486"/>
                  <a:pt x="127754" y="66080"/>
                  <a:pt x="123349" y="66080"/>
                </a:cubicBezTo>
                <a:lnTo>
                  <a:pt x="96917" y="66080"/>
                </a:lnTo>
                <a:close/>
                <a:moveTo>
                  <a:pt x="185023" y="66080"/>
                </a:moveTo>
                <a:cubicBezTo>
                  <a:pt x="180618" y="66080"/>
                  <a:pt x="176212" y="70486"/>
                  <a:pt x="176212" y="74890"/>
                </a:cubicBezTo>
                <a:lnTo>
                  <a:pt x="176212" y="101323"/>
                </a:lnTo>
                <a:cubicBezTo>
                  <a:pt x="176212" y="105727"/>
                  <a:pt x="180618" y="110133"/>
                  <a:pt x="185023" y="110133"/>
                </a:cubicBezTo>
                <a:lnTo>
                  <a:pt x="211455" y="110133"/>
                </a:lnTo>
                <a:cubicBezTo>
                  <a:pt x="215860" y="110133"/>
                  <a:pt x="220266" y="105727"/>
                  <a:pt x="220266" y="101323"/>
                </a:cubicBezTo>
                <a:lnTo>
                  <a:pt x="220266" y="74890"/>
                </a:lnTo>
                <a:cubicBezTo>
                  <a:pt x="220266" y="70486"/>
                  <a:pt x="215860" y="66080"/>
                  <a:pt x="211455" y="66080"/>
                </a:cubicBezTo>
                <a:lnTo>
                  <a:pt x="185023" y="66080"/>
                </a:lnTo>
                <a:close/>
                <a:moveTo>
                  <a:pt x="273129" y="66080"/>
                </a:moveTo>
                <a:cubicBezTo>
                  <a:pt x="268724" y="66080"/>
                  <a:pt x="264319" y="70486"/>
                  <a:pt x="264319" y="74890"/>
                </a:cubicBezTo>
                <a:lnTo>
                  <a:pt x="264319" y="101323"/>
                </a:lnTo>
                <a:cubicBezTo>
                  <a:pt x="264319" y="105727"/>
                  <a:pt x="268724" y="110133"/>
                  <a:pt x="273129" y="110133"/>
                </a:cubicBezTo>
                <a:lnTo>
                  <a:pt x="299561" y="110133"/>
                </a:lnTo>
                <a:cubicBezTo>
                  <a:pt x="303966" y="110133"/>
                  <a:pt x="308372" y="105727"/>
                  <a:pt x="308372" y="101323"/>
                </a:cubicBezTo>
                <a:lnTo>
                  <a:pt x="308372" y="74890"/>
                </a:lnTo>
                <a:cubicBezTo>
                  <a:pt x="308372" y="70486"/>
                  <a:pt x="303966" y="66080"/>
                  <a:pt x="299561" y="66080"/>
                </a:cubicBezTo>
                <a:lnTo>
                  <a:pt x="273129" y="66080"/>
                </a:lnTo>
                <a:close/>
                <a:moveTo>
                  <a:pt x="96917" y="132160"/>
                </a:moveTo>
                <a:cubicBezTo>
                  <a:pt x="92512" y="132160"/>
                  <a:pt x="88106" y="136565"/>
                  <a:pt x="88106" y="140970"/>
                </a:cubicBezTo>
                <a:lnTo>
                  <a:pt x="88106" y="167402"/>
                </a:lnTo>
                <a:cubicBezTo>
                  <a:pt x="88106" y="171807"/>
                  <a:pt x="92512" y="176213"/>
                  <a:pt x="96917" y="176213"/>
                </a:cubicBezTo>
                <a:lnTo>
                  <a:pt x="123349" y="176213"/>
                </a:lnTo>
                <a:cubicBezTo>
                  <a:pt x="127754" y="176213"/>
                  <a:pt x="132159" y="171807"/>
                  <a:pt x="132159" y="167402"/>
                </a:cubicBezTo>
                <a:lnTo>
                  <a:pt x="132159" y="140970"/>
                </a:lnTo>
                <a:cubicBezTo>
                  <a:pt x="132159" y="136565"/>
                  <a:pt x="127754" y="132160"/>
                  <a:pt x="123349" y="132160"/>
                </a:cubicBezTo>
                <a:lnTo>
                  <a:pt x="96917" y="132160"/>
                </a:lnTo>
                <a:close/>
                <a:moveTo>
                  <a:pt x="185023" y="132160"/>
                </a:moveTo>
                <a:cubicBezTo>
                  <a:pt x="180618" y="132160"/>
                  <a:pt x="176212" y="136565"/>
                  <a:pt x="176212" y="140970"/>
                </a:cubicBezTo>
                <a:lnTo>
                  <a:pt x="176212" y="167402"/>
                </a:lnTo>
                <a:cubicBezTo>
                  <a:pt x="176212" y="171807"/>
                  <a:pt x="180618" y="176213"/>
                  <a:pt x="185023" y="176213"/>
                </a:cubicBezTo>
                <a:lnTo>
                  <a:pt x="211455" y="176213"/>
                </a:lnTo>
                <a:cubicBezTo>
                  <a:pt x="215860" y="176213"/>
                  <a:pt x="220266" y="171807"/>
                  <a:pt x="220266" y="167402"/>
                </a:cubicBezTo>
                <a:lnTo>
                  <a:pt x="220266" y="140970"/>
                </a:lnTo>
                <a:cubicBezTo>
                  <a:pt x="220266" y="136565"/>
                  <a:pt x="215860" y="132160"/>
                  <a:pt x="211455" y="132160"/>
                </a:cubicBezTo>
                <a:lnTo>
                  <a:pt x="185023" y="132160"/>
                </a:lnTo>
                <a:close/>
                <a:moveTo>
                  <a:pt x="273129" y="132160"/>
                </a:moveTo>
                <a:cubicBezTo>
                  <a:pt x="268724" y="132160"/>
                  <a:pt x="264319" y="136565"/>
                  <a:pt x="264319" y="140970"/>
                </a:cubicBezTo>
                <a:lnTo>
                  <a:pt x="264319" y="167402"/>
                </a:lnTo>
                <a:cubicBezTo>
                  <a:pt x="264319" y="171807"/>
                  <a:pt x="268724" y="176213"/>
                  <a:pt x="273129" y="176213"/>
                </a:cubicBezTo>
                <a:lnTo>
                  <a:pt x="299561" y="176213"/>
                </a:lnTo>
                <a:cubicBezTo>
                  <a:pt x="303966" y="176213"/>
                  <a:pt x="308372" y="171807"/>
                  <a:pt x="308372" y="167402"/>
                </a:cubicBezTo>
                <a:lnTo>
                  <a:pt x="308372" y="140970"/>
                </a:lnTo>
                <a:cubicBezTo>
                  <a:pt x="308372" y="136565"/>
                  <a:pt x="303966" y="132160"/>
                  <a:pt x="299561" y="132160"/>
                </a:cubicBezTo>
                <a:lnTo>
                  <a:pt x="273129" y="132160"/>
                </a:lnTo>
                <a:close/>
                <a:moveTo>
                  <a:pt x="198239" y="198239"/>
                </a:moveTo>
                <a:cubicBezTo>
                  <a:pt x="161744" y="198239"/>
                  <a:pt x="132159" y="227824"/>
                  <a:pt x="132159" y="264319"/>
                </a:cubicBezTo>
                <a:lnTo>
                  <a:pt x="264319" y="264319"/>
                </a:lnTo>
                <a:cubicBezTo>
                  <a:pt x="264319" y="227824"/>
                  <a:pt x="234734" y="198239"/>
                  <a:pt x="198239" y="1982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6AD3CDA6-F360-3848-B079-F2558FF06DD1}"/>
              </a:ext>
            </a:extLst>
          </p:cNvPr>
          <p:cNvSpPr txBox="1"/>
          <p:nvPr/>
        </p:nvSpPr>
        <p:spPr>
          <a:xfrm>
            <a:off x="8456000" y="3748690"/>
            <a:ext cx="396478" cy="352424"/>
          </a:xfrm>
          <a:custGeom>
            <a:avLst/>
            <a:gdLst>
              <a:gd name="connsiteX0" fmla="*/ 165199 w 396478"/>
              <a:gd name="connsiteY0" fmla="*/ 264318 h 352424"/>
              <a:gd name="connsiteX1" fmla="*/ 123280 w 396478"/>
              <a:gd name="connsiteY1" fmla="*/ 294742 h 352424"/>
              <a:gd name="connsiteX2" fmla="*/ 134018 w 396478"/>
              <a:gd name="connsiteY2" fmla="*/ 308371 h 352424"/>
              <a:gd name="connsiteX3" fmla="*/ 262460 w 396478"/>
              <a:gd name="connsiteY3" fmla="*/ 308371 h 352424"/>
              <a:gd name="connsiteX4" fmla="*/ 273198 w 396478"/>
              <a:gd name="connsiteY4" fmla="*/ 294742 h 352424"/>
              <a:gd name="connsiteX5" fmla="*/ 231279 w 396478"/>
              <a:gd name="connsiteY5" fmla="*/ 264318 h 352424"/>
              <a:gd name="connsiteX6" fmla="*/ 225634 w 396478"/>
              <a:gd name="connsiteY6" fmla="*/ 264318 h 352424"/>
              <a:gd name="connsiteX7" fmla="*/ 198239 w 396478"/>
              <a:gd name="connsiteY7" fmla="*/ 269825 h 352424"/>
              <a:gd name="connsiteX8" fmla="*/ 170844 w 396478"/>
              <a:gd name="connsiteY8" fmla="*/ 264318 h 352424"/>
              <a:gd name="connsiteX9" fmla="*/ 198239 w 396478"/>
              <a:gd name="connsiteY9" fmla="*/ 154185 h 352424"/>
              <a:gd name="connsiteX10" fmla="*/ 154186 w 396478"/>
              <a:gd name="connsiteY10" fmla="*/ 198238 h 352424"/>
              <a:gd name="connsiteX11" fmla="*/ 198239 w 396478"/>
              <a:gd name="connsiteY11" fmla="*/ 242291 h 352424"/>
              <a:gd name="connsiteX12" fmla="*/ 242292 w 396478"/>
              <a:gd name="connsiteY12" fmla="*/ 198238 h 352424"/>
              <a:gd name="connsiteX13" fmla="*/ 198239 w 396478"/>
              <a:gd name="connsiteY13" fmla="*/ 154185 h 352424"/>
              <a:gd name="connsiteX14" fmla="*/ 33040 w 396478"/>
              <a:gd name="connsiteY14" fmla="*/ 44052 h 352424"/>
              <a:gd name="connsiteX15" fmla="*/ 132159 w 396478"/>
              <a:gd name="connsiteY15" fmla="*/ 44052 h 352424"/>
              <a:gd name="connsiteX16" fmla="*/ 132159 w 396478"/>
              <a:gd name="connsiteY16" fmla="*/ 110132 h 352424"/>
              <a:gd name="connsiteX17" fmla="*/ 264319 w 396478"/>
              <a:gd name="connsiteY17" fmla="*/ 110132 h 352424"/>
              <a:gd name="connsiteX18" fmla="*/ 264319 w 396478"/>
              <a:gd name="connsiteY18" fmla="*/ 44052 h 352424"/>
              <a:gd name="connsiteX19" fmla="*/ 363438 w 396478"/>
              <a:gd name="connsiteY19" fmla="*/ 44052 h 352424"/>
              <a:gd name="connsiteX20" fmla="*/ 396478 w 396478"/>
              <a:gd name="connsiteY20" fmla="*/ 77092 h 352424"/>
              <a:gd name="connsiteX21" fmla="*/ 396478 w 396478"/>
              <a:gd name="connsiteY21" fmla="*/ 319384 h 352424"/>
              <a:gd name="connsiteX22" fmla="*/ 363438 w 396478"/>
              <a:gd name="connsiteY22" fmla="*/ 352424 h 352424"/>
              <a:gd name="connsiteX23" fmla="*/ 33040 w 396478"/>
              <a:gd name="connsiteY23" fmla="*/ 352424 h 352424"/>
              <a:gd name="connsiteX24" fmla="*/ 0 w 396478"/>
              <a:gd name="connsiteY24" fmla="*/ 319384 h 352424"/>
              <a:gd name="connsiteX25" fmla="*/ 0 w 396478"/>
              <a:gd name="connsiteY25" fmla="*/ 77092 h 352424"/>
              <a:gd name="connsiteX26" fmla="*/ 33040 w 396478"/>
              <a:gd name="connsiteY26" fmla="*/ 44052 h 352424"/>
              <a:gd name="connsiteX27" fmla="*/ 176212 w 396478"/>
              <a:gd name="connsiteY27" fmla="*/ 0 h 352424"/>
              <a:gd name="connsiteX28" fmla="*/ 220266 w 396478"/>
              <a:gd name="connsiteY28" fmla="*/ 0 h 352424"/>
              <a:gd name="connsiteX29" fmla="*/ 242292 w 396478"/>
              <a:gd name="connsiteY29" fmla="*/ 22027 h 352424"/>
              <a:gd name="connsiteX30" fmla="*/ 242292 w 396478"/>
              <a:gd name="connsiteY30" fmla="*/ 88107 h 352424"/>
              <a:gd name="connsiteX31" fmla="*/ 154186 w 396478"/>
              <a:gd name="connsiteY31" fmla="*/ 88107 h 352424"/>
              <a:gd name="connsiteX32" fmla="*/ 154186 w 396478"/>
              <a:gd name="connsiteY32" fmla="*/ 22027 h 352424"/>
              <a:gd name="connsiteX33" fmla="*/ 176212 w 396478"/>
              <a:gd name="connsiteY33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96478" h="352424">
                <a:moveTo>
                  <a:pt x="165199" y="264318"/>
                </a:moveTo>
                <a:cubicBezTo>
                  <a:pt x="145582" y="264318"/>
                  <a:pt x="128993" y="277121"/>
                  <a:pt x="123280" y="294742"/>
                </a:cubicBezTo>
                <a:cubicBezTo>
                  <a:pt x="121078" y="301488"/>
                  <a:pt x="126859" y="308371"/>
                  <a:pt x="134018" y="308371"/>
                </a:cubicBezTo>
                <a:lnTo>
                  <a:pt x="262460" y="308371"/>
                </a:lnTo>
                <a:cubicBezTo>
                  <a:pt x="269619" y="308371"/>
                  <a:pt x="275401" y="301488"/>
                  <a:pt x="273198" y="294742"/>
                </a:cubicBezTo>
                <a:cubicBezTo>
                  <a:pt x="267416" y="277052"/>
                  <a:pt x="250828" y="264318"/>
                  <a:pt x="231279" y="264318"/>
                </a:cubicBezTo>
                <a:lnTo>
                  <a:pt x="225634" y="264318"/>
                </a:lnTo>
                <a:cubicBezTo>
                  <a:pt x="217237" y="267828"/>
                  <a:pt x="207944" y="269825"/>
                  <a:pt x="198239" y="269825"/>
                </a:cubicBezTo>
                <a:cubicBezTo>
                  <a:pt x="188534" y="269825"/>
                  <a:pt x="179310" y="267828"/>
                  <a:pt x="170844" y="264318"/>
                </a:cubicBezTo>
                <a:close/>
                <a:moveTo>
                  <a:pt x="198239" y="154185"/>
                </a:moveTo>
                <a:cubicBezTo>
                  <a:pt x="173941" y="154185"/>
                  <a:pt x="154186" y="173940"/>
                  <a:pt x="154186" y="198238"/>
                </a:cubicBezTo>
                <a:cubicBezTo>
                  <a:pt x="154186" y="222536"/>
                  <a:pt x="173941" y="242291"/>
                  <a:pt x="198239" y="242291"/>
                </a:cubicBezTo>
                <a:cubicBezTo>
                  <a:pt x="222537" y="242291"/>
                  <a:pt x="242292" y="222536"/>
                  <a:pt x="242292" y="198238"/>
                </a:cubicBezTo>
                <a:cubicBezTo>
                  <a:pt x="242292" y="173940"/>
                  <a:pt x="222537" y="154185"/>
                  <a:pt x="198239" y="154185"/>
                </a:cubicBezTo>
                <a:close/>
                <a:moveTo>
                  <a:pt x="33040" y="44052"/>
                </a:moveTo>
                <a:lnTo>
                  <a:pt x="132159" y="44052"/>
                </a:lnTo>
                <a:lnTo>
                  <a:pt x="132159" y="110132"/>
                </a:lnTo>
                <a:lnTo>
                  <a:pt x="264319" y="110132"/>
                </a:lnTo>
                <a:lnTo>
                  <a:pt x="264319" y="44052"/>
                </a:lnTo>
                <a:lnTo>
                  <a:pt x="363438" y="44052"/>
                </a:lnTo>
                <a:cubicBezTo>
                  <a:pt x="381679" y="44052"/>
                  <a:pt x="396478" y="58851"/>
                  <a:pt x="396478" y="77092"/>
                </a:cubicBezTo>
                <a:lnTo>
                  <a:pt x="396478" y="319384"/>
                </a:lnTo>
                <a:cubicBezTo>
                  <a:pt x="396478" y="337625"/>
                  <a:pt x="381679" y="352424"/>
                  <a:pt x="363438" y="352424"/>
                </a:cubicBezTo>
                <a:lnTo>
                  <a:pt x="33040" y="352424"/>
                </a:lnTo>
                <a:cubicBezTo>
                  <a:pt x="14799" y="352424"/>
                  <a:pt x="0" y="337625"/>
                  <a:pt x="0" y="319384"/>
                </a:cubicBezTo>
                <a:lnTo>
                  <a:pt x="0" y="77092"/>
                </a:lnTo>
                <a:cubicBezTo>
                  <a:pt x="0" y="58851"/>
                  <a:pt x="14799" y="44052"/>
                  <a:pt x="33040" y="44052"/>
                </a:cubicBezTo>
                <a:close/>
                <a:moveTo>
                  <a:pt x="176212" y="0"/>
                </a:moveTo>
                <a:lnTo>
                  <a:pt x="220266" y="0"/>
                </a:lnTo>
                <a:cubicBezTo>
                  <a:pt x="232449" y="0"/>
                  <a:pt x="242292" y="9843"/>
                  <a:pt x="242292" y="22027"/>
                </a:cubicBezTo>
                <a:lnTo>
                  <a:pt x="242292" y="88107"/>
                </a:lnTo>
                <a:lnTo>
                  <a:pt x="154186" y="88107"/>
                </a:lnTo>
                <a:lnTo>
                  <a:pt x="154186" y="22027"/>
                </a:lnTo>
                <a:cubicBezTo>
                  <a:pt x="154186" y="9843"/>
                  <a:pt x="164029" y="0"/>
                  <a:pt x="1762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4E84E0F5-2E9E-0D42-B8D2-49F6762CA547}"/>
              </a:ext>
            </a:extLst>
          </p:cNvPr>
          <p:cNvSpPr txBox="1"/>
          <p:nvPr/>
        </p:nvSpPr>
        <p:spPr>
          <a:xfrm>
            <a:off x="3347298" y="3679241"/>
            <a:ext cx="352424" cy="352425"/>
          </a:xfrm>
          <a:custGeom>
            <a:avLst/>
            <a:gdLst>
              <a:gd name="connsiteX0" fmla="*/ 203381 w 352424"/>
              <a:gd name="connsiteY0" fmla="*/ 113791 h 352425"/>
              <a:gd name="connsiteX1" fmla="*/ 210692 w 352424"/>
              <a:gd name="connsiteY1" fmla="*/ 115773 h 352425"/>
              <a:gd name="connsiteX2" fmla="*/ 224818 w 352424"/>
              <a:gd name="connsiteY2" fmla="*/ 127610 h 352425"/>
              <a:gd name="connsiteX3" fmla="*/ 225066 w 352424"/>
              <a:gd name="connsiteY3" fmla="*/ 275320 h 352425"/>
              <a:gd name="connsiteX4" fmla="*/ 224818 w 352424"/>
              <a:gd name="connsiteY4" fmla="*/ 275574 h 352425"/>
              <a:gd name="connsiteX5" fmla="*/ 178562 w 352424"/>
              <a:gd name="connsiteY5" fmla="*/ 321830 h 352425"/>
              <a:gd name="connsiteX6" fmla="*/ 30599 w 352424"/>
              <a:gd name="connsiteY6" fmla="*/ 321830 h 352425"/>
              <a:gd name="connsiteX7" fmla="*/ 30599 w 352424"/>
              <a:gd name="connsiteY7" fmla="*/ 173866 h 352425"/>
              <a:gd name="connsiteX8" fmla="*/ 56140 w 352424"/>
              <a:gd name="connsiteY8" fmla="*/ 148325 h 352425"/>
              <a:gd name="connsiteX9" fmla="*/ 74927 w 352424"/>
              <a:gd name="connsiteY9" fmla="*/ 155625 h 352425"/>
              <a:gd name="connsiteX10" fmla="*/ 81597 w 352424"/>
              <a:gd name="connsiteY10" fmla="*/ 191915 h 352425"/>
              <a:gd name="connsiteX11" fmla="*/ 78993 w 352424"/>
              <a:gd name="connsiteY11" fmla="*/ 203349 h 352425"/>
              <a:gd name="connsiteX12" fmla="*/ 69985 w 352424"/>
              <a:gd name="connsiteY12" fmla="*/ 212358 h 352425"/>
              <a:gd name="connsiteX13" fmla="*/ 69190 w 352424"/>
              <a:gd name="connsiteY13" fmla="*/ 282540 h 352425"/>
              <a:gd name="connsiteX14" fmla="*/ 139623 w 352424"/>
              <a:gd name="connsiteY14" fmla="*/ 282891 h 352425"/>
              <a:gd name="connsiteX15" fmla="*/ 185879 w 352424"/>
              <a:gd name="connsiteY15" fmla="*/ 236642 h 352425"/>
              <a:gd name="connsiteX16" fmla="*/ 185879 w 352424"/>
              <a:gd name="connsiteY16" fmla="*/ 166549 h 352425"/>
              <a:gd name="connsiteX17" fmla="*/ 178761 w 352424"/>
              <a:gd name="connsiteY17" fmla="*/ 160651 h 352425"/>
              <a:gd name="connsiteX18" fmla="*/ 173979 w 352424"/>
              <a:gd name="connsiteY18" fmla="*/ 151974 h 352425"/>
              <a:gd name="connsiteX19" fmla="*/ 182032 w 352424"/>
              <a:gd name="connsiteY19" fmla="*/ 131458 h 352425"/>
              <a:gd name="connsiteX20" fmla="*/ 196523 w 352424"/>
              <a:gd name="connsiteY20" fmla="*/ 116965 h 352425"/>
              <a:gd name="connsiteX21" fmla="*/ 203381 w 352424"/>
              <a:gd name="connsiteY21" fmla="*/ 113791 h 352425"/>
              <a:gd name="connsiteX22" fmla="*/ 247848 w 352424"/>
              <a:gd name="connsiteY22" fmla="*/ 0 h 352425"/>
              <a:gd name="connsiteX23" fmla="*/ 321827 w 352424"/>
              <a:gd name="connsiteY23" fmla="*/ 30596 h 352425"/>
              <a:gd name="connsiteX24" fmla="*/ 321826 w 352424"/>
              <a:gd name="connsiteY24" fmla="*/ 178559 h 352425"/>
              <a:gd name="connsiteX25" fmla="*/ 296285 w 352424"/>
              <a:gd name="connsiteY25" fmla="*/ 204100 h 352425"/>
              <a:gd name="connsiteX26" fmla="*/ 277498 w 352424"/>
              <a:gd name="connsiteY26" fmla="*/ 196799 h 352425"/>
              <a:gd name="connsiteX27" fmla="*/ 270828 w 352424"/>
              <a:gd name="connsiteY27" fmla="*/ 160510 h 352425"/>
              <a:gd name="connsiteX28" fmla="*/ 273432 w 352424"/>
              <a:gd name="connsiteY28" fmla="*/ 149075 h 352425"/>
              <a:gd name="connsiteX29" fmla="*/ 282440 w 352424"/>
              <a:gd name="connsiteY29" fmla="*/ 140067 h 352425"/>
              <a:gd name="connsiteX30" fmla="*/ 283235 w 352424"/>
              <a:gd name="connsiteY30" fmla="*/ 69885 h 352425"/>
              <a:gd name="connsiteX31" fmla="*/ 212802 w 352424"/>
              <a:gd name="connsiteY31" fmla="*/ 69534 h 352425"/>
              <a:gd name="connsiteX32" fmla="*/ 166546 w 352424"/>
              <a:gd name="connsiteY32" fmla="*/ 115783 h 352425"/>
              <a:gd name="connsiteX33" fmla="*/ 166546 w 352424"/>
              <a:gd name="connsiteY33" fmla="*/ 185876 h 352425"/>
              <a:gd name="connsiteX34" fmla="*/ 173664 w 352424"/>
              <a:gd name="connsiteY34" fmla="*/ 191774 h 352425"/>
              <a:gd name="connsiteX35" fmla="*/ 178446 w 352424"/>
              <a:gd name="connsiteY35" fmla="*/ 200451 h 352425"/>
              <a:gd name="connsiteX36" fmla="*/ 170393 w 352424"/>
              <a:gd name="connsiteY36" fmla="*/ 220967 h 352425"/>
              <a:gd name="connsiteX37" fmla="*/ 155902 w 352424"/>
              <a:gd name="connsiteY37" fmla="*/ 235460 h 352425"/>
              <a:gd name="connsiteX38" fmla="*/ 141733 w 352424"/>
              <a:gd name="connsiteY38" fmla="*/ 236651 h 352425"/>
              <a:gd name="connsiteX39" fmla="*/ 127607 w 352424"/>
              <a:gd name="connsiteY39" fmla="*/ 224815 h 352425"/>
              <a:gd name="connsiteX40" fmla="*/ 127360 w 352424"/>
              <a:gd name="connsiteY40" fmla="*/ 77106 h 352425"/>
              <a:gd name="connsiteX41" fmla="*/ 127607 w 352424"/>
              <a:gd name="connsiteY41" fmla="*/ 76852 h 352425"/>
              <a:gd name="connsiteX42" fmla="*/ 173863 w 352424"/>
              <a:gd name="connsiteY42" fmla="*/ 30596 h 352425"/>
              <a:gd name="connsiteX43" fmla="*/ 247848 w 352424"/>
              <a:gd name="connsiteY43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52424" h="352425">
                <a:moveTo>
                  <a:pt x="203381" y="113791"/>
                </a:moveTo>
                <a:cubicBezTo>
                  <a:pt x="205897" y="113583"/>
                  <a:pt x="208489" y="114235"/>
                  <a:pt x="210692" y="115773"/>
                </a:cubicBezTo>
                <a:cubicBezTo>
                  <a:pt x="214879" y="118697"/>
                  <a:pt x="221207" y="124000"/>
                  <a:pt x="224818" y="127610"/>
                </a:cubicBezTo>
                <a:cubicBezTo>
                  <a:pt x="265944" y="168779"/>
                  <a:pt x="265379" y="234782"/>
                  <a:pt x="225066" y="275320"/>
                </a:cubicBezTo>
                <a:cubicBezTo>
                  <a:pt x="224990" y="275402"/>
                  <a:pt x="224901" y="275492"/>
                  <a:pt x="224818" y="275574"/>
                </a:cubicBezTo>
                <a:lnTo>
                  <a:pt x="178562" y="321830"/>
                </a:lnTo>
                <a:cubicBezTo>
                  <a:pt x="137765" y="362627"/>
                  <a:pt x="71390" y="362622"/>
                  <a:pt x="30599" y="321830"/>
                </a:cubicBezTo>
                <a:cubicBezTo>
                  <a:pt x="-10199" y="281039"/>
                  <a:pt x="-10199" y="214656"/>
                  <a:pt x="30599" y="173866"/>
                </a:cubicBezTo>
                <a:lnTo>
                  <a:pt x="56140" y="148325"/>
                </a:lnTo>
                <a:cubicBezTo>
                  <a:pt x="62913" y="141552"/>
                  <a:pt x="74577" y="146053"/>
                  <a:pt x="74927" y="155625"/>
                </a:cubicBezTo>
                <a:cubicBezTo>
                  <a:pt x="75373" y="167824"/>
                  <a:pt x="77561" y="180080"/>
                  <a:pt x="81597" y="191915"/>
                </a:cubicBezTo>
                <a:cubicBezTo>
                  <a:pt x="82964" y="195922"/>
                  <a:pt x="81988" y="200355"/>
                  <a:pt x="78993" y="203349"/>
                </a:cubicBezTo>
                <a:lnTo>
                  <a:pt x="69985" y="212358"/>
                </a:lnTo>
                <a:cubicBezTo>
                  <a:pt x="50694" y="231649"/>
                  <a:pt x="50089" y="263060"/>
                  <a:pt x="69190" y="282540"/>
                </a:cubicBezTo>
                <a:cubicBezTo>
                  <a:pt x="88480" y="302211"/>
                  <a:pt x="120185" y="302328"/>
                  <a:pt x="139623" y="282891"/>
                </a:cubicBezTo>
                <a:lnTo>
                  <a:pt x="185879" y="236642"/>
                </a:lnTo>
                <a:cubicBezTo>
                  <a:pt x="205284" y="217237"/>
                  <a:pt x="205203" y="185873"/>
                  <a:pt x="185879" y="166549"/>
                </a:cubicBezTo>
                <a:cubicBezTo>
                  <a:pt x="183332" y="164006"/>
                  <a:pt x="180766" y="162031"/>
                  <a:pt x="178761" y="160651"/>
                </a:cubicBezTo>
                <a:cubicBezTo>
                  <a:pt x="176239" y="158919"/>
                  <a:pt x="174096" y="155032"/>
                  <a:pt x="173979" y="151974"/>
                </a:cubicBezTo>
                <a:cubicBezTo>
                  <a:pt x="173707" y="144700"/>
                  <a:pt x="176284" y="137205"/>
                  <a:pt x="182032" y="131458"/>
                </a:cubicBezTo>
                <a:lnTo>
                  <a:pt x="196523" y="116965"/>
                </a:lnTo>
                <a:cubicBezTo>
                  <a:pt x="198424" y="115065"/>
                  <a:pt x="200864" y="113998"/>
                  <a:pt x="203381" y="113791"/>
                </a:cubicBezTo>
                <a:close/>
                <a:moveTo>
                  <a:pt x="247848" y="0"/>
                </a:moveTo>
                <a:cubicBezTo>
                  <a:pt x="274640" y="0"/>
                  <a:pt x="301431" y="10200"/>
                  <a:pt x="321827" y="30596"/>
                </a:cubicBezTo>
                <a:cubicBezTo>
                  <a:pt x="362624" y="71386"/>
                  <a:pt x="362624" y="137769"/>
                  <a:pt x="321826" y="178559"/>
                </a:cubicBezTo>
                <a:lnTo>
                  <a:pt x="296285" y="204100"/>
                </a:lnTo>
                <a:cubicBezTo>
                  <a:pt x="289512" y="210873"/>
                  <a:pt x="277848" y="206372"/>
                  <a:pt x="277498" y="196799"/>
                </a:cubicBezTo>
                <a:cubicBezTo>
                  <a:pt x="277052" y="184600"/>
                  <a:pt x="274864" y="172345"/>
                  <a:pt x="270828" y="160510"/>
                </a:cubicBezTo>
                <a:cubicBezTo>
                  <a:pt x="269461" y="156503"/>
                  <a:pt x="270437" y="152069"/>
                  <a:pt x="273432" y="149075"/>
                </a:cubicBezTo>
                <a:lnTo>
                  <a:pt x="282440" y="140067"/>
                </a:lnTo>
                <a:cubicBezTo>
                  <a:pt x="301731" y="120776"/>
                  <a:pt x="302336" y="89365"/>
                  <a:pt x="283235" y="69885"/>
                </a:cubicBezTo>
                <a:cubicBezTo>
                  <a:pt x="263944" y="50213"/>
                  <a:pt x="232239" y="50096"/>
                  <a:pt x="212802" y="69534"/>
                </a:cubicBezTo>
                <a:lnTo>
                  <a:pt x="166546" y="115783"/>
                </a:lnTo>
                <a:cubicBezTo>
                  <a:pt x="147141" y="135188"/>
                  <a:pt x="147222" y="166552"/>
                  <a:pt x="166546" y="185876"/>
                </a:cubicBezTo>
                <a:cubicBezTo>
                  <a:pt x="169093" y="188419"/>
                  <a:pt x="171659" y="190393"/>
                  <a:pt x="173664" y="191774"/>
                </a:cubicBezTo>
                <a:cubicBezTo>
                  <a:pt x="176186" y="193506"/>
                  <a:pt x="178329" y="197393"/>
                  <a:pt x="178446" y="200451"/>
                </a:cubicBezTo>
                <a:cubicBezTo>
                  <a:pt x="178718" y="207725"/>
                  <a:pt x="176141" y="215220"/>
                  <a:pt x="170393" y="220967"/>
                </a:cubicBezTo>
                <a:lnTo>
                  <a:pt x="155902" y="235460"/>
                </a:lnTo>
                <a:cubicBezTo>
                  <a:pt x="152102" y="239259"/>
                  <a:pt x="146139" y="239727"/>
                  <a:pt x="141733" y="236651"/>
                </a:cubicBezTo>
                <a:cubicBezTo>
                  <a:pt x="137547" y="233729"/>
                  <a:pt x="131218" y="228426"/>
                  <a:pt x="127607" y="224815"/>
                </a:cubicBezTo>
                <a:cubicBezTo>
                  <a:pt x="86482" y="183647"/>
                  <a:pt x="87047" y="117644"/>
                  <a:pt x="127360" y="77106"/>
                </a:cubicBezTo>
                <a:cubicBezTo>
                  <a:pt x="127435" y="77024"/>
                  <a:pt x="127525" y="76934"/>
                  <a:pt x="127607" y="76852"/>
                </a:cubicBezTo>
                <a:lnTo>
                  <a:pt x="173863" y="30596"/>
                </a:lnTo>
                <a:cubicBezTo>
                  <a:pt x="194262" y="10197"/>
                  <a:pt x="221055" y="-1"/>
                  <a:pt x="24784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id="{BD7B11E6-5984-3C49-AFA9-D4A1F6194C44}"/>
              </a:ext>
            </a:extLst>
          </p:cNvPr>
          <p:cNvSpPr txBox="1"/>
          <p:nvPr/>
        </p:nvSpPr>
        <p:spPr>
          <a:xfrm>
            <a:off x="7596315" y="3770716"/>
            <a:ext cx="396477" cy="308372"/>
          </a:xfrm>
          <a:custGeom>
            <a:avLst/>
            <a:gdLst>
              <a:gd name="connsiteX0" fmla="*/ 33040 w 396477"/>
              <a:gd name="connsiteY0" fmla="*/ 66080 h 308372"/>
              <a:gd name="connsiteX1" fmla="*/ 44053 w 396477"/>
              <a:gd name="connsiteY1" fmla="*/ 66080 h 308372"/>
              <a:gd name="connsiteX2" fmla="*/ 44053 w 396477"/>
              <a:gd name="connsiteY2" fmla="*/ 209252 h 308372"/>
              <a:gd name="connsiteX3" fmla="*/ 99120 w 396477"/>
              <a:gd name="connsiteY3" fmla="*/ 264319 h 308372"/>
              <a:gd name="connsiteX4" fmla="*/ 330399 w 396477"/>
              <a:gd name="connsiteY4" fmla="*/ 264319 h 308372"/>
              <a:gd name="connsiteX5" fmla="*/ 330399 w 396477"/>
              <a:gd name="connsiteY5" fmla="*/ 275332 h 308372"/>
              <a:gd name="connsiteX6" fmla="*/ 297359 w 396477"/>
              <a:gd name="connsiteY6" fmla="*/ 308372 h 308372"/>
              <a:gd name="connsiteX7" fmla="*/ 33040 w 396477"/>
              <a:gd name="connsiteY7" fmla="*/ 308372 h 308372"/>
              <a:gd name="connsiteX8" fmla="*/ 0 w 396477"/>
              <a:gd name="connsiteY8" fmla="*/ 275332 h 308372"/>
              <a:gd name="connsiteX9" fmla="*/ 0 w 396477"/>
              <a:gd name="connsiteY9" fmla="*/ 99119 h 308372"/>
              <a:gd name="connsiteX10" fmla="*/ 33040 w 396477"/>
              <a:gd name="connsiteY10" fmla="*/ 66080 h 308372"/>
              <a:gd name="connsiteX11" fmla="*/ 286345 w 396477"/>
              <a:gd name="connsiteY11" fmla="*/ 58488 h 308372"/>
              <a:gd name="connsiteX12" fmla="*/ 280504 w 396477"/>
              <a:gd name="connsiteY12" fmla="*/ 60907 h 308372"/>
              <a:gd name="connsiteX13" fmla="*/ 187225 w 396477"/>
              <a:gd name="connsiteY13" fmla="*/ 154186 h 308372"/>
              <a:gd name="connsiteX14" fmla="*/ 160027 w 396477"/>
              <a:gd name="connsiteY14" fmla="*/ 126987 h 308372"/>
              <a:gd name="connsiteX15" fmla="*/ 148344 w 396477"/>
              <a:gd name="connsiteY15" fmla="*/ 126987 h 308372"/>
              <a:gd name="connsiteX16" fmla="*/ 110132 w 396477"/>
              <a:gd name="connsiteY16" fmla="*/ 165199 h 308372"/>
              <a:gd name="connsiteX17" fmla="*/ 110132 w 396477"/>
              <a:gd name="connsiteY17" fmla="*/ 198239 h 308372"/>
              <a:gd name="connsiteX18" fmla="*/ 352424 w 396477"/>
              <a:gd name="connsiteY18" fmla="*/ 198239 h 308372"/>
              <a:gd name="connsiteX19" fmla="*/ 352424 w 396477"/>
              <a:gd name="connsiteY19" fmla="*/ 121146 h 308372"/>
              <a:gd name="connsiteX20" fmla="*/ 292186 w 396477"/>
              <a:gd name="connsiteY20" fmla="*/ 60907 h 308372"/>
              <a:gd name="connsiteX21" fmla="*/ 286345 w 396477"/>
              <a:gd name="connsiteY21" fmla="*/ 58488 h 308372"/>
              <a:gd name="connsiteX22" fmla="*/ 143172 w 396477"/>
              <a:gd name="connsiteY22" fmla="*/ 33040 h 308372"/>
              <a:gd name="connsiteX23" fmla="*/ 110132 w 396477"/>
              <a:gd name="connsiteY23" fmla="*/ 66080 h 308372"/>
              <a:gd name="connsiteX24" fmla="*/ 143172 w 396477"/>
              <a:gd name="connsiteY24" fmla="*/ 99119 h 308372"/>
              <a:gd name="connsiteX25" fmla="*/ 176212 w 396477"/>
              <a:gd name="connsiteY25" fmla="*/ 66080 h 308372"/>
              <a:gd name="connsiteX26" fmla="*/ 143172 w 396477"/>
              <a:gd name="connsiteY26" fmla="*/ 33040 h 308372"/>
              <a:gd name="connsiteX27" fmla="*/ 99119 w 396477"/>
              <a:gd name="connsiteY27" fmla="*/ 0 h 308372"/>
              <a:gd name="connsiteX28" fmla="*/ 363437 w 396477"/>
              <a:gd name="connsiteY28" fmla="*/ 0 h 308372"/>
              <a:gd name="connsiteX29" fmla="*/ 396477 w 396477"/>
              <a:gd name="connsiteY29" fmla="*/ 33040 h 308372"/>
              <a:gd name="connsiteX30" fmla="*/ 396477 w 396477"/>
              <a:gd name="connsiteY30" fmla="*/ 209252 h 308372"/>
              <a:gd name="connsiteX31" fmla="*/ 363437 w 396477"/>
              <a:gd name="connsiteY31" fmla="*/ 242292 h 308372"/>
              <a:gd name="connsiteX32" fmla="*/ 99119 w 396477"/>
              <a:gd name="connsiteY32" fmla="*/ 242292 h 308372"/>
              <a:gd name="connsiteX33" fmla="*/ 66079 w 396477"/>
              <a:gd name="connsiteY33" fmla="*/ 209252 h 308372"/>
              <a:gd name="connsiteX34" fmla="*/ 66079 w 396477"/>
              <a:gd name="connsiteY34" fmla="*/ 33040 h 308372"/>
              <a:gd name="connsiteX35" fmla="*/ 99119 w 396477"/>
              <a:gd name="connsiteY35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96477" h="308372">
                <a:moveTo>
                  <a:pt x="33040" y="66080"/>
                </a:moveTo>
                <a:lnTo>
                  <a:pt x="44053" y="66080"/>
                </a:lnTo>
                <a:lnTo>
                  <a:pt x="44053" y="209252"/>
                </a:lnTo>
                <a:cubicBezTo>
                  <a:pt x="44053" y="239616"/>
                  <a:pt x="68756" y="264319"/>
                  <a:pt x="99120" y="264319"/>
                </a:cubicBezTo>
                <a:lnTo>
                  <a:pt x="330399" y="264319"/>
                </a:lnTo>
                <a:lnTo>
                  <a:pt x="330399" y="275332"/>
                </a:lnTo>
                <a:cubicBezTo>
                  <a:pt x="330399" y="293579"/>
                  <a:pt x="315606" y="308372"/>
                  <a:pt x="297359" y="308372"/>
                </a:cubicBezTo>
                <a:lnTo>
                  <a:pt x="33040" y="308372"/>
                </a:lnTo>
                <a:cubicBezTo>
                  <a:pt x="14793" y="308372"/>
                  <a:pt x="0" y="293579"/>
                  <a:pt x="0" y="275332"/>
                </a:cubicBezTo>
                <a:lnTo>
                  <a:pt x="0" y="99119"/>
                </a:lnTo>
                <a:cubicBezTo>
                  <a:pt x="0" y="80872"/>
                  <a:pt x="14793" y="66080"/>
                  <a:pt x="33040" y="66080"/>
                </a:cubicBezTo>
                <a:close/>
                <a:moveTo>
                  <a:pt x="286345" y="58488"/>
                </a:moveTo>
                <a:cubicBezTo>
                  <a:pt x="284231" y="58488"/>
                  <a:pt x="282117" y="59294"/>
                  <a:pt x="280504" y="60907"/>
                </a:cubicBezTo>
                <a:lnTo>
                  <a:pt x="187225" y="154186"/>
                </a:lnTo>
                <a:lnTo>
                  <a:pt x="160027" y="126987"/>
                </a:lnTo>
                <a:cubicBezTo>
                  <a:pt x="156800" y="123761"/>
                  <a:pt x="151570" y="123761"/>
                  <a:pt x="148344" y="126987"/>
                </a:cubicBezTo>
                <a:lnTo>
                  <a:pt x="110132" y="165199"/>
                </a:lnTo>
                <a:lnTo>
                  <a:pt x="110132" y="198239"/>
                </a:lnTo>
                <a:lnTo>
                  <a:pt x="352424" y="198239"/>
                </a:lnTo>
                <a:lnTo>
                  <a:pt x="352424" y="121146"/>
                </a:lnTo>
                <a:lnTo>
                  <a:pt x="292186" y="60907"/>
                </a:lnTo>
                <a:cubicBezTo>
                  <a:pt x="290573" y="59294"/>
                  <a:pt x="288459" y="58488"/>
                  <a:pt x="286345" y="58488"/>
                </a:cubicBezTo>
                <a:close/>
                <a:moveTo>
                  <a:pt x="143172" y="33040"/>
                </a:moveTo>
                <a:cubicBezTo>
                  <a:pt x="124924" y="33040"/>
                  <a:pt x="110132" y="47832"/>
                  <a:pt x="110132" y="66080"/>
                </a:cubicBezTo>
                <a:cubicBezTo>
                  <a:pt x="110132" y="84327"/>
                  <a:pt x="124924" y="99119"/>
                  <a:pt x="143172" y="99119"/>
                </a:cubicBezTo>
                <a:cubicBezTo>
                  <a:pt x="161419" y="99119"/>
                  <a:pt x="176212" y="84327"/>
                  <a:pt x="176212" y="66080"/>
                </a:cubicBezTo>
                <a:cubicBezTo>
                  <a:pt x="176212" y="47832"/>
                  <a:pt x="161419" y="33040"/>
                  <a:pt x="143172" y="33040"/>
                </a:cubicBezTo>
                <a:close/>
                <a:moveTo>
                  <a:pt x="99119" y="0"/>
                </a:moveTo>
                <a:lnTo>
                  <a:pt x="363437" y="0"/>
                </a:lnTo>
                <a:cubicBezTo>
                  <a:pt x="381685" y="0"/>
                  <a:pt x="396477" y="14792"/>
                  <a:pt x="396477" y="33040"/>
                </a:cubicBezTo>
                <a:lnTo>
                  <a:pt x="396477" y="209252"/>
                </a:lnTo>
                <a:cubicBezTo>
                  <a:pt x="396477" y="227500"/>
                  <a:pt x="381685" y="242292"/>
                  <a:pt x="363437" y="242292"/>
                </a:cubicBezTo>
                <a:lnTo>
                  <a:pt x="99119" y="242292"/>
                </a:lnTo>
                <a:cubicBezTo>
                  <a:pt x="80871" y="242292"/>
                  <a:pt x="66079" y="227500"/>
                  <a:pt x="66079" y="209252"/>
                </a:cubicBezTo>
                <a:lnTo>
                  <a:pt x="66079" y="33040"/>
                </a:lnTo>
                <a:cubicBezTo>
                  <a:pt x="66079" y="14792"/>
                  <a:pt x="80871" y="0"/>
                  <a:pt x="9911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21" name="TextBox 320">
            <a:extLst>
              <a:ext uri="{FF2B5EF4-FFF2-40B4-BE49-F238E27FC236}">
                <a16:creationId xmlns:a16="http://schemas.microsoft.com/office/drawing/2014/main" id="{0471B616-9DCB-9840-832E-AAB7F4F1F997}"/>
              </a:ext>
            </a:extLst>
          </p:cNvPr>
          <p:cNvSpPr txBox="1"/>
          <p:nvPr/>
        </p:nvSpPr>
        <p:spPr>
          <a:xfrm>
            <a:off x="1749929" y="3748690"/>
            <a:ext cx="132159" cy="352425"/>
          </a:xfrm>
          <a:custGeom>
            <a:avLst/>
            <a:gdLst>
              <a:gd name="connsiteX0" fmla="*/ 33040 w 132159"/>
              <a:gd name="connsiteY0" fmla="*/ 99120 h 352425"/>
              <a:gd name="connsiteX1" fmla="*/ 40860 w 132159"/>
              <a:gd name="connsiteY1" fmla="*/ 99120 h 352425"/>
              <a:gd name="connsiteX2" fmla="*/ 91300 w 132159"/>
              <a:gd name="connsiteY2" fmla="*/ 99120 h 352425"/>
              <a:gd name="connsiteX3" fmla="*/ 99120 w 132159"/>
              <a:gd name="connsiteY3" fmla="*/ 99120 h 352425"/>
              <a:gd name="connsiteX4" fmla="*/ 132159 w 132159"/>
              <a:gd name="connsiteY4" fmla="*/ 132160 h 352425"/>
              <a:gd name="connsiteX5" fmla="*/ 132159 w 132159"/>
              <a:gd name="connsiteY5" fmla="*/ 225773 h 352425"/>
              <a:gd name="connsiteX6" fmla="*/ 115640 w 132159"/>
              <a:gd name="connsiteY6" fmla="*/ 242292 h 352425"/>
              <a:gd name="connsiteX7" fmla="*/ 104626 w 132159"/>
              <a:gd name="connsiteY7" fmla="*/ 242292 h 352425"/>
              <a:gd name="connsiteX8" fmla="*/ 104626 w 132159"/>
              <a:gd name="connsiteY8" fmla="*/ 335905 h 352425"/>
              <a:gd name="connsiteX9" fmla="*/ 88106 w 132159"/>
              <a:gd name="connsiteY9" fmla="*/ 352425 h 352425"/>
              <a:gd name="connsiteX10" fmla="*/ 44053 w 132159"/>
              <a:gd name="connsiteY10" fmla="*/ 352425 h 352425"/>
              <a:gd name="connsiteX11" fmla="*/ 27533 w 132159"/>
              <a:gd name="connsiteY11" fmla="*/ 335905 h 352425"/>
              <a:gd name="connsiteX12" fmla="*/ 27533 w 132159"/>
              <a:gd name="connsiteY12" fmla="*/ 242292 h 352425"/>
              <a:gd name="connsiteX13" fmla="*/ 16520 w 132159"/>
              <a:gd name="connsiteY13" fmla="*/ 242292 h 352425"/>
              <a:gd name="connsiteX14" fmla="*/ 0 w 132159"/>
              <a:gd name="connsiteY14" fmla="*/ 225773 h 352425"/>
              <a:gd name="connsiteX15" fmla="*/ 0 w 132159"/>
              <a:gd name="connsiteY15" fmla="*/ 132160 h 352425"/>
              <a:gd name="connsiteX16" fmla="*/ 33040 w 132159"/>
              <a:gd name="connsiteY16" fmla="*/ 99120 h 352425"/>
              <a:gd name="connsiteX17" fmla="*/ 66079 w 132159"/>
              <a:gd name="connsiteY17" fmla="*/ 0 h 352425"/>
              <a:gd name="connsiteX18" fmla="*/ 110132 w 132159"/>
              <a:gd name="connsiteY18" fmla="*/ 44053 h 352425"/>
              <a:gd name="connsiteX19" fmla="*/ 66079 w 132159"/>
              <a:gd name="connsiteY19" fmla="*/ 88107 h 352425"/>
              <a:gd name="connsiteX20" fmla="*/ 22026 w 132159"/>
              <a:gd name="connsiteY20" fmla="*/ 44053 h 352425"/>
              <a:gd name="connsiteX21" fmla="*/ 66079 w 132159"/>
              <a:gd name="connsiteY21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2159" h="352425">
                <a:moveTo>
                  <a:pt x="33040" y="99120"/>
                </a:moveTo>
                <a:lnTo>
                  <a:pt x="40860" y="99120"/>
                </a:lnTo>
                <a:cubicBezTo>
                  <a:pt x="57166" y="106618"/>
                  <a:pt x="75667" y="106308"/>
                  <a:pt x="91300" y="99120"/>
                </a:cubicBezTo>
                <a:lnTo>
                  <a:pt x="99120" y="99120"/>
                </a:lnTo>
                <a:cubicBezTo>
                  <a:pt x="117367" y="99120"/>
                  <a:pt x="132159" y="113912"/>
                  <a:pt x="132159" y="132160"/>
                </a:cubicBezTo>
                <a:lnTo>
                  <a:pt x="132159" y="225773"/>
                </a:lnTo>
                <a:cubicBezTo>
                  <a:pt x="132159" y="234896"/>
                  <a:pt x="124763" y="242292"/>
                  <a:pt x="115640" y="242292"/>
                </a:cubicBezTo>
                <a:lnTo>
                  <a:pt x="104626" y="242292"/>
                </a:lnTo>
                <a:lnTo>
                  <a:pt x="104626" y="335905"/>
                </a:lnTo>
                <a:cubicBezTo>
                  <a:pt x="104626" y="345029"/>
                  <a:pt x="97230" y="352425"/>
                  <a:pt x="88106" y="352425"/>
                </a:cubicBezTo>
                <a:lnTo>
                  <a:pt x="44053" y="352425"/>
                </a:lnTo>
                <a:cubicBezTo>
                  <a:pt x="34929" y="352425"/>
                  <a:pt x="27533" y="345029"/>
                  <a:pt x="27533" y="335905"/>
                </a:cubicBezTo>
                <a:lnTo>
                  <a:pt x="27533" y="242292"/>
                </a:lnTo>
                <a:lnTo>
                  <a:pt x="16520" y="242292"/>
                </a:lnTo>
                <a:cubicBezTo>
                  <a:pt x="7396" y="242292"/>
                  <a:pt x="0" y="234896"/>
                  <a:pt x="0" y="225773"/>
                </a:cubicBezTo>
                <a:lnTo>
                  <a:pt x="0" y="132160"/>
                </a:lnTo>
                <a:cubicBezTo>
                  <a:pt x="0" y="113912"/>
                  <a:pt x="14792" y="99120"/>
                  <a:pt x="33040" y="99120"/>
                </a:cubicBezTo>
                <a:close/>
                <a:moveTo>
                  <a:pt x="66079" y="0"/>
                </a:moveTo>
                <a:cubicBezTo>
                  <a:pt x="90408" y="0"/>
                  <a:pt x="110132" y="19724"/>
                  <a:pt x="110132" y="44053"/>
                </a:cubicBezTo>
                <a:cubicBezTo>
                  <a:pt x="110132" y="68383"/>
                  <a:pt x="90408" y="88107"/>
                  <a:pt x="66079" y="88107"/>
                </a:cubicBezTo>
                <a:cubicBezTo>
                  <a:pt x="41749" y="88107"/>
                  <a:pt x="22026" y="68383"/>
                  <a:pt x="22026" y="44053"/>
                </a:cubicBezTo>
                <a:cubicBezTo>
                  <a:pt x="22026" y="19724"/>
                  <a:pt x="41749" y="0"/>
                  <a:pt x="6607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A49A2EAC-59E8-5F4E-8D18-A7705D984A04}"/>
              </a:ext>
            </a:extLst>
          </p:cNvPr>
          <p:cNvSpPr txBox="1"/>
          <p:nvPr/>
        </p:nvSpPr>
        <p:spPr>
          <a:xfrm>
            <a:off x="5050356" y="3748684"/>
            <a:ext cx="352428" cy="352430"/>
          </a:xfrm>
          <a:custGeom>
            <a:avLst/>
            <a:gdLst>
              <a:gd name="connsiteX0" fmla="*/ 48384 w 352428"/>
              <a:gd name="connsiteY0" fmla="*/ 232571 h 352430"/>
              <a:gd name="connsiteX1" fmla="*/ 159790 w 352428"/>
              <a:gd name="connsiteY1" fmla="*/ 283074 h 352430"/>
              <a:gd name="connsiteX2" fmla="*/ 176214 w 352428"/>
              <a:gd name="connsiteY2" fmla="*/ 286633 h 352430"/>
              <a:gd name="connsiteX3" fmla="*/ 192638 w 352428"/>
              <a:gd name="connsiteY3" fmla="*/ 283074 h 352430"/>
              <a:gd name="connsiteX4" fmla="*/ 304050 w 352428"/>
              <a:gd name="connsiteY4" fmla="*/ 232571 h 352430"/>
              <a:gd name="connsiteX5" fmla="*/ 343884 w 352428"/>
              <a:gd name="connsiteY5" fmla="*/ 250626 h 352430"/>
              <a:gd name="connsiteX6" fmla="*/ 343884 w 352428"/>
              <a:gd name="connsiteY6" fmla="*/ 278159 h 352430"/>
              <a:gd name="connsiteX7" fmla="*/ 183537 w 352428"/>
              <a:gd name="connsiteY7" fmla="*/ 350840 h 352430"/>
              <a:gd name="connsiteX8" fmla="*/ 168883 w 352428"/>
              <a:gd name="connsiteY8" fmla="*/ 350840 h 352430"/>
              <a:gd name="connsiteX9" fmla="*/ 8544 w 352428"/>
              <a:gd name="connsiteY9" fmla="*/ 278159 h 352430"/>
              <a:gd name="connsiteX10" fmla="*/ 8544 w 352428"/>
              <a:gd name="connsiteY10" fmla="*/ 250626 h 352430"/>
              <a:gd name="connsiteX11" fmla="*/ 48535 w 352428"/>
              <a:gd name="connsiteY11" fmla="*/ 144534 h 352430"/>
              <a:gd name="connsiteX12" fmla="*/ 159790 w 352428"/>
              <a:gd name="connsiteY12" fmla="*/ 194968 h 352430"/>
              <a:gd name="connsiteX13" fmla="*/ 176214 w 352428"/>
              <a:gd name="connsiteY13" fmla="*/ 198527 h 352430"/>
              <a:gd name="connsiteX14" fmla="*/ 192638 w 352428"/>
              <a:gd name="connsiteY14" fmla="*/ 194968 h 352430"/>
              <a:gd name="connsiteX15" fmla="*/ 303899 w 352428"/>
              <a:gd name="connsiteY15" fmla="*/ 144534 h 352430"/>
              <a:gd name="connsiteX16" fmla="*/ 343884 w 352428"/>
              <a:gd name="connsiteY16" fmla="*/ 162658 h 352430"/>
              <a:gd name="connsiteX17" fmla="*/ 343884 w 352428"/>
              <a:gd name="connsiteY17" fmla="*/ 190191 h 352430"/>
              <a:gd name="connsiteX18" fmla="*/ 183537 w 352428"/>
              <a:gd name="connsiteY18" fmla="*/ 262871 h 352430"/>
              <a:gd name="connsiteX19" fmla="*/ 168883 w 352428"/>
              <a:gd name="connsiteY19" fmla="*/ 262871 h 352430"/>
              <a:gd name="connsiteX20" fmla="*/ 8544 w 352428"/>
              <a:gd name="connsiteY20" fmla="*/ 190191 h 352430"/>
              <a:gd name="connsiteX21" fmla="*/ 8544 w 352428"/>
              <a:gd name="connsiteY21" fmla="*/ 162658 h 352430"/>
              <a:gd name="connsiteX22" fmla="*/ 176218 w 352428"/>
              <a:gd name="connsiteY22" fmla="*/ 0 h 352430"/>
              <a:gd name="connsiteX23" fmla="*/ 183546 w 352428"/>
              <a:gd name="connsiteY23" fmla="*/ 1595 h 352430"/>
              <a:gd name="connsiteX24" fmla="*/ 343878 w 352428"/>
              <a:gd name="connsiteY24" fmla="*/ 74338 h 352430"/>
              <a:gd name="connsiteX25" fmla="*/ 343878 w 352428"/>
              <a:gd name="connsiteY25" fmla="*/ 101892 h 352430"/>
              <a:gd name="connsiteX26" fmla="*/ 183538 w 352428"/>
              <a:gd name="connsiteY26" fmla="*/ 174628 h 352430"/>
              <a:gd name="connsiteX27" fmla="*/ 168884 w 352428"/>
              <a:gd name="connsiteY27" fmla="*/ 174628 h 352430"/>
              <a:gd name="connsiteX28" fmla="*/ 8545 w 352428"/>
              <a:gd name="connsiteY28" fmla="*/ 101892 h 352430"/>
              <a:gd name="connsiteX29" fmla="*/ 8545 w 352428"/>
              <a:gd name="connsiteY29" fmla="*/ 74331 h 352430"/>
              <a:gd name="connsiteX30" fmla="*/ 168891 w 352428"/>
              <a:gd name="connsiteY30" fmla="*/ 1595 h 352430"/>
              <a:gd name="connsiteX31" fmla="*/ 176218 w 352428"/>
              <a:gd name="connsiteY31" fmla="*/ 0 h 35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52428" h="352430">
                <a:moveTo>
                  <a:pt x="48384" y="232571"/>
                </a:moveTo>
                <a:lnTo>
                  <a:pt x="159790" y="283074"/>
                </a:lnTo>
                <a:cubicBezTo>
                  <a:pt x="165001" y="285435"/>
                  <a:pt x="170522" y="286633"/>
                  <a:pt x="176214" y="286633"/>
                </a:cubicBezTo>
                <a:cubicBezTo>
                  <a:pt x="181906" y="286633"/>
                  <a:pt x="187433" y="285435"/>
                  <a:pt x="192638" y="283074"/>
                </a:cubicBezTo>
                <a:lnTo>
                  <a:pt x="304050" y="232571"/>
                </a:lnTo>
                <a:lnTo>
                  <a:pt x="343884" y="250626"/>
                </a:lnTo>
                <a:cubicBezTo>
                  <a:pt x="355276" y="255788"/>
                  <a:pt x="355276" y="272997"/>
                  <a:pt x="343884" y="278159"/>
                </a:cubicBezTo>
                <a:lnTo>
                  <a:pt x="183537" y="350840"/>
                </a:lnTo>
                <a:cubicBezTo>
                  <a:pt x="178857" y="352960"/>
                  <a:pt x="173564" y="352960"/>
                  <a:pt x="168883" y="350840"/>
                </a:cubicBezTo>
                <a:lnTo>
                  <a:pt x="8544" y="278159"/>
                </a:lnTo>
                <a:cubicBezTo>
                  <a:pt x="-2848" y="272997"/>
                  <a:pt x="-2848" y="255788"/>
                  <a:pt x="8544" y="250626"/>
                </a:cubicBezTo>
                <a:close/>
                <a:moveTo>
                  <a:pt x="48535" y="144534"/>
                </a:moveTo>
                <a:lnTo>
                  <a:pt x="159790" y="194968"/>
                </a:lnTo>
                <a:cubicBezTo>
                  <a:pt x="165001" y="197329"/>
                  <a:pt x="170522" y="198527"/>
                  <a:pt x="176214" y="198527"/>
                </a:cubicBezTo>
                <a:cubicBezTo>
                  <a:pt x="181906" y="198527"/>
                  <a:pt x="187433" y="197329"/>
                  <a:pt x="192638" y="194968"/>
                </a:cubicBezTo>
                <a:lnTo>
                  <a:pt x="303899" y="144534"/>
                </a:lnTo>
                <a:lnTo>
                  <a:pt x="343884" y="162658"/>
                </a:lnTo>
                <a:cubicBezTo>
                  <a:pt x="355276" y="167820"/>
                  <a:pt x="355276" y="185028"/>
                  <a:pt x="343884" y="190191"/>
                </a:cubicBezTo>
                <a:lnTo>
                  <a:pt x="183537" y="262871"/>
                </a:lnTo>
                <a:cubicBezTo>
                  <a:pt x="178857" y="264992"/>
                  <a:pt x="173564" y="264992"/>
                  <a:pt x="168883" y="262871"/>
                </a:cubicBezTo>
                <a:lnTo>
                  <a:pt x="8544" y="190191"/>
                </a:lnTo>
                <a:cubicBezTo>
                  <a:pt x="-2848" y="185028"/>
                  <a:pt x="-2848" y="167820"/>
                  <a:pt x="8544" y="162658"/>
                </a:cubicBezTo>
                <a:close/>
                <a:moveTo>
                  <a:pt x="176218" y="0"/>
                </a:moveTo>
                <a:cubicBezTo>
                  <a:pt x="178336" y="0"/>
                  <a:pt x="181619" y="714"/>
                  <a:pt x="183546" y="1595"/>
                </a:cubicBezTo>
                <a:lnTo>
                  <a:pt x="343878" y="74338"/>
                </a:lnTo>
                <a:cubicBezTo>
                  <a:pt x="355270" y="79507"/>
                  <a:pt x="355270" y="96722"/>
                  <a:pt x="343878" y="101892"/>
                </a:cubicBezTo>
                <a:lnTo>
                  <a:pt x="183538" y="174628"/>
                </a:lnTo>
                <a:cubicBezTo>
                  <a:pt x="178858" y="176755"/>
                  <a:pt x="173565" y="176755"/>
                  <a:pt x="168884" y="174628"/>
                </a:cubicBezTo>
                <a:lnTo>
                  <a:pt x="8545" y="101892"/>
                </a:lnTo>
                <a:cubicBezTo>
                  <a:pt x="-2847" y="96722"/>
                  <a:pt x="-2847" y="79501"/>
                  <a:pt x="8545" y="74331"/>
                </a:cubicBezTo>
                <a:lnTo>
                  <a:pt x="168891" y="1595"/>
                </a:lnTo>
                <a:cubicBezTo>
                  <a:pt x="170818" y="714"/>
                  <a:pt x="174100" y="0"/>
                  <a:pt x="17621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DED45578-AFC6-774F-9E0D-BEE15301144A}"/>
              </a:ext>
            </a:extLst>
          </p:cNvPr>
          <p:cNvSpPr txBox="1"/>
          <p:nvPr/>
        </p:nvSpPr>
        <p:spPr>
          <a:xfrm>
            <a:off x="4257110" y="3748690"/>
            <a:ext cx="242292" cy="352431"/>
          </a:xfrm>
          <a:custGeom>
            <a:avLst/>
            <a:gdLst>
              <a:gd name="connsiteX0" fmla="*/ 66086 w 242292"/>
              <a:gd name="connsiteY0" fmla="*/ 286345 h 352431"/>
              <a:gd name="connsiteX1" fmla="*/ 176206 w 242292"/>
              <a:gd name="connsiteY1" fmla="*/ 286345 h 352431"/>
              <a:gd name="connsiteX2" fmla="*/ 176178 w 242292"/>
              <a:gd name="connsiteY2" fmla="*/ 312742 h 352431"/>
              <a:gd name="connsiteX3" fmla="*/ 172488 w 242292"/>
              <a:gd name="connsiteY3" fmla="*/ 324919 h 352431"/>
              <a:gd name="connsiteX4" fmla="*/ 160725 w 242292"/>
              <a:gd name="connsiteY4" fmla="*/ 342602 h 352431"/>
              <a:gd name="connsiteX5" fmla="*/ 142388 w 242292"/>
              <a:gd name="connsiteY5" fmla="*/ 352431 h 352431"/>
              <a:gd name="connsiteX6" fmla="*/ 99911 w 242292"/>
              <a:gd name="connsiteY6" fmla="*/ 352431 h 352431"/>
              <a:gd name="connsiteX7" fmla="*/ 81574 w 242292"/>
              <a:gd name="connsiteY7" fmla="*/ 342602 h 352431"/>
              <a:gd name="connsiteX8" fmla="*/ 69810 w 242292"/>
              <a:gd name="connsiteY8" fmla="*/ 324919 h 352431"/>
              <a:gd name="connsiteX9" fmla="*/ 66120 w 242292"/>
              <a:gd name="connsiteY9" fmla="*/ 312742 h 352431"/>
              <a:gd name="connsiteX10" fmla="*/ 121146 w 242292"/>
              <a:gd name="connsiteY10" fmla="*/ 44053 h 352431"/>
              <a:gd name="connsiteX11" fmla="*/ 44053 w 242292"/>
              <a:gd name="connsiteY11" fmla="*/ 121146 h 352431"/>
              <a:gd name="connsiteX12" fmla="*/ 55066 w 242292"/>
              <a:gd name="connsiteY12" fmla="*/ 132160 h 352431"/>
              <a:gd name="connsiteX13" fmla="*/ 66079 w 242292"/>
              <a:gd name="connsiteY13" fmla="*/ 121146 h 352431"/>
              <a:gd name="connsiteX14" fmla="*/ 121146 w 242292"/>
              <a:gd name="connsiteY14" fmla="*/ 66080 h 352431"/>
              <a:gd name="connsiteX15" fmla="*/ 132159 w 242292"/>
              <a:gd name="connsiteY15" fmla="*/ 55067 h 352431"/>
              <a:gd name="connsiteX16" fmla="*/ 121146 w 242292"/>
              <a:gd name="connsiteY16" fmla="*/ 44053 h 352431"/>
              <a:gd name="connsiteX17" fmla="*/ 120767 w 242292"/>
              <a:gd name="connsiteY17" fmla="*/ 0 h 352431"/>
              <a:gd name="connsiteX18" fmla="*/ 242292 w 242292"/>
              <a:gd name="connsiteY18" fmla="*/ 121146 h 352431"/>
              <a:gd name="connsiteX19" fmla="*/ 212309 w 242292"/>
              <a:gd name="connsiteY19" fmla="*/ 200841 h 352431"/>
              <a:gd name="connsiteX20" fmla="*/ 176371 w 242292"/>
              <a:gd name="connsiteY20" fmla="*/ 263789 h 352431"/>
              <a:gd name="connsiteX21" fmla="*/ 176295 w 242292"/>
              <a:gd name="connsiteY21" fmla="*/ 264326 h 352431"/>
              <a:gd name="connsiteX22" fmla="*/ 65997 w 242292"/>
              <a:gd name="connsiteY22" fmla="*/ 264326 h 352431"/>
              <a:gd name="connsiteX23" fmla="*/ 65921 w 242292"/>
              <a:gd name="connsiteY23" fmla="*/ 263789 h 352431"/>
              <a:gd name="connsiteX24" fmla="*/ 29983 w 242292"/>
              <a:gd name="connsiteY24" fmla="*/ 200841 h 352431"/>
              <a:gd name="connsiteX25" fmla="*/ 0 w 242292"/>
              <a:gd name="connsiteY25" fmla="*/ 121146 h 352431"/>
              <a:gd name="connsiteX26" fmla="*/ 120767 w 242292"/>
              <a:gd name="connsiteY26" fmla="*/ 0 h 35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2292" h="352431">
                <a:moveTo>
                  <a:pt x="66086" y="286345"/>
                </a:moveTo>
                <a:lnTo>
                  <a:pt x="176206" y="286345"/>
                </a:lnTo>
                <a:lnTo>
                  <a:pt x="176178" y="312742"/>
                </a:lnTo>
                <a:cubicBezTo>
                  <a:pt x="176174" y="316410"/>
                  <a:pt x="174521" y="321866"/>
                  <a:pt x="172488" y="324919"/>
                </a:cubicBezTo>
                <a:lnTo>
                  <a:pt x="160725" y="342602"/>
                </a:lnTo>
                <a:cubicBezTo>
                  <a:pt x="157118" y="348027"/>
                  <a:pt x="148903" y="352431"/>
                  <a:pt x="142388" y="352431"/>
                </a:cubicBezTo>
                <a:lnTo>
                  <a:pt x="99911" y="352431"/>
                </a:lnTo>
                <a:cubicBezTo>
                  <a:pt x="93396" y="352431"/>
                  <a:pt x="85181" y="348027"/>
                  <a:pt x="81574" y="342602"/>
                </a:cubicBezTo>
                <a:lnTo>
                  <a:pt x="69810" y="324919"/>
                </a:lnTo>
                <a:cubicBezTo>
                  <a:pt x="67408" y="321312"/>
                  <a:pt x="66128" y="317071"/>
                  <a:pt x="66120" y="312742"/>
                </a:cubicBezTo>
                <a:close/>
                <a:moveTo>
                  <a:pt x="121146" y="44053"/>
                </a:moveTo>
                <a:cubicBezTo>
                  <a:pt x="78635" y="44053"/>
                  <a:pt x="44053" y="78635"/>
                  <a:pt x="44053" y="121146"/>
                </a:cubicBezTo>
                <a:cubicBezTo>
                  <a:pt x="44053" y="127231"/>
                  <a:pt x="48981" y="132160"/>
                  <a:pt x="55066" y="132160"/>
                </a:cubicBezTo>
                <a:cubicBezTo>
                  <a:pt x="61151" y="132160"/>
                  <a:pt x="66079" y="127231"/>
                  <a:pt x="66079" y="121146"/>
                </a:cubicBezTo>
                <a:cubicBezTo>
                  <a:pt x="66079" y="90784"/>
                  <a:pt x="90783" y="66080"/>
                  <a:pt x="121146" y="66080"/>
                </a:cubicBezTo>
                <a:cubicBezTo>
                  <a:pt x="127231" y="66080"/>
                  <a:pt x="132159" y="61151"/>
                  <a:pt x="132159" y="55067"/>
                </a:cubicBezTo>
                <a:cubicBezTo>
                  <a:pt x="132159" y="48982"/>
                  <a:pt x="127231" y="44053"/>
                  <a:pt x="121146" y="44053"/>
                </a:cubicBezTo>
                <a:close/>
                <a:moveTo>
                  <a:pt x="120767" y="0"/>
                </a:moveTo>
                <a:cubicBezTo>
                  <a:pt x="187852" y="-206"/>
                  <a:pt x="242292" y="54110"/>
                  <a:pt x="242292" y="121146"/>
                </a:cubicBezTo>
                <a:cubicBezTo>
                  <a:pt x="242292" y="151688"/>
                  <a:pt x="230969" y="179551"/>
                  <a:pt x="212309" y="200841"/>
                </a:cubicBezTo>
                <a:cubicBezTo>
                  <a:pt x="200937" y="213816"/>
                  <a:pt x="183151" y="240923"/>
                  <a:pt x="176371" y="263789"/>
                </a:cubicBezTo>
                <a:cubicBezTo>
                  <a:pt x="176343" y="263975"/>
                  <a:pt x="176322" y="264147"/>
                  <a:pt x="176295" y="264326"/>
                </a:cubicBezTo>
                <a:lnTo>
                  <a:pt x="65997" y="264326"/>
                </a:lnTo>
                <a:cubicBezTo>
                  <a:pt x="65969" y="264147"/>
                  <a:pt x="65948" y="263968"/>
                  <a:pt x="65921" y="263789"/>
                </a:cubicBezTo>
                <a:cubicBezTo>
                  <a:pt x="59141" y="240923"/>
                  <a:pt x="41355" y="213816"/>
                  <a:pt x="29983" y="200841"/>
                </a:cubicBezTo>
                <a:cubicBezTo>
                  <a:pt x="11323" y="179551"/>
                  <a:pt x="0" y="151688"/>
                  <a:pt x="0" y="121146"/>
                </a:cubicBezTo>
                <a:cubicBezTo>
                  <a:pt x="0" y="57111"/>
                  <a:pt x="50551" y="213"/>
                  <a:pt x="1207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20AE34E2-F2A6-554C-A801-7E251D3E883C}"/>
              </a:ext>
            </a:extLst>
          </p:cNvPr>
          <p:cNvSpPr txBox="1"/>
          <p:nvPr/>
        </p:nvSpPr>
        <p:spPr>
          <a:xfrm>
            <a:off x="5865593" y="3748690"/>
            <a:ext cx="440531" cy="352425"/>
          </a:xfrm>
          <a:custGeom>
            <a:avLst/>
            <a:gdLst>
              <a:gd name="connsiteX0" fmla="*/ 11014 w 440531"/>
              <a:gd name="connsiteY0" fmla="*/ 286346 h 352425"/>
              <a:gd name="connsiteX1" fmla="*/ 175683 w 440531"/>
              <a:gd name="connsiteY1" fmla="*/ 286346 h 352425"/>
              <a:gd name="connsiteX2" fmla="*/ 198239 w 440531"/>
              <a:gd name="connsiteY2" fmla="*/ 308372 h 352425"/>
              <a:gd name="connsiteX3" fmla="*/ 240090 w 440531"/>
              <a:gd name="connsiteY3" fmla="*/ 308372 h 352425"/>
              <a:gd name="connsiteX4" fmla="*/ 262626 w 440531"/>
              <a:gd name="connsiteY4" fmla="*/ 286346 h 352425"/>
              <a:gd name="connsiteX5" fmla="*/ 429518 w 440531"/>
              <a:gd name="connsiteY5" fmla="*/ 286346 h 352425"/>
              <a:gd name="connsiteX6" fmla="*/ 440531 w 440531"/>
              <a:gd name="connsiteY6" fmla="*/ 297359 h 352425"/>
              <a:gd name="connsiteX7" fmla="*/ 440531 w 440531"/>
              <a:gd name="connsiteY7" fmla="*/ 308372 h 352425"/>
              <a:gd name="connsiteX8" fmla="*/ 396478 w 440531"/>
              <a:gd name="connsiteY8" fmla="*/ 352425 h 352425"/>
              <a:gd name="connsiteX9" fmla="*/ 44053 w 440531"/>
              <a:gd name="connsiteY9" fmla="*/ 352425 h 352425"/>
              <a:gd name="connsiteX10" fmla="*/ 0 w 440531"/>
              <a:gd name="connsiteY10" fmla="*/ 308372 h 352425"/>
              <a:gd name="connsiteX11" fmla="*/ 0 w 440531"/>
              <a:gd name="connsiteY11" fmla="*/ 297359 h 352425"/>
              <a:gd name="connsiteX12" fmla="*/ 11014 w 440531"/>
              <a:gd name="connsiteY12" fmla="*/ 286346 h 352425"/>
              <a:gd name="connsiteX13" fmla="*/ 88108 w 440531"/>
              <a:gd name="connsiteY13" fmla="*/ 44053 h 352425"/>
              <a:gd name="connsiteX14" fmla="*/ 88108 w 440531"/>
              <a:gd name="connsiteY14" fmla="*/ 220266 h 352425"/>
              <a:gd name="connsiteX15" fmla="*/ 352426 w 440531"/>
              <a:gd name="connsiteY15" fmla="*/ 220266 h 352425"/>
              <a:gd name="connsiteX16" fmla="*/ 352426 w 440531"/>
              <a:gd name="connsiteY16" fmla="*/ 44053 h 352425"/>
              <a:gd name="connsiteX17" fmla="*/ 77094 w 440531"/>
              <a:gd name="connsiteY17" fmla="*/ 0 h 352425"/>
              <a:gd name="connsiteX18" fmla="*/ 363440 w 440531"/>
              <a:gd name="connsiteY18" fmla="*/ 0 h 352425"/>
              <a:gd name="connsiteX19" fmla="*/ 396479 w 440531"/>
              <a:gd name="connsiteY19" fmla="*/ 33040 h 352425"/>
              <a:gd name="connsiteX20" fmla="*/ 396479 w 440531"/>
              <a:gd name="connsiteY20" fmla="*/ 264319 h 352425"/>
              <a:gd name="connsiteX21" fmla="*/ 44054 w 440531"/>
              <a:gd name="connsiteY21" fmla="*/ 264319 h 352425"/>
              <a:gd name="connsiteX22" fmla="*/ 44054 w 440531"/>
              <a:gd name="connsiteY22" fmla="*/ 33040 h 352425"/>
              <a:gd name="connsiteX23" fmla="*/ 77094 w 440531"/>
              <a:gd name="connsiteY23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40531" h="352425">
                <a:moveTo>
                  <a:pt x="11014" y="286346"/>
                </a:moveTo>
                <a:lnTo>
                  <a:pt x="175683" y="286346"/>
                </a:lnTo>
                <a:cubicBezTo>
                  <a:pt x="175511" y="296347"/>
                  <a:pt x="185374" y="308372"/>
                  <a:pt x="198239" y="308372"/>
                </a:cubicBezTo>
                <a:lnTo>
                  <a:pt x="240090" y="308372"/>
                </a:lnTo>
                <a:cubicBezTo>
                  <a:pt x="252500" y="308372"/>
                  <a:pt x="262116" y="299981"/>
                  <a:pt x="262626" y="286346"/>
                </a:cubicBezTo>
                <a:lnTo>
                  <a:pt x="429518" y="286346"/>
                </a:lnTo>
                <a:cubicBezTo>
                  <a:pt x="435575" y="286346"/>
                  <a:pt x="440531" y="291302"/>
                  <a:pt x="440531" y="297359"/>
                </a:cubicBezTo>
                <a:lnTo>
                  <a:pt x="440531" y="308372"/>
                </a:lnTo>
                <a:cubicBezTo>
                  <a:pt x="440531" y="332602"/>
                  <a:pt x="420708" y="352425"/>
                  <a:pt x="396478" y="352425"/>
                </a:cubicBezTo>
                <a:lnTo>
                  <a:pt x="44053" y="352425"/>
                </a:lnTo>
                <a:cubicBezTo>
                  <a:pt x="19824" y="352425"/>
                  <a:pt x="0" y="332602"/>
                  <a:pt x="0" y="308372"/>
                </a:cubicBezTo>
                <a:lnTo>
                  <a:pt x="0" y="297359"/>
                </a:lnTo>
                <a:cubicBezTo>
                  <a:pt x="0" y="291302"/>
                  <a:pt x="4956" y="286346"/>
                  <a:pt x="11014" y="286346"/>
                </a:cubicBezTo>
                <a:close/>
                <a:moveTo>
                  <a:pt x="88108" y="44053"/>
                </a:moveTo>
                <a:lnTo>
                  <a:pt x="88108" y="220266"/>
                </a:lnTo>
                <a:lnTo>
                  <a:pt x="352426" y="220266"/>
                </a:lnTo>
                <a:lnTo>
                  <a:pt x="352426" y="44053"/>
                </a:lnTo>
                <a:close/>
                <a:moveTo>
                  <a:pt x="77094" y="0"/>
                </a:moveTo>
                <a:lnTo>
                  <a:pt x="363440" y="0"/>
                </a:lnTo>
                <a:cubicBezTo>
                  <a:pt x="381612" y="0"/>
                  <a:pt x="396479" y="14868"/>
                  <a:pt x="396479" y="33040"/>
                </a:cubicBezTo>
                <a:lnTo>
                  <a:pt x="396479" y="264319"/>
                </a:lnTo>
                <a:lnTo>
                  <a:pt x="44054" y="264319"/>
                </a:lnTo>
                <a:lnTo>
                  <a:pt x="44054" y="33040"/>
                </a:lnTo>
                <a:cubicBezTo>
                  <a:pt x="44054" y="14868"/>
                  <a:pt x="58922" y="0"/>
                  <a:pt x="770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C496C9CA-FEBF-D74F-8A6F-ACEF99A1717D}"/>
              </a:ext>
            </a:extLst>
          </p:cNvPr>
          <p:cNvSpPr txBox="1"/>
          <p:nvPr/>
        </p:nvSpPr>
        <p:spPr>
          <a:xfrm>
            <a:off x="10242048" y="4547343"/>
            <a:ext cx="264319" cy="352425"/>
          </a:xfrm>
          <a:custGeom>
            <a:avLst/>
            <a:gdLst>
              <a:gd name="connsiteX0" fmla="*/ 126646 w 264319"/>
              <a:gd name="connsiteY0" fmla="*/ 154186 h 352425"/>
              <a:gd name="connsiteX1" fmla="*/ 121139 w 264319"/>
              <a:gd name="connsiteY1" fmla="*/ 159693 h 352425"/>
              <a:gd name="connsiteX2" fmla="*/ 121139 w 264319"/>
              <a:gd name="connsiteY2" fmla="*/ 176296 h 352425"/>
              <a:gd name="connsiteX3" fmla="*/ 91768 w 264319"/>
              <a:gd name="connsiteY3" fmla="*/ 207319 h 352425"/>
              <a:gd name="connsiteX4" fmla="*/ 113506 w 264319"/>
              <a:gd name="connsiteY4" fmla="*/ 237185 h 352425"/>
              <a:gd name="connsiteX5" fmla="*/ 144481 w 264319"/>
              <a:gd name="connsiteY5" fmla="*/ 246478 h 352425"/>
              <a:gd name="connsiteX6" fmla="*/ 150517 w 264319"/>
              <a:gd name="connsiteY6" fmla="*/ 255240 h 352425"/>
              <a:gd name="connsiteX7" fmla="*/ 142395 w 264319"/>
              <a:gd name="connsiteY7" fmla="*/ 264319 h 352425"/>
              <a:gd name="connsiteX8" fmla="*/ 123046 w 264319"/>
              <a:gd name="connsiteY8" fmla="*/ 264319 h 352425"/>
              <a:gd name="connsiteX9" fmla="*/ 114222 w 264319"/>
              <a:gd name="connsiteY9" fmla="*/ 261759 h 352425"/>
              <a:gd name="connsiteX10" fmla="*/ 107248 w 264319"/>
              <a:gd name="connsiteY10" fmla="*/ 262261 h 352425"/>
              <a:gd name="connsiteX11" fmla="*/ 99161 w 264319"/>
              <a:gd name="connsiteY11" fmla="*/ 269977 h 352425"/>
              <a:gd name="connsiteX12" fmla="*/ 99553 w 264319"/>
              <a:gd name="connsiteY12" fmla="*/ 278334 h 352425"/>
              <a:gd name="connsiteX13" fmla="*/ 121146 w 264319"/>
              <a:gd name="connsiteY13" fmla="*/ 286146 h 352425"/>
              <a:gd name="connsiteX14" fmla="*/ 121146 w 264319"/>
              <a:gd name="connsiteY14" fmla="*/ 302866 h 352425"/>
              <a:gd name="connsiteX15" fmla="*/ 126653 w 264319"/>
              <a:gd name="connsiteY15" fmla="*/ 308372 h 352425"/>
              <a:gd name="connsiteX16" fmla="*/ 137666 w 264319"/>
              <a:gd name="connsiteY16" fmla="*/ 308372 h 352425"/>
              <a:gd name="connsiteX17" fmla="*/ 143173 w 264319"/>
              <a:gd name="connsiteY17" fmla="*/ 302866 h 352425"/>
              <a:gd name="connsiteX18" fmla="*/ 143173 w 264319"/>
              <a:gd name="connsiteY18" fmla="*/ 286263 h 352425"/>
              <a:gd name="connsiteX19" fmla="*/ 172544 w 264319"/>
              <a:gd name="connsiteY19" fmla="*/ 255240 h 352425"/>
              <a:gd name="connsiteX20" fmla="*/ 150806 w 264319"/>
              <a:gd name="connsiteY20" fmla="*/ 225373 h 352425"/>
              <a:gd name="connsiteX21" fmla="*/ 119831 w 264319"/>
              <a:gd name="connsiteY21" fmla="*/ 216081 h 352425"/>
              <a:gd name="connsiteX22" fmla="*/ 113795 w 264319"/>
              <a:gd name="connsiteY22" fmla="*/ 207319 h 352425"/>
              <a:gd name="connsiteX23" fmla="*/ 121917 w 264319"/>
              <a:gd name="connsiteY23" fmla="*/ 198239 h 352425"/>
              <a:gd name="connsiteX24" fmla="*/ 141266 w 264319"/>
              <a:gd name="connsiteY24" fmla="*/ 198239 h 352425"/>
              <a:gd name="connsiteX25" fmla="*/ 150090 w 264319"/>
              <a:gd name="connsiteY25" fmla="*/ 200800 h 352425"/>
              <a:gd name="connsiteX26" fmla="*/ 157063 w 264319"/>
              <a:gd name="connsiteY26" fmla="*/ 200298 h 352425"/>
              <a:gd name="connsiteX27" fmla="*/ 165151 w 264319"/>
              <a:gd name="connsiteY27" fmla="*/ 192582 h 352425"/>
              <a:gd name="connsiteX28" fmla="*/ 164759 w 264319"/>
              <a:gd name="connsiteY28" fmla="*/ 184225 h 352425"/>
              <a:gd name="connsiteX29" fmla="*/ 143166 w 264319"/>
              <a:gd name="connsiteY29" fmla="*/ 176413 h 352425"/>
              <a:gd name="connsiteX30" fmla="*/ 143166 w 264319"/>
              <a:gd name="connsiteY30" fmla="*/ 159693 h 352425"/>
              <a:gd name="connsiteX31" fmla="*/ 137659 w 264319"/>
              <a:gd name="connsiteY31" fmla="*/ 154186 h 352425"/>
              <a:gd name="connsiteX32" fmla="*/ 49560 w 264319"/>
              <a:gd name="connsiteY32" fmla="*/ 88107 h 352425"/>
              <a:gd name="connsiteX33" fmla="*/ 44053 w 264319"/>
              <a:gd name="connsiteY33" fmla="*/ 93613 h 352425"/>
              <a:gd name="connsiteX34" fmla="*/ 44053 w 264319"/>
              <a:gd name="connsiteY34" fmla="*/ 104627 h 352425"/>
              <a:gd name="connsiteX35" fmla="*/ 49560 w 264319"/>
              <a:gd name="connsiteY35" fmla="*/ 110133 h 352425"/>
              <a:gd name="connsiteX36" fmla="*/ 104626 w 264319"/>
              <a:gd name="connsiteY36" fmla="*/ 110133 h 352425"/>
              <a:gd name="connsiteX37" fmla="*/ 110133 w 264319"/>
              <a:gd name="connsiteY37" fmla="*/ 104627 h 352425"/>
              <a:gd name="connsiteX38" fmla="*/ 110133 w 264319"/>
              <a:gd name="connsiteY38" fmla="*/ 93613 h 352425"/>
              <a:gd name="connsiteX39" fmla="*/ 104626 w 264319"/>
              <a:gd name="connsiteY39" fmla="*/ 88107 h 352425"/>
              <a:gd name="connsiteX40" fmla="*/ 49560 w 264319"/>
              <a:gd name="connsiteY40" fmla="*/ 44053 h 352425"/>
              <a:gd name="connsiteX41" fmla="*/ 44053 w 264319"/>
              <a:gd name="connsiteY41" fmla="*/ 49560 h 352425"/>
              <a:gd name="connsiteX42" fmla="*/ 44053 w 264319"/>
              <a:gd name="connsiteY42" fmla="*/ 60573 h 352425"/>
              <a:gd name="connsiteX43" fmla="*/ 49560 w 264319"/>
              <a:gd name="connsiteY43" fmla="*/ 66080 h 352425"/>
              <a:gd name="connsiteX44" fmla="*/ 104626 w 264319"/>
              <a:gd name="connsiteY44" fmla="*/ 66080 h 352425"/>
              <a:gd name="connsiteX45" fmla="*/ 110133 w 264319"/>
              <a:gd name="connsiteY45" fmla="*/ 60573 h 352425"/>
              <a:gd name="connsiteX46" fmla="*/ 110133 w 264319"/>
              <a:gd name="connsiteY46" fmla="*/ 49560 h 352425"/>
              <a:gd name="connsiteX47" fmla="*/ 104626 w 264319"/>
              <a:gd name="connsiteY47" fmla="*/ 44053 h 352425"/>
              <a:gd name="connsiteX48" fmla="*/ 176212 w 264319"/>
              <a:gd name="connsiteY48" fmla="*/ 0 h 352425"/>
              <a:gd name="connsiteX49" fmla="*/ 180410 w 264319"/>
              <a:gd name="connsiteY49" fmla="*/ 0 h 352425"/>
              <a:gd name="connsiteX50" fmla="*/ 192112 w 264319"/>
              <a:gd name="connsiteY50" fmla="*/ 4819 h 352425"/>
              <a:gd name="connsiteX51" fmla="*/ 259499 w 264319"/>
              <a:gd name="connsiteY51" fmla="*/ 72275 h 352425"/>
              <a:gd name="connsiteX52" fmla="*/ 264318 w 264319"/>
              <a:gd name="connsiteY52" fmla="*/ 83908 h 352425"/>
              <a:gd name="connsiteX53" fmla="*/ 264318 w 264319"/>
              <a:gd name="connsiteY53" fmla="*/ 88107 h 352425"/>
              <a:gd name="connsiteX54" fmla="*/ 176212 w 264319"/>
              <a:gd name="connsiteY54" fmla="*/ 88107 h 352425"/>
              <a:gd name="connsiteX55" fmla="*/ 16520 w 264319"/>
              <a:gd name="connsiteY55" fmla="*/ 0 h 352425"/>
              <a:gd name="connsiteX56" fmla="*/ 154186 w 264319"/>
              <a:gd name="connsiteY56" fmla="*/ 0 h 352425"/>
              <a:gd name="connsiteX57" fmla="*/ 154186 w 264319"/>
              <a:gd name="connsiteY57" fmla="*/ 93613 h 352425"/>
              <a:gd name="connsiteX58" fmla="*/ 170706 w 264319"/>
              <a:gd name="connsiteY58" fmla="*/ 110133 h 352425"/>
              <a:gd name="connsiteX59" fmla="*/ 264319 w 264319"/>
              <a:gd name="connsiteY59" fmla="*/ 110133 h 352425"/>
              <a:gd name="connsiteX60" fmla="*/ 264319 w 264319"/>
              <a:gd name="connsiteY60" fmla="*/ 335905 h 352425"/>
              <a:gd name="connsiteX61" fmla="*/ 247799 w 264319"/>
              <a:gd name="connsiteY61" fmla="*/ 352425 h 352425"/>
              <a:gd name="connsiteX62" fmla="*/ 16520 w 264319"/>
              <a:gd name="connsiteY62" fmla="*/ 352425 h 352425"/>
              <a:gd name="connsiteX63" fmla="*/ 0 w 264319"/>
              <a:gd name="connsiteY63" fmla="*/ 335905 h 352425"/>
              <a:gd name="connsiteX64" fmla="*/ 0 w 264319"/>
              <a:gd name="connsiteY64" fmla="*/ 16520 h 352425"/>
              <a:gd name="connsiteX65" fmla="*/ 16520 w 264319"/>
              <a:gd name="connsiteY65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264319" h="352425">
                <a:moveTo>
                  <a:pt x="126646" y="154186"/>
                </a:moveTo>
                <a:cubicBezTo>
                  <a:pt x="123604" y="154186"/>
                  <a:pt x="121139" y="156651"/>
                  <a:pt x="121139" y="159693"/>
                </a:cubicBezTo>
                <a:lnTo>
                  <a:pt x="121139" y="176296"/>
                </a:lnTo>
                <a:cubicBezTo>
                  <a:pt x="104881" y="176729"/>
                  <a:pt x="91768" y="190441"/>
                  <a:pt x="91768" y="207319"/>
                </a:cubicBezTo>
                <a:cubicBezTo>
                  <a:pt x="91768" y="221065"/>
                  <a:pt x="100709" y="233344"/>
                  <a:pt x="113506" y="237185"/>
                </a:cubicBezTo>
                <a:lnTo>
                  <a:pt x="144481" y="246478"/>
                </a:lnTo>
                <a:cubicBezTo>
                  <a:pt x="148032" y="247538"/>
                  <a:pt x="150517" y="251145"/>
                  <a:pt x="150517" y="255240"/>
                </a:cubicBezTo>
                <a:cubicBezTo>
                  <a:pt x="150517" y="260244"/>
                  <a:pt x="146869" y="264319"/>
                  <a:pt x="142395" y="264319"/>
                </a:cubicBezTo>
                <a:lnTo>
                  <a:pt x="123046" y="264319"/>
                </a:lnTo>
                <a:cubicBezTo>
                  <a:pt x="119907" y="264319"/>
                  <a:pt x="116885" y="263424"/>
                  <a:pt x="114222" y="261759"/>
                </a:cubicBezTo>
                <a:cubicBezTo>
                  <a:pt x="111991" y="260361"/>
                  <a:pt x="109155" y="260444"/>
                  <a:pt x="107248" y="262261"/>
                </a:cubicBezTo>
                <a:lnTo>
                  <a:pt x="99161" y="269977"/>
                </a:lnTo>
                <a:cubicBezTo>
                  <a:pt x="96731" y="272297"/>
                  <a:pt x="96869" y="276316"/>
                  <a:pt x="99553" y="278334"/>
                </a:cubicBezTo>
                <a:cubicBezTo>
                  <a:pt x="105817" y="283035"/>
                  <a:pt x="113375" y="285747"/>
                  <a:pt x="121146" y="286146"/>
                </a:cubicBezTo>
                <a:lnTo>
                  <a:pt x="121146" y="302866"/>
                </a:lnTo>
                <a:cubicBezTo>
                  <a:pt x="121146" y="305908"/>
                  <a:pt x="123610" y="308372"/>
                  <a:pt x="126653" y="308372"/>
                </a:cubicBezTo>
                <a:lnTo>
                  <a:pt x="137666" y="308372"/>
                </a:lnTo>
                <a:cubicBezTo>
                  <a:pt x="140708" y="308372"/>
                  <a:pt x="143173" y="305908"/>
                  <a:pt x="143173" y="302866"/>
                </a:cubicBezTo>
                <a:lnTo>
                  <a:pt x="143173" y="286263"/>
                </a:lnTo>
                <a:cubicBezTo>
                  <a:pt x="159431" y="285829"/>
                  <a:pt x="172544" y="272125"/>
                  <a:pt x="172544" y="255240"/>
                </a:cubicBezTo>
                <a:cubicBezTo>
                  <a:pt x="172544" y="241494"/>
                  <a:pt x="163602" y="229214"/>
                  <a:pt x="150806" y="225373"/>
                </a:cubicBezTo>
                <a:lnTo>
                  <a:pt x="119831" y="216081"/>
                </a:lnTo>
                <a:cubicBezTo>
                  <a:pt x="116279" y="215021"/>
                  <a:pt x="113795" y="211414"/>
                  <a:pt x="113795" y="207319"/>
                </a:cubicBezTo>
                <a:cubicBezTo>
                  <a:pt x="113795" y="202314"/>
                  <a:pt x="117443" y="198239"/>
                  <a:pt x="121917" y="198239"/>
                </a:cubicBezTo>
                <a:lnTo>
                  <a:pt x="141266" y="198239"/>
                </a:lnTo>
                <a:cubicBezTo>
                  <a:pt x="144405" y="198239"/>
                  <a:pt x="147426" y="199127"/>
                  <a:pt x="150090" y="200800"/>
                </a:cubicBezTo>
                <a:cubicBezTo>
                  <a:pt x="152321" y="202197"/>
                  <a:pt x="155157" y="202115"/>
                  <a:pt x="157063" y="200298"/>
                </a:cubicBezTo>
                <a:lnTo>
                  <a:pt x="165151" y="192582"/>
                </a:lnTo>
                <a:cubicBezTo>
                  <a:pt x="167581" y="190262"/>
                  <a:pt x="167443" y="186242"/>
                  <a:pt x="164759" y="184225"/>
                </a:cubicBezTo>
                <a:cubicBezTo>
                  <a:pt x="158495" y="179517"/>
                  <a:pt x="150937" y="176812"/>
                  <a:pt x="143166" y="176413"/>
                </a:cubicBezTo>
                <a:lnTo>
                  <a:pt x="143166" y="159693"/>
                </a:lnTo>
                <a:cubicBezTo>
                  <a:pt x="143166" y="156651"/>
                  <a:pt x="140702" y="154186"/>
                  <a:pt x="137659" y="154186"/>
                </a:cubicBezTo>
                <a:close/>
                <a:moveTo>
                  <a:pt x="49560" y="88107"/>
                </a:moveTo>
                <a:cubicBezTo>
                  <a:pt x="46517" y="88107"/>
                  <a:pt x="44053" y="90571"/>
                  <a:pt x="44053" y="93613"/>
                </a:cubicBezTo>
                <a:lnTo>
                  <a:pt x="44053" y="104627"/>
                </a:lnTo>
                <a:cubicBezTo>
                  <a:pt x="44053" y="107669"/>
                  <a:pt x="46517" y="110133"/>
                  <a:pt x="49560" y="110133"/>
                </a:cubicBezTo>
                <a:lnTo>
                  <a:pt x="104626" y="110133"/>
                </a:lnTo>
                <a:cubicBezTo>
                  <a:pt x="107669" y="110133"/>
                  <a:pt x="110133" y="107669"/>
                  <a:pt x="110133" y="104627"/>
                </a:cubicBezTo>
                <a:lnTo>
                  <a:pt x="110133" y="93613"/>
                </a:lnTo>
                <a:cubicBezTo>
                  <a:pt x="110133" y="90571"/>
                  <a:pt x="107669" y="88107"/>
                  <a:pt x="104626" y="88107"/>
                </a:cubicBezTo>
                <a:close/>
                <a:moveTo>
                  <a:pt x="49560" y="44053"/>
                </a:moveTo>
                <a:cubicBezTo>
                  <a:pt x="46517" y="44053"/>
                  <a:pt x="44053" y="46518"/>
                  <a:pt x="44053" y="49560"/>
                </a:cubicBezTo>
                <a:lnTo>
                  <a:pt x="44053" y="60573"/>
                </a:lnTo>
                <a:cubicBezTo>
                  <a:pt x="44053" y="63616"/>
                  <a:pt x="46517" y="66080"/>
                  <a:pt x="49560" y="66080"/>
                </a:cubicBezTo>
                <a:lnTo>
                  <a:pt x="104626" y="66080"/>
                </a:lnTo>
                <a:cubicBezTo>
                  <a:pt x="107669" y="66080"/>
                  <a:pt x="110133" y="63616"/>
                  <a:pt x="110133" y="60573"/>
                </a:cubicBezTo>
                <a:lnTo>
                  <a:pt x="110133" y="49560"/>
                </a:lnTo>
                <a:cubicBezTo>
                  <a:pt x="110133" y="46518"/>
                  <a:pt x="107669" y="44053"/>
                  <a:pt x="104626" y="44053"/>
                </a:cubicBezTo>
                <a:close/>
                <a:moveTo>
                  <a:pt x="176212" y="0"/>
                </a:moveTo>
                <a:lnTo>
                  <a:pt x="180410" y="0"/>
                </a:lnTo>
                <a:cubicBezTo>
                  <a:pt x="184816" y="0"/>
                  <a:pt x="189014" y="1721"/>
                  <a:pt x="192112" y="4819"/>
                </a:cubicBezTo>
                <a:lnTo>
                  <a:pt x="259499" y="72275"/>
                </a:lnTo>
                <a:cubicBezTo>
                  <a:pt x="262597" y="75373"/>
                  <a:pt x="264318" y="79571"/>
                  <a:pt x="264318" y="83908"/>
                </a:cubicBezTo>
                <a:lnTo>
                  <a:pt x="264318" y="88107"/>
                </a:lnTo>
                <a:lnTo>
                  <a:pt x="176212" y="88107"/>
                </a:lnTo>
                <a:close/>
                <a:moveTo>
                  <a:pt x="16520" y="0"/>
                </a:moveTo>
                <a:lnTo>
                  <a:pt x="154186" y="0"/>
                </a:lnTo>
                <a:lnTo>
                  <a:pt x="154186" y="93613"/>
                </a:lnTo>
                <a:cubicBezTo>
                  <a:pt x="154186" y="102699"/>
                  <a:pt x="161620" y="110133"/>
                  <a:pt x="170706" y="110133"/>
                </a:cubicBezTo>
                <a:lnTo>
                  <a:pt x="264319" y="110133"/>
                </a:lnTo>
                <a:lnTo>
                  <a:pt x="264319" y="335905"/>
                </a:lnTo>
                <a:cubicBezTo>
                  <a:pt x="264319" y="345060"/>
                  <a:pt x="256953" y="352425"/>
                  <a:pt x="247799" y="352425"/>
                </a:cubicBezTo>
                <a:lnTo>
                  <a:pt x="16520" y="352425"/>
                </a:lnTo>
                <a:cubicBezTo>
                  <a:pt x="7365" y="352425"/>
                  <a:pt x="0" y="345060"/>
                  <a:pt x="0" y="335905"/>
                </a:cubicBezTo>
                <a:lnTo>
                  <a:pt x="0" y="16520"/>
                </a:lnTo>
                <a:cubicBezTo>
                  <a:pt x="0" y="7366"/>
                  <a:pt x="7365" y="0"/>
                  <a:pt x="165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A28E4351-9124-BA40-9A43-D1FF4F80D113}"/>
              </a:ext>
            </a:extLst>
          </p:cNvPr>
          <p:cNvSpPr txBox="1"/>
          <p:nvPr/>
        </p:nvSpPr>
        <p:spPr>
          <a:xfrm>
            <a:off x="11101734" y="4547343"/>
            <a:ext cx="264319" cy="352425"/>
          </a:xfrm>
          <a:custGeom>
            <a:avLst/>
            <a:gdLst>
              <a:gd name="connsiteX0" fmla="*/ 74340 w 264319"/>
              <a:gd name="connsiteY0" fmla="*/ 242293 h 352425"/>
              <a:gd name="connsiteX1" fmla="*/ 66080 w 264319"/>
              <a:gd name="connsiteY1" fmla="*/ 250553 h 352425"/>
              <a:gd name="connsiteX2" fmla="*/ 66080 w 264319"/>
              <a:gd name="connsiteY2" fmla="*/ 256059 h 352425"/>
              <a:gd name="connsiteX3" fmla="*/ 74340 w 264319"/>
              <a:gd name="connsiteY3" fmla="*/ 264319 h 352425"/>
              <a:gd name="connsiteX4" fmla="*/ 189979 w 264319"/>
              <a:gd name="connsiteY4" fmla="*/ 264319 h 352425"/>
              <a:gd name="connsiteX5" fmla="*/ 198239 w 264319"/>
              <a:gd name="connsiteY5" fmla="*/ 256059 h 352425"/>
              <a:gd name="connsiteX6" fmla="*/ 198239 w 264319"/>
              <a:gd name="connsiteY6" fmla="*/ 250553 h 352425"/>
              <a:gd name="connsiteX7" fmla="*/ 189979 w 264319"/>
              <a:gd name="connsiteY7" fmla="*/ 242293 h 352425"/>
              <a:gd name="connsiteX8" fmla="*/ 74340 w 264319"/>
              <a:gd name="connsiteY8" fmla="*/ 198239 h 352425"/>
              <a:gd name="connsiteX9" fmla="*/ 66080 w 264319"/>
              <a:gd name="connsiteY9" fmla="*/ 206499 h 352425"/>
              <a:gd name="connsiteX10" fmla="*/ 66080 w 264319"/>
              <a:gd name="connsiteY10" fmla="*/ 212006 h 352425"/>
              <a:gd name="connsiteX11" fmla="*/ 74340 w 264319"/>
              <a:gd name="connsiteY11" fmla="*/ 220266 h 352425"/>
              <a:gd name="connsiteX12" fmla="*/ 189979 w 264319"/>
              <a:gd name="connsiteY12" fmla="*/ 220266 h 352425"/>
              <a:gd name="connsiteX13" fmla="*/ 198239 w 264319"/>
              <a:gd name="connsiteY13" fmla="*/ 212006 h 352425"/>
              <a:gd name="connsiteX14" fmla="*/ 198239 w 264319"/>
              <a:gd name="connsiteY14" fmla="*/ 206499 h 352425"/>
              <a:gd name="connsiteX15" fmla="*/ 189979 w 264319"/>
              <a:gd name="connsiteY15" fmla="*/ 198239 h 352425"/>
              <a:gd name="connsiteX16" fmla="*/ 74340 w 264319"/>
              <a:gd name="connsiteY16" fmla="*/ 154186 h 352425"/>
              <a:gd name="connsiteX17" fmla="*/ 66080 w 264319"/>
              <a:gd name="connsiteY17" fmla="*/ 162446 h 352425"/>
              <a:gd name="connsiteX18" fmla="*/ 66080 w 264319"/>
              <a:gd name="connsiteY18" fmla="*/ 167953 h 352425"/>
              <a:gd name="connsiteX19" fmla="*/ 74340 w 264319"/>
              <a:gd name="connsiteY19" fmla="*/ 176213 h 352425"/>
              <a:gd name="connsiteX20" fmla="*/ 189979 w 264319"/>
              <a:gd name="connsiteY20" fmla="*/ 176213 h 352425"/>
              <a:gd name="connsiteX21" fmla="*/ 198239 w 264319"/>
              <a:gd name="connsiteY21" fmla="*/ 167953 h 352425"/>
              <a:gd name="connsiteX22" fmla="*/ 198239 w 264319"/>
              <a:gd name="connsiteY22" fmla="*/ 162446 h 352425"/>
              <a:gd name="connsiteX23" fmla="*/ 189979 w 264319"/>
              <a:gd name="connsiteY23" fmla="*/ 154186 h 352425"/>
              <a:gd name="connsiteX24" fmla="*/ 176212 w 264319"/>
              <a:gd name="connsiteY24" fmla="*/ 0 h 352425"/>
              <a:gd name="connsiteX25" fmla="*/ 180410 w 264319"/>
              <a:gd name="connsiteY25" fmla="*/ 0 h 352425"/>
              <a:gd name="connsiteX26" fmla="*/ 192112 w 264319"/>
              <a:gd name="connsiteY26" fmla="*/ 4819 h 352425"/>
              <a:gd name="connsiteX27" fmla="*/ 259499 w 264319"/>
              <a:gd name="connsiteY27" fmla="*/ 72275 h 352425"/>
              <a:gd name="connsiteX28" fmla="*/ 264318 w 264319"/>
              <a:gd name="connsiteY28" fmla="*/ 83908 h 352425"/>
              <a:gd name="connsiteX29" fmla="*/ 264318 w 264319"/>
              <a:gd name="connsiteY29" fmla="*/ 88107 h 352425"/>
              <a:gd name="connsiteX30" fmla="*/ 176212 w 264319"/>
              <a:gd name="connsiteY30" fmla="*/ 88107 h 352425"/>
              <a:gd name="connsiteX31" fmla="*/ 16520 w 264319"/>
              <a:gd name="connsiteY31" fmla="*/ 0 h 352425"/>
              <a:gd name="connsiteX32" fmla="*/ 154186 w 264319"/>
              <a:gd name="connsiteY32" fmla="*/ 0 h 352425"/>
              <a:gd name="connsiteX33" fmla="*/ 154186 w 264319"/>
              <a:gd name="connsiteY33" fmla="*/ 93613 h 352425"/>
              <a:gd name="connsiteX34" fmla="*/ 170706 w 264319"/>
              <a:gd name="connsiteY34" fmla="*/ 110133 h 352425"/>
              <a:gd name="connsiteX35" fmla="*/ 264319 w 264319"/>
              <a:gd name="connsiteY35" fmla="*/ 110133 h 352425"/>
              <a:gd name="connsiteX36" fmla="*/ 264319 w 264319"/>
              <a:gd name="connsiteY36" fmla="*/ 335905 h 352425"/>
              <a:gd name="connsiteX37" fmla="*/ 247799 w 264319"/>
              <a:gd name="connsiteY37" fmla="*/ 352425 h 352425"/>
              <a:gd name="connsiteX38" fmla="*/ 16520 w 264319"/>
              <a:gd name="connsiteY38" fmla="*/ 352425 h 352425"/>
              <a:gd name="connsiteX39" fmla="*/ 0 w 264319"/>
              <a:gd name="connsiteY39" fmla="*/ 335905 h 352425"/>
              <a:gd name="connsiteX40" fmla="*/ 0 w 264319"/>
              <a:gd name="connsiteY40" fmla="*/ 16520 h 352425"/>
              <a:gd name="connsiteX41" fmla="*/ 16520 w 264319"/>
              <a:gd name="connsiteY41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64319" h="352425">
                <a:moveTo>
                  <a:pt x="74340" y="242293"/>
                </a:moveTo>
                <a:cubicBezTo>
                  <a:pt x="69797" y="242293"/>
                  <a:pt x="66080" y="246010"/>
                  <a:pt x="66080" y="250553"/>
                </a:cubicBezTo>
                <a:lnTo>
                  <a:pt x="66080" y="256059"/>
                </a:lnTo>
                <a:cubicBezTo>
                  <a:pt x="66080" y="260602"/>
                  <a:pt x="69797" y="264319"/>
                  <a:pt x="74340" y="264319"/>
                </a:cubicBezTo>
                <a:lnTo>
                  <a:pt x="189979" y="264319"/>
                </a:lnTo>
                <a:cubicBezTo>
                  <a:pt x="194522" y="264319"/>
                  <a:pt x="198239" y="260602"/>
                  <a:pt x="198239" y="256059"/>
                </a:cubicBezTo>
                <a:lnTo>
                  <a:pt x="198239" y="250553"/>
                </a:lnTo>
                <a:cubicBezTo>
                  <a:pt x="198239" y="246010"/>
                  <a:pt x="194522" y="242293"/>
                  <a:pt x="189979" y="242293"/>
                </a:cubicBezTo>
                <a:close/>
                <a:moveTo>
                  <a:pt x="74340" y="198239"/>
                </a:moveTo>
                <a:cubicBezTo>
                  <a:pt x="69797" y="198239"/>
                  <a:pt x="66080" y="201957"/>
                  <a:pt x="66080" y="206499"/>
                </a:cubicBezTo>
                <a:lnTo>
                  <a:pt x="66080" y="212006"/>
                </a:lnTo>
                <a:cubicBezTo>
                  <a:pt x="66080" y="216549"/>
                  <a:pt x="69797" y="220266"/>
                  <a:pt x="74340" y="220266"/>
                </a:cubicBezTo>
                <a:lnTo>
                  <a:pt x="189979" y="220266"/>
                </a:lnTo>
                <a:cubicBezTo>
                  <a:pt x="194522" y="220266"/>
                  <a:pt x="198239" y="216549"/>
                  <a:pt x="198239" y="212006"/>
                </a:cubicBezTo>
                <a:lnTo>
                  <a:pt x="198239" y="206499"/>
                </a:lnTo>
                <a:cubicBezTo>
                  <a:pt x="198239" y="201957"/>
                  <a:pt x="194522" y="198239"/>
                  <a:pt x="189979" y="198239"/>
                </a:cubicBezTo>
                <a:close/>
                <a:moveTo>
                  <a:pt x="74340" y="154186"/>
                </a:moveTo>
                <a:cubicBezTo>
                  <a:pt x="69797" y="154186"/>
                  <a:pt x="66080" y="157904"/>
                  <a:pt x="66080" y="162446"/>
                </a:cubicBezTo>
                <a:lnTo>
                  <a:pt x="66080" y="167953"/>
                </a:lnTo>
                <a:cubicBezTo>
                  <a:pt x="66080" y="172496"/>
                  <a:pt x="69797" y="176213"/>
                  <a:pt x="74340" y="176213"/>
                </a:cubicBezTo>
                <a:lnTo>
                  <a:pt x="189979" y="176213"/>
                </a:lnTo>
                <a:cubicBezTo>
                  <a:pt x="194522" y="176213"/>
                  <a:pt x="198239" y="172496"/>
                  <a:pt x="198239" y="167953"/>
                </a:cubicBezTo>
                <a:lnTo>
                  <a:pt x="198239" y="162446"/>
                </a:lnTo>
                <a:cubicBezTo>
                  <a:pt x="198239" y="157904"/>
                  <a:pt x="194522" y="154186"/>
                  <a:pt x="189979" y="154186"/>
                </a:cubicBezTo>
                <a:close/>
                <a:moveTo>
                  <a:pt x="176212" y="0"/>
                </a:moveTo>
                <a:lnTo>
                  <a:pt x="180410" y="0"/>
                </a:lnTo>
                <a:cubicBezTo>
                  <a:pt x="184816" y="0"/>
                  <a:pt x="189014" y="1721"/>
                  <a:pt x="192112" y="4819"/>
                </a:cubicBezTo>
                <a:lnTo>
                  <a:pt x="259499" y="72275"/>
                </a:lnTo>
                <a:cubicBezTo>
                  <a:pt x="262597" y="75373"/>
                  <a:pt x="264318" y="79571"/>
                  <a:pt x="264318" y="83908"/>
                </a:cubicBezTo>
                <a:lnTo>
                  <a:pt x="264318" y="88107"/>
                </a:lnTo>
                <a:lnTo>
                  <a:pt x="176212" y="88107"/>
                </a:lnTo>
                <a:close/>
                <a:moveTo>
                  <a:pt x="16520" y="0"/>
                </a:moveTo>
                <a:lnTo>
                  <a:pt x="154186" y="0"/>
                </a:lnTo>
                <a:lnTo>
                  <a:pt x="154186" y="93613"/>
                </a:lnTo>
                <a:cubicBezTo>
                  <a:pt x="154186" y="102699"/>
                  <a:pt x="161620" y="110133"/>
                  <a:pt x="170706" y="110133"/>
                </a:cubicBezTo>
                <a:lnTo>
                  <a:pt x="264319" y="110133"/>
                </a:lnTo>
                <a:lnTo>
                  <a:pt x="264319" y="335905"/>
                </a:lnTo>
                <a:cubicBezTo>
                  <a:pt x="264319" y="345060"/>
                  <a:pt x="256953" y="352425"/>
                  <a:pt x="247799" y="352425"/>
                </a:cubicBezTo>
                <a:lnTo>
                  <a:pt x="16520" y="352425"/>
                </a:lnTo>
                <a:cubicBezTo>
                  <a:pt x="7365" y="352425"/>
                  <a:pt x="0" y="345060"/>
                  <a:pt x="0" y="335905"/>
                </a:cubicBezTo>
                <a:lnTo>
                  <a:pt x="0" y="16520"/>
                </a:lnTo>
                <a:cubicBezTo>
                  <a:pt x="0" y="7366"/>
                  <a:pt x="7365" y="0"/>
                  <a:pt x="165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4D80AF32-CE3C-694B-BB8B-D51E572E12F1}"/>
              </a:ext>
            </a:extLst>
          </p:cNvPr>
          <p:cNvSpPr txBox="1"/>
          <p:nvPr/>
        </p:nvSpPr>
        <p:spPr>
          <a:xfrm>
            <a:off x="9343418" y="4547343"/>
            <a:ext cx="346918" cy="352425"/>
          </a:xfrm>
          <a:custGeom>
            <a:avLst/>
            <a:gdLst/>
            <a:ahLst/>
            <a:cxnLst/>
            <a:rect l="l" t="t" r="r" b="b"/>
            <a:pathLst>
              <a:path w="346918" h="352425">
                <a:moveTo>
                  <a:pt x="40155" y="33"/>
                </a:moveTo>
                <a:cubicBezTo>
                  <a:pt x="59751" y="831"/>
                  <a:pt x="75797" y="16530"/>
                  <a:pt x="77016" y="36104"/>
                </a:cubicBezTo>
                <a:cubicBezTo>
                  <a:pt x="77059" y="36779"/>
                  <a:pt x="77094" y="37875"/>
                  <a:pt x="77094" y="38552"/>
                </a:cubicBezTo>
                <a:cubicBezTo>
                  <a:pt x="77094" y="42483"/>
                  <a:pt x="75953" y="48652"/>
                  <a:pt x="74548" y="52322"/>
                </a:cubicBezTo>
                <a:cubicBezTo>
                  <a:pt x="88821" y="47071"/>
                  <a:pt x="104208" y="44053"/>
                  <a:pt x="121385" y="44053"/>
                </a:cubicBezTo>
                <a:cubicBezTo>
                  <a:pt x="167760" y="44053"/>
                  <a:pt x="198223" y="67996"/>
                  <a:pt x="235109" y="67996"/>
                </a:cubicBezTo>
                <a:cubicBezTo>
                  <a:pt x="262983" y="67996"/>
                  <a:pt x="291973" y="57047"/>
                  <a:pt x="315609" y="46069"/>
                </a:cubicBezTo>
                <a:cubicBezTo>
                  <a:pt x="330213" y="39287"/>
                  <a:pt x="346918" y="49940"/>
                  <a:pt x="346918" y="66042"/>
                </a:cubicBezTo>
                <a:lnTo>
                  <a:pt x="346918" y="233375"/>
                </a:lnTo>
                <a:cubicBezTo>
                  <a:pt x="346918" y="240621"/>
                  <a:pt x="343366" y="247422"/>
                  <a:pt x="337390" y="251518"/>
                </a:cubicBezTo>
                <a:cubicBezTo>
                  <a:pt x="312721" y="268426"/>
                  <a:pt x="286222" y="279642"/>
                  <a:pt x="253066" y="279642"/>
                </a:cubicBezTo>
                <a:cubicBezTo>
                  <a:pt x="206691" y="279642"/>
                  <a:pt x="176228" y="255700"/>
                  <a:pt x="139341" y="255700"/>
                </a:cubicBezTo>
                <a:cubicBezTo>
                  <a:pt x="104338" y="255700"/>
                  <a:pt x="80060" y="262623"/>
                  <a:pt x="60573" y="270927"/>
                </a:cubicBezTo>
                <a:lnTo>
                  <a:pt x="60573" y="335905"/>
                </a:lnTo>
                <a:cubicBezTo>
                  <a:pt x="60573" y="345029"/>
                  <a:pt x="53177" y="352425"/>
                  <a:pt x="44053" y="352425"/>
                </a:cubicBezTo>
                <a:lnTo>
                  <a:pt x="33039" y="352425"/>
                </a:lnTo>
                <a:cubicBezTo>
                  <a:pt x="23916" y="352425"/>
                  <a:pt x="16520" y="345029"/>
                  <a:pt x="16520" y="335905"/>
                </a:cubicBezTo>
                <a:lnTo>
                  <a:pt x="16520" y="70172"/>
                </a:lnTo>
                <a:cubicBezTo>
                  <a:pt x="6537" y="63206"/>
                  <a:pt x="0" y="51643"/>
                  <a:pt x="0" y="38547"/>
                </a:cubicBezTo>
                <a:cubicBezTo>
                  <a:pt x="0" y="16724"/>
                  <a:pt x="18134" y="-863"/>
                  <a:pt x="40155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2F51ACAA-E866-2E4A-8304-B9586F47E50D}"/>
              </a:ext>
            </a:extLst>
          </p:cNvPr>
          <p:cNvSpPr txBox="1"/>
          <p:nvPr/>
        </p:nvSpPr>
        <p:spPr>
          <a:xfrm>
            <a:off x="6758609" y="4552849"/>
            <a:ext cx="341412" cy="341412"/>
          </a:xfrm>
          <a:custGeom>
            <a:avLst/>
            <a:gdLst/>
            <a:ahLst/>
            <a:cxnLst/>
            <a:rect l="l" t="t" r="r" b="b"/>
            <a:pathLst>
              <a:path w="341412" h="341412">
                <a:moveTo>
                  <a:pt x="170706" y="0"/>
                </a:moveTo>
                <a:cubicBezTo>
                  <a:pt x="264986" y="0"/>
                  <a:pt x="341412" y="76425"/>
                  <a:pt x="341412" y="170706"/>
                </a:cubicBezTo>
                <a:cubicBezTo>
                  <a:pt x="341412" y="264986"/>
                  <a:pt x="264986" y="341412"/>
                  <a:pt x="170706" y="341412"/>
                </a:cubicBezTo>
                <a:cubicBezTo>
                  <a:pt x="76426" y="341412"/>
                  <a:pt x="0" y="264986"/>
                  <a:pt x="0" y="170706"/>
                </a:cubicBezTo>
                <a:cubicBezTo>
                  <a:pt x="0" y="76425"/>
                  <a:pt x="76426" y="0"/>
                  <a:pt x="170706" y="0"/>
                </a:cubicBezTo>
                <a:close/>
                <a:moveTo>
                  <a:pt x="165468" y="33308"/>
                </a:moveTo>
                <a:cubicBezTo>
                  <a:pt x="159776" y="33522"/>
                  <a:pt x="154179" y="34086"/>
                  <a:pt x="148680" y="34974"/>
                </a:cubicBezTo>
                <a:lnTo>
                  <a:pt x="148680" y="42752"/>
                </a:lnTo>
                <a:cubicBezTo>
                  <a:pt x="148680" y="50943"/>
                  <a:pt x="140062" y="56264"/>
                  <a:pt x="132738" y="52602"/>
                </a:cubicBezTo>
                <a:lnTo>
                  <a:pt x="116211" y="44335"/>
                </a:lnTo>
                <a:cubicBezTo>
                  <a:pt x="84658" y="57999"/>
                  <a:pt x="59265" y="83150"/>
                  <a:pt x="45175" y="114469"/>
                </a:cubicBezTo>
                <a:cubicBezTo>
                  <a:pt x="52010" y="124601"/>
                  <a:pt x="62528" y="140192"/>
                  <a:pt x="68985" y="149671"/>
                </a:cubicBezTo>
                <a:cubicBezTo>
                  <a:pt x="71940" y="154025"/>
                  <a:pt x="77509" y="160421"/>
                  <a:pt x="81416" y="163946"/>
                </a:cubicBezTo>
                <a:lnTo>
                  <a:pt x="81967" y="164442"/>
                </a:lnTo>
                <a:cubicBezTo>
                  <a:pt x="88540" y="170368"/>
                  <a:pt x="95850" y="175435"/>
                  <a:pt x="103753" y="179414"/>
                </a:cubicBezTo>
                <a:cubicBezTo>
                  <a:pt x="113389" y="184266"/>
                  <a:pt x="127458" y="191913"/>
                  <a:pt x="137350" y="197385"/>
                </a:cubicBezTo>
                <a:cubicBezTo>
                  <a:pt x="144364" y="201261"/>
                  <a:pt x="148680" y="208626"/>
                  <a:pt x="148680" y="216638"/>
                </a:cubicBezTo>
                <a:lnTo>
                  <a:pt x="148680" y="238672"/>
                </a:lnTo>
                <a:cubicBezTo>
                  <a:pt x="148680" y="244516"/>
                  <a:pt x="150999" y="250119"/>
                  <a:pt x="155129" y="254249"/>
                </a:cubicBezTo>
                <a:cubicBezTo>
                  <a:pt x="165448" y="264567"/>
                  <a:pt x="171870" y="280839"/>
                  <a:pt x="170706" y="289525"/>
                </a:cubicBezTo>
                <a:lnTo>
                  <a:pt x="170706" y="308372"/>
                </a:lnTo>
                <a:cubicBezTo>
                  <a:pt x="180790" y="308372"/>
                  <a:pt x="190592" y="307208"/>
                  <a:pt x="200064" y="305143"/>
                </a:cubicBezTo>
                <a:lnTo>
                  <a:pt x="212033" y="272895"/>
                </a:lnTo>
                <a:cubicBezTo>
                  <a:pt x="213438" y="269116"/>
                  <a:pt x="214277" y="265179"/>
                  <a:pt x="215316" y="261283"/>
                </a:cubicBezTo>
                <a:cubicBezTo>
                  <a:pt x="216053" y="258523"/>
                  <a:pt x="217506" y="255976"/>
                  <a:pt x="219564" y="253911"/>
                </a:cubicBezTo>
                <a:cubicBezTo>
                  <a:pt x="221849" y="251619"/>
                  <a:pt x="224664" y="248818"/>
                  <a:pt x="227349" y="246147"/>
                </a:cubicBezTo>
                <a:cubicBezTo>
                  <a:pt x="232559" y="240965"/>
                  <a:pt x="236790" y="230794"/>
                  <a:pt x="236793" y="223446"/>
                </a:cubicBezTo>
                <a:lnTo>
                  <a:pt x="236793" y="223442"/>
                </a:lnTo>
                <a:cubicBezTo>
                  <a:pt x="236793" y="218643"/>
                  <a:pt x="234039" y="211993"/>
                  <a:pt x="230646" y="208598"/>
                </a:cubicBezTo>
                <a:lnTo>
                  <a:pt x="221222" y="199175"/>
                </a:lnTo>
                <a:cubicBezTo>
                  <a:pt x="217086" y="195045"/>
                  <a:pt x="211490" y="192726"/>
                  <a:pt x="205646" y="192726"/>
                </a:cubicBezTo>
                <a:lnTo>
                  <a:pt x="159700" y="192726"/>
                </a:lnTo>
                <a:cubicBezTo>
                  <a:pt x="153222" y="189484"/>
                  <a:pt x="144915" y="170699"/>
                  <a:pt x="137673" y="170699"/>
                </a:cubicBezTo>
                <a:cubicBezTo>
                  <a:pt x="130432" y="170699"/>
                  <a:pt x="123287" y="169013"/>
                  <a:pt x="116810" y="165771"/>
                </a:cubicBezTo>
                <a:lnTo>
                  <a:pt x="109183" y="161957"/>
                </a:lnTo>
                <a:cubicBezTo>
                  <a:pt x="106396" y="160560"/>
                  <a:pt x="104633" y="157717"/>
                  <a:pt x="104633" y="154599"/>
                </a:cubicBezTo>
                <a:lnTo>
                  <a:pt x="104633" y="154597"/>
                </a:lnTo>
                <a:cubicBezTo>
                  <a:pt x="104633" y="151324"/>
                  <a:pt x="107153" y="147828"/>
                  <a:pt x="110257" y="146793"/>
                </a:cubicBezTo>
                <a:lnTo>
                  <a:pt x="131712" y="139642"/>
                </a:lnTo>
                <a:cubicBezTo>
                  <a:pt x="132647" y="139330"/>
                  <a:pt x="134206" y="139078"/>
                  <a:pt x="135191" y="139078"/>
                </a:cubicBezTo>
                <a:cubicBezTo>
                  <a:pt x="137463" y="139078"/>
                  <a:pt x="140700" y="140286"/>
                  <a:pt x="142416" y="141775"/>
                </a:cubicBezTo>
                <a:lnTo>
                  <a:pt x="148803" y="147323"/>
                </a:lnTo>
                <a:cubicBezTo>
                  <a:pt x="149801" y="148191"/>
                  <a:pt x="151082" y="148673"/>
                  <a:pt x="152410" y="148673"/>
                </a:cubicBezTo>
                <a:lnTo>
                  <a:pt x="156292" y="148673"/>
                </a:lnTo>
                <a:cubicBezTo>
                  <a:pt x="160381" y="148673"/>
                  <a:pt x="163045" y="144364"/>
                  <a:pt x="161214" y="140702"/>
                </a:cubicBezTo>
                <a:lnTo>
                  <a:pt x="150483" y="119232"/>
                </a:lnTo>
                <a:cubicBezTo>
                  <a:pt x="150163" y="118591"/>
                  <a:pt x="149904" y="117489"/>
                  <a:pt x="149904" y="116773"/>
                </a:cubicBezTo>
                <a:cubicBezTo>
                  <a:pt x="149904" y="115489"/>
                  <a:pt x="150650" y="113720"/>
                  <a:pt x="151571" y="112824"/>
                </a:cubicBezTo>
                <a:lnTo>
                  <a:pt x="158399" y="106182"/>
                </a:lnTo>
                <a:cubicBezTo>
                  <a:pt x="159431" y="105177"/>
                  <a:pt x="160808" y="104619"/>
                  <a:pt x="162240" y="104619"/>
                </a:cubicBezTo>
                <a:lnTo>
                  <a:pt x="168428" y="104619"/>
                </a:lnTo>
                <a:lnTo>
                  <a:pt x="168430" y="104619"/>
                </a:lnTo>
                <a:cubicBezTo>
                  <a:pt x="169688" y="104619"/>
                  <a:pt x="171433" y="103898"/>
                  <a:pt x="172323" y="103009"/>
                </a:cubicBezTo>
                <a:lnTo>
                  <a:pt x="177830" y="97502"/>
                </a:lnTo>
                <a:cubicBezTo>
                  <a:pt x="179978" y="95355"/>
                  <a:pt x="179978" y="91865"/>
                  <a:pt x="177830" y="89717"/>
                </a:cubicBezTo>
                <a:lnTo>
                  <a:pt x="174602" y="86489"/>
                </a:lnTo>
                <a:cubicBezTo>
                  <a:pt x="172454" y="84341"/>
                  <a:pt x="172454" y="80851"/>
                  <a:pt x="174602" y="78704"/>
                </a:cubicBezTo>
                <a:lnTo>
                  <a:pt x="181719" y="71586"/>
                </a:lnTo>
                <a:lnTo>
                  <a:pt x="184948" y="68365"/>
                </a:lnTo>
                <a:cubicBezTo>
                  <a:pt x="189250" y="64063"/>
                  <a:pt x="189250" y="57090"/>
                  <a:pt x="184948" y="52788"/>
                </a:cubicBezTo>
                <a:lnTo>
                  <a:pt x="165468" y="33308"/>
                </a:lnTo>
                <a:close/>
                <a:moveTo>
                  <a:pt x="293697" y="109217"/>
                </a:moveTo>
                <a:lnTo>
                  <a:pt x="284763" y="113685"/>
                </a:lnTo>
                <a:cubicBezTo>
                  <a:pt x="282188" y="114965"/>
                  <a:pt x="279999" y="116906"/>
                  <a:pt x="278402" y="119294"/>
                </a:cubicBezTo>
                <a:lnTo>
                  <a:pt x="264918" y="139518"/>
                </a:lnTo>
                <a:cubicBezTo>
                  <a:pt x="263385" y="141814"/>
                  <a:pt x="262140" y="145919"/>
                  <a:pt x="262140" y="148679"/>
                </a:cubicBezTo>
                <a:cubicBezTo>
                  <a:pt x="262140" y="151440"/>
                  <a:pt x="263385" y="155544"/>
                  <a:pt x="264918" y="157841"/>
                </a:cubicBezTo>
                <a:lnTo>
                  <a:pt x="277294" y="176405"/>
                </a:lnTo>
                <a:cubicBezTo>
                  <a:pt x="279572" y="179826"/>
                  <a:pt x="283048" y="182270"/>
                  <a:pt x="287034" y="183268"/>
                </a:cubicBezTo>
                <a:lnTo>
                  <a:pt x="307119" y="188286"/>
                </a:lnTo>
                <a:cubicBezTo>
                  <a:pt x="307863" y="182518"/>
                  <a:pt x="308372" y="176674"/>
                  <a:pt x="308372" y="170706"/>
                </a:cubicBezTo>
                <a:cubicBezTo>
                  <a:pt x="308372" y="148590"/>
                  <a:pt x="303003" y="127747"/>
                  <a:pt x="293697" y="1092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DFB4C03F-C6C8-AB4E-8897-D708C386086F}"/>
              </a:ext>
            </a:extLst>
          </p:cNvPr>
          <p:cNvSpPr txBox="1"/>
          <p:nvPr/>
        </p:nvSpPr>
        <p:spPr>
          <a:xfrm>
            <a:off x="2515277" y="4569369"/>
            <a:ext cx="308371" cy="308372"/>
          </a:xfrm>
          <a:custGeom>
            <a:avLst/>
            <a:gdLst/>
            <a:ahLst/>
            <a:cxnLst/>
            <a:rect l="l" t="t" r="r" b="b"/>
            <a:pathLst>
              <a:path w="308371" h="308372">
                <a:moveTo>
                  <a:pt x="109939" y="0"/>
                </a:moveTo>
                <a:lnTo>
                  <a:pt x="137907" y="0"/>
                </a:lnTo>
                <a:cubicBezTo>
                  <a:pt x="143050" y="0"/>
                  <a:pt x="146942" y="4649"/>
                  <a:pt x="146038" y="9712"/>
                </a:cubicBezTo>
                <a:lnTo>
                  <a:pt x="135973" y="66080"/>
                </a:lnTo>
                <a:lnTo>
                  <a:pt x="203866" y="66080"/>
                </a:lnTo>
                <a:lnTo>
                  <a:pt x="214451" y="6808"/>
                </a:lnTo>
                <a:cubicBezTo>
                  <a:pt x="215121" y="3050"/>
                  <a:pt x="218765" y="0"/>
                  <a:pt x="222582" y="0"/>
                </a:cubicBezTo>
                <a:lnTo>
                  <a:pt x="250550" y="0"/>
                </a:lnTo>
                <a:cubicBezTo>
                  <a:pt x="255693" y="0"/>
                  <a:pt x="259585" y="4649"/>
                  <a:pt x="258681" y="9712"/>
                </a:cubicBezTo>
                <a:lnTo>
                  <a:pt x="248616" y="66080"/>
                </a:lnTo>
                <a:lnTo>
                  <a:pt x="300110" y="66080"/>
                </a:lnTo>
                <a:cubicBezTo>
                  <a:pt x="305252" y="66080"/>
                  <a:pt x="309145" y="70729"/>
                  <a:pt x="308241" y="75792"/>
                </a:cubicBezTo>
                <a:lnTo>
                  <a:pt x="303324" y="103325"/>
                </a:lnTo>
                <a:cubicBezTo>
                  <a:pt x="302654" y="107082"/>
                  <a:pt x="299011" y="110133"/>
                  <a:pt x="295193" y="110133"/>
                </a:cubicBezTo>
                <a:lnTo>
                  <a:pt x="240749" y="110133"/>
                </a:lnTo>
                <a:lnTo>
                  <a:pt x="225016" y="198239"/>
                </a:lnTo>
                <a:lnTo>
                  <a:pt x="276510" y="198239"/>
                </a:lnTo>
                <a:cubicBezTo>
                  <a:pt x="281652" y="198239"/>
                  <a:pt x="285545" y="202888"/>
                  <a:pt x="284641" y="207951"/>
                </a:cubicBezTo>
                <a:lnTo>
                  <a:pt x="279724" y="235484"/>
                </a:lnTo>
                <a:cubicBezTo>
                  <a:pt x="279053" y="239242"/>
                  <a:pt x="275411" y="242292"/>
                  <a:pt x="271593" y="242292"/>
                </a:cubicBezTo>
                <a:lnTo>
                  <a:pt x="217149" y="242292"/>
                </a:lnTo>
                <a:lnTo>
                  <a:pt x="206564" y="301564"/>
                </a:lnTo>
                <a:cubicBezTo>
                  <a:pt x="205894" y="305321"/>
                  <a:pt x="202251" y="308372"/>
                  <a:pt x="198433" y="308372"/>
                </a:cubicBezTo>
                <a:lnTo>
                  <a:pt x="170465" y="308372"/>
                </a:lnTo>
                <a:cubicBezTo>
                  <a:pt x="165322" y="308372"/>
                  <a:pt x="161430" y="303723"/>
                  <a:pt x="162334" y="298660"/>
                </a:cubicBezTo>
                <a:lnTo>
                  <a:pt x="172399" y="242292"/>
                </a:lnTo>
                <a:lnTo>
                  <a:pt x="104507" y="242292"/>
                </a:lnTo>
                <a:lnTo>
                  <a:pt x="93922" y="301564"/>
                </a:lnTo>
                <a:cubicBezTo>
                  <a:pt x="93251" y="305321"/>
                  <a:pt x="89607" y="308372"/>
                  <a:pt x="85790" y="308372"/>
                </a:cubicBezTo>
                <a:lnTo>
                  <a:pt x="57822" y="308372"/>
                </a:lnTo>
                <a:cubicBezTo>
                  <a:pt x="52680" y="308372"/>
                  <a:pt x="48787" y="303723"/>
                  <a:pt x="49691" y="298660"/>
                </a:cubicBezTo>
                <a:lnTo>
                  <a:pt x="59756" y="242292"/>
                </a:lnTo>
                <a:lnTo>
                  <a:pt x="8262" y="242292"/>
                </a:lnTo>
                <a:cubicBezTo>
                  <a:pt x="3120" y="242292"/>
                  <a:pt x="-773" y="237643"/>
                  <a:pt x="131" y="232580"/>
                </a:cubicBezTo>
                <a:lnTo>
                  <a:pt x="5048" y="205047"/>
                </a:lnTo>
                <a:cubicBezTo>
                  <a:pt x="5719" y="201289"/>
                  <a:pt x="9361" y="198239"/>
                  <a:pt x="13179" y="198239"/>
                </a:cubicBezTo>
                <a:lnTo>
                  <a:pt x="67623" y="198239"/>
                </a:lnTo>
                <a:lnTo>
                  <a:pt x="83356" y="110133"/>
                </a:lnTo>
                <a:lnTo>
                  <a:pt x="31862" y="110133"/>
                </a:lnTo>
                <a:cubicBezTo>
                  <a:pt x="26720" y="110133"/>
                  <a:pt x="22827" y="105484"/>
                  <a:pt x="23731" y="100421"/>
                </a:cubicBezTo>
                <a:lnTo>
                  <a:pt x="28648" y="72888"/>
                </a:lnTo>
                <a:cubicBezTo>
                  <a:pt x="29319" y="69130"/>
                  <a:pt x="32961" y="66080"/>
                  <a:pt x="36779" y="66080"/>
                </a:cubicBezTo>
                <a:lnTo>
                  <a:pt x="91223" y="66080"/>
                </a:lnTo>
                <a:lnTo>
                  <a:pt x="101808" y="6808"/>
                </a:lnTo>
                <a:cubicBezTo>
                  <a:pt x="102479" y="3050"/>
                  <a:pt x="106121" y="0"/>
                  <a:pt x="109939" y="0"/>
                </a:cubicBezTo>
                <a:close/>
                <a:moveTo>
                  <a:pt x="128107" y="110133"/>
                </a:moveTo>
                <a:lnTo>
                  <a:pt x="112373" y="198239"/>
                </a:lnTo>
                <a:lnTo>
                  <a:pt x="180266" y="198239"/>
                </a:lnTo>
                <a:lnTo>
                  <a:pt x="195999" y="110133"/>
                </a:lnTo>
                <a:lnTo>
                  <a:pt x="128107" y="110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C528DD5-CBF4-3D4B-8E2F-DEA2063B8D0C}"/>
              </a:ext>
            </a:extLst>
          </p:cNvPr>
          <p:cNvSpPr txBox="1"/>
          <p:nvPr/>
        </p:nvSpPr>
        <p:spPr>
          <a:xfrm>
            <a:off x="779109" y="4569346"/>
            <a:ext cx="352432" cy="308378"/>
          </a:xfrm>
          <a:custGeom>
            <a:avLst/>
            <a:gdLst/>
            <a:ahLst/>
            <a:cxnLst/>
            <a:rect l="l" t="t" r="r" b="b"/>
            <a:pathLst>
              <a:path w="352432" h="308378">
                <a:moveTo>
                  <a:pt x="99627" y="316"/>
                </a:moveTo>
                <a:cubicBezTo>
                  <a:pt x="122703" y="2208"/>
                  <a:pt x="145383" y="12585"/>
                  <a:pt x="162660" y="30447"/>
                </a:cubicBezTo>
                <a:lnTo>
                  <a:pt x="176221" y="44420"/>
                </a:lnTo>
                <a:lnTo>
                  <a:pt x="189781" y="30447"/>
                </a:lnTo>
                <a:cubicBezTo>
                  <a:pt x="224404" y="-5277"/>
                  <a:pt x="280503" y="-11059"/>
                  <a:pt x="318223" y="21086"/>
                </a:cubicBezTo>
                <a:cubicBezTo>
                  <a:pt x="361450" y="57980"/>
                  <a:pt x="363722" y="124198"/>
                  <a:pt x="324968" y="164190"/>
                </a:cubicBezTo>
                <a:lnTo>
                  <a:pt x="191777" y="301718"/>
                </a:lnTo>
                <a:cubicBezTo>
                  <a:pt x="183172" y="310598"/>
                  <a:pt x="169199" y="310598"/>
                  <a:pt x="160595" y="301718"/>
                </a:cubicBezTo>
                <a:lnTo>
                  <a:pt x="27403" y="164190"/>
                </a:lnTo>
                <a:cubicBezTo>
                  <a:pt x="-11281" y="124198"/>
                  <a:pt x="-9009" y="57980"/>
                  <a:pt x="34218" y="21086"/>
                </a:cubicBezTo>
                <a:cubicBezTo>
                  <a:pt x="53078" y="5013"/>
                  <a:pt x="76550" y="-1577"/>
                  <a:pt x="99627" y="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9EBAE504-9BF7-1140-A8D2-F5C0F76A2805}"/>
              </a:ext>
            </a:extLst>
          </p:cNvPr>
          <p:cNvSpPr txBox="1"/>
          <p:nvPr/>
        </p:nvSpPr>
        <p:spPr>
          <a:xfrm>
            <a:off x="5005908" y="4591395"/>
            <a:ext cx="440531" cy="308372"/>
          </a:xfrm>
          <a:custGeom>
            <a:avLst/>
            <a:gdLst>
              <a:gd name="connsiteX0" fmla="*/ 418505 w 440531"/>
              <a:gd name="connsiteY0" fmla="*/ 0 h 308372"/>
              <a:gd name="connsiteX1" fmla="*/ 440531 w 440531"/>
              <a:gd name="connsiteY1" fmla="*/ 22027 h 308372"/>
              <a:gd name="connsiteX2" fmla="*/ 440531 w 440531"/>
              <a:gd name="connsiteY2" fmla="*/ 172359 h 308372"/>
              <a:gd name="connsiteX3" fmla="*/ 433304 w 440531"/>
              <a:gd name="connsiteY3" fmla="*/ 193009 h 308372"/>
              <a:gd name="connsiteX4" fmla="*/ 361649 w 440531"/>
              <a:gd name="connsiteY4" fmla="*/ 285451 h 308372"/>
              <a:gd name="connsiteX5" fmla="*/ 354490 w 440531"/>
              <a:gd name="connsiteY5" fmla="*/ 300388 h 308372"/>
              <a:gd name="connsiteX6" fmla="*/ 343959 w 440531"/>
              <a:gd name="connsiteY6" fmla="*/ 308372 h 308372"/>
              <a:gd name="connsiteX7" fmla="*/ 253306 w 440531"/>
              <a:gd name="connsiteY7" fmla="*/ 308372 h 308372"/>
              <a:gd name="connsiteX8" fmla="*/ 242292 w 440531"/>
              <a:gd name="connsiteY8" fmla="*/ 297359 h 308372"/>
              <a:gd name="connsiteX9" fmla="*/ 242292 w 440531"/>
              <a:gd name="connsiteY9" fmla="*/ 220266 h 308372"/>
              <a:gd name="connsiteX10" fmla="*/ 259913 w 440531"/>
              <a:gd name="connsiteY10" fmla="*/ 167403 h 308372"/>
              <a:gd name="connsiteX11" fmla="*/ 299562 w 440531"/>
              <a:gd name="connsiteY11" fmla="*/ 114539 h 308372"/>
              <a:gd name="connsiteX12" fmla="*/ 330399 w 440531"/>
              <a:gd name="connsiteY12" fmla="*/ 110133 h 308372"/>
              <a:gd name="connsiteX13" fmla="*/ 334804 w 440531"/>
              <a:gd name="connsiteY13" fmla="*/ 140970 h 308372"/>
              <a:gd name="connsiteX14" fmla="*/ 308578 w 440531"/>
              <a:gd name="connsiteY14" fmla="*/ 175937 h 308372"/>
              <a:gd name="connsiteX15" fmla="*/ 309611 w 440531"/>
              <a:gd name="connsiteY15" fmla="*/ 190324 h 308372"/>
              <a:gd name="connsiteX16" fmla="*/ 318421 w 440531"/>
              <a:gd name="connsiteY16" fmla="*/ 199134 h 308372"/>
              <a:gd name="connsiteX17" fmla="*/ 334666 w 440531"/>
              <a:gd name="connsiteY17" fmla="*/ 198377 h 308372"/>
              <a:gd name="connsiteX18" fmla="*/ 396478 w 440531"/>
              <a:gd name="connsiteY18" fmla="*/ 124176 h 308372"/>
              <a:gd name="connsiteX19" fmla="*/ 396478 w 440531"/>
              <a:gd name="connsiteY19" fmla="*/ 22027 h 308372"/>
              <a:gd name="connsiteX20" fmla="*/ 418505 w 440531"/>
              <a:gd name="connsiteY20" fmla="*/ 0 h 308372"/>
              <a:gd name="connsiteX21" fmla="*/ 22027 w 440531"/>
              <a:gd name="connsiteY21" fmla="*/ 0 h 308372"/>
              <a:gd name="connsiteX22" fmla="*/ 44053 w 440531"/>
              <a:gd name="connsiteY22" fmla="*/ 22027 h 308372"/>
              <a:gd name="connsiteX23" fmla="*/ 44053 w 440531"/>
              <a:gd name="connsiteY23" fmla="*/ 124176 h 308372"/>
              <a:gd name="connsiteX24" fmla="*/ 105865 w 440531"/>
              <a:gd name="connsiteY24" fmla="*/ 198377 h 308372"/>
              <a:gd name="connsiteX25" fmla="*/ 122110 w 440531"/>
              <a:gd name="connsiteY25" fmla="*/ 199134 h 308372"/>
              <a:gd name="connsiteX26" fmla="*/ 130921 w 440531"/>
              <a:gd name="connsiteY26" fmla="*/ 190324 h 308372"/>
              <a:gd name="connsiteX27" fmla="*/ 131953 w 440531"/>
              <a:gd name="connsiteY27" fmla="*/ 175937 h 308372"/>
              <a:gd name="connsiteX28" fmla="*/ 105727 w 440531"/>
              <a:gd name="connsiteY28" fmla="*/ 140970 h 308372"/>
              <a:gd name="connsiteX29" fmla="*/ 110133 w 440531"/>
              <a:gd name="connsiteY29" fmla="*/ 110133 h 308372"/>
              <a:gd name="connsiteX30" fmla="*/ 140970 w 440531"/>
              <a:gd name="connsiteY30" fmla="*/ 114539 h 308372"/>
              <a:gd name="connsiteX31" fmla="*/ 180618 w 440531"/>
              <a:gd name="connsiteY31" fmla="*/ 167403 h 308372"/>
              <a:gd name="connsiteX32" fmla="*/ 198239 w 440531"/>
              <a:gd name="connsiteY32" fmla="*/ 220266 h 308372"/>
              <a:gd name="connsiteX33" fmla="*/ 198239 w 440531"/>
              <a:gd name="connsiteY33" fmla="*/ 297359 h 308372"/>
              <a:gd name="connsiteX34" fmla="*/ 187226 w 440531"/>
              <a:gd name="connsiteY34" fmla="*/ 308372 h 308372"/>
              <a:gd name="connsiteX35" fmla="*/ 96573 w 440531"/>
              <a:gd name="connsiteY35" fmla="*/ 308372 h 308372"/>
              <a:gd name="connsiteX36" fmla="*/ 86042 w 440531"/>
              <a:gd name="connsiteY36" fmla="*/ 300388 h 308372"/>
              <a:gd name="connsiteX37" fmla="*/ 78883 w 440531"/>
              <a:gd name="connsiteY37" fmla="*/ 285451 h 308372"/>
              <a:gd name="connsiteX38" fmla="*/ 7228 w 440531"/>
              <a:gd name="connsiteY38" fmla="*/ 193009 h 308372"/>
              <a:gd name="connsiteX39" fmla="*/ 0 w 440531"/>
              <a:gd name="connsiteY39" fmla="*/ 172359 h 308372"/>
              <a:gd name="connsiteX40" fmla="*/ 0 w 440531"/>
              <a:gd name="connsiteY40" fmla="*/ 22027 h 308372"/>
              <a:gd name="connsiteX41" fmla="*/ 22027 w 440531"/>
              <a:gd name="connsiteY41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40531" h="308372">
                <a:moveTo>
                  <a:pt x="418505" y="0"/>
                </a:moveTo>
                <a:cubicBezTo>
                  <a:pt x="430688" y="0"/>
                  <a:pt x="440531" y="9843"/>
                  <a:pt x="440531" y="22027"/>
                </a:cubicBezTo>
                <a:lnTo>
                  <a:pt x="440531" y="172359"/>
                </a:lnTo>
                <a:cubicBezTo>
                  <a:pt x="440531" y="179861"/>
                  <a:pt x="437985" y="187158"/>
                  <a:pt x="433304" y="193009"/>
                </a:cubicBezTo>
                <a:lnTo>
                  <a:pt x="361649" y="285451"/>
                </a:lnTo>
                <a:cubicBezTo>
                  <a:pt x="358207" y="289925"/>
                  <a:pt x="355867" y="295018"/>
                  <a:pt x="354490" y="300388"/>
                </a:cubicBezTo>
                <a:cubicBezTo>
                  <a:pt x="353251" y="305137"/>
                  <a:pt x="348846" y="308372"/>
                  <a:pt x="343959" y="308372"/>
                </a:cubicBezTo>
                <a:lnTo>
                  <a:pt x="253306" y="308372"/>
                </a:lnTo>
                <a:cubicBezTo>
                  <a:pt x="247249" y="308372"/>
                  <a:pt x="242292" y="303416"/>
                  <a:pt x="242292" y="297359"/>
                </a:cubicBezTo>
                <a:lnTo>
                  <a:pt x="242292" y="220266"/>
                </a:lnTo>
                <a:cubicBezTo>
                  <a:pt x="242292" y="201199"/>
                  <a:pt x="248487" y="182684"/>
                  <a:pt x="259913" y="167403"/>
                </a:cubicBezTo>
                <a:lnTo>
                  <a:pt x="299562" y="114539"/>
                </a:lnTo>
                <a:cubicBezTo>
                  <a:pt x="306858" y="104833"/>
                  <a:pt x="320693" y="102837"/>
                  <a:pt x="330399" y="110133"/>
                </a:cubicBezTo>
                <a:cubicBezTo>
                  <a:pt x="340104" y="117429"/>
                  <a:pt x="342100" y="131265"/>
                  <a:pt x="334804" y="140970"/>
                </a:cubicBezTo>
                <a:lnTo>
                  <a:pt x="308578" y="175937"/>
                </a:lnTo>
                <a:cubicBezTo>
                  <a:pt x="305275" y="180343"/>
                  <a:pt x="305757" y="186469"/>
                  <a:pt x="309611" y="190324"/>
                </a:cubicBezTo>
                <a:lnTo>
                  <a:pt x="318421" y="199134"/>
                </a:lnTo>
                <a:cubicBezTo>
                  <a:pt x="322965" y="203678"/>
                  <a:pt x="330536" y="203333"/>
                  <a:pt x="334666" y="198377"/>
                </a:cubicBezTo>
                <a:lnTo>
                  <a:pt x="396478" y="124176"/>
                </a:lnTo>
                <a:lnTo>
                  <a:pt x="396478" y="22027"/>
                </a:lnTo>
                <a:cubicBezTo>
                  <a:pt x="396478" y="9843"/>
                  <a:pt x="406321" y="0"/>
                  <a:pt x="418505" y="0"/>
                </a:cubicBezTo>
                <a:close/>
                <a:moveTo>
                  <a:pt x="22027" y="0"/>
                </a:moveTo>
                <a:cubicBezTo>
                  <a:pt x="34210" y="0"/>
                  <a:pt x="44053" y="9843"/>
                  <a:pt x="44053" y="22027"/>
                </a:cubicBezTo>
                <a:lnTo>
                  <a:pt x="44053" y="124176"/>
                </a:lnTo>
                <a:lnTo>
                  <a:pt x="105865" y="198377"/>
                </a:lnTo>
                <a:cubicBezTo>
                  <a:pt x="109995" y="203402"/>
                  <a:pt x="117498" y="203746"/>
                  <a:pt x="122110" y="199134"/>
                </a:cubicBezTo>
                <a:lnTo>
                  <a:pt x="130921" y="190324"/>
                </a:lnTo>
                <a:cubicBezTo>
                  <a:pt x="134775" y="186469"/>
                  <a:pt x="135257" y="180343"/>
                  <a:pt x="131953" y="175937"/>
                </a:cubicBezTo>
                <a:lnTo>
                  <a:pt x="105727" y="140970"/>
                </a:lnTo>
                <a:cubicBezTo>
                  <a:pt x="98431" y="131265"/>
                  <a:pt x="100428" y="117429"/>
                  <a:pt x="110133" y="110133"/>
                </a:cubicBezTo>
                <a:cubicBezTo>
                  <a:pt x="119838" y="102837"/>
                  <a:pt x="133674" y="104833"/>
                  <a:pt x="140970" y="114539"/>
                </a:cubicBezTo>
                <a:lnTo>
                  <a:pt x="180618" y="167403"/>
                </a:lnTo>
                <a:cubicBezTo>
                  <a:pt x="192044" y="182684"/>
                  <a:pt x="198239" y="201199"/>
                  <a:pt x="198239" y="220266"/>
                </a:cubicBezTo>
                <a:lnTo>
                  <a:pt x="198239" y="297359"/>
                </a:lnTo>
                <a:cubicBezTo>
                  <a:pt x="198239" y="303416"/>
                  <a:pt x="193283" y="308372"/>
                  <a:pt x="187226" y="308372"/>
                </a:cubicBezTo>
                <a:lnTo>
                  <a:pt x="96573" y="308372"/>
                </a:lnTo>
                <a:cubicBezTo>
                  <a:pt x="91617" y="308372"/>
                  <a:pt x="87280" y="305137"/>
                  <a:pt x="86042" y="300388"/>
                </a:cubicBezTo>
                <a:cubicBezTo>
                  <a:pt x="84665" y="295018"/>
                  <a:pt x="82324" y="289925"/>
                  <a:pt x="78883" y="285451"/>
                </a:cubicBezTo>
                <a:lnTo>
                  <a:pt x="7228" y="193009"/>
                </a:lnTo>
                <a:cubicBezTo>
                  <a:pt x="2547" y="187158"/>
                  <a:pt x="0" y="179861"/>
                  <a:pt x="0" y="172359"/>
                </a:cubicBezTo>
                <a:lnTo>
                  <a:pt x="0" y="22027"/>
                </a:lnTo>
                <a:cubicBezTo>
                  <a:pt x="0" y="9843"/>
                  <a:pt x="9843" y="0"/>
                  <a:pt x="220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id="{DB3B1927-25E3-7D4A-8056-E26A6A922860}"/>
              </a:ext>
            </a:extLst>
          </p:cNvPr>
          <p:cNvSpPr txBox="1"/>
          <p:nvPr/>
        </p:nvSpPr>
        <p:spPr>
          <a:xfrm>
            <a:off x="4157082" y="4547358"/>
            <a:ext cx="440531" cy="352394"/>
          </a:xfrm>
          <a:custGeom>
            <a:avLst/>
            <a:gdLst>
              <a:gd name="connsiteX0" fmla="*/ 132176 w 440531"/>
              <a:gd name="connsiteY0" fmla="*/ 86990 h 352394"/>
              <a:gd name="connsiteX1" fmla="*/ 132176 w 440531"/>
              <a:gd name="connsiteY1" fmla="*/ 170690 h 352394"/>
              <a:gd name="connsiteX2" fmla="*/ 181735 w 440531"/>
              <a:gd name="connsiteY2" fmla="*/ 220250 h 352394"/>
              <a:gd name="connsiteX3" fmla="*/ 231295 w 440531"/>
              <a:gd name="connsiteY3" fmla="*/ 170690 h 352394"/>
              <a:gd name="connsiteX4" fmla="*/ 231295 w 440531"/>
              <a:gd name="connsiteY4" fmla="*/ 132144 h 352394"/>
              <a:gd name="connsiteX5" fmla="*/ 335921 w 440531"/>
              <a:gd name="connsiteY5" fmla="*/ 132144 h 352394"/>
              <a:gd name="connsiteX6" fmla="*/ 352441 w 440531"/>
              <a:gd name="connsiteY6" fmla="*/ 148664 h 352394"/>
              <a:gd name="connsiteX7" fmla="*/ 352441 w 440531"/>
              <a:gd name="connsiteY7" fmla="*/ 181703 h 352394"/>
              <a:gd name="connsiteX8" fmla="*/ 335921 w 440531"/>
              <a:gd name="connsiteY8" fmla="*/ 198223 h 352394"/>
              <a:gd name="connsiteX9" fmla="*/ 330415 w 440531"/>
              <a:gd name="connsiteY9" fmla="*/ 198223 h 352394"/>
              <a:gd name="connsiteX10" fmla="*/ 330415 w 440531"/>
              <a:gd name="connsiteY10" fmla="*/ 242277 h 352394"/>
              <a:gd name="connsiteX11" fmla="*/ 308388 w 440531"/>
              <a:gd name="connsiteY11" fmla="*/ 264303 h 352394"/>
              <a:gd name="connsiteX12" fmla="*/ 297375 w 440531"/>
              <a:gd name="connsiteY12" fmla="*/ 264303 h 352394"/>
              <a:gd name="connsiteX13" fmla="*/ 253322 w 440531"/>
              <a:gd name="connsiteY13" fmla="*/ 308356 h 352394"/>
              <a:gd name="connsiteX14" fmla="*/ 159296 w 440531"/>
              <a:gd name="connsiteY14" fmla="*/ 308356 h 352394"/>
              <a:gd name="connsiteX15" fmla="*/ 88123 w 440531"/>
              <a:gd name="connsiteY15" fmla="*/ 349450 h 352394"/>
              <a:gd name="connsiteX16" fmla="*/ 58042 w 440531"/>
              <a:gd name="connsiteY16" fmla="*/ 341396 h 352394"/>
              <a:gd name="connsiteX17" fmla="*/ 2976 w 440531"/>
              <a:gd name="connsiteY17" fmla="*/ 245994 h 352394"/>
              <a:gd name="connsiteX18" fmla="*/ 11029 w 440531"/>
              <a:gd name="connsiteY18" fmla="*/ 215914 h 352394"/>
              <a:gd name="connsiteX19" fmla="*/ 66096 w 440531"/>
              <a:gd name="connsiteY19" fmla="*/ 184113 h 352394"/>
              <a:gd name="connsiteX20" fmla="*/ 66096 w 440531"/>
              <a:gd name="connsiteY20" fmla="*/ 151555 h 352394"/>
              <a:gd name="connsiteX21" fmla="*/ 87503 w 440531"/>
              <a:gd name="connsiteY21" fmla="*/ 113834 h 352394"/>
              <a:gd name="connsiteX22" fmla="*/ 360731 w 440531"/>
              <a:gd name="connsiteY22" fmla="*/ 166 h 352394"/>
              <a:gd name="connsiteX23" fmla="*/ 382520 w 440531"/>
              <a:gd name="connsiteY23" fmla="*/ 10998 h 352394"/>
              <a:gd name="connsiteX24" fmla="*/ 437587 w 440531"/>
              <a:gd name="connsiteY24" fmla="*/ 106400 h 352394"/>
              <a:gd name="connsiteX25" fmla="*/ 429533 w 440531"/>
              <a:gd name="connsiteY25" fmla="*/ 136480 h 352394"/>
              <a:gd name="connsiteX26" fmla="*/ 374467 w 440531"/>
              <a:gd name="connsiteY26" fmla="*/ 168281 h 352394"/>
              <a:gd name="connsiteX27" fmla="*/ 374467 w 440531"/>
              <a:gd name="connsiteY27" fmla="*/ 148664 h 352394"/>
              <a:gd name="connsiteX28" fmla="*/ 335920 w 440531"/>
              <a:gd name="connsiteY28" fmla="*/ 110117 h 352394"/>
              <a:gd name="connsiteX29" fmla="*/ 209268 w 440531"/>
              <a:gd name="connsiteY29" fmla="*/ 110117 h 352394"/>
              <a:gd name="connsiteX30" fmla="*/ 209268 w 440531"/>
              <a:gd name="connsiteY30" fmla="*/ 170690 h 352394"/>
              <a:gd name="connsiteX31" fmla="*/ 181734 w 440531"/>
              <a:gd name="connsiteY31" fmla="*/ 198223 h 352394"/>
              <a:gd name="connsiteX32" fmla="*/ 154201 w 440531"/>
              <a:gd name="connsiteY32" fmla="*/ 170690 h 352394"/>
              <a:gd name="connsiteX33" fmla="*/ 154201 w 440531"/>
              <a:gd name="connsiteY33" fmla="*/ 83754 h 352394"/>
              <a:gd name="connsiteX34" fmla="*/ 164526 w 440531"/>
              <a:gd name="connsiteY34" fmla="*/ 65100 h 352394"/>
              <a:gd name="connsiteX35" fmla="*/ 187585 w 440531"/>
              <a:gd name="connsiteY35" fmla="*/ 50714 h 352394"/>
              <a:gd name="connsiteX36" fmla="*/ 210920 w 440531"/>
              <a:gd name="connsiteY36" fmla="*/ 44037 h 352394"/>
              <a:gd name="connsiteX37" fmla="*/ 281267 w 440531"/>
              <a:gd name="connsiteY37" fmla="*/ 44037 h 352394"/>
              <a:gd name="connsiteX38" fmla="*/ 352440 w 440531"/>
              <a:gd name="connsiteY38" fmla="*/ 2944 h 352394"/>
              <a:gd name="connsiteX39" fmla="*/ 360731 w 440531"/>
              <a:gd name="connsiteY39" fmla="*/ 166 h 35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40531" h="352394">
                <a:moveTo>
                  <a:pt x="132176" y="86990"/>
                </a:moveTo>
                <a:lnTo>
                  <a:pt x="132176" y="170690"/>
                </a:lnTo>
                <a:cubicBezTo>
                  <a:pt x="132176" y="198017"/>
                  <a:pt x="154409" y="220250"/>
                  <a:pt x="181735" y="220250"/>
                </a:cubicBezTo>
                <a:cubicBezTo>
                  <a:pt x="209062" y="220250"/>
                  <a:pt x="231295" y="198017"/>
                  <a:pt x="231295" y="170690"/>
                </a:cubicBezTo>
                <a:lnTo>
                  <a:pt x="231295" y="132144"/>
                </a:lnTo>
                <a:lnTo>
                  <a:pt x="335921" y="132144"/>
                </a:lnTo>
                <a:cubicBezTo>
                  <a:pt x="345076" y="132144"/>
                  <a:pt x="352441" y="139509"/>
                  <a:pt x="352441" y="148664"/>
                </a:cubicBezTo>
                <a:lnTo>
                  <a:pt x="352441" y="181703"/>
                </a:lnTo>
                <a:cubicBezTo>
                  <a:pt x="352441" y="190858"/>
                  <a:pt x="345076" y="198223"/>
                  <a:pt x="335921" y="198223"/>
                </a:cubicBezTo>
                <a:lnTo>
                  <a:pt x="330415" y="198223"/>
                </a:lnTo>
                <a:lnTo>
                  <a:pt x="330415" y="242277"/>
                </a:lnTo>
                <a:cubicBezTo>
                  <a:pt x="330415" y="254460"/>
                  <a:pt x="320572" y="264303"/>
                  <a:pt x="308388" y="264303"/>
                </a:cubicBezTo>
                <a:lnTo>
                  <a:pt x="297375" y="264303"/>
                </a:lnTo>
                <a:cubicBezTo>
                  <a:pt x="297375" y="288601"/>
                  <a:pt x="277620" y="308356"/>
                  <a:pt x="253322" y="308356"/>
                </a:cubicBezTo>
                <a:lnTo>
                  <a:pt x="159296" y="308356"/>
                </a:lnTo>
                <a:lnTo>
                  <a:pt x="88123" y="349450"/>
                </a:lnTo>
                <a:cubicBezTo>
                  <a:pt x="77591" y="355507"/>
                  <a:pt x="64100" y="351927"/>
                  <a:pt x="58042" y="341396"/>
                </a:cubicBezTo>
                <a:lnTo>
                  <a:pt x="2976" y="245994"/>
                </a:lnTo>
                <a:cubicBezTo>
                  <a:pt x="-3150" y="235462"/>
                  <a:pt x="498" y="221971"/>
                  <a:pt x="11029" y="215914"/>
                </a:cubicBezTo>
                <a:lnTo>
                  <a:pt x="66096" y="184113"/>
                </a:lnTo>
                <a:lnTo>
                  <a:pt x="66096" y="151555"/>
                </a:lnTo>
                <a:cubicBezTo>
                  <a:pt x="66096" y="136136"/>
                  <a:pt x="74218" y="121750"/>
                  <a:pt x="87503" y="113834"/>
                </a:cubicBezTo>
                <a:close/>
                <a:moveTo>
                  <a:pt x="360731" y="166"/>
                </a:moveTo>
                <a:cubicBezTo>
                  <a:pt x="369253" y="-889"/>
                  <a:pt x="377978" y="3099"/>
                  <a:pt x="382520" y="10998"/>
                </a:cubicBezTo>
                <a:lnTo>
                  <a:pt x="437587" y="106400"/>
                </a:lnTo>
                <a:cubicBezTo>
                  <a:pt x="443644" y="116932"/>
                  <a:pt x="440065" y="130354"/>
                  <a:pt x="429533" y="136480"/>
                </a:cubicBezTo>
                <a:lnTo>
                  <a:pt x="374467" y="168281"/>
                </a:lnTo>
                <a:lnTo>
                  <a:pt x="374467" y="148664"/>
                </a:lnTo>
                <a:cubicBezTo>
                  <a:pt x="374467" y="127394"/>
                  <a:pt x="357190" y="110117"/>
                  <a:pt x="335920" y="110117"/>
                </a:cubicBezTo>
                <a:lnTo>
                  <a:pt x="209268" y="110117"/>
                </a:lnTo>
                <a:lnTo>
                  <a:pt x="209268" y="170690"/>
                </a:lnTo>
                <a:cubicBezTo>
                  <a:pt x="209268" y="185902"/>
                  <a:pt x="196946" y="198223"/>
                  <a:pt x="181734" y="198223"/>
                </a:cubicBezTo>
                <a:cubicBezTo>
                  <a:pt x="166523" y="198223"/>
                  <a:pt x="154201" y="185902"/>
                  <a:pt x="154201" y="170690"/>
                </a:cubicBezTo>
                <a:lnTo>
                  <a:pt x="154201" y="83754"/>
                </a:lnTo>
                <a:cubicBezTo>
                  <a:pt x="154201" y="76183"/>
                  <a:pt x="158056" y="69093"/>
                  <a:pt x="164526" y="65100"/>
                </a:cubicBezTo>
                <a:lnTo>
                  <a:pt x="187585" y="50714"/>
                </a:lnTo>
                <a:cubicBezTo>
                  <a:pt x="194606" y="46378"/>
                  <a:pt x="202660" y="44037"/>
                  <a:pt x="210920" y="44037"/>
                </a:cubicBezTo>
                <a:lnTo>
                  <a:pt x="281267" y="44037"/>
                </a:lnTo>
                <a:lnTo>
                  <a:pt x="352440" y="2944"/>
                </a:lnTo>
                <a:cubicBezTo>
                  <a:pt x="355073" y="1430"/>
                  <a:pt x="357891" y="518"/>
                  <a:pt x="360731" y="1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A267EAB4-2429-6148-B4ED-BE3EEBB0BF43}"/>
              </a:ext>
            </a:extLst>
          </p:cNvPr>
          <p:cNvSpPr txBox="1"/>
          <p:nvPr/>
        </p:nvSpPr>
        <p:spPr>
          <a:xfrm>
            <a:off x="3302848" y="4591395"/>
            <a:ext cx="440532" cy="264414"/>
          </a:xfrm>
          <a:custGeom>
            <a:avLst/>
            <a:gdLst>
              <a:gd name="connsiteX0" fmla="*/ 33040 w 440532"/>
              <a:gd name="connsiteY0" fmla="*/ 176283 h 264414"/>
              <a:gd name="connsiteX1" fmla="*/ 22027 w 440532"/>
              <a:gd name="connsiteY1" fmla="*/ 187296 h 264414"/>
              <a:gd name="connsiteX2" fmla="*/ 33040 w 440532"/>
              <a:gd name="connsiteY2" fmla="*/ 198309 h 264414"/>
              <a:gd name="connsiteX3" fmla="*/ 44053 w 440532"/>
              <a:gd name="connsiteY3" fmla="*/ 187296 h 264414"/>
              <a:gd name="connsiteX4" fmla="*/ 33040 w 440532"/>
              <a:gd name="connsiteY4" fmla="*/ 176283 h 264414"/>
              <a:gd name="connsiteX5" fmla="*/ 407493 w 440532"/>
              <a:gd name="connsiteY5" fmla="*/ 176282 h 264414"/>
              <a:gd name="connsiteX6" fmla="*/ 396479 w 440532"/>
              <a:gd name="connsiteY6" fmla="*/ 187295 h 264414"/>
              <a:gd name="connsiteX7" fmla="*/ 407493 w 440532"/>
              <a:gd name="connsiteY7" fmla="*/ 198308 h 264414"/>
              <a:gd name="connsiteX8" fmla="*/ 418506 w 440532"/>
              <a:gd name="connsiteY8" fmla="*/ 187295 h 264414"/>
              <a:gd name="connsiteX9" fmla="*/ 407493 w 440532"/>
              <a:gd name="connsiteY9" fmla="*/ 176282 h 264414"/>
              <a:gd name="connsiteX10" fmla="*/ 0 w 440532"/>
              <a:gd name="connsiteY10" fmla="*/ 44192 h 264414"/>
              <a:gd name="connsiteX11" fmla="*/ 66080 w 440532"/>
              <a:gd name="connsiteY11" fmla="*/ 44192 h 264414"/>
              <a:gd name="connsiteX12" fmla="*/ 66080 w 440532"/>
              <a:gd name="connsiteY12" fmla="*/ 198241 h 264414"/>
              <a:gd name="connsiteX13" fmla="*/ 44053 w 440532"/>
              <a:gd name="connsiteY13" fmla="*/ 220267 h 264414"/>
              <a:gd name="connsiteX14" fmla="*/ 0 w 440532"/>
              <a:gd name="connsiteY14" fmla="*/ 220267 h 264414"/>
              <a:gd name="connsiteX15" fmla="*/ 374453 w 440532"/>
              <a:gd name="connsiteY15" fmla="*/ 44191 h 264414"/>
              <a:gd name="connsiteX16" fmla="*/ 440532 w 440532"/>
              <a:gd name="connsiteY16" fmla="*/ 44191 h 264414"/>
              <a:gd name="connsiteX17" fmla="*/ 440532 w 440532"/>
              <a:gd name="connsiteY17" fmla="*/ 220335 h 264414"/>
              <a:gd name="connsiteX18" fmla="*/ 396479 w 440532"/>
              <a:gd name="connsiteY18" fmla="*/ 220335 h 264414"/>
              <a:gd name="connsiteX19" fmla="*/ 374453 w 440532"/>
              <a:gd name="connsiteY19" fmla="*/ 198308 h 264414"/>
              <a:gd name="connsiteX20" fmla="*/ 240091 w 440532"/>
              <a:gd name="connsiteY20" fmla="*/ 1 h 264414"/>
              <a:gd name="connsiteX21" fmla="*/ 299218 w 440532"/>
              <a:gd name="connsiteY21" fmla="*/ 1 h 264414"/>
              <a:gd name="connsiteX22" fmla="*/ 314774 w 440532"/>
              <a:gd name="connsiteY22" fmla="*/ 6472 h 264414"/>
              <a:gd name="connsiteX23" fmla="*/ 352358 w 440532"/>
              <a:gd name="connsiteY23" fmla="*/ 44055 h 264414"/>
              <a:gd name="connsiteX24" fmla="*/ 352358 w 440532"/>
              <a:gd name="connsiteY24" fmla="*/ 177246 h 264414"/>
              <a:gd name="connsiteX25" fmla="*/ 346919 w 440532"/>
              <a:gd name="connsiteY25" fmla="*/ 171946 h 264414"/>
              <a:gd name="connsiteX26" fmla="*/ 246699 w 440532"/>
              <a:gd name="connsiteY26" fmla="*/ 90585 h 264414"/>
              <a:gd name="connsiteX27" fmla="*/ 264664 w 440532"/>
              <a:gd name="connsiteY27" fmla="*/ 74135 h 264414"/>
              <a:gd name="connsiteX28" fmla="*/ 265352 w 440532"/>
              <a:gd name="connsiteY28" fmla="*/ 58578 h 264414"/>
              <a:gd name="connsiteX29" fmla="*/ 249796 w 440532"/>
              <a:gd name="connsiteY29" fmla="*/ 57890 h 264414"/>
              <a:gd name="connsiteX30" fmla="*/ 194799 w 440532"/>
              <a:gd name="connsiteY30" fmla="*/ 108276 h 264414"/>
              <a:gd name="connsiteX31" fmla="*/ 194523 w 440532"/>
              <a:gd name="connsiteY31" fmla="*/ 108413 h 264414"/>
              <a:gd name="connsiteX32" fmla="*/ 155908 w 440532"/>
              <a:gd name="connsiteY32" fmla="*/ 106555 h 264414"/>
              <a:gd name="connsiteX33" fmla="*/ 157353 w 440532"/>
              <a:gd name="connsiteY33" fmla="*/ 68008 h 264414"/>
              <a:gd name="connsiteX34" fmla="*/ 157560 w 440532"/>
              <a:gd name="connsiteY34" fmla="*/ 67733 h 264414"/>
              <a:gd name="connsiteX35" fmla="*/ 225223 w 440532"/>
              <a:gd name="connsiteY35" fmla="*/ 5784 h 264414"/>
              <a:gd name="connsiteX36" fmla="*/ 240091 w 440532"/>
              <a:gd name="connsiteY36" fmla="*/ 1 h 264414"/>
              <a:gd name="connsiteX37" fmla="*/ 141315 w 440532"/>
              <a:gd name="connsiteY37" fmla="*/ 0 h 264414"/>
              <a:gd name="connsiteX38" fmla="*/ 198997 w 440532"/>
              <a:gd name="connsiteY38" fmla="*/ 0 h 264414"/>
              <a:gd name="connsiteX39" fmla="*/ 142692 w 440532"/>
              <a:gd name="connsiteY39" fmla="*/ 51557 h 264414"/>
              <a:gd name="connsiteX40" fmla="*/ 139664 w 440532"/>
              <a:gd name="connsiteY40" fmla="*/ 121559 h 264414"/>
              <a:gd name="connsiteX41" fmla="*/ 209666 w 440532"/>
              <a:gd name="connsiteY41" fmla="*/ 124588 h 264414"/>
              <a:gd name="connsiteX42" fmla="*/ 230316 w 440532"/>
              <a:gd name="connsiteY42" fmla="*/ 105659 h 264414"/>
              <a:gd name="connsiteX43" fmla="*/ 333084 w 440532"/>
              <a:gd name="connsiteY43" fmla="*/ 189085 h 264414"/>
              <a:gd name="connsiteX44" fmla="*/ 336250 w 440532"/>
              <a:gd name="connsiteY44" fmla="*/ 220128 h 264414"/>
              <a:gd name="connsiteX45" fmla="*/ 329711 w 440532"/>
              <a:gd name="connsiteY45" fmla="*/ 228182 h 264414"/>
              <a:gd name="connsiteX46" fmla="*/ 298736 w 440532"/>
              <a:gd name="connsiteY46" fmla="*/ 231417 h 264414"/>
              <a:gd name="connsiteX47" fmla="*/ 295019 w 440532"/>
              <a:gd name="connsiteY47" fmla="*/ 228388 h 264414"/>
              <a:gd name="connsiteX48" fmla="*/ 273406 w 440532"/>
              <a:gd name="connsiteY48" fmla="*/ 254958 h 264414"/>
              <a:gd name="connsiteX49" fmla="*/ 237406 w 440532"/>
              <a:gd name="connsiteY49" fmla="*/ 258675 h 264414"/>
              <a:gd name="connsiteX50" fmla="*/ 225085 w 440532"/>
              <a:gd name="connsiteY50" fmla="*/ 248006 h 264414"/>
              <a:gd name="connsiteX51" fmla="*/ 224947 w 440532"/>
              <a:gd name="connsiteY51" fmla="*/ 248143 h 264414"/>
              <a:gd name="connsiteX52" fmla="*/ 162998 w 440532"/>
              <a:gd name="connsiteY52" fmla="*/ 254545 h 264414"/>
              <a:gd name="connsiteX53" fmla="*/ 100704 w 440532"/>
              <a:gd name="connsiteY53" fmla="*/ 198171 h 264414"/>
              <a:gd name="connsiteX54" fmla="*/ 88107 w 440532"/>
              <a:gd name="connsiteY54" fmla="*/ 198171 h 264414"/>
              <a:gd name="connsiteX55" fmla="*/ 88107 w 440532"/>
              <a:gd name="connsiteY55" fmla="*/ 44054 h 264414"/>
              <a:gd name="connsiteX56" fmla="*/ 125759 w 440532"/>
              <a:gd name="connsiteY56" fmla="*/ 6471 h 264414"/>
              <a:gd name="connsiteX57" fmla="*/ 141315 w 440532"/>
              <a:gd name="connsiteY57" fmla="*/ 0 h 26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440532" h="264414">
                <a:moveTo>
                  <a:pt x="33040" y="176283"/>
                </a:moveTo>
                <a:cubicBezTo>
                  <a:pt x="26983" y="176283"/>
                  <a:pt x="22027" y="181170"/>
                  <a:pt x="22027" y="187296"/>
                </a:cubicBezTo>
                <a:cubicBezTo>
                  <a:pt x="22027" y="193354"/>
                  <a:pt x="26983" y="198309"/>
                  <a:pt x="33040" y="198309"/>
                </a:cubicBezTo>
                <a:cubicBezTo>
                  <a:pt x="39097" y="198309"/>
                  <a:pt x="44053" y="193354"/>
                  <a:pt x="44053" y="187296"/>
                </a:cubicBezTo>
                <a:cubicBezTo>
                  <a:pt x="44053" y="181239"/>
                  <a:pt x="39097" y="176283"/>
                  <a:pt x="33040" y="176283"/>
                </a:cubicBezTo>
                <a:close/>
                <a:moveTo>
                  <a:pt x="407493" y="176282"/>
                </a:moveTo>
                <a:cubicBezTo>
                  <a:pt x="401435" y="176282"/>
                  <a:pt x="396479" y="181238"/>
                  <a:pt x="396479" y="187295"/>
                </a:cubicBezTo>
                <a:cubicBezTo>
                  <a:pt x="396479" y="193353"/>
                  <a:pt x="401435" y="198308"/>
                  <a:pt x="407493" y="198308"/>
                </a:cubicBezTo>
                <a:cubicBezTo>
                  <a:pt x="413550" y="198308"/>
                  <a:pt x="418506" y="193353"/>
                  <a:pt x="418506" y="187295"/>
                </a:cubicBezTo>
                <a:cubicBezTo>
                  <a:pt x="418506" y="181238"/>
                  <a:pt x="413550" y="176282"/>
                  <a:pt x="407493" y="176282"/>
                </a:cubicBezTo>
                <a:close/>
                <a:moveTo>
                  <a:pt x="0" y="44192"/>
                </a:moveTo>
                <a:lnTo>
                  <a:pt x="66080" y="44192"/>
                </a:lnTo>
                <a:lnTo>
                  <a:pt x="66080" y="198241"/>
                </a:lnTo>
                <a:cubicBezTo>
                  <a:pt x="66080" y="210424"/>
                  <a:pt x="56237" y="220267"/>
                  <a:pt x="44053" y="220267"/>
                </a:cubicBezTo>
                <a:lnTo>
                  <a:pt x="0" y="220267"/>
                </a:lnTo>
                <a:close/>
                <a:moveTo>
                  <a:pt x="374453" y="44191"/>
                </a:moveTo>
                <a:lnTo>
                  <a:pt x="440532" y="44191"/>
                </a:lnTo>
                <a:lnTo>
                  <a:pt x="440532" y="220335"/>
                </a:lnTo>
                <a:lnTo>
                  <a:pt x="396479" y="220335"/>
                </a:lnTo>
                <a:cubicBezTo>
                  <a:pt x="384296" y="220335"/>
                  <a:pt x="374453" y="210492"/>
                  <a:pt x="374453" y="198308"/>
                </a:cubicBezTo>
                <a:close/>
                <a:moveTo>
                  <a:pt x="240091" y="1"/>
                </a:moveTo>
                <a:lnTo>
                  <a:pt x="299218" y="1"/>
                </a:lnTo>
                <a:cubicBezTo>
                  <a:pt x="305069" y="1"/>
                  <a:pt x="310714" y="2342"/>
                  <a:pt x="314774" y="6472"/>
                </a:cubicBezTo>
                <a:lnTo>
                  <a:pt x="352358" y="44055"/>
                </a:lnTo>
                <a:lnTo>
                  <a:pt x="352358" y="177246"/>
                </a:lnTo>
                <a:cubicBezTo>
                  <a:pt x="350705" y="175388"/>
                  <a:pt x="348916" y="173598"/>
                  <a:pt x="346919" y="171946"/>
                </a:cubicBezTo>
                <a:lnTo>
                  <a:pt x="246699" y="90585"/>
                </a:lnTo>
                <a:lnTo>
                  <a:pt x="264664" y="74135"/>
                </a:lnTo>
                <a:cubicBezTo>
                  <a:pt x="269138" y="70005"/>
                  <a:pt x="269482" y="63052"/>
                  <a:pt x="265352" y="58578"/>
                </a:cubicBezTo>
                <a:cubicBezTo>
                  <a:pt x="261291" y="54104"/>
                  <a:pt x="254271" y="53829"/>
                  <a:pt x="249796" y="57890"/>
                </a:cubicBezTo>
                <a:lnTo>
                  <a:pt x="194799" y="108276"/>
                </a:lnTo>
                <a:cubicBezTo>
                  <a:pt x="194730" y="108345"/>
                  <a:pt x="194592" y="108345"/>
                  <a:pt x="194523" y="108413"/>
                </a:cubicBezTo>
                <a:cubicBezTo>
                  <a:pt x="183028" y="118670"/>
                  <a:pt x="164650" y="116123"/>
                  <a:pt x="155908" y="106555"/>
                </a:cubicBezTo>
                <a:cubicBezTo>
                  <a:pt x="146133" y="95886"/>
                  <a:pt x="145927" y="78747"/>
                  <a:pt x="157353" y="68008"/>
                </a:cubicBezTo>
                <a:cubicBezTo>
                  <a:pt x="157422" y="67940"/>
                  <a:pt x="157491" y="67802"/>
                  <a:pt x="157560" y="67733"/>
                </a:cubicBezTo>
                <a:lnTo>
                  <a:pt x="225223" y="5784"/>
                </a:lnTo>
                <a:cubicBezTo>
                  <a:pt x="229284" y="2066"/>
                  <a:pt x="234584" y="1"/>
                  <a:pt x="240091" y="1"/>
                </a:cubicBezTo>
                <a:close/>
                <a:moveTo>
                  <a:pt x="141315" y="0"/>
                </a:moveTo>
                <a:lnTo>
                  <a:pt x="198997" y="0"/>
                </a:lnTo>
                <a:lnTo>
                  <a:pt x="142692" y="51557"/>
                </a:lnTo>
                <a:cubicBezTo>
                  <a:pt x="122592" y="70004"/>
                  <a:pt x="121147" y="101323"/>
                  <a:pt x="139664" y="121559"/>
                </a:cubicBezTo>
                <a:cubicBezTo>
                  <a:pt x="157904" y="141452"/>
                  <a:pt x="189223" y="143242"/>
                  <a:pt x="209666" y="124588"/>
                </a:cubicBezTo>
                <a:lnTo>
                  <a:pt x="230316" y="105659"/>
                </a:lnTo>
                <a:lnTo>
                  <a:pt x="333084" y="189085"/>
                </a:lnTo>
                <a:cubicBezTo>
                  <a:pt x="342514" y="196794"/>
                  <a:pt x="343960" y="210629"/>
                  <a:pt x="336250" y="220128"/>
                </a:cubicBezTo>
                <a:lnTo>
                  <a:pt x="329711" y="228182"/>
                </a:lnTo>
                <a:cubicBezTo>
                  <a:pt x="322071" y="237681"/>
                  <a:pt x="308167" y="239057"/>
                  <a:pt x="298736" y="231417"/>
                </a:cubicBezTo>
                <a:lnTo>
                  <a:pt x="295019" y="228388"/>
                </a:lnTo>
                <a:lnTo>
                  <a:pt x="273406" y="254958"/>
                </a:lnTo>
                <a:cubicBezTo>
                  <a:pt x="264526" y="265902"/>
                  <a:pt x="248350" y="267623"/>
                  <a:pt x="237406" y="258675"/>
                </a:cubicBezTo>
                <a:lnTo>
                  <a:pt x="225085" y="248006"/>
                </a:lnTo>
                <a:lnTo>
                  <a:pt x="224947" y="248143"/>
                </a:lnTo>
                <a:cubicBezTo>
                  <a:pt x="209598" y="267004"/>
                  <a:pt x="181858" y="269894"/>
                  <a:pt x="162998" y="254545"/>
                </a:cubicBezTo>
                <a:lnTo>
                  <a:pt x="100704" y="198171"/>
                </a:lnTo>
                <a:lnTo>
                  <a:pt x="88107" y="198171"/>
                </a:lnTo>
                <a:lnTo>
                  <a:pt x="88107" y="44054"/>
                </a:lnTo>
                <a:lnTo>
                  <a:pt x="125759" y="6471"/>
                </a:lnTo>
                <a:cubicBezTo>
                  <a:pt x="129889" y="2341"/>
                  <a:pt x="135464" y="0"/>
                  <a:pt x="14131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F7315AB0-1A9B-D64F-928C-1F459AC6F411}"/>
              </a:ext>
            </a:extLst>
          </p:cNvPr>
          <p:cNvSpPr txBox="1"/>
          <p:nvPr/>
        </p:nvSpPr>
        <p:spPr>
          <a:xfrm>
            <a:off x="1638804" y="4547343"/>
            <a:ext cx="352425" cy="352425"/>
          </a:xfrm>
          <a:custGeom>
            <a:avLst/>
            <a:gdLst>
              <a:gd name="connsiteX0" fmla="*/ 242292 w 352425"/>
              <a:gd name="connsiteY0" fmla="*/ 121146 h 352425"/>
              <a:gd name="connsiteX1" fmla="*/ 253306 w 352425"/>
              <a:gd name="connsiteY1" fmla="*/ 121146 h 352425"/>
              <a:gd name="connsiteX2" fmla="*/ 297359 w 352425"/>
              <a:gd name="connsiteY2" fmla="*/ 165200 h 352425"/>
              <a:gd name="connsiteX3" fmla="*/ 297359 w 352425"/>
              <a:gd name="connsiteY3" fmla="*/ 198239 h 352425"/>
              <a:gd name="connsiteX4" fmla="*/ 253306 w 352425"/>
              <a:gd name="connsiteY4" fmla="*/ 242293 h 352425"/>
              <a:gd name="connsiteX5" fmla="*/ 242292 w 352425"/>
              <a:gd name="connsiteY5" fmla="*/ 242293 h 352425"/>
              <a:gd name="connsiteX6" fmla="*/ 220266 w 352425"/>
              <a:gd name="connsiteY6" fmla="*/ 220266 h 352425"/>
              <a:gd name="connsiteX7" fmla="*/ 220266 w 352425"/>
              <a:gd name="connsiteY7" fmla="*/ 143173 h 352425"/>
              <a:gd name="connsiteX8" fmla="*/ 242292 w 352425"/>
              <a:gd name="connsiteY8" fmla="*/ 121146 h 352425"/>
              <a:gd name="connsiteX9" fmla="*/ 99120 w 352425"/>
              <a:gd name="connsiteY9" fmla="*/ 121146 h 352425"/>
              <a:gd name="connsiteX10" fmla="*/ 110133 w 352425"/>
              <a:gd name="connsiteY10" fmla="*/ 121146 h 352425"/>
              <a:gd name="connsiteX11" fmla="*/ 132159 w 352425"/>
              <a:gd name="connsiteY11" fmla="*/ 143173 h 352425"/>
              <a:gd name="connsiteX12" fmla="*/ 132159 w 352425"/>
              <a:gd name="connsiteY12" fmla="*/ 220266 h 352425"/>
              <a:gd name="connsiteX13" fmla="*/ 110133 w 352425"/>
              <a:gd name="connsiteY13" fmla="*/ 242293 h 352425"/>
              <a:gd name="connsiteX14" fmla="*/ 99120 w 352425"/>
              <a:gd name="connsiteY14" fmla="*/ 242293 h 352425"/>
              <a:gd name="connsiteX15" fmla="*/ 55066 w 352425"/>
              <a:gd name="connsiteY15" fmla="*/ 198239 h 352425"/>
              <a:gd name="connsiteX16" fmla="*/ 55066 w 352425"/>
              <a:gd name="connsiteY16" fmla="*/ 165200 h 352425"/>
              <a:gd name="connsiteX17" fmla="*/ 99120 w 352425"/>
              <a:gd name="connsiteY17" fmla="*/ 121146 h 352425"/>
              <a:gd name="connsiteX18" fmla="*/ 176213 w 352425"/>
              <a:gd name="connsiteY18" fmla="*/ 0 h 352425"/>
              <a:gd name="connsiteX19" fmla="*/ 352425 w 352425"/>
              <a:gd name="connsiteY19" fmla="*/ 176213 h 352425"/>
              <a:gd name="connsiteX20" fmla="*/ 352425 w 352425"/>
              <a:gd name="connsiteY20" fmla="*/ 290283 h 352425"/>
              <a:gd name="connsiteX21" fmla="*/ 290282 w 352425"/>
              <a:gd name="connsiteY21" fmla="*/ 352425 h 352425"/>
              <a:gd name="connsiteX22" fmla="*/ 165199 w 352425"/>
              <a:gd name="connsiteY22" fmla="*/ 352425 h 352425"/>
              <a:gd name="connsiteX23" fmla="*/ 132159 w 352425"/>
              <a:gd name="connsiteY23" fmla="*/ 319386 h 352425"/>
              <a:gd name="connsiteX24" fmla="*/ 165199 w 352425"/>
              <a:gd name="connsiteY24" fmla="*/ 286346 h 352425"/>
              <a:gd name="connsiteX25" fmla="*/ 187226 w 352425"/>
              <a:gd name="connsiteY25" fmla="*/ 286346 h 352425"/>
              <a:gd name="connsiteX26" fmla="*/ 220266 w 352425"/>
              <a:gd name="connsiteY26" fmla="*/ 319386 h 352425"/>
              <a:gd name="connsiteX27" fmla="*/ 290282 w 352425"/>
              <a:gd name="connsiteY27" fmla="*/ 319386 h 352425"/>
              <a:gd name="connsiteX28" fmla="*/ 319385 w 352425"/>
              <a:gd name="connsiteY28" fmla="*/ 290283 h 352425"/>
              <a:gd name="connsiteX29" fmla="*/ 319303 w 352425"/>
              <a:gd name="connsiteY29" fmla="*/ 176213 h 352425"/>
              <a:gd name="connsiteX30" fmla="*/ 319385 w 352425"/>
              <a:gd name="connsiteY30" fmla="*/ 176213 h 352425"/>
              <a:gd name="connsiteX31" fmla="*/ 176213 w 352425"/>
              <a:gd name="connsiteY31" fmla="*/ 33040 h 352425"/>
              <a:gd name="connsiteX32" fmla="*/ 33040 w 352425"/>
              <a:gd name="connsiteY32" fmla="*/ 176213 h 352425"/>
              <a:gd name="connsiteX33" fmla="*/ 33040 w 352425"/>
              <a:gd name="connsiteY33" fmla="*/ 187226 h 352425"/>
              <a:gd name="connsiteX34" fmla="*/ 22027 w 352425"/>
              <a:gd name="connsiteY34" fmla="*/ 198239 h 352425"/>
              <a:gd name="connsiteX35" fmla="*/ 11013 w 352425"/>
              <a:gd name="connsiteY35" fmla="*/ 198239 h 352425"/>
              <a:gd name="connsiteX36" fmla="*/ 0 w 352425"/>
              <a:gd name="connsiteY36" fmla="*/ 187226 h 352425"/>
              <a:gd name="connsiteX37" fmla="*/ 0 w 352425"/>
              <a:gd name="connsiteY37" fmla="*/ 176213 h 352425"/>
              <a:gd name="connsiteX38" fmla="*/ 176213 w 352425"/>
              <a:gd name="connsiteY38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2425" h="352425">
                <a:moveTo>
                  <a:pt x="242292" y="121146"/>
                </a:moveTo>
                <a:lnTo>
                  <a:pt x="253306" y="121146"/>
                </a:lnTo>
                <a:cubicBezTo>
                  <a:pt x="277638" y="121146"/>
                  <a:pt x="297359" y="140867"/>
                  <a:pt x="297359" y="165200"/>
                </a:cubicBezTo>
                <a:lnTo>
                  <a:pt x="297359" y="198239"/>
                </a:lnTo>
                <a:cubicBezTo>
                  <a:pt x="297359" y="222572"/>
                  <a:pt x="277638" y="242293"/>
                  <a:pt x="253306" y="242293"/>
                </a:cubicBezTo>
                <a:lnTo>
                  <a:pt x="242292" y="242293"/>
                </a:lnTo>
                <a:cubicBezTo>
                  <a:pt x="230130" y="242293"/>
                  <a:pt x="220266" y="232429"/>
                  <a:pt x="220266" y="220266"/>
                </a:cubicBezTo>
                <a:lnTo>
                  <a:pt x="220266" y="143173"/>
                </a:lnTo>
                <a:cubicBezTo>
                  <a:pt x="220266" y="131010"/>
                  <a:pt x="230130" y="121146"/>
                  <a:pt x="242292" y="121146"/>
                </a:cubicBezTo>
                <a:close/>
                <a:moveTo>
                  <a:pt x="99120" y="121146"/>
                </a:moveTo>
                <a:lnTo>
                  <a:pt x="110133" y="121146"/>
                </a:lnTo>
                <a:cubicBezTo>
                  <a:pt x="122296" y="121146"/>
                  <a:pt x="132159" y="131010"/>
                  <a:pt x="132159" y="143173"/>
                </a:cubicBezTo>
                <a:lnTo>
                  <a:pt x="132159" y="220266"/>
                </a:lnTo>
                <a:cubicBezTo>
                  <a:pt x="132159" y="232429"/>
                  <a:pt x="122296" y="242293"/>
                  <a:pt x="110133" y="242293"/>
                </a:cubicBezTo>
                <a:lnTo>
                  <a:pt x="99120" y="242293"/>
                </a:lnTo>
                <a:cubicBezTo>
                  <a:pt x="74787" y="242293"/>
                  <a:pt x="55066" y="222572"/>
                  <a:pt x="55066" y="198239"/>
                </a:cubicBezTo>
                <a:lnTo>
                  <a:pt x="55066" y="165200"/>
                </a:lnTo>
                <a:cubicBezTo>
                  <a:pt x="55066" y="140867"/>
                  <a:pt x="74787" y="121146"/>
                  <a:pt x="99120" y="121146"/>
                </a:cubicBezTo>
                <a:close/>
                <a:moveTo>
                  <a:pt x="176213" y="0"/>
                </a:moveTo>
                <a:cubicBezTo>
                  <a:pt x="274520" y="0"/>
                  <a:pt x="349272" y="81795"/>
                  <a:pt x="352425" y="176213"/>
                </a:cubicBezTo>
                <a:lnTo>
                  <a:pt x="352425" y="290283"/>
                </a:lnTo>
                <a:cubicBezTo>
                  <a:pt x="352425" y="324603"/>
                  <a:pt x="324603" y="352425"/>
                  <a:pt x="290282" y="352425"/>
                </a:cubicBezTo>
                <a:lnTo>
                  <a:pt x="165199" y="352425"/>
                </a:lnTo>
                <a:cubicBezTo>
                  <a:pt x="146952" y="352425"/>
                  <a:pt x="132159" y="337633"/>
                  <a:pt x="132159" y="319386"/>
                </a:cubicBezTo>
                <a:cubicBezTo>
                  <a:pt x="132159" y="301138"/>
                  <a:pt x="146952" y="286346"/>
                  <a:pt x="165199" y="286346"/>
                </a:cubicBezTo>
                <a:lnTo>
                  <a:pt x="187226" y="286346"/>
                </a:lnTo>
                <a:cubicBezTo>
                  <a:pt x="205473" y="286346"/>
                  <a:pt x="220266" y="301138"/>
                  <a:pt x="220266" y="319386"/>
                </a:cubicBezTo>
                <a:lnTo>
                  <a:pt x="290282" y="319386"/>
                </a:lnTo>
                <a:cubicBezTo>
                  <a:pt x="306355" y="319386"/>
                  <a:pt x="319385" y="306356"/>
                  <a:pt x="319385" y="290283"/>
                </a:cubicBezTo>
                <a:cubicBezTo>
                  <a:pt x="319385" y="290283"/>
                  <a:pt x="319358" y="177885"/>
                  <a:pt x="319303" y="176213"/>
                </a:cubicBezTo>
                <a:lnTo>
                  <a:pt x="319385" y="176213"/>
                </a:lnTo>
                <a:cubicBezTo>
                  <a:pt x="319385" y="97268"/>
                  <a:pt x="255157" y="33040"/>
                  <a:pt x="176213" y="33040"/>
                </a:cubicBezTo>
                <a:cubicBezTo>
                  <a:pt x="97268" y="33040"/>
                  <a:pt x="33040" y="97268"/>
                  <a:pt x="33040" y="176213"/>
                </a:cubicBezTo>
                <a:lnTo>
                  <a:pt x="33040" y="187226"/>
                </a:lnTo>
                <a:cubicBezTo>
                  <a:pt x="33040" y="193311"/>
                  <a:pt x="28111" y="198239"/>
                  <a:pt x="22027" y="198239"/>
                </a:cubicBezTo>
                <a:lnTo>
                  <a:pt x="11013" y="198239"/>
                </a:lnTo>
                <a:cubicBezTo>
                  <a:pt x="4929" y="198239"/>
                  <a:pt x="0" y="193311"/>
                  <a:pt x="0" y="187226"/>
                </a:cubicBezTo>
                <a:lnTo>
                  <a:pt x="0" y="176213"/>
                </a:lnTo>
                <a:cubicBezTo>
                  <a:pt x="3153" y="81795"/>
                  <a:pt x="77905" y="0"/>
                  <a:pt x="1762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C124EA5B-61E5-004F-9606-D78F9B74E664}"/>
              </a:ext>
            </a:extLst>
          </p:cNvPr>
          <p:cNvSpPr txBox="1"/>
          <p:nvPr/>
        </p:nvSpPr>
        <p:spPr>
          <a:xfrm>
            <a:off x="7596314" y="4547343"/>
            <a:ext cx="396478" cy="352425"/>
          </a:xfrm>
          <a:custGeom>
            <a:avLst/>
            <a:gdLst>
              <a:gd name="connsiteX0" fmla="*/ 102011 w 396478"/>
              <a:gd name="connsiteY0" fmla="*/ 132160 h 352425"/>
              <a:gd name="connsiteX1" fmla="*/ 294468 w 396478"/>
              <a:gd name="connsiteY1" fmla="*/ 132160 h 352425"/>
              <a:gd name="connsiteX2" fmla="*/ 200166 w 396478"/>
              <a:gd name="connsiteY2" fmla="*/ 351187 h 352425"/>
              <a:gd name="connsiteX3" fmla="*/ 196381 w 396478"/>
              <a:gd name="connsiteY3" fmla="*/ 351187 h 352425"/>
              <a:gd name="connsiteX4" fmla="*/ 0 w 396478"/>
              <a:gd name="connsiteY4" fmla="*/ 132160 h 352425"/>
              <a:gd name="connsiteX5" fmla="*/ 69315 w 396478"/>
              <a:gd name="connsiteY5" fmla="*/ 132160 h 352425"/>
              <a:gd name="connsiteX6" fmla="*/ 153980 w 396478"/>
              <a:gd name="connsiteY6" fmla="*/ 305413 h 352425"/>
              <a:gd name="connsiteX7" fmla="*/ 150538 w 396478"/>
              <a:gd name="connsiteY7" fmla="*/ 307684 h 352425"/>
              <a:gd name="connsiteX8" fmla="*/ 327163 w 396478"/>
              <a:gd name="connsiteY8" fmla="*/ 132159 h 352425"/>
              <a:gd name="connsiteX9" fmla="*/ 396478 w 396478"/>
              <a:gd name="connsiteY9" fmla="*/ 132159 h 352425"/>
              <a:gd name="connsiteX10" fmla="*/ 245940 w 396478"/>
              <a:gd name="connsiteY10" fmla="*/ 307614 h 352425"/>
              <a:gd name="connsiteX11" fmla="*/ 242499 w 396478"/>
              <a:gd name="connsiteY11" fmla="*/ 305412 h 352425"/>
              <a:gd name="connsiteX12" fmla="*/ 279255 w 396478"/>
              <a:gd name="connsiteY12" fmla="*/ 0 h 352425"/>
              <a:gd name="connsiteX13" fmla="*/ 334183 w 396478"/>
              <a:gd name="connsiteY13" fmla="*/ 0 h 352425"/>
              <a:gd name="connsiteX14" fmla="*/ 396477 w 396478"/>
              <a:gd name="connsiteY14" fmla="*/ 110133 h 352425"/>
              <a:gd name="connsiteX15" fmla="*/ 326887 w 396478"/>
              <a:gd name="connsiteY15" fmla="*/ 110133 h 352425"/>
              <a:gd name="connsiteX16" fmla="*/ 150400 w 396478"/>
              <a:gd name="connsiteY16" fmla="*/ 0 h 352425"/>
              <a:gd name="connsiteX17" fmla="*/ 246078 w 396478"/>
              <a:gd name="connsiteY17" fmla="*/ 0 h 352425"/>
              <a:gd name="connsiteX18" fmla="*/ 293711 w 396478"/>
              <a:gd name="connsiteY18" fmla="*/ 110133 h 352425"/>
              <a:gd name="connsiteX19" fmla="*/ 102768 w 396478"/>
              <a:gd name="connsiteY19" fmla="*/ 110133 h 352425"/>
              <a:gd name="connsiteX20" fmla="*/ 62294 w 396478"/>
              <a:gd name="connsiteY20" fmla="*/ 0 h 352425"/>
              <a:gd name="connsiteX21" fmla="*/ 117223 w 396478"/>
              <a:gd name="connsiteY21" fmla="*/ 0 h 352425"/>
              <a:gd name="connsiteX22" fmla="*/ 69590 w 396478"/>
              <a:gd name="connsiteY22" fmla="*/ 110133 h 352425"/>
              <a:gd name="connsiteX23" fmla="*/ 0 w 396478"/>
              <a:gd name="connsiteY23" fmla="*/ 110133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96478" h="352425">
                <a:moveTo>
                  <a:pt x="102011" y="132160"/>
                </a:moveTo>
                <a:lnTo>
                  <a:pt x="294468" y="132160"/>
                </a:lnTo>
                <a:lnTo>
                  <a:pt x="200166" y="351187"/>
                </a:lnTo>
                <a:cubicBezTo>
                  <a:pt x="199478" y="352838"/>
                  <a:pt x="197069" y="352838"/>
                  <a:pt x="196381" y="351187"/>
                </a:cubicBezTo>
                <a:close/>
                <a:moveTo>
                  <a:pt x="0" y="132160"/>
                </a:moveTo>
                <a:lnTo>
                  <a:pt x="69315" y="132160"/>
                </a:lnTo>
                <a:lnTo>
                  <a:pt x="153980" y="305413"/>
                </a:lnTo>
                <a:cubicBezTo>
                  <a:pt x="155012" y="307546"/>
                  <a:pt x="152121" y="309473"/>
                  <a:pt x="150538" y="307684"/>
                </a:cubicBezTo>
                <a:close/>
                <a:moveTo>
                  <a:pt x="327163" y="132159"/>
                </a:moveTo>
                <a:lnTo>
                  <a:pt x="396478" y="132159"/>
                </a:lnTo>
                <a:lnTo>
                  <a:pt x="245940" y="307614"/>
                </a:lnTo>
                <a:cubicBezTo>
                  <a:pt x="244357" y="309472"/>
                  <a:pt x="241466" y="307545"/>
                  <a:pt x="242499" y="305412"/>
                </a:cubicBezTo>
                <a:close/>
                <a:moveTo>
                  <a:pt x="279255" y="0"/>
                </a:moveTo>
                <a:lnTo>
                  <a:pt x="334183" y="0"/>
                </a:lnTo>
                <a:lnTo>
                  <a:pt x="396477" y="110133"/>
                </a:lnTo>
                <a:lnTo>
                  <a:pt x="326887" y="110133"/>
                </a:lnTo>
                <a:close/>
                <a:moveTo>
                  <a:pt x="150400" y="0"/>
                </a:moveTo>
                <a:lnTo>
                  <a:pt x="246078" y="0"/>
                </a:lnTo>
                <a:lnTo>
                  <a:pt x="293711" y="110133"/>
                </a:lnTo>
                <a:lnTo>
                  <a:pt x="102768" y="110133"/>
                </a:lnTo>
                <a:close/>
                <a:moveTo>
                  <a:pt x="62294" y="0"/>
                </a:moveTo>
                <a:lnTo>
                  <a:pt x="117223" y="0"/>
                </a:lnTo>
                <a:lnTo>
                  <a:pt x="69590" y="110133"/>
                </a:lnTo>
                <a:lnTo>
                  <a:pt x="0" y="110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35" name="TextBox 334">
            <a:extLst>
              <a:ext uri="{FF2B5EF4-FFF2-40B4-BE49-F238E27FC236}">
                <a16:creationId xmlns:a16="http://schemas.microsoft.com/office/drawing/2014/main" id="{886D6EF2-EFDE-E64F-819C-5CD016C484A5}"/>
              </a:ext>
            </a:extLst>
          </p:cNvPr>
          <p:cNvSpPr txBox="1"/>
          <p:nvPr/>
        </p:nvSpPr>
        <p:spPr>
          <a:xfrm>
            <a:off x="8456000" y="4591394"/>
            <a:ext cx="396478" cy="264320"/>
          </a:xfrm>
          <a:custGeom>
            <a:avLst/>
            <a:gdLst>
              <a:gd name="connsiteX0" fmla="*/ 104626 w 396478"/>
              <a:gd name="connsiteY0" fmla="*/ 132161 h 264320"/>
              <a:gd name="connsiteX1" fmla="*/ 379933 w 396478"/>
              <a:gd name="connsiteY1" fmla="*/ 132161 h 264320"/>
              <a:gd name="connsiteX2" fmla="*/ 394203 w 396478"/>
              <a:gd name="connsiteY2" fmla="*/ 157005 h 264320"/>
              <a:gd name="connsiteX3" fmla="*/ 344351 w 396478"/>
              <a:gd name="connsiteY3" fmla="*/ 242464 h 264320"/>
              <a:gd name="connsiteX4" fmla="*/ 306300 w 396478"/>
              <a:gd name="connsiteY4" fmla="*/ 264320 h 264320"/>
              <a:gd name="connsiteX5" fmla="*/ 306299 w 396478"/>
              <a:gd name="connsiteY5" fmla="*/ 264320 h 264320"/>
              <a:gd name="connsiteX6" fmla="*/ 30992 w 396478"/>
              <a:gd name="connsiteY6" fmla="*/ 264320 h 264320"/>
              <a:gd name="connsiteX7" fmla="*/ 16722 w 396478"/>
              <a:gd name="connsiteY7" fmla="*/ 239477 h 264320"/>
              <a:gd name="connsiteX8" fmla="*/ 66574 w 396478"/>
              <a:gd name="connsiteY8" fmla="*/ 154017 h 264320"/>
              <a:gd name="connsiteX9" fmla="*/ 104626 w 396478"/>
              <a:gd name="connsiteY9" fmla="*/ 132161 h 264320"/>
              <a:gd name="connsiteX10" fmla="*/ 33040 w 396478"/>
              <a:gd name="connsiteY10" fmla="*/ 0 h 264320"/>
              <a:gd name="connsiteX11" fmla="*/ 143173 w 396478"/>
              <a:gd name="connsiteY11" fmla="*/ 0 h 264320"/>
              <a:gd name="connsiteX12" fmla="*/ 187226 w 396478"/>
              <a:gd name="connsiteY12" fmla="*/ 44054 h 264320"/>
              <a:gd name="connsiteX13" fmla="*/ 297359 w 396478"/>
              <a:gd name="connsiteY13" fmla="*/ 44054 h 264320"/>
              <a:gd name="connsiteX14" fmla="*/ 330398 w 396478"/>
              <a:gd name="connsiteY14" fmla="*/ 77093 h 264320"/>
              <a:gd name="connsiteX15" fmla="*/ 330398 w 396478"/>
              <a:gd name="connsiteY15" fmla="*/ 110133 h 264320"/>
              <a:gd name="connsiteX16" fmla="*/ 104626 w 396478"/>
              <a:gd name="connsiteY16" fmla="*/ 110133 h 264320"/>
              <a:gd name="connsiteX17" fmla="*/ 47548 w 396478"/>
              <a:gd name="connsiteY17" fmla="*/ 142917 h 264320"/>
              <a:gd name="connsiteX18" fmla="*/ 0 w 396478"/>
              <a:gd name="connsiteY18" fmla="*/ 224428 h 264320"/>
              <a:gd name="connsiteX19" fmla="*/ 0 w 396478"/>
              <a:gd name="connsiteY19" fmla="*/ 33040 h 264320"/>
              <a:gd name="connsiteX20" fmla="*/ 33040 w 396478"/>
              <a:gd name="connsiteY20" fmla="*/ 0 h 26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478" h="264320">
                <a:moveTo>
                  <a:pt x="104626" y="132161"/>
                </a:moveTo>
                <a:lnTo>
                  <a:pt x="379933" y="132161"/>
                </a:lnTo>
                <a:cubicBezTo>
                  <a:pt x="392684" y="132161"/>
                  <a:pt x="400628" y="145991"/>
                  <a:pt x="394203" y="157005"/>
                </a:cubicBezTo>
                <a:lnTo>
                  <a:pt x="344351" y="242464"/>
                </a:lnTo>
                <a:cubicBezTo>
                  <a:pt x="337313" y="254529"/>
                  <a:pt x="320267" y="264320"/>
                  <a:pt x="306300" y="264320"/>
                </a:cubicBezTo>
                <a:lnTo>
                  <a:pt x="306299" y="264320"/>
                </a:lnTo>
                <a:lnTo>
                  <a:pt x="30992" y="264320"/>
                </a:lnTo>
                <a:cubicBezTo>
                  <a:pt x="18242" y="264320"/>
                  <a:pt x="10298" y="250490"/>
                  <a:pt x="16722" y="239477"/>
                </a:cubicBezTo>
                <a:lnTo>
                  <a:pt x="66574" y="154017"/>
                </a:lnTo>
                <a:cubicBezTo>
                  <a:pt x="73612" y="141952"/>
                  <a:pt x="90659" y="132161"/>
                  <a:pt x="104626" y="132161"/>
                </a:cubicBezTo>
                <a:close/>
                <a:moveTo>
                  <a:pt x="33040" y="0"/>
                </a:moveTo>
                <a:lnTo>
                  <a:pt x="143173" y="0"/>
                </a:lnTo>
                <a:lnTo>
                  <a:pt x="187226" y="44054"/>
                </a:lnTo>
                <a:lnTo>
                  <a:pt x="297359" y="44054"/>
                </a:lnTo>
                <a:cubicBezTo>
                  <a:pt x="315606" y="44054"/>
                  <a:pt x="330398" y="58846"/>
                  <a:pt x="330398" y="77093"/>
                </a:cubicBezTo>
                <a:lnTo>
                  <a:pt x="330398" y="110133"/>
                </a:lnTo>
                <a:lnTo>
                  <a:pt x="104626" y="110133"/>
                </a:lnTo>
                <a:cubicBezTo>
                  <a:pt x="81216" y="110133"/>
                  <a:pt x="59344" y="122695"/>
                  <a:pt x="47548" y="142917"/>
                </a:cubicBezTo>
                <a:lnTo>
                  <a:pt x="0" y="224428"/>
                </a:lnTo>
                <a:lnTo>
                  <a:pt x="0" y="33040"/>
                </a:lnTo>
                <a:cubicBezTo>
                  <a:pt x="0" y="14793"/>
                  <a:pt x="14792" y="0"/>
                  <a:pt x="330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2C3326E4-94D3-BF47-829F-5ADC8A1BA554}"/>
              </a:ext>
            </a:extLst>
          </p:cNvPr>
          <p:cNvSpPr txBox="1"/>
          <p:nvPr/>
        </p:nvSpPr>
        <p:spPr>
          <a:xfrm>
            <a:off x="5887819" y="4547343"/>
            <a:ext cx="396487" cy="352425"/>
          </a:xfrm>
          <a:custGeom>
            <a:avLst/>
            <a:gdLst>
              <a:gd name="connsiteX0" fmla="*/ 132160 w 396487"/>
              <a:gd name="connsiteY0" fmla="*/ 220266 h 352425"/>
              <a:gd name="connsiteX1" fmla="*/ 242292 w 396487"/>
              <a:gd name="connsiteY1" fmla="*/ 220266 h 352425"/>
              <a:gd name="connsiteX2" fmla="*/ 264319 w 396487"/>
              <a:gd name="connsiteY2" fmla="*/ 242252 h 352425"/>
              <a:gd name="connsiteX3" fmla="*/ 264319 w 396487"/>
              <a:gd name="connsiteY3" fmla="*/ 242334 h 352425"/>
              <a:gd name="connsiteX4" fmla="*/ 264002 w 396487"/>
              <a:gd name="connsiteY4" fmla="*/ 246010 h 352425"/>
              <a:gd name="connsiteX5" fmla="*/ 241115 w 396487"/>
              <a:gd name="connsiteY5" fmla="*/ 264319 h 352425"/>
              <a:gd name="connsiteX6" fmla="*/ 187226 w 396487"/>
              <a:gd name="connsiteY6" fmla="*/ 264319 h 352425"/>
              <a:gd name="connsiteX7" fmla="*/ 176213 w 396487"/>
              <a:gd name="connsiteY7" fmla="*/ 275332 h 352425"/>
              <a:gd name="connsiteX8" fmla="*/ 187226 w 396487"/>
              <a:gd name="connsiteY8" fmla="*/ 286346 h 352425"/>
              <a:gd name="connsiteX9" fmla="*/ 268634 w 396487"/>
              <a:gd name="connsiteY9" fmla="*/ 286346 h 352425"/>
              <a:gd name="connsiteX10" fmla="*/ 268756 w 396487"/>
              <a:gd name="connsiteY10" fmla="*/ 286346 h 352425"/>
              <a:gd name="connsiteX11" fmla="*/ 296168 w 396487"/>
              <a:gd name="connsiteY11" fmla="*/ 276709 h 352425"/>
              <a:gd name="connsiteX12" fmla="*/ 359770 w 396487"/>
              <a:gd name="connsiteY12" fmla="*/ 225841 h 352425"/>
              <a:gd name="connsiteX13" fmla="*/ 389092 w 396487"/>
              <a:gd name="connsiteY13" fmla="*/ 225841 h 352425"/>
              <a:gd name="connsiteX14" fmla="*/ 389100 w 396487"/>
              <a:gd name="connsiteY14" fmla="*/ 225841 h 352425"/>
              <a:gd name="connsiteX15" fmla="*/ 396487 w 396487"/>
              <a:gd name="connsiteY15" fmla="*/ 242299 h 352425"/>
              <a:gd name="connsiteX16" fmla="*/ 388218 w 396487"/>
              <a:gd name="connsiteY16" fmla="*/ 259501 h 352425"/>
              <a:gd name="connsiteX17" fmla="*/ 284122 w 396487"/>
              <a:gd name="connsiteY17" fmla="*/ 342789 h 352425"/>
              <a:gd name="connsiteX18" fmla="*/ 256624 w 396487"/>
              <a:gd name="connsiteY18" fmla="*/ 352425 h 352425"/>
              <a:gd name="connsiteX19" fmla="*/ 256589 w 396487"/>
              <a:gd name="connsiteY19" fmla="*/ 352425 h 352425"/>
              <a:gd name="connsiteX20" fmla="*/ 11014 w 396487"/>
              <a:gd name="connsiteY20" fmla="*/ 352425 h 352425"/>
              <a:gd name="connsiteX21" fmla="*/ 0 w 396487"/>
              <a:gd name="connsiteY21" fmla="*/ 341412 h 352425"/>
              <a:gd name="connsiteX22" fmla="*/ 0 w 396487"/>
              <a:gd name="connsiteY22" fmla="*/ 275332 h 352425"/>
              <a:gd name="connsiteX23" fmla="*/ 11014 w 396487"/>
              <a:gd name="connsiteY23" fmla="*/ 264319 h 352425"/>
              <a:gd name="connsiteX24" fmla="*/ 49147 w 396487"/>
              <a:gd name="connsiteY24" fmla="*/ 264319 h 352425"/>
              <a:gd name="connsiteX25" fmla="*/ 81155 w 396487"/>
              <a:gd name="connsiteY25" fmla="*/ 238362 h 352425"/>
              <a:gd name="connsiteX26" fmla="*/ 132160 w 396487"/>
              <a:gd name="connsiteY26" fmla="*/ 220266 h 352425"/>
              <a:gd name="connsiteX27" fmla="*/ 203312 w 396487"/>
              <a:gd name="connsiteY27" fmla="*/ 0 h 352425"/>
              <a:gd name="connsiteX28" fmla="*/ 215269 w 396487"/>
              <a:gd name="connsiteY28" fmla="*/ 0 h 352425"/>
              <a:gd name="connsiteX29" fmla="*/ 227225 w 396487"/>
              <a:gd name="connsiteY29" fmla="*/ 11014 h 352425"/>
              <a:gd name="connsiteX30" fmla="*/ 227225 w 396487"/>
              <a:gd name="connsiteY30" fmla="*/ 23211 h 352425"/>
              <a:gd name="connsiteX31" fmla="*/ 250986 w 396487"/>
              <a:gd name="connsiteY31" fmla="*/ 31126 h 352425"/>
              <a:gd name="connsiteX32" fmla="*/ 254795 w 396487"/>
              <a:gd name="connsiteY32" fmla="*/ 37867 h 352425"/>
              <a:gd name="connsiteX33" fmla="*/ 253629 w 396487"/>
              <a:gd name="connsiteY33" fmla="*/ 41989 h 352425"/>
              <a:gd name="connsiteX34" fmla="*/ 252135 w 396487"/>
              <a:gd name="connsiteY34" fmla="*/ 43778 h 352425"/>
              <a:gd name="connsiteX35" fmla="*/ 239057 w 396487"/>
              <a:gd name="connsiteY35" fmla="*/ 55824 h 352425"/>
              <a:gd name="connsiteX36" fmla="*/ 228526 w 396487"/>
              <a:gd name="connsiteY36" fmla="*/ 57200 h 352425"/>
              <a:gd name="connsiteX37" fmla="*/ 220796 w 396487"/>
              <a:gd name="connsiteY37" fmla="*/ 55687 h 352425"/>
              <a:gd name="connsiteX38" fmla="*/ 196291 w 396487"/>
              <a:gd name="connsiteY38" fmla="*/ 55687 h 352425"/>
              <a:gd name="connsiteX39" fmla="*/ 190014 w 396487"/>
              <a:gd name="connsiteY39" fmla="*/ 61468 h 352425"/>
              <a:gd name="connsiteX40" fmla="*/ 194577 w 396487"/>
              <a:gd name="connsiteY40" fmla="*/ 67044 h 352425"/>
              <a:gd name="connsiteX41" fmla="*/ 231933 w 396487"/>
              <a:gd name="connsiteY41" fmla="*/ 76887 h 352425"/>
              <a:gd name="connsiteX42" fmla="*/ 263982 w 396487"/>
              <a:gd name="connsiteY42" fmla="*/ 109720 h 352425"/>
              <a:gd name="connsiteX43" fmla="*/ 227156 w 396487"/>
              <a:gd name="connsiteY43" fmla="*/ 153085 h 352425"/>
              <a:gd name="connsiteX44" fmla="*/ 227156 w 396487"/>
              <a:gd name="connsiteY44" fmla="*/ 165200 h 352425"/>
              <a:gd name="connsiteX45" fmla="*/ 215193 w 396487"/>
              <a:gd name="connsiteY45" fmla="*/ 176213 h 352425"/>
              <a:gd name="connsiteX46" fmla="*/ 203236 w 396487"/>
              <a:gd name="connsiteY46" fmla="*/ 176213 h 352425"/>
              <a:gd name="connsiteX47" fmla="*/ 191280 w 396487"/>
              <a:gd name="connsiteY47" fmla="*/ 165200 h 352425"/>
              <a:gd name="connsiteX48" fmla="*/ 191280 w 396487"/>
              <a:gd name="connsiteY48" fmla="*/ 153016 h 352425"/>
              <a:gd name="connsiteX49" fmla="*/ 167526 w 396487"/>
              <a:gd name="connsiteY49" fmla="*/ 145100 h 352425"/>
              <a:gd name="connsiteX50" fmla="*/ 163707 w 396487"/>
              <a:gd name="connsiteY50" fmla="*/ 138358 h 352425"/>
              <a:gd name="connsiteX51" fmla="*/ 164855 w 396487"/>
              <a:gd name="connsiteY51" fmla="*/ 134266 h 352425"/>
              <a:gd name="connsiteX52" fmla="*/ 166404 w 396487"/>
              <a:gd name="connsiteY52" fmla="*/ 132435 h 352425"/>
              <a:gd name="connsiteX53" fmla="*/ 179482 w 396487"/>
              <a:gd name="connsiteY53" fmla="*/ 120390 h 352425"/>
              <a:gd name="connsiteX54" fmla="*/ 190014 w 396487"/>
              <a:gd name="connsiteY54" fmla="*/ 119013 h 352425"/>
              <a:gd name="connsiteX55" fmla="*/ 197716 w 396487"/>
              <a:gd name="connsiteY55" fmla="*/ 120527 h 352425"/>
              <a:gd name="connsiteX56" fmla="*/ 222221 w 396487"/>
              <a:gd name="connsiteY56" fmla="*/ 120527 h 352425"/>
              <a:gd name="connsiteX57" fmla="*/ 228498 w 396487"/>
              <a:gd name="connsiteY57" fmla="*/ 114745 h 352425"/>
              <a:gd name="connsiteX58" fmla="*/ 223935 w 396487"/>
              <a:gd name="connsiteY58" fmla="*/ 109169 h 352425"/>
              <a:gd name="connsiteX59" fmla="*/ 186579 w 396487"/>
              <a:gd name="connsiteY59" fmla="*/ 99326 h 352425"/>
              <a:gd name="connsiteX60" fmla="*/ 154524 w 396487"/>
              <a:gd name="connsiteY60" fmla="*/ 66493 h 352425"/>
              <a:gd name="connsiteX61" fmla="*/ 191356 w 396487"/>
              <a:gd name="connsiteY61" fmla="*/ 23128 h 352425"/>
              <a:gd name="connsiteX62" fmla="*/ 191356 w 396487"/>
              <a:gd name="connsiteY62" fmla="*/ 11014 h 352425"/>
              <a:gd name="connsiteX63" fmla="*/ 203312 w 396487"/>
              <a:gd name="connsiteY63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96487" h="352425">
                <a:moveTo>
                  <a:pt x="132160" y="220266"/>
                </a:moveTo>
                <a:lnTo>
                  <a:pt x="242292" y="220266"/>
                </a:lnTo>
                <a:cubicBezTo>
                  <a:pt x="254428" y="220266"/>
                  <a:pt x="264296" y="230116"/>
                  <a:pt x="264319" y="242252"/>
                </a:cubicBezTo>
                <a:lnTo>
                  <a:pt x="264319" y="242334"/>
                </a:lnTo>
                <a:cubicBezTo>
                  <a:pt x="264319" y="243356"/>
                  <a:pt x="264177" y="245003"/>
                  <a:pt x="264002" y="246010"/>
                </a:cubicBezTo>
                <a:cubicBezTo>
                  <a:pt x="262254" y="256816"/>
                  <a:pt x="252060" y="264319"/>
                  <a:pt x="241115" y="264319"/>
                </a:cubicBezTo>
                <a:lnTo>
                  <a:pt x="187226" y="264319"/>
                </a:lnTo>
                <a:cubicBezTo>
                  <a:pt x="181147" y="264319"/>
                  <a:pt x="176213" y="269253"/>
                  <a:pt x="176213" y="275332"/>
                </a:cubicBezTo>
                <a:cubicBezTo>
                  <a:pt x="176213" y="281412"/>
                  <a:pt x="181147" y="286346"/>
                  <a:pt x="187226" y="286346"/>
                </a:cubicBezTo>
                <a:lnTo>
                  <a:pt x="268634" y="286346"/>
                </a:lnTo>
                <a:lnTo>
                  <a:pt x="268756" y="286346"/>
                </a:lnTo>
                <a:cubicBezTo>
                  <a:pt x="277257" y="286346"/>
                  <a:pt x="289537" y="282029"/>
                  <a:pt x="296168" y="276709"/>
                </a:cubicBezTo>
                <a:lnTo>
                  <a:pt x="359770" y="225841"/>
                </a:lnTo>
                <a:cubicBezTo>
                  <a:pt x="368305" y="218958"/>
                  <a:pt x="380970" y="218477"/>
                  <a:pt x="389092" y="225841"/>
                </a:cubicBezTo>
                <a:lnTo>
                  <a:pt x="389100" y="225841"/>
                </a:lnTo>
                <a:cubicBezTo>
                  <a:pt x="393177" y="229468"/>
                  <a:pt x="396487" y="236842"/>
                  <a:pt x="396487" y="242299"/>
                </a:cubicBezTo>
                <a:cubicBezTo>
                  <a:pt x="396487" y="248144"/>
                  <a:pt x="392783" y="255850"/>
                  <a:pt x="388218" y="259501"/>
                </a:cubicBezTo>
                <a:lnTo>
                  <a:pt x="284122" y="342789"/>
                </a:lnTo>
                <a:cubicBezTo>
                  <a:pt x="277464" y="348108"/>
                  <a:pt x="265145" y="352425"/>
                  <a:pt x="256624" y="352425"/>
                </a:cubicBezTo>
                <a:lnTo>
                  <a:pt x="256589" y="352425"/>
                </a:lnTo>
                <a:lnTo>
                  <a:pt x="11014" y="352425"/>
                </a:lnTo>
                <a:cubicBezTo>
                  <a:pt x="4934" y="352425"/>
                  <a:pt x="0" y="347491"/>
                  <a:pt x="0" y="341412"/>
                </a:cubicBezTo>
                <a:lnTo>
                  <a:pt x="0" y="275332"/>
                </a:lnTo>
                <a:cubicBezTo>
                  <a:pt x="0" y="269253"/>
                  <a:pt x="4934" y="264319"/>
                  <a:pt x="11014" y="264319"/>
                </a:cubicBezTo>
                <a:lnTo>
                  <a:pt x="49147" y="264319"/>
                </a:lnTo>
                <a:lnTo>
                  <a:pt x="81155" y="238362"/>
                </a:lnTo>
                <a:cubicBezTo>
                  <a:pt x="93461" y="228377"/>
                  <a:pt x="116312" y="220270"/>
                  <a:pt x="132160" y="220266"/>
                </a:cubicBezTo>
                <a:close/>
                <a:moveTo>
                  <a:pt x="203312" y="0"/>
                </a:moveTo>
                <a:lnTo>
                  <a:pt x="215269" y="0"/>
                </a:lnTo>
                <a:cubicBezTo>
                  <a:pt x="221842" y="0"/>
                  <a:pt x="227225" y="4956"/>
                  <a:pt x="227225" y="11014"/>
                </a:cubicBezTo>
                <a:lnTo>
                  <a:pt x="227225" y="23211"/>
                </a:lnTo>
                <a:cubicBezTo>
                  <a:pt x="234268" y="23937"/>
                  <a:pt x="244914" y="27484"/>
                  <a:pt x="250986" y="31126"/>
                </a:cubicBezTo>
                <a:cubicBezTo>
                  <a:pt x="253089" y="32393"/>
                  <a:pt x="254795" y="35412"/>
                  <a:pt x="254795" y="37867"/>
                </a:cubicBezTo>
                <a:cubicBezTo>
                  <a:pt x="254795" y="39095"/>
                  <a:pt x="254273" y="40942"/>
                  <a:pt x="253629" y="41989"/>
                </a:cubicBezTo>
                <a:cubicBezTo>
                  <a:pt x="253292" y="42545"/>
                  <a:pt x="252623" y="43346"/>
                  <a:pt x="252135" y="43778"/>
                </a:cubicBezTo>
                <a:lnTo>
                  <a:pt x="239057" y="55824"/>
                </a:lnTo>
                <a:cubicBezTo>
                  <a:pt x="236290" y="58371"/>
                  <a:pt x="232126" y="58715"/>
                  <a:pt x="228526" y="57200"/>
                </a:cubicBezTo>
                <a:cubicBezTo>
                  <a:pt x="226474" y="56368"/>
                  <a:pt x="223010" y="55690"/>
                  <a:pt x="220796" y="55687"/>
                </a:cubicBezTo>
                <a:lnTo>
                  <a:pt x="196291" y="55687"/>
                </a:lnTo>
                <a:cubicBezTo>
                  <a:pt x="192829" y="55687"/>
                  <a:pt x="190014" y="58302"/>
                  <a:pt x="190014" y="61468"/>
                </a:cubicBezTo>
                <a:cubicBezTo>
                  <a:pt x="190091" y="63975"/>
                  <a:pt x="192136" y="66473"/>
                  <a:pt x="194577" y="67044"/>
                </a:cubicBezTo>
                <a:lnTo>
                  <a:pt x="231933" y="76887"/>
                </a:lnTo>
                <a:cubicBezTo>
                  <a:pt x="248522" y="81292"/>
                  <a:pt x="261814" y="93889"/>
                  <a:pt x="263982" y="109720"/>
                </a:cubicBezTo>
                <a:cubicBezTo>
                  <a:pt x="266969" y="131747"/>
                  <a:pt x="249823" y="150607"/>
                  <a:pt x="227156" y="153085"/>
                </a:cubicBezTo>
                <a:lnTo>
                  <a:pt x="227156" y="165200"/>
                </a:lnTo>
                <a:cubicBezTo>
                  <a:pt x="227156" y="171257"/>
                  <a:pt x="221766" y="176213"/>
                  <a:pt x="215193" y="176213"/>
                </a:cubicBezTo>
                <a:lnTo>
                  <a:pt x="203236" y="176213"/>
                </a:lnTo>
                <a:cubicBezTo>
                  <a:pt x="196670" y="176213"/>
                  <a:pt x="191280" y="171257"/>
                  <a:pt x="191280" y="165200"/>
                </a:cubicBezTo>
                <a:lnTo>
                  <a:pt x="191280" y="153016"/>
                </a:lnTo>
                <a:cubicBezTo>
                  <a:pt x="184238" y="152289"/>
                  <a:pt x="173597" y="148744"/>
                  <a:pt x="167526" y="145100"/>
                </a:cubicBezTo>
                <a:cubicBezTo>
                  <a:pt x="165417" y="143836"/>
                  <a:pt x="163707" y="140816"/>
                  <a:pt x="163707" y="138358"/>
                </a:cubicBezTo>
                <a:cubicBezTo>
                  <a:pt x="163707" y="137139"/>
                  <a:pt x="164221" y="135306"/>
                  <a:pt x="164855" y="134266"/>
                </a:cubicBezTo>
                <a:cubicBezTo>
                  <a:pt x="165207" y="133696"/>
                  <a:pt x="165901" y="132876"/>
                  <a:pt x="166404" y="132435"/>
                </a:cubicBezTo>
                <a:lnTo>
                  <a:pt x="179482" y="120390"/>
                </a:lnTo>
                <a:cubicBezTo>
                  <a:pt x="182249" y="117843"/>
                  <a:pt x="186407" y="117498"/>
                  <a:pt x="190014" y="119013"/>
                </a:cubicBezTo>
                <a:cubicBezTo>
                  <a:pt x="192058" y="119842"/>
                  <a:pt x="195510" y="120521"/>
                  <a:pt x="197716" y="120527"/>
                </a:cubicBezTo>
                <a:lnTo>
                  <a:pt x="222221" y="120527"/>
                </a:lnTo>
                <a:cubicBezTo>
                  <a:pt x="225683" y="120527"/>
                  <a:pt x="228498" y="117911"/>
                  <a:pt x="228498" y="114745"/>
                </a:cubicBezTo>
                <a:cubicBezTo>
                  <a:pt x="228421" y="112238"/>
                  <a:pt x="226377" y="109741"/>
                  <a:pt x="223935" y="109169"/>
                </a:cubicBezTo>
                <a:lnTo>
                  <a:pt x="186579" y="99326"/>
                </a:lnTo>
                <a:cubicBezTo>
                  <a:pt x="170018" y="94921"/>
                  <a:pt x="156685" y="82324"/>
                  <a:pt x="154524" y="66493"/>
                </a:cubicBezTo>
                <a:cubicBezTo>
                  <a:pt x="151536" y="44466"/>
                  <a:pt x="168717" y="25606"/>
                  <a:pt x="191356" y="23128"/>
                </a:cubicBezTo>
                <a:lnTo>
                  <a:pt x="191356" y="11014"/>
                </a:lnTo>
                <a:cubicBezTo>
                  <a:pt x="191356" y="4956"/>
                  <a:pt x="196739" y="0"/>
                  <a:pt x="2033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739810-50BA-BF44-9E02-AC189C1A491F}"/>
              </a:ext>
            </a:extLst>
          </p:cNvPr>
          <p:cNvSpPr txBox="1"/>
          <p:nvPr/>
        </p:nvSpPr>
        <p:spPr>
          <a:xfrm>
            <a:off x="3325074" y="5345994"/>
            <a:ext cx="396479" cy="352426"/>
          </a:xfrm>
          <a:custGeom>
            <a:avLst/>
            <a:gdLst/>
            <a:ahLst/>
            <a:cxnLst/>
            <a:rect l="l" t="t" r="r" b="b"/>
            <a:pathLst>
              <a:path w="396479" h="352426">
                <a:moveTo>
                  <a:pt x="198249" y="1"/>
                </a:moveTo>
                <a:cubicBezTo>
                  <a:pt x="209383" y="6"/>
                  <a:pt x="220514" y="5515"/>
                  <a:pt x="226859" y="16511"/>
                </a:cubicBezTo>
                <a:lnTo>
                  <a:pt x="392017" y="302875"/>
                </a:lnTo>
                <a:cubicBezTo>
                  <a:pt x="404722" y="324898"/>
                  <a:pt x="388774" y="352426"/>
                  <a:pt x="363398" y="352426"/>
                </a:cubicBezTo>
                <a:lnTo>
                  <a:pt x="33078" y="352426"/>
                </a:lnTo>
                <a:cubicBezTo>
                  <a:pt x="7653" y="352426"/>
                  <a:pt x="-8221" y="324856"/>
                  <a:pt x="4459" y="302875"/>
                </a:cubicBezTo>
                <a:lnTo>
                  <a:pt x="169621" y="16511"/>
                </a:lnTo>
                <a:cubicBezTo>
                  <a:pt x="175977" y="5495"/>
                  <a:pt x="187114" y="-4"/>
                  <a:pt x="198249" y="1"/>
                </a:cubicBezTo>
                <a:close/>
                <a:moveTo>
                  <a:pt x="176425" y="121147"/>
                </a:moveTo>
                <a:cubicBezTo>
                  <a:pt x="171687" y="121147"/>
                  <a:pt x="167921" y="125126"/>
                  <a:pt x="168179" y="129858"/>
                </a:cubicBezTo>
                <a:lnTo>
                  <a:pt x="173285" y="223471"/>
                </a:lnTo>
                <a:cubicBezTo>
                  <a:pt x="173524" y="227851"/>
                  <a:pt x="177145" y="231280"/>
                  <a:pt x="181532" y="231280"/>
                </a:cubicBezTo>
                <a:lnTo>
                  <a:pt x="214948" y="231280"/>
                </a:lnTo>
                <a:cubicBezTo>
                  <a:pt x="219335" y="231280"/>
                  <a:pt x="222957" y="227851"/>
                  <a:pt x="223196" y="223471"/>
                </a:cubicBezTo>
                <a:lnTo>
                  <a:pt x="228302" y="129858"/>
                </a:lnTo>
                <a:cubicBezTo>
                  <a:pt x="228560" y="125126"/>
                  <a:pt x="224793" y="121147"/>
                  <a:pt x="220054" y="121147"/>
                </a:cubicBezTo>
                <a:lnTo>
                  <a:pt x="176425" y="121147"/>
                </a:lnTo>
                <a:close/>
                <a:moveTo>
                  <a:pt x="198240" y="243670"/>
                </a:moveTo>
                <a:cubicBezTo>
                  <a:pt x="180753" y="243670"/>
                  <a:pt x="166577" y="257846"/>
                  <a:pt x="166577" y="275333"/>
                </a:cubicBezTo>
                <a:cubicBezTo>
                  <a:pt x="166577" y="292821"/>
                  <a:pt x="180753" y="306997"/>
                  <a:pt x="198240" y="306997"/>
                </a:cubicBezTo>
                <a:cubicBezTo>
                  <a:pt x="215727" y="306997"/>
                  <a:pt x="229903" y="292821"/>
                  <a:pt x="229903" y="275333"/>
                </a:cubicBezTo>
                <a:cubicBezTo>
                  <a:pt x="229903" y="257846"/>
                  <a:pt x="215727" y="243670"/>
                  <a:pt x="198240" y="2436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E1DD743-26D8-5D4A-ACCD-D78A63EB0F1E}"/>
              </a:ext>
            </a:extLst>
          </p:cNvPr>
          <p:cNvSpPr txBox="1"/>
          <p:nvPr/>
        </p:nvSpPr>
        <p:spPr>
          <a:xfrm>
            <a:off x="1638807" y="5345992"/>
            <a:ext cx="352421" cy="352426"/>
          </a:xfrm>
          <a:custGeom>
            <a:avLst/>
            <a:gdLst/>
            <a:ahLst/>
            <a:cxnLst/>
            <a:rect l="l" t="t" r="r" b="b"/>
            <a:pathLst>
              <a:path w="352421" h="352426">
                <a:moveTo>
                  <a:pt x="241960" y="233"/>
                </a:moveTo>
                <a:cubicBezTo>
                  <a:pt x="272195" y="-1783"/>
                  <a:pt x="300016" y="9365"/>
                  <a:pt x="321543" y="30868"/>
                </a:cubicBezTo>
                <a:cubicBezTo>
                  <a:pt x="356352" y="65643"/>
                  <a:pt x="364013" y="116841"/>
                  <a:pt x="332736" y="168094"/>
                </a:cubicBezTo>
                <a:lnTo>
                  <a:pt x="242193" y="198242"/>
                </a:lnTo>
                <a:lnTo>
                  <a:pt x="309498" y="198242"/>
                </a:lnTo>
                <a:cubicBezTo>
                  <a:pt x="302663" y="205594"/>
                  <a:pt x="312031" y="196129"/>
                  <a:pt x="277621" y="230498"/>
                </a:cubicBezTo>
                <a:lnTo>
                  <a:pt x="176044" y="264322"/>
                </a:lnTo>
                <a:lnTo>
                  <a:pt x="243632" y="264322"/>
                </a:lnTo>
                <a:cubicBezTo>
                  <a:pt x="192041" y="314646"/>
                  <a:pt x="109731" y="312953"/>
                  <a:pt x="73731" y="302139"/>
                </a:cubicBezTo>
                <a:lnTo>
                  <a:pt x="28232" y="347589"/>
                </a:lnTo>
                <a:cubicBezTo>
                  <a:pt x="21776" y="354039"/>
                  <a:pt x="11299" y="354039"/>
                  <a:pt x="4843" y="347589"/>
                </a:cubicBezTo>
                <a:cubicBezTo>
                  <a:pt x="-1614" y="341139"/>
                  <a:pt x="-1614" y="330677"/>
                  <a:pt x="4843" y="324228"/>
                </a:cubicBezTo>
                <a:lnTo>
                  <a:pt x="183478" y="145778"/>
                </a:lnTo>
                <a:cubicBezTo>
                  <a:pt x="187780" y="141476"/>
                  <a:pt x="187780" y="134503"/>
                  <a:pt x="183478" y="130201"/>
                </a:cubicBezTo>
                <a:cubicBezTo>
                  <a:pt x="179176" y="125899"/>
                  <a:pt x="172197" y="125899"/>
                  <a:pt x="167888" y="130201"/>
                </a:cubicBezTo>
                <a:lnTo>
                  <a:pt x="45062" y="252896"/>
                </a:lnTo>
                <a:cubicBezTo>
                  <a:pt x="40416" y="211362"/>
                  <a:pt x="47251" y="149110"/>
                  <a:pt x="88868" y="107541"/>
                </a:cubicBezTo>
                <a:cubicBezTo>
                  <a:pt x="105917" y="90512"/>
                  <a:pt x="93782" y="102626"/>
                  <a:pt x="147892" y="48579"/>
                </a:cubicBezTo>
                <a:cubicBezTo>
                  <a:pt x="179076" y="17428"/>
                  <a:pt x="211726" y="2249"/>
                  <a:pt x="241960" y="2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8F2D415-C54E-584E-AC71-668111727EB3}"/>
              </a:ext>
            </a:extLst>
          </p:cNvPr>
          <p:cNvSpPr txBox="1"/>
          <p:nvPr/>
        </p:nvSpPr>
        <p:spPr>
          <a:xfrm>
            <a:off x="4195411" y="5390049"/>
            <a:ext cx="352425" cy="264319"/>
          </a:xfrm>
          <a:custGeom>
            <a:avLst/>
            <a:gdLst/>
            <a:ahLst/>
            <a:cxnLst/>
            <a:rect l="l" t="t" r="r" b="b"/>
            <a:pathLst>
              <a:path w="352425" h="264319">
                <a:moveTo>
                  <a:pt x="99120" y="0"/>
                </a:moveTo>
                <a:lnTo>
                  <a:pt x="253306" y="0"/>
                </a:lnTo>
                <a:cubicBezTo>
                  <a:pt x="259363" y="0"/>
                  <a:pt x="264319" y="4957"/>
                  <a:pt x="264319" y="11014"/>
                </a:cubicBezTo>
                <a:lnTo>
                  <a:pt x="264319" y="44054"/>
                </a:lnTo>
                <a:lnTo>
                  <a:pt x="297359" y="44054"/>
                </a:lnTo>
                <a:cubicBezTo>
                  <a:pt x="303416" y="44054"/>
                  <a:pt x="308372" y="49010"/>
                  <a:pt x="308372" y="55067"/>
                </a:cubicBezTo>
                <a:lnTo>
                  <a:pt x="308372" y="88107"/>
                </a:lnTo>
                <a:lnTo>
                  <a:pt x="341412" y="88107"/>
                </a:lnTo>
                <a:cubicBezTo>
                  <a:pt x="347469" y="88107"/>
                  <a:pt x="352425" y="93063"/>
                  <a:pt x="352425" y="99120"/>
                </a:cubicBezTo>
                <a:lnTo>
                  <a:pt x="352425" y="253306"/>
                </a:lnTo>
                <a:cubicBezTo>
                  <a:pt x="352425" y="259363"/>
                  <a:pt x="347469" y="264319"/>
                  <a:pt x="341412" y="264319"/>
                </a:cubicBezTo>
                <a:lnTo>
                  <a:pt x="286346" y="264319"/>
                </a:lnTo>
                <a:lnTo>
                  <a:pt x="286346" y="176213"/>
                </a:lnTo>
                <a:lnTo>
                  <a:pt x="264319" y="176213"/>
                </a:lnTo>
                <a:lnTo>
                  <a:pt x="264319" y="264319"/>
                </a:lnTo>
                <a:lnTo>
                  <a:pt x="220266" y="264319"/>
                </a:lnTo>
                <a:lnTo>
                  <a:pt x="220266" y="176213"/>
                </a:lnTo>
                <a:lnTo>
                  <a:pt x="198239" y="176213"/>
                </a:lnTo>
                <a:lnTo>
                  <a:pt x="198239" y="264319"/>
                </a:lnTo>
                <a:lnTo>
                  <a:pt x="154186" y="264319"/>
                </a:lnTo>
                <a:lnTo>
                  <a:pt x="154186" y="176213"/>
                </a:lnTo>
                <a:lnTo>
                  <a:pt x="132160" y="176213"/>
                </a:lnTo>
                <a:lnTo>
                  <a:pt x="132160" y="264319"/>
                </a:lnTo>
                <a:lnTo>
                  <a:pt x="88107" y="264319"/>
                </a:lnTo>
                <a:lnTo>
                  <a:pt x="88107" y="176213"/>
                </a:lnTo>
                <a:lnTo>
                  <a:pt x="66080" y="176213"/>
                </a:lnTo>
                <a:lnTo>
                  <a:pt x="66080" y="264319"/>
                </a:lnTo>
                <a:lnTo>
                  <a:pt x="11014" y="264319"/>
                </a:lnTo>
                <a:cubicBezTo>
                  <a:pt x="4956" y="264319"/>
                  <a:pt x="0" y="259363"/>
                  <a:pt x="0" y="253306"/>
                </a:cubicBezTo>
                <a:lnTo>
                  <a:pt x="0" y="99120"/>
                </a:lnTo>
                <a:cubicBezTo>
                  <a:pt x="0" y="93063"/>
                  <a:pt x="4956" y="88107"/>
                  <a:pt x="11014" y="88107"/>
                </a:cubicBezTo>
                <a:lnTo>
                  <a:pt x="44053" y="88107"/>
                </a:lnTo>
                <a:lnTo>
                  <a:pt x="44053" y="55067"/>
                </a:lnTo>
                <a:cubicBezTo>
                  <a:pt x="44053" y="49010"/>
                  <a:pt x="49009" y="44054"/>
                  <a:pt x="55067" y="44054"/>
                </a:cubicBezTo>
                <a:lnTo>
                  <a:pt x="88107" y="44054"/>
                </a:lnTo>
                <a:lnTo>
                  <a:pt x="88107" y="11014"/>
                </a:lnTo>
                <a:cubicBezTo>
                  <a:pt x="88107" y="4957"/>
                  <a:pt x="93063" y="0"/>
                  <a:pt x="991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3291FA6F-22F1-4743-9374-5C70EECCE605}"/>
              </a:ext>
            </a:extLst>
          </p:cNvPr>
          <p:cNvSpPr txBox="1"/>
          <p:nvPr/>
        </p:nvSpPr>
        <p:spPr>
          <a:xfrm>
            <a:off x="7596314" y="5346063"/>
            <a:ext cx="396478" cy="352356"/>
          </a:xfrm>
          <a:custGeom>
            <a:avLst/>
            <a:gdLst>
              <a:gd name="connsiteX0" fmla="*/ 272372 w 396478"/>
              <a:gd name="connsiteY0" fmla="*/ 55240 h 352356"/>
              <a:gd name="connsiteX1" fmla="*/ 277122 w 396478"/>
              <a:gd name="connsiteY1" fmla="*/ 57202 h 352356"/>
              <a:gd name="connsiteX2" fmla="*/ 339209 w 396478"/>
              <a:gd name="connsiteY2" fmla="*/ 119289 h 352356"/>
              <a:gd name="connsiteX3" fmla="*/ 339209 w 396478"/>
              <a:gd name="connsiteY3" fmla="*/ 128788 h 352356"/>
              <a:gd name="connsiteX4" fmla="*/ 188878 w 396478"/>
              <a:gd name="connsiteY4" fmla="*/ 279119 h 352356"/>
              <a:gd name="connsiteX5" fmla="*/ 125001 w 396478"/>
              <a:gd name="connsiteY5" fmla="*/ 286209 h 352356"/>
              <a:gd name="connsiteX6" fmla="*/ 110202 w 396478"/>
              <a:gd name="connsiteY6" fmla="*/ 271410 h 352356"/>
              <a:gd name="connsiteX7" fmla="*/ 117292 w 396478"/>
              <a:gd name="connsiteY7" fmla="*/ 207532 h 352356"/>
              <a:gd name="connsiteX8" fmla="*/ 267623 w 396478"/>
              <a:gd name="connsiteY8" fmla="*/ 57202 h 352356"/>
              <a:gd name="connsiteX9" fmla="*/ 272372 w 396478"/>
              <a:gd name="connsiteY9" fmla="*/ 55240 h 352356"/>
              <a:gd name="connsiteX10" fmla="*/ 33040 w 396478"/>
              <a:gd name="connsiteY10" fmla="*/ 43984 h 352356"/>
              <a:gd name="connsiteX11" fmla="*/ 229765 w 396478"/>
              <a:gd name="connsiteY11" fmla="*/ 43984 h 352356"/>
              <a:gd name="connsiteX12" fmla="*/ 235615 w 396478"/>
              <a:gd name="connsiteY12" fmla="*/ 58095 h 352356"/>
              <a:gd name="connsiteX13" fmla="*/ 208082 w 396478"/>
              <a:gd name="connsiteY13" fmla="*/ 85628 h 352356"/>
              <a:gd name="connsiteX14" fmla="*/ 202231 w 396478"/>
              <a:gd name="connsiteY14" fmla="*/ 88038 h 352356"/>
              <a:gd name="connsiteX15" fmla="*/ 44053 w 396478"/>
              <a:gd name="connsiteY15" fmla="*/ 88038 h 352356"/>
              <a:gd name="connsiteX16" fmla="*/ 44053 w 396478"/>
              <a:gd name="connsiteY16" fmla="*/ 308303 h 352356"/>
              <a:gd name="connsiteX17" fmla="*/ 264319 w 396478"/>
              <a:gd name="connsiteY17" fmla="*/ 308303 h 352356"/>
              <a:gd name="connsiteX18" fmla="*/ 264319 w 396478"/>
              <a:gd name="connsiteY18" fmla="*/ 238231 h 352356"/>
              <a:gd name="connsiteX19" fmla="*/ 266728 w 396478"/>
              <a:gd name="connsiteY19" fmla="*/ 232381 h 352356"/>
              <a:gd name="connsiteX20" fmla="*/ 294261 w 396478"/>
              <a:gd name="connsiteY20" fmla="*/ 204847 h 352356"/>
              <a:gd name="connsiteX21" fmla="*/ 308372 w 396478"/>
              <a:gd name="connsiteY21" fmla="*/ 210698 h 352356"/>
              <a:gd name="connsiteX22" fmla="*/ 308372 w 396478"/>
              <a:gd name="connsiteY22" fmla="*/ 319317 h 352356"/>
              <a:gd name="connsiteX23" fmla="*/ 275332 w 396478"/>
              <a:gd name="connsiteY23" fmla="*/ 352356 h 352356"/>
              <a:gd name="connsiteX24" fmla="*/ 33040 w 396478"/>
              <a:gd name="connsiteY24" fmla="*/ 352356 h 352356"/>
              <a:gd name="connsiteX25" fmla="*/ 0 w 396478"/>
              <a:gd name="connsiteY25" fmla="*/ 319317 h 352356"/>
              <a:gd name="connsiteX26" fmla="*/ 0 w 396478"/>
              <a:gd name="connsiteY26" fmla="*/ 77024 h 352356"/>
              <a:gd name="connsiteX27" fmla="*/ 33040 w 396478"/>
              <a:gd name="connsiteY27" fmla="*/ 43984 h 352356"/>
              <a:gd name="connsiteX28" fmla="*/ 336069 w 396478"/>
              <a:gd name="connsiteY28" fmla="*/ 0 h 352356"/>
              <a:gd name="connsiteX29" fmla="*/ 355041 w 396478"/>
              <a:gd name="connsiteY29" fmla="*/ 7847 h 352356"/>
              <a:gd name="connsiteX30" fmla="*/ 388631 w 396478"/>
              <a:gd name="connsiteY30" fmla="*/ 41438 h 352356"/>
              <a:gd name="connsiteX31" fmla="*/ 388631 w 396478"/>
              <a:gd name="connsiteY31" fmla="*/ 79433 h 352356"/>
              <a:gd name="connsiteX32" fmla="*/ 364265 w 396478"/>
              <a:gd name="connsiteY32" fmla="*/ 103801 h 352356"/>
              <a:gd name="connsiteX33" fmla="*/ 354766 w 396478"/>
              <a:gd name="connsiteY33" fmla="*/ 103801 h 352356"/>
              <a:gd name="connsiteX34" fmla="*/ 292678 w 396478"/>
              <a:gd name="connsiteY34" fmla="*/ 41713 h 352356"/>
              <a:gd name="connsiteX35" fmla="*/ 292678 w 396478"/>
              <a:gd name="connsiteY35" fmla="*/ 32214 h 352356"/>
              <a:gd name="connsiteX36" fmla="*/ 317045 w 396478"/>
              <a:gd name="connsiteY36" fmla="*/ 7847 h 352356"/>
              <a:gd name="connsiteX37" fmla="*/ 336069 w 396478"/>
              <a:gd name="connsiteY37" fmla="*/ 0 h 352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96478" h="352356">
                <a:moveTo>
                  <a:pt x="272372" y="55240"/>
                </a:moveTo>
                <a:cubicBezTo>
                  <a:pt x="274093" y="55240"/>
                  <a:pt x="275814" y="55894"/>
                  <a:pt x="277122" y="57202"/>
                </a:cubicBezTo>
                <a:lnTo>
                  <a:pt x="339209" y="119289"/>
                </a:lnTo>
                <a:cubicBezTo>
                  <a:pt x="341825" y="121905"/>
                  <a:pt x="341825" y="126172"/>
                  <a:pt x="339209" y="128788"/>
                </a:cubicBezTo>
                <a:lnTo>
                  <a:pt x="188878" y="279119"/>
                </a:lnTo>
                <a:lnTo>
                  <a:pt x="125001" y="286209"/>
                </a:lnTo>
                <a:cubicBezTo>
                  <a:pt x="116466" y="287172"/>
                  <a:pt x="109238" y="279945"/>
                  <a:pt x="110202" y="271410"/>
                </a:cubicBezTo>
                <a:lnTo>
                  <a:pt x="117292" y="207532"/>
                </a:lnTo>
                <a:lnTo>
                  <a:pt x="267623" y="57202"/>
                </a:lnTo>
                <a:cubicBezTo>
                  <a:pt x="268931" y="55894"/>
                  <a:pt x="270651" y="55240"/>
                  <a:pt x="272372" y="55240"/>
                </a:cubicBezTo>
                <a:close/>
                <a:moveTo>
                  <a:pt x="33040" y="43984"/>
                </a:moveTo>
                <a:lnTo>
                  <a:pt x="229765" y="43984"/>
                </a:lnTo>
                <a:cubicBezTo>
                  <a:pt x="237130" y="43984"/>
                  <a:pt x="240847" y="52864"/>
                  <a:pt x="235615" y="58095"/>
                </a:cubicBezTo>
                <a:lnTo>
                  <a:pt x="208082" y="85628"/>
                </a:lnTo>
                <a:cubicBezTo>
                  <a:pt x="206499" y="87143"/>
                  <a:pt x="204434" y="88038"/>
                  <a:pt x="202231" y="88038"/>
                </a:cubicBezTo>
                <a:lnTo>
                  <a:pt x="44053" y="88038"/>
                </a:lnTo>
                <a:lnTo>
                  <a:pt x="44053" y="308303"/>
                </a:lnTo>
                <a:lnTo>
                  <a:pt x="264319" y="308303"/>
                </a:lnTo>
                <a:lnTo>
                  <a:pt x="264319" y="238231"/>
                </a:lnTo>
                <a:cubicBezTo>
                  <a:pt x="264319" y="236029"/>
                  <a:pt x="265214" y="233964"/>
                  <a:pt x="266728" y="232381"/>
                </a:cubicBezTo>
                <a:lnTo>
                  <a:pt x="294261" y="204847"/>
                </a:lnTo>
                <a:cubicBezTo>
                  <a:pt x="299492" y="199685"/>
                  <a:pt x="308372" y="203333"/>
                  <a:pt x="308372" y="210698"/>
                </a:cubicBezTo>
                <a:lnTo>
                  <a:pt x="308372" y="319317"/>
                </a:lnTo>
                <a:cubicBezTo>
                  <a:pt x="308372" y="337557"/>
                  <a:pt x="293573" y="352356"/>
                  <a:pt x="275332" y="352356"/>
                </a:cubicBezTo>
                <a:lnTo>
                  <a:pt x="33040" y="352356"/>
                </a:lnTo>
                <a:cubicBezTo>
                  <a:pt x="14799" y="352356"/>
                  <a:pt x="0" y="337557"/>
                  <a:pt x="0" y="319317"/>
                </a:cubicBezTo>
                <a:lnTo>
                  <a:pt x="0" y="77024"/>
                </a:lnTo>
                <a:cubicBezTo>
                  <a:pt x="0" y="58784"/>
                  <a:pt x="14799" y="43984"/>
                  <a:pt x="33040" y="43984"/>
                </a:cubicBezTo>
                <a:close/>
                <a:moveTo>
                  <a:pt x="336069" y="0"/>
                </a:moveTo>
                <a:cubicBezTo>
                  <a:pt x="342943" y="0"/>
                  <a:pt x="349809" y="2616"/>
                  <a:pt x="355041" y="7847"/>
                </a:cubicBezTo>
                <a:lnTo>
                  <a:pt x="388631" y="41438"/>
                </a:lnTo>
                <a:cubicBezTo>
                  <a:pt x="399094" y="51900"/>
                  <a:pt x="399094" y="68902"/>
                  <a:pt x="388631" y="79433"/>
                </a:cubicBezTo>
                <a:lnTo>
                  <a:pt x="364265" y="103801"/>
                </a:lnTo>
                <a:cubicBezTo>
                  <a:pt x="361649" y="106416"/>
                  <a:pt x="357381" y="106416"/>
                  <a:pt x="354766" y="103801"/>
                </a:cubicBezTo>
                <a:lnTo>
                  <a:pt x="292678" y="41713"/>
                </a:lnTo>
                <a:cubicBezTo>
                  <a:pt x="290063" y="39098"/>
                  <a:pt x="290063" y="34830"/>
                  <a:pt x="292678" y="32214"/>
                </a:cubicBezTo>
                <a:lnTo>
                  <a:pt x="317045" y="7847"/>
                </a:lnTo>
                <a:cubicBezTo>
                  <a:pt x="322311" y="2616"/>
                  <a:pt x="329194" y="0"/>
                  <a:pt x="33606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39" name="TextBox 338">
            <a:extLst>
              <a:ext uri="{FF2B5EF4-FFF2-40B4-BE49-F238E27FC236}">
                <a16:creationId xmlns:a16="http://schemas.microsoft.com/office/drawing/2014/main" id="{360D05E6-54B2-F345-B5EB-2D82EA04ABD8}"/>
              </a:ext>
            </a:extLst>
          </p:cNvPr>
          <p:cNvSpPr txBox="1"/>
          <p:nvPr/>
        </p:nvSpPr>
        <p:spPr>
          <a:xfrm>
            <a:off x="2499188" y="5345996"/>
            <a:ext cx="352426" cy="352425"/>
          </a:xfrm>
          <a:custGeom>
            <a:avLst/>
            <a:gdLst>
              <a:gd name="connsiteX0" fmla="*/ 253307 w 352426"/>
              <a:gd name="connsiteY0" fmla="*/ 264319 h 352425"/>
              <a:gd name="connsiteX1" fmla="*/ 242293 w 352426"/>
              <a:gd name="connsiteY1" fmla="*/ 275332 h 352425"/>
              <a:gd name="connsiteX2" fmla="*/ 242293 w 352426"/>
              <a:gd name="connsiteY2" fmla="*/ 297359 h 352425"/>
              <a:gd name="connsiteX3" fmla="*/ 253307 w 352426"/>
              <a:gd name="connsiteY3" fmla="*/ 308372 h 352425"/>
              <a:gd name="connsiteX4" fmla="*/ 275333 w 352426"/>
              <a:gd name="connsiteY4" fmla="*/ 308372 h 352425"/>
              <a:gd name="connsiteX5" fmla="*/ 286346 w 352426"/>
              <a:gd name="connsiteY5" fmla="*/ 297359 h 352425"/>
              <a:gd name="connsiteX6" fmla="*/ 286346 w 352426"/>
              <a:gd name="connsiteY6" fmla="*/ 275332 h 352425"/>
              <a:gd name="connsiteX7" fmla="*/ 275333 w 352426"/>
              <a:gd name="connsiteY7" fmla="*/ 264319 h 352425"/>
              <a:gd name="connsiteX8" fmla="*/ 165200 w 352426"/>
              <a:gd name="connsiteY8" fmla="*/ 264319 h 352425"/>
              <a:gd name="connsiteX9" fmla="*/ 154187 w 352426"/>
              <a:gd name="connsiteY9" fmla="*/ 275332 h 352425"/>
              <a:gd name="connsiteX10" fmla="*/ 154187 w 352426"/>
              <a:gd name="connsiteY10" fmla="*/ 297359 h 352425"/>
              <a:gd name="connsiteX11" fmla="*/ 165200 w 352426"/>
              <a:gd name="connsiteY11" fmla="*/ 308372 h 352425"/>
              <a:gd name="connsiteX12" fmla="*/ 187227 w 352426"/>
              <a:gd name="connsiteY12" fmla="*/ 308372 h 352425"/>
              <a:gd name="connsiteX13" fmla="*/ 198240 w 352426"/>
              <a:gd name="connsiteY13" fmla="*/ 297359 h 352425"/>
              <a:gd name="connsiteX14" fmla="*/ 198240 w 352426"/>
              <a:gd name="connsiteY14" fmla="*/ 275332 h 352425"/>
              <a:gd name="connsiteX15" fmla="*/ 187227 w 352426"/>
              <a:gd name="connsiteY15" fmla="*/ 264319 h 352425"/>
              <a:gd name="connsiteX16" fmla="*/ 253307 w 352426"/>
              <a:gd name="connsiteY16" fmla="*/ 176213 h 352425"/>
              <a:gd name="connsiteX17" fmla="*/ 242293 w 352426"/>
              <a:gd name="connsiteY17" fmla="*/ 187226 h 352425"/>
              <a:gd name="connsiteX18" fmla="*/ 242293 w 352426"/>
              <a:gd name="connsiteY18" fmla="*/ 209253 h 352425"/>
              <a:gd name="connsiteX19" fmla="*/ 253307 w 352426"/>
              <a:gd name="connsiteY19" fmla="*/ 220266 h 352425"/>
              <a:gd name="connsiteX20" fmla="*/ 275333 w 352426"/>
              <a:gd name="connsiteY20" fmla="*/ 220266 h 352425"/>
              <a:gd name="connsiteX21" fmla="*/ 286346 w 352426"/>
              <a:gd name="connsiteY21" fmla="*/ 209253 h 352425"/>
              <a:gd name="connsiteX22" fmla="*/ 286346 w 352426"/>
              <a:gd name="connsiteY22" fmla="*/ 187226 h 352425"/>
              <a:gd name="connsiteX23" fmla="*/ 275333 w 352426"/>
              <a:gd name="connsiteY23" fmla="*/ 176213 h 352425"/>
              <a:gd name="connsiteX24" fmla="*/ 165200 w 352426"/>
              <a:gd name="connsiteY24" fmla="*/ 176213 h 352425"/>
              <a:gd name="connsiteX25" fmla="*/ 154187 w 352426"/>
              <a:gd name="connsiteY25" fmla="*/ 187226 h 352425"/>
              <a:gd name="connsiteX26" fmla="*/ 154187 w 352426"/>
              <a:gd name="connsiteY26" fmla="*/ 209253 h 352425"/>
              <a:gd name="connsiteX27" fmla="*/ 165200 w 352426"/>
              <a:gd name="connsiteY27" fmla="*/ 220266 h 352425"/>
              <a:gd name="connsiteX28" fmla="*/ 187227 w 352426"/>
              <a:gd name="connsiteY28" fmla="*/ 220266 h 352425"/>
              <a:gd name="connsiteX29" fmla="*/ 198240 w 352426"/>
              <a:gd name="connsiteY29" fmla="*/ 209253 h 352425"/>
              <a:gd name="connsiteX30" fmla="*/ 198240 w 352426"/>
              <a:gd name="connsiteY30" fmla="*/ 187226 h 352425"/>
              <a:gd name="connsiteX31" fmla="*/ 187227 w 352426"/>
              <a:gd name="connsiteY31" fmla="*/ 176213 h 352425"/>
              <a:gd name="connsiteX32" fmla="*/ 22027 w 352426"/>
              <a:gd name="connsiteY32" fmla="*/ 88106 h 352425"/>
              <a:gd name="connsiteX33" fmla="*/ 44053 w 352426"/>
              <a:gd name="connsiteY33" fmla="*/ 88106 h 352425"/>
              <a:gd name="connsiteX34" fmla="*/ 66080 w 352426"/>
              <a:gd name="connsiteY34" fmla="*/ 110132 h 352425"/>
              <a:gd name="connsiteX35" fmla="*/ 66080 w 352426"/>
              <a:gd name="connsiteY35" fmla="*/ 330398 h 352425"/>
              <a:gd name="connsiteX36" fmla="*/ 44053 w 352426"/>
              <a:gd name="connsiteY36" fmla="*/ 352424 h 352425"/>
              <a:gd name="connsiteX37" fmla="*/ 22027 w 352426"/>
              <a:gd name="connsiteY37" fmla="*/ 352424 h 352425"/>
              <a:gd name="connsiteX38" fmla="*/ 0 w 352426"/>
              <a:gd name="connsiteY38" fmla="*/ 330398 h 352425"/>
              <a:gd name="connsiteX39" fmla="*/ 0 w 352426"/>
              <a:gd name="connsiteY39" fmla="*/ 110132 h 352425"/>
              <a:gd name="connsiteX40" fmla="*/ 22027 w 352426"/>
              <a:gd name="connsiteY40" fmla="*/ 88106 h 352425"/>
              <a:gd name="connsiteX41" fmla="*/ 132161 w 352426"/>
              <a:gd name="connsiteY41" fmla="*/ 44053 h 352425"/>
              <a:gd name="connsiteX42" fmla="*/ 132161 w 352426"/>
              <a:gd name="connsiteY42" fmla="*/ 132160 h 352425"/>
              <a:gd name="connsiteX43" fmla="*/ 286346 w 352426"/>
              <a:gd name="connsiteY43" fmla="*/ 132160 h 352425"/>
              <a:gd name="connsiteX44" fmla="*/ 286346 w 352426"/>
              <a:gd name="connsiteY44" fmla="*/ 88107 h 352425"/>
              <a:gd name="connsiteX45" fmla="*/ 253307 w 352426"/>
              <a:gd name="connsiteY45" fmla="*/ 88107 h 352425"/>
              <a:gd name="connsiteX46" fmla="*/ 242293 w 352426"/>
              <a:gd name="connsiteY46" fmla="*/ 77093 h 352425"/>
              <a:gd name="connsiteX47" fmla="*/ 242293 w 352426"/>
              <a:gd name="connsiteY47" fmla="*/ 44053 h 352425"/>
              <a:gd name="connsiteX48" fmla="*/ 110134 w 352426"/>
              <a:gd name="connsiteY48" fmla="*/ 0 h 352425"/>
              <a:gd name="connsiteX49" fmla="*/ 277226 w 352426"/>
              <a:gd name="connsiteY49" fmla="*/ 0 h 352425"/>
              <a:gd name="connsiteX50" fmla="*/ 292796 w 352426"/>
              <a:gd name="connsiteY50" fmla="*/ 6450 h 352425"/>
              <a:gd name="connsiteX51" fmla="*/ 323943 w 352426"/>
              <a:gd name="connsiteY51" fmla="*/ 37597 h 352425"/>
              <a:gd name="connsiteX52" fmla="*/ 330400 w 352426"/>
              <a:gd name="connsiteY52" fmla="*/ 53174 h 352425"/>
              <a:gd name="connsiteX53" fmla="*/ 330400 w 352426"/>
              <a:gd name="connsiteY53" fmla="*/ 110133 h 352425"/>
              <a:gd name="connsiteX54" fmla="*/ 352426 w 352426"/>
              <a:gd name="connsiteY54" fmla="*/ 132160 h 352425"/>
              <a:gd name="connsiteX55" fmla="*/ 352426 w 352426"/>
              <a:gd name="connsiteY55" fmla="*/ 330399 h 352425"/>
              <a:gd name="connsiteX56" fmla="*/ 330400 w 352426"/>
              <a:gd name="connsiteY56" fmla="*/ 352425 h 352425"/>
              <a:gd name="connsiteX57" fmla="*/ 110134 w 352426"/>
              <a:gd name="connsiteY57" fmla="*/ 352425 h 352425"/>
              <a:gd name="connsiteX58" fmla="*/ 88107 w 352426"/>
              <a:gd name="connsiteY58" fmla="*/ 330399 h 352425"/>
              <a:gd name="connsiteX59" fmla="*/ 88107 w 352426"/>
              <a:gd name="connsiteY59" fmla="*/ 22027 h 352425"/>
              <a:gd name="connsiteX60" fmla="*/ 110134 w 352426"/>
              <a:gd name="connsiteY60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352426" h="352425">
                <a:moveTo>
                  <a:pt x="253307" y="264319"/>
                </a:moveTo>
                <a:cubicBezTo>
                  <a:pt x="247227" y="264319"/>
                  <a:pt x="242293" y="269253"/>
                  <a:pt x="242293" y="275332"/>
                </a:cubicBezTo>
                <a:lnTo>
                  <a:pt x="242293" y="297359"/>
                </a:lnTo>
                <a:cubicBezTo>
                  <a:pt x="242293" y="303438"/>
                  <a:pt x="247227" y="308372"/>
                  <a:pt x="253307" y="308372"/>
                </a:cubicBezTo>
                <a:lnTo>
                  <a:pt x="275333" y="308372"/>
                </a:lnTo>
                <a:cubicBezTo>
                  <a:pt x="281413" y="308372"/>
                  <a:pt x="286346" y="303438"/>
                  <a:pt x="286346" y="297359"/>
                </a:cubicBezTo>
                <a:lnTo>
                  <a:pt x="286346" y="275332"/>
                </a:lnTo>
                <a:cubicBezTo>
                  <a:pt x="286346" y="269253"/>
                  <a:pt x="281413" y="264319"/>
                  <a:pt x="275333" y="264319"/>
                </a:cubicBezTo>
                <a:close/>
                <a:moveTo>
                  <a:pt x="165200" y="264319"/>
                </a:moveTo>
                <a:cubicBezTo>
                  <a:pt x="159121" y="264319"/>
                  <a:pt x="154187" y="269253"/>
                  <a:pt x="154187" y="275332"/>
                </a:cubicBezTo>
                <a:lnTo>
                  <a:pt x="154187" y="297359"/>
                </a:lnTo>
                <a:cubicBezTo>
                  <a:pt x="154187" y="303438"/>
                  <a:pt x="159121" y="308372"/>
                  <a:pt x="165200" y="308372"/>
                </a:cubicBezTo>
                <a:lnTo>
                  <a:pt x="187227" y="308372"/>
                </a:lnTo>
                <a:cubicBezTo>
                  <a:pt x="193306" y="308372"/>
                  <a:pt x="198240" y="303438"/>
                  <a:pt x="198240" y="297359"/>
                </a:cubicBezTo>
                <a:lnTo>
                  <a:pt x="198240" y="275332"/>
                </a:lnTo>
                <a:cubicBezTo>
                  <a:pt x="198240" y="269253"/>
                  <a:pt x="193306" y="264319"/>
                  <a:pt x="187227" y="264319"/>
                </a:cubicBezTo>
                <a:close/>
                <a:moveTo>
                  <a:pt x="253307" y="176213"/>
                </a:moveTo>
                <a:cubicBezTo>
                  <a:pt x="247227" y="176213"/>
                  <a:pt x="242293" y="181147"/>
                  <a:pt x="242293" y="187226"/>
                </a:cubicBezTo>
                <a:lnTo>
                  <a:pt x="242293" y="209253"/>
                </a:lnTo>
                <a:cubicBezTo>
                  <a:pt x="242293" y="215332"/>
                  <a:pt x="247227" y="220266"/>
                  <a:pt x="253307" y="220266"/>
                </a:cubicBezTo>
                <a:lnTo>
                  <a:pt x="275333" y="220266"/>
                </a:lnTo>
                <a:cubicBezTo>
                  <a:pt x="281413" y="220266"/>
                  <a:pt x="286346" y="215332"/>
                  <a:pt x="286346" y="209253"/>
                </a:cubicBezTo>
                <a:lnTo>
                  <a:pt x="286346" y="187226"/>
                </a:lnTo>
                <a:cubicBezTo>
                  <a:pt x="286346" y="181147"/>
                  <a:pt x="281413" y="176213"/>
                  <a:pt x="275333" y="176213"/>
                </a:cubicBezTo>
                <a:close/>
                <a:moveTo>
                  <a:pt x="165200" y="176213"/>
                </a:moveTo>
                <a:cubicBezTo>
                  <a:pt x="159121" y="176213"/>
                  <a:pt x="154187" y="181147"/>
                  <a:pt x="154187" y="187226"/>
                </a:cubicBezTo>
                <a:lnTo>
                  <a:pt x="154187" y="209253"/>
                </a:lnTo>
                <a:cubicBezTo>
                  <a:pt x="154187" y="215332"/>
                  <a:pt x="159121" y="220266"/>
                  <a:pt x="165200" y="220266"/>
                </a:cubicBezTo>
                <a:lnTo>
                  <a:pt x="187227" y="220266"/>
                </a:lnTo>
                <a:cubicBezTo>
                  <a:pt x="193306" y="220266"/>
                  <a:pt x="198240" y="215332"/>
                  <a:pt x="198240" y="209253"/>
                </a:cubicBezTo>
                <a:lnTo>
                  <a:pt x="198240" y="187226"/>
                </a:lnTo>
                <a:cubicBezTo>
                  <a:pt x="198240" y="181147"/>
                  <a:pt x="193306" y="176213"/>
                  <a:pt x="187227" y="176213"/>
                </a:cubicBezTo>
                <a:close/>
                <a:moveTo>
                  <a:pt x="22027" y="88106"/>
                </a:moveTo>
                <a:lnTo>
                  <a:pt x="44053" y="88106"/>
                </a:lnTo>
                <a:cubicBezTo>
                  <a:pt x="56212" y="88106"/>
                  <a:pt x="66080" y="97973"/>
                  <a:pt x="66080" y="110132"/>
                </a:cubicBezTo>
                <a:lnTo>
                  <a:pt x="66080" y="330398"/>
                </a:lnTo>
                <a:cubicBezTo>
                  <a:pt x="66080" y="342557"/>
                  <a:pt x="56212" y="352424"/>
                  <a:pt x="44053" y="352424"/>
                </a:cubicBezTo>
                <a:lnTo>
                  <a:pt x="22027" y="352424"/>
                </a:lnTo>
                <a:cubicBezTo>
                  <a:pt x="9868" y="352424"/>
                  <a:pt x="0" y="342557"/>
                  <a:pt x="0" y="330398"/>
                </a:cubicBezTo>
                <a:lnTo>
                  <a:pt x="0" y="110132"/>
                </a:lnTo>
                <a:cubicBezTo>
                  <a:pt x="0" y="97973"/>
                  <a:pt x="9868" y="88106"/>
                  <a:pt x="22027" y="88106"/>
                </a:cubicBezTo>
                <a:close/>
                <a:moveTo>
                  <a:pt x="132161" y="44053"/>
                </a:moveTo>
                <a:lnTo>
                  <a:pt x="132161" y="132160"/>
                </a:lnTo>
                <a:lnTo>
                  <a:pt x="286346" y="132160"/>
                </a:lnTo>
                <a:lnTo>
                  <a:pt x="286346" y="88107"/>
                </a:lnTo>
                <a:lnTo>
                  <a:pt x="253307" y="88107"/>
                </a:lnTo>
                <a:cubicBezTo>
                  <a:pt x="247227" y="88107"/>
                  <a:pt x="242293" y="83173"/>
                  <a:pt x="242293" y="77093"/>
                </a:cubicBezTo>
                <a:lnTo>
                  <a:pt x="242293" y="44053"/>
                </a:lnTo>
                <a:close/>
                <a:moveTo>
                  <a:pt x="110134" y="0"/>
                </a:moveTo>
                <a:lnTo>
                  <a:pt x="277226" y="0"/>
                </a:lnTo>
                <a:cubicBezTo>
                  <a:pt x="282260" y="1"/>
                  <a:pt x="289236" y="2891"/>
                  <a:pt x="292796" y="6450"/>
                </a:cubicBezTo>
                <a:lnTo>
                  <a:pt x="323943" y="37597"/>
                </a:lnTo>
                <a:cubicBezTo>
                  <a:pt x="327506" y="41158"/>
                  <a:pt x="330399" y="48136"/>
                  <a:pt x="330400" y="53174"/>
                </a:cubicBezTo>
                <a:lnTo>
                  <a:pt x="330400" y="110133"/>
                </a:lnTo>
                <a:cubicBezTo>
                  <a:pt x="342558" y="110133"/>
                  <a:pt x="352426" y="120001"/>
                  <a:pt x="352426" y="132160"/>
                </a:cubicBezTo>
                <a:lnTo>
                  <a:pt x="352426" y="330399"/>
                </a:lnTo>
                <a:cubicBezTo>
                  <a:pt x="352426" y="342558"/>
                  <a:pt x="342558" y="352425"/>
                  <a:pt x="330400" y="352425"/>
                </a:cubicBezTo>
                <a:lnTo>
                  <a:pt x="110134" y="352425"/>
                </a:lnTo>
                <a:cubicBezTo>
                  <a:pt x="97975" y="352425"/>
                  <a:pt x="88107" y="342558"/>
                  <a:pt x="88107" y="330399"/>
                </a:cubicBezTo>
                <a:lnTo>
                  <a:pt x="88107" y="22027"/>
                </a:lnTo>
                <a:cubicBezTo>
                  <a:pt x="88107" y="9868"/>
                  <a:pt x="97975" y="0"/>
                  <a:pt x="11013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E382E470-754B-1C43-803E-C97E31C6BCB4}"/>
              </a:ext>
            </a:extLst>
          </p:cNvPr>
          <p:cNvSpPr txBox="1"/>
          <p:nvPr/>
        </p:nvSpPr>
        <p:spPr>
          <a:xfrm>
            <a:off x="872606" y="5345996"/>
            <a:ext cx="165213" cy="352425"/>
          </a:xfrm>
          <a:custGeom>
            <a:avLst/>
            <a:gdLst>
              <a:gd name="connsiteX0" fmla="*/ 49566 w 165213"/>
              <a:gd name="connsiteY0" fmla="*/ 99120 h 352425"/>
              <a:gd name="connsiteX1" fmla="*/ 57386 w 165213"/>
              <a:gd name="connsiteY1" fmla="*/ 99120 h 352425"/>
              <a:gd name="connsiteX2" fmla="*/ 107826 w 165213"/>
              <a:gd name="connsiteY2" fmla="*/ 99120 h 352425"/>
              <a:gd name="connsiteX3" fmla="*/ 115646 w 165213"/>
              <a:gd name="connsiteY3" fmla="*/ 99120 h 352425"/>
              <a:gd name="connsiteX4" fmla="*/ 131673 w 165213"/>
              <a:gd name="connsiteY4" fmla="*/ 111633 h 352425"/>
              <a:gd name="connsiteX5" fmla="*/ 164713 w 165213"/>
              <a:gd name="connsiteY5" fmla="*/ 243792 h 352425"/>
              <a:gd name="connsiteX6" fmla="*/ 148686 w 165213"/>
              <a:gd name="connsiteY6" fmla="*/ 264319 h 352425"/>
              <a:gd name="connsiteX7" fmla="*/ 110139 w 165213"/>
              <a:gd name="connsiteY7" fmla="*/ 264319 h 352425"/>
              <a:gd name="connsiteX8" fmla="*/ 110139 w 165213"/>
              <a:gd name="connsiteY8" fmla="*/ 335905 h 352425"/>
              <a:gd name="connsiteX9" fmla="*/ 93620 w 165213"/>
              <a:gd name="connsiteY9" fmla="*/ 352425 h 352425"/>
              <a:gd name="connsiteX10" fmla="*/ 71593 w 165213"/>
              <a:gd name="connsiteY10" fmla="*/ 352425 h 352425"/>
              <a:gd name="connsiteX11" fmla="*/ 55073 w 165213"/>
              <a:gd name="connsiteY11" fmla="*/ 335905 h 352425"/>
              <a:gd name="connsiteX12" fmla="*/ 55073 w 165213"/>
              <a:gd name="connsiteY12" fmla="*/ 264319 h 352425"/>
              <a:gd name="connsiteX13" fmla="*/ 16527 w 165213"/>
              <a:gd name="connsiteY13" fmla="*/ 264319 h 352425"/>
              <a:gd name="connsiteX14" fmla="*/ 500 w 165213"/>
              <a:gd name="connsiteY14" fmla="*/ 243792 h 352425"/>
              <a:gd name="connsiteX15" fmla="*/ 33540 w 165213"/>
              <a:gd name="connsiteY15" fmla="*/ 111633 h 352425"/>
              <a:gd name="connsiteX16" fmla="*/ 49566 w 165213"/>
              <a:gd name="connsiteY16" fmla="*/ 99120 h 352425"/>
              <a:gd name="connsiteX17" fmla="*/ 82606 w 165213"/>
              <a:gd name="connsiteY17" fmla="*/ 0 h 352425"/>
              <a:gd name="connsiteX18" fmla="*/ 126659 w 165213"/>
              <a:gd name="connsiteY18" fmla="*/ 44053 h 352425"/>
              <a:gd name="connsiteX19" fmla="*/ 82606 w 165213"/>
              <a:gd name="connsiteY19" fmla="*/ 88107 h 352425"/>
              <a:gd name="connsiteX20" fmla="*/ 38553 w 165213"/>
              <a:gd name="connsiteY20" fmla="*/ 44053 h 352425"/>
              <a:gd name="connsiteX21" fmla="*/ 82606 w 165213"/>
              <a:gd name="connsiteY21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65213" h="352425">
                <a:moveTo>
                  <a:pt x="49566" y="99120"/>
                </a:moveTo>
                <a:lnTo>
                  <a:pt x="57386" y="99120"/>
                </a:lnTo>
                <a:cubicBezTo>
                  <a:pt x="73692" y="106618"/>
                  <a:pt x="92194" y="106308"/>
                  <a:pt x="107826" y="99120"/>
                </a:cubicBezTo>
                <a:lnTo>
                  <a:pt x="115646" y="99120"/>
                </a:lnTo>
                <a:cubicBezTo>
                  <a:pt x="122766" y="99120"/>
                  <a:pt x="129946" y="104726"/>
                  <a:pt x="131673" y="111633"/>
                </a:cubicBezTo>
                <a:lnTo>
                  <a:pt x="164713" y="243792"/>
                </a:lnTo>
                <a:cubicBezTo>
                  <a:pt x="167320" y="254221"/>
                  <a:pt x="159418" y="264319"/>
                  <a:pt x="148686" y="264319"/>
                </a:cubicBezTo>
                <a:lnTo>
                  <a:pt x="110139" y="264319"/>
                </a:lnTo>
                <a:lnTo>
                  <a:pt x="110139" y="335905"/>
                </a:lnTo>
                <a:cubicBezTo>
                  <a:pt x="110139" y="345029"/>
                  <a:pt x="102743" y="352425"/>
                  <a:pt x="93620" y="352425"/>
                </a:cubicBezTo>
                <a:lnTo>
                  <a:pt x="71593" y="352425"/>
                </a:lnTo>
                <a:cubicBezTo>
                  <a:pt x="62469" y="352425"/>
                  <a:pt x="55073" y="345029"/>
                  <a:pt x="55073" y="335905"/>
                </a:cubicBezTo>
                <a:lnTo>
                  <a:pt x="55073" y="264319"/>
                </a:lnTo>
                <a:lnTo>
                  <a:pt x="16527" y="264319"/>
                </a:lnTo>
                <a:cubicBezTo>
                  <a:pt x="5777" y="264319"/>
                  <a:pt x="-2103" y="254204"/>
                  <a:pt x="500" y="243792"/>
                </a:cubicBezTo>
                <a:lnTo>
                  <a:pt x="33540" y="111633"/>
                </a:lnTo>
                <a:cubicBezTo>
                  <a:pt x="35267" y="104726"/>
                  <a:pt x="42447" y="99120"/>
                  <a:pt x="49566" y="99120"/>
                </a:cubicBezTo>
                <a:close/>
                <a:moveTo>
                  <a:pt x="82606" y="0"/>
                </a:moveTo>
                <a:cubicBezTo>
                  <a:pt x="106936" y="0"/>
                  <a:pt x="126659" y="19724"/>
                  <a:pt x="126659" y="44053"/>
                </a:cubicBezTo>
                <a:cubicBezTo>
                  <a:pt x="126659" y="68383"/>
                  <a:pt x="106936" y="88107"/>
                  <a:pt x="82606" y="88107"/>
                </a:cubicBezTo>
                <a:cubicBezTo>
                  <a:pt x="58277" y="88107"/>
                  <a:pt x="38553" y="68383"/>
                  <a:pt x="38553" y="44053"/>
                </a:cubicBezTo>
                <a:cubicBezTo>
                  <a:pt x="38553" y="19724"/>
                  <a:pt x="58277" y="0"/>
                  <a:pt x="826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45" name="TextBox 344">
            <a:extLst>
              <a:ext uri="{FF2B5EF4-FFF2-40B4-BE49-F238E27FC236}">
                <a16:creationId xmlns:a16="http://schemas.microsoft.com/office/drawing/2014/main" id="{C53C1A24-9287-CB45-B0CF-509FDA845C80}"/>
              </a:ext>
            </a:extLst>
          </p:cNvPr>
          <p:cNvSpPr txBox="1"/>
          <p:nvPr/>
        </p:nvSpPr>
        <p:spPr>
          <a:xfrm>
            <a:off x="9271013" y="5368022"/>
            <a:ext cx="396477" cy="308372"/>
          </a:xfrm>
          <a:custGeom>
            <a:avLst/>
            <a:gdLst>
              <a:gd name="connsiteX0" fmla="*/ 307476 w 396477"/>
              <a:gd name="connsiteY0" fmla="*/ 96298 h 308372"/>
              <a:gd name="connsiteX1" fmla="*/ 396477 w 396477"/>
              <a:gd name="connsiteY1" fmla="*/ 198239 h 308372"/>
              <a:gd name="connsiteX2" fmla="*/ 370321 w 396477"/>
              <a:gd name="connsiteY2" fmla="*/ 261565 h 308372"/>
              <a:gd name="connsiteX3" fmla="*/ 394963 w 396477"/>
              <a:gd name="connsiteY3" fmla="*/ 299079 h 308372"/>
              <a:gd name="connsiteX4" fmla="*/ 395995 w 396477"/>
              <a:gd name="connsiteY4" fmla="*/ 305068 h 308372"/>
              <a:gd name="connsiteX5" fmla="*/ 390970 w 396477"/>
              <a:gd name="connsiteY5" fmla="*/ 308372 h 308372"/>
              <a:gd name="connsiteX6" fmla="*/ 329915 w 396477"/>
              <a:gd name="connsiteY6" fmla="*/ 291164 h 308372"/>
              <a:gd name="connsiteX7" fmla="*/ 253304 w 396477"/>
              <a:gd name="connsiteY7" fmla="*/ 308372 h 308372"/>
              <a:gd name="connsiteX8" fmla="*/ 121351 w 396477"/>
              <a:gd name="connsiteY8" fmla="*/ 240984 h 308372"/>
              <a:gd name="connsiteX9" fmla="*/ 143172 w 396477"/>
              <a:gd name="connsiteY9" fmla="*/ 242292 h 308372"/>
              <a:gd name="connsiteX10" fmla="*/ 308371 w 396477"/>
              <a:gd name="connsiteY10" fmla="*/ 110133 h 308372"/>
              <a:gd name="connsiteX11" fmla="*/ 307476 w 396477"/>
              <a:gd name="connsiteY11" fmla="*/ 96298 h 308372"/>
              <a:gd name="connsiteX12" fmla="*/ 143173 w 396477"/>
              <a:gd name="connsiteY12" fmla="*/ 0 h 308372"/>
              <a:gd name="connsiteX13" fmla="*/ 286345 w 396477"/>
              <a:gd name="connsiteY13" fmla="*/ 110133 h 308372"/>
              <a:gd name="connsiteX14" fmla="*/ 143173 w 396477"/>
              <a:gd name="connsiteY14" fmla="*/ 220266 h 308372"/>
              <a:gd name="connsiteX15" fmla="*/ 66562 w 396477"/>
              <a:gd name="connsiteY15" fmla="*/ 203057 h 308372"/>
              <a:gd name="connsiteX16" fmla="*/ 5507 w 396477"/>
              <a:gd name="connsiteY16" fmla="*/ 220266 h 308372"/>
              <a:gd name="connsiteX17" fmla="*/ 482 w 396477"/>
              <a:gd name="connsiteY17" fmla="*/ 216962 h 308372"/>
              <a:gd name="connsiteX18" fmla="*/ 1514 w 396477"/>
              <a:gd name="connsiteY18" fmla="*/ 210973 h 308372"/>
              <a:gd name="connsiteX19" fmla="*/ 26157 w 396477"/>
              <a:gd name="connsiteY19" fmla="*/ 173459 h 308372"/>
              <a:gd name="connsiteX20" fmla="*/ 0 w 396477"/>
              <a:gd name="connsiteY20" fmla="*/ 110133 h 308372"/>
              <a:gd name="connsiteX21" fmla="*/ 143173 w 396477"/>
              <a:gd name="connsiteY21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6477" h="308372">
                <a:moveTo>
                  <a:pt x="307476" y="96298"/>
                </a:moveTo>
                <a:cubicBezTo>
                  <a:pt x="359651" y="112748"/>
                  <a:pt x="396477" y="152189"/>
                  <a:pt x="396477" y="198239"/>
                </a:cubicBezTo>
                <a:cubicBezTo>
                  <a:pt x="396477" y="221849"/>
                  <a:pt x="386772" y="243669"/>
                  <a:pt x="370321" y="261565"/>
                </a:cubicBezTo>
                <a:cubicBezTo>
                  <a:pt x="379544" y="282422"/>
                  <a:pt x="394756" y="298873"/>
                  <a:pt x="394963" y="299079"/>
                </a:cubicBezTo>
                <a:cubicBezTo>
                  <a:pt x="396477" y="300732"/>
                  <a:pt x="396890" y="303072"/>
                  <a:pt x="395995" y="305068"/>
                </a:cubicBezTo>
                <a:cubicBezTo>
                  <a:pt x="395169" y="307064"/>
                  <a:pt x="393173" y="308372"/>
                  <a:pt x="390970" y="308372"/>
                </a:cubicBezTo>
                <a:cubicBezTo>
                  <a:pt x="365778" y="308372"/>
                  <a:pt x="344921" y="299905"/>
                  <a:pt x="329915" y="291164"/>
                </a:cubicBezTo>
                <a:cubicBezTo>
                  <a:pt x="307751" y="302039"/>
                  <a:pt x="281526" y="308372"/>
                  <a:pt x="253304" y="308372"/>
                </a:cubicBezTo>
                <a:cubicBezTo>
                  <a:pt x="193970" y="308372"/>
                  <a:pt x="143034" y="280563"/>
                  <a:pt x="121351" y="240984"/>
                </a:cubicBezTo>
                <a:cubicBezTo>
                  <a:pt x="128510" y="241742"/>
                  <a:pt x="135738" y="242292"/>
                  <a:pt x="143172" y="242292"/>
                </a:cubicBezTo>
                <a:cubicBezTo>
                  <a:pt x="234238" y="242292"/>
                  <a:pt x="308371" y="183027"/>
                  <a:pt x="308371" y="110133"/>
                </a:cubicBezTo>
                <a:cubicBezTo>
                  <a:pt x="308371" y="105452"/>
                  <a:pt x="308095" y="100840"/>
                  <a:pt x="307476" y="96298"/>
                </a:cubicBezTo>
                <a:close/>
                <a:moveTo>
                  <a:pt x="143173" y="0"/>
                </a:moveTo>
                <a:cubicBezTo>
                  <a:pt x="222262" y="0"/>
                  <a:pt x="286345" y="49284"/>
                  <a:pt x="286345" y="110133"/>
                </a:cubicBezTo>
                <a:cubicBezTo>
                  <a:pt x="286345" y="170981"/>
                  <a:pt x="222262" y="220266"/>
                  <a:pt x="143173" y="220266"/>
                </a:cubicBezTo>
                <a:cubicBezTo>
                  <a:pt x="114951" y="220266"/>
                  <a:pt x="88726" y="213864"/>
                  <a:pt x="66562" y="203057"/>
                </a:cubicBezTo>
                <a:cubicBezTo>
                  <a:pt x="51556" y="211799"/>
                  <a:pt x="30699" y="220266"/>
                  <a:pt x="5507" y="220266"/>
                </a:cubicBezTo>
                <a:cubicBezTo>
                  <a:pt x="3304" y="220266"/>
                  <a:pt x="1377" y="219027"/>
                  <a:pt x="482" y="216962"/>
                </a:cubicBezTo>
                <a:cubicBezTo>
                  <a:pt x="-413" y="214897"/>
                  <a:pt x="0" y="212556"/>
                  <a:pt x="1514" y="210973"/>
                </a:cubicBezTo>
                <a:cubicBezTo>
                  <a:pt x="1721" y="210767"/>
                  <a:pt x="16933" y="194247"/>
                  <a:pt x="26157" y="173459"/>
                </a:cubicBezTo>
                <a:cubicBezTo>
                  <a:pt x="9705" y="155494"/>
                  <a:pt x="0" y="133742"/>
                  <a:pt x="0" y="110133"/>
                </a:cubicBezTo>
                <a:cubicBezTo>
                  <a:pt x="0" y="49284"/>
                  <a:pt x="64083" y="0"/>
                  <a:pt x="1431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42" name="TextBox 341">
            <a:extLst>
              <a:ext uri="{FF2B5EF4-FFF2-40B4-BE49-F238E27FC236}">
                <a16:creationId xmlns:a16="http://schemas.microsoft.com/office/drawing/2014/main" id="{6BFA4246-EB23-0740-A236-724189A2A2E8}"/>
              </a:ext>
            </a:extLst>
          </p:cNvPr>
          <p:cNvSpPr txBox="1"/>
          <p:nvPr/>
        </p:nvSpPr>
        <p:spPr>
          <a:xfrm>
            <a:off x="6753054" y="5390049"/>
            <a:ext cx="352425" cy="264319"/>
          </a:xfrm>
          <a:custGeom>
            <a:avLst/>
            <a:gdLst>
              <a:gd name="connsiteX0" fmla="*/ 350094 w 352425"/>
              <a:gd name="connsiteY0" fmla="*/ 86833 h 264319"/>
              <a:gd name="connsiteX1" fmla="*/ 352425 w 352425"/>
              <a:gd name="connsiteY1" fmla="*/ 90516 h 264319"/>
              <a:gd name="connsiteX2" fmla="*/ 352425 w 352425"/>
              <a:gd name="connsiteY2" fmla="*/ 231279 h 264319"/>
              <a:gd name="connsiteX3" fmla="*/ 319385 w 352425"/>
              <a:gd name="connsiteY3" fmla="*/ 264319 h 264319"/>
              <a:gd name="connsiteX4" fmla="*/ 33040 w 352425"/>
              <a:gd name="connsiteY4" fmla="*/ 264319 h 264319"/>
              <a:gd name="connsiteX5" fmla="*/ 0 w 352425"/>
              <a:gd name="connsiteY5" fmla="*/ 231279 h 264319"/>
              <a:gd name="connsiteX6" fmla="*/ 0 w 352425"/>
              <a:gd name="connsiteY6" fmla="*/ 90584 h 264319"/>
              <a:gd name="connsiteX7" fmla="*/ 6677 w 352425"/>
              <a:gd name="connsiteY7" fmla="*/ 87350 h 264319"/>
              <a:gd name="connsiteX8" fmla="*/ 112749 w 352425"/>
              <a:gd name="connsiteY8" fmla="*/ 165544 h 264319"/>
              <a:gd name="connsiteX9" fmla="*/ 176213 w 352425"/>
              <a:gd name="connsiteY9" fmla="*/ 198308 h 264319"/>
              <a:gd name="connsiteX10" fmla="*/ 239745 w 352425"/>
              <a:gd name="connsiteY10" fmla="*/ 165544 h 264319"/>
              <a:gd name="connsiteX11" fmla="*/ 345748 w 352425"/>
              <a:gd name="connsiteY11" fmla="*/ 87281 h 264319"/>
              <a:gd name="connsiteX12" fmla="*/ 350094 w 352425"/>
              <a:gd name="connsiteY12" fmla="*/ 86833 h 264319"/>
              <a:gd name="connsiteX13" fmla="*/ 33040 w 352425"/>
              <a:gd name="connsiteY13" fmla="*/ 0 h 264319"/>
              <a:gd name="connsiteX14" fmla="*/ 319385 w 352425"/>
              <a:gd name="connsiteY14" fmla="*/ 0 h 264319"/>
              <a:gd name="connsiteX15" fmla="*/ 352425 w 352425"/>
              <a:gd name="connsiteY15" fmla="*/ 33040 h 264319"/>
              <a:gd name="connsiteX16" fmla="*/ 352425 w 352425"/>
              <a:gd name="connsiteY16" fmla="*/ 46119 h 264319"/>
              <a:gd name="connsiteX17" fmla="*/ 346092 w 352425"/>
              <a:gd name="connsiteY17" fmla="*/ 59128 h 264319"/>
              <a:gd name="connsiteX18" fmla="*/ 226736 w 352425"/>
              <a:gd name="connsiteY18" fmla="*/ 147716 h 264319"/>
              <a:gd name="connsiteX19" fmla="*/ 176213 w 352425"/>
              <a:gd name="connsiteY19" fmla="*/ 176213 h 264319"/>
              <a:gd name="connsiteX20" fmla="*/ 125689 w 352425"/>
              <a:gd name="connsiteY20" fmla="*/ 147716 h 264319"/>
              <a:gd name="connsiteX21" fmla="*/ 6333 w 352425"/>
              <a:gd name="connsiteY21" fmla="*/ 59128 h 264319"/>
              <a:gd name="connsiteX22" fmla="*/ 0 w 352425"/>
              <a:gd name="connsiteY22" fmla="*/ 46119 h 264319"/>
              <a:gd name="connsiteX23" fmla="*/ 0 w 352425"/>
              <a:gd name="connsiteY23" fmla="*/ 33040 h 264319"/>
              <a:gd name="connsiteX24" fmla="*/ 33040 w 352425"/>
              <a:gd name="connsiteY24" fmla="*/ 0 h 264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52425" h="264319">
                <a:moveTo>
                  <a:pt x="350094" y="86833"/>
                </a:moveTo>
                <a:cubicBezTo>
                  <a:pt x="351427" y="87487"/>
                  <a:pt x="352425" y="88829"/>
                  <a:pt x="352425" y="90516"/>
                </a:cubicBezTo>
                <a:lnTo>
                  <a:pt x="352425" y="231279"/>
                </a:lnTo>
                <a:cubicBezTo>
                  <a:pt x="352425" y="249520"/>
                  <a:pt x="337626" y="264319"/>
                  <a:pt x="319385" y="264319"/>
                </a:cubicBezTo>
                <a:lnTo>
                  <a:pt x="33040" y="264319"/>
                </a:lnTo>
                <a:cubicBezTo>
                  <a:pt x="14799" y="264319"/>
                  <a:pt x="0" y="249520"/>
                  <a:pt x="0" y="231279"/>
                </a:cubicBezTo>
                <a:lnTo>
                  <a:pt x="0" y="90584"/>
                </a:lnTo>
                <a:cubicBezTo>
                  <a:pt x="0" y="87143"/>
                  <a:pt x="3924" y="85216"/>
                  <a:pt x="6677" y="87350"/>
                </a:cubicBezTo>
                <a:cubicBezTo>
                  <a:pt x="22095" y="99326"/>
                  <a:pt x="42539" y="114539"/>
                  <a:pt x="112749" y="165544"/>
                </a:cubicBezTo>
                <a:cubicBezTo>
                  <a:pt x="127273" y="176144"/>
                  <a:pt x="151777" y="198446"/>
                  <a:pt x="176213" y="198308"/>
                </a:cubicBezTo>
                <a:cubicBezTo>
                  <a:pt x="200786" y="198515"/>
                  <a:pt x="225773" y="175731"/>
                  <a:pt x="239745" y="165544"/>
                </a:cubicBezTo>
                <a:cubicBezTo>
                  <a:pt x="309955" y="114539"/>
                  <a:pt x="330330" y="99258"/>
                  <a:pt x="345748" y="87281"/>
                </a:cubicBezTo>
                <a:cubicBezTo>
                  <a:pt x="347091" y="86214"/>
                  <a:pt x="348760" y="86179"/>
                  <a:pt x="350094" y="86833"/>
                </a:cubicBezTo>
                <a:close/>
                <a:moveTo>
                  <a:pt x="33040" y="0"/>
                </a:moveTo>
                <a:lnTo>
                  <a:pt x="319385" y="0"/>
                </a:lnTo>
                <a:cubicBezTo>
                  <a:pt x="337626" y="0"/>
                  <a:pt x="352425" y="14800"/>
                  <a:pt x="352425" y="33040"/>
                </a:cubicBezTo>
                <a:lnTo>
                  <a:pt x="352425" y="46119"/>
                </a:lnTo>
                <a:cubicBezTo>
                  <a:pt x="352425" y="51213"/>
                  <a:pt x="350085" y="56031"/>
                  <a:pt x="346092" y="59128"/>
                </a:cubicBezTo>
                <a:cubicBezTo>
                  <a:pt x="325030" y="75648"/>
                  <a:pt x="318077" y="81430"/>
                  <a:pt x="226736" y="147716"/>
                </a:cubicBezTo>
                <a:cubicBezTo>
                  <a:pt x="215172" y="156114"/>
                  <a:pt x="192182" y="176489"/>
                  <a:pt x="176213" y="176213"/>
                </a:cubicBezTo>
                <a:cubicBezTo>
                  <a:pt x="160243" y="176489"/>
                  <a:pt x="137254" y="156114"/>
                  <a:pt x="125689" y="147716"/>
                </a:cubicBezTo>
                <a:cubicBezTo>
                  <a:pt x="34348" y="81430"/>
                  <a:pt x="27396" y="75579"/>
                  <a:pt x="6333" y="59128"/>
                </a:cubicBezTo>
                <a:cubicBezTo>
                  <a:pt x="2341" y="55962"/>
                  <a:pt x="0" y="51213"/>
                  <a:pt x="0" y="46119"/>
                </a:cubicBezTo>
                <a:lnTo>
                  <a:pt x="0" y="33040"/>
                </a:lnTo>
                <a:cubicBezTo>
                  <a:pt x="0" y="14800"/>
                  <a:pt x="14799" y="0"/>
                  <a:pt x="330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7C18C597-E5CF-D54F-861D-59E8C445F254}"/>
              </a:ext>
            </a:extLst>
          </p:cNvPr>
          <p:cNvSpPr txBox="1"/>
          <p:nvPr/>
        </p:nvSpPr>
        <p:spPr>
          <a:xfrm>
            <a:off x="5050358" y="5345994"/>
            <a:ext cx="352425" cy="352426"/>
          </a:xfrm>
          <a:custGeom>
            <a:avLst/>
            <a:gdLst>
              <a:gd name="connsiteX0" fmla="*/ 121146 w 352425"/>
              <a:gd name="connsiteY0" fmla="*/ 181720 h 352426"/>
              <a:gd name="connsiteX1" fmla="*/ 231279 w 352425"/>
              <a:gd name="connsiteY1" fmla="*/ 181720 h 352426"/>
              <a:gd name="connsiteX2" fmla="*/ 242292 w 352425"/>
              <a:gd name="connsiteY2" fmla="*/ 192734 h 352426"/>
              <a:gd name="connsiteX3" fmla="*/ 242292 w 352425"/>
              <a:gd name="connsiteY3" fmla="*/ 203747 h 352426"/>
              <a:gd name="connsiteX4" fmla="*/ 231279 w 352425"/>
              <a:gd name="connsiteY4" fmla="*/ 214760 h 352426"/>
              <a:gd name="connsiteX5" fmla="*/ 121146 w 352425"/>
              <a:gd name="connsiteY5" fmla="*/ 214760 h 352426"/>
              <a:gd name="connsiteX6" fmla="*/ 110133 w 352425"/>
              <a:gd name="connsiteY6" fmla="*/ 203747 h 352426"/>
              <a:gd name="connsiteX7" fmla="*/ 110133 w 352425"/>
              <a:gd name="connsiteY7" fmla="*/ 192734 h 352426"/>
              <a:gd name="connsiteX8" fmla="*/ 121146 w 352425"/>
              <a:gd name="connsiteY8" fmla="*/ 181720 h 352426"/>
              <a:gd name="connsiteX9" fmla="*/ 0 w 352425"/>
              <a:gd name="connsiteY9" fmla="*/ 172676 h 352426"/>
              <a:gd name="connsiteX10" fmla="*/ 143957 w 352425"/>
              <a:gd name="connsiteY10" fmla="*/ 276669 h 352426"/>
              <a:gd name="connsiteX11" fmla="*/ 176213 w 352425"/>
              <a:gd name="connsiteY11" fmla="*/ 287124 h 352426"/>
              <a:gd name="connsiteX12" fmla="*/ 208468 w 352425"/>
              <a:gd name="connsiteY12" fmla="*/ 276669 h 352426"/>
              <a:gd name="connsiteX13" fmla="*/ 352425 w 352425"/>
              <a:gd name="connsiteY13" fmla="*/ 172676 h 352426"/>
              <a:gd name="connsiteX14" fmla="*/ 352425 w 352425"/>
              <a:gd name="connsiteY14" fmla="*/ 319387 h 352426"/>
              <a:gd name="connsiteX15" fmla="*/ 319385 w 352425"/>
              <a:gd name="connsiteY15" fmla="*/ 352426 h 352426"/>
              <a:gd name="connsiteX16" fmla="*/ 33040 w 352425"/>
              <a:gd name="connsiteY16" fmla="*/ 352426 h 352426"/>
              <a:gd name="connsiteX17" fmla="*/ 0 w 352425"/>
              <a:gd name="connsiteY17" fmla="*/ 319387 h 352426"/>
              <a:gd name="connsiteX18" fmla="*/ 121146 w 352425"/>
              <a:gd name="connsiteY18" fmla="*/ 115641 h 352426"/>
              <a:gd name="connsiteX19" fmla="*/ 231279 w 352425"/>
              <a:gd name="connsiteY19" fmla="*/ 115641 h 352426"/>
              <a:gd name="connsiteX20" fmla="*/ 242292 w 352425"/>
              <a:gd name="connsiteY20" fmla="*/ 126654 h 352426"/>
              <a:gd name="connsiteX21" fmla="*/ 242292 w 352425"/>
              <a:gd name="connsiteY21" fmla="*/ 137667 h 352426"/>
              <a:gd name="connsiteX22" fmla="*/ 231279 w 352425"/>
              <a:gd name="connsiteY22" fmla="*/ 148681 h 352426"/>
              <a:gd name="connsiteX23" fmla="*/ 121146 w 352425"/>
              <a:gd name="connsiteY23" fmla="*/ 148681 h 352426"/>
              <a:gd name="connsiteX24" fmla="*/ 110133 w 352425"/>
              <a:gd name="connsiteY24" fmla="*/ 137667 h 352426"/>
              <a:gd name="connsiteX25" fmla="*/ 110133 w 352425"/>
              <a:gd name="connsiteY25" fmla="*/ 126654 h 352426"/>
              <a:gd name="connsiteX26" fmla="*/ 121146 w 352425"/>
              <a:gd name="connsiteY26" fmla="*/ 115641 h 352426"/>
              <a:gd name="connsiteX27" fmla="*/ 176213 w 352425"/>
              <a:gd name="connsiteY27" fmla="*/ 2 h 352426"/>
              <a:gd name="connsiteX28" fmla="*/ 226743 w 352425"/>
              <a:gd name="connsiteY28" fmla="*/ 28527 h 352426"/>
              <a:gd name="connsiteX29" fmla="*/ 232966 w 352425"/>
              <a:gd name="connsiteY29" fmla="*/ 33042 h 352426"/>
              <a:gd name="connsiteX30" fmla="*/ 286346 w 352425"/>
              <a:gd name="connsiteY30" fmla="*/ 33042 h 352426"/>
              <a:gd name="connsiteX31" fmla="*/ 319385 w 352425"/>
              <a:gd name="connsiteY31" fmla="*/ 66082 h 352426"/>
              <a:gd name="connsiteX32" fmla="*/ 319385 w 352425"/>
              <a:gd name="connsiteY32" fmla="*/ 96465 h 352426"/>
              <a:gd name="connsiteX33" fmla="*/ 339767 w 352425"/>
              <a:gd name="connsiteY33" fmla="*/ 112166 h 352426"/>
              <a:gd name="connsiteX34" fmla="*/ 352425 w 352425"/>
              <a:gd name="connsiteY34" fmla="*/ 138164 h 352426"/>
              <a:gd name="connsiteX35" fmla="*/ 352425 w 352425"/>
              <a:gd name="connsiteY35" fmla="*/ 145495 h 352426"/>
              <a:gd name="connsiteX36" fmla="*/ 286346 w 352425"/>
              <a:gd name="connsiteY36" fmla="*/ 193230 h 352426"/>
              <a:gd name="connsiteX37" fmla="*/ 286346 w 352425"/>
              <a:gd name="connsiteY37" fmla="*/ 66082 h 352426"/>
              <a:gd name="connsiteX38" fmla="*/ 66080 w 352425"/>
              <a:gd name="connsiteY38" fmla="*/ 66082 h 352426"/>
              <a:gd name="connsiteX39" fmla="*/ 66080 w 352425"/>
              <a:gd name="connsiteY39" fmla="*/ 193230 h 352426"/>
              <a:gd name="connsiteX40" fmla="*/ 0 w 352425"/>
              <a:gd name="connsiteY40" fmla="*/ 145495 h 352426"/>
              <a:gd name="connsiteX41" fmla="*/ 0 w 352425"/>
              <a:gd name="connsiteY41" fmla="*/ 138164 h 352426"/>
              <a:gd name="connsiteX42" fmla="*/ 12658 w 352425"/>
              <a:gd name="connsiteY42" fmla="*/ 112166 h 352426"/>
              <a:gd name="connsiteX43" fmla="*/ 33040 w 352425"/>
              <a:gd name="connsiteY43" fmla="*/ 96465 h 352426"/>
              <a:gd name="connsiteX44" fmla="*/ 33040 w 352425"/>
              <a:gd name="connsiteY44" fmla="*/ 66082 h 352426"/>
              <a:gd name="connsiteX45" fmla="*/ 66080 w 352425"/>
              <a:gd name="connsiteY45" fmla="*/ 33042 h 352426"/>
              <a:gd name="connsiteX46" fmla="*/ 119460 w 352425"/>
              <a:gd name="connsiteY46" fmla="*/ 33042 h 352426"/>
              <a:gd name="connsiteX47" fmla="*/ 125682 w 352425"/>
              <a:gd name="connsiteY47" fmla="*/ 28527 h 352426"/>
              <a:gd name="connsiteX48" fmla="*/ 176213 w 352425"/>
              <a:gd name="connsiteY48" fmla="*/ 2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52425" h="352426">
                <a:moveTo>
                  <a:pt x="121146" y="181720"/>
                </a:moveTo>
                <a:lnTo>
                  <a:pt x="231279" y="181720"/>
                </a:lnTo>
                <a:cubicBezTo>
                  <a:pt x="237364" y="181720"/>
                  <a:pt x="242292" y="186649"/>
                  <a:pt x="242292" y="192734"/>
                </a:cubicBezTo>
                <a:lnTo>
                  <a:pt x="242292" y="203747"/>
                </a:lnTo>
                <a:cubicBezTo>
                  <a:pt x="242292" y="209832"/>
                  <a:pt x="237364" y="214760"/>
                  <a:pt x="231279" y="214760"/>
                </a:cubicBezTo>
                <a:lnTo>
                  <a:pt x="121146" y="214760"/>
                </a:lnTo>
                <a:cubicBezTo>
                  <a:pt x="115062" y="214760"/>
                  <a:pt x="110133" y="209832"/>
                  <a:pt x="110133" y="203747"/>
                </a:cubicBezTo>
                <a:lnTo>
                  <a:pt x="110133" y="192734"/>
                </a:lnTo>
                <a:cubicBezTo>
                  <a:pt x="110133" y="186649"/>
                  <a:pt x="115062" y="181720"/>
                  <a:pt x="121146" y="181720"/>
                </a:cubicBezTo>
                <a:close/>
                <a:moveTo>
                  <a:pt x="0" y="172676"/>
                </a:moveTo>
                <a:lnTo>
                  <a:pt x="143957" y="276669"/>
                </a:lnTo>
                <a:cubicBezTo>
                  <a:pt x="153608" y="283642"/>
                  <a:pt x="164910" y="287124"/>
                  <a:pt x="176213" y="287124"/>
                </a:cubicBezTo>
                <a:cubicBezTo>
                  <a:pt x="187515" y="287124"/>
                  <a:pt x="198817" y="283634"/>
                  <a:pt x="208468" y="276669"/>
                </a:cubicBezTo>
                <a:lnTo>
                  <a:pt x="352425" y="172676"/>
                </a:lnTo>
                <a:lnTo>
                  <a:pt x="352425" y="319387"/>
                </a:lnTo>
                <a:cubicBezTo>
                  <a:pt x="352425" y="337634"/>
                  <a:pt x="337633" y="352426"/>
                  <a:pt x="319385" y="352426"/>
                </a:cubicBezTo>
                <a:lnTo>
                  <a:pt x="33040" y="352426"/>
                </a:lnTo>
                <a:cubicBezTo>
                  <a:pt x="14793" y="352426"/>
                  <a:pt x="0" y="337634"/>
                  <a:pt x="0" y="319387"/>
                </a:cubicBezTo>
                <a:close/>
                <a:moveTo>
                  <a:pt x="121146" y="115641"/>
                </a:moveTo>
                <a:lnTo>
                  <a:pt x="231279" y="115641"/>
                </a:lnTo>
                <a:cubicBezTo>
                  <a:pt x="237364" y="115641"/>
                  <a:pt x="242292" y="120569"/>
                  <a:pt x="242292" y="126654"/>
                </a:cubicBezTo>
                <a:lnTo>
                  <a:pt x="242292" y="137667"/>
                </a:lnTo>
                <a:cubicBezTo>
                  <a:pt x="242292" y="143752"/>
                  <a:pt x="237364" y="148681"/>
                  <a:pt x="231279" y="148681"/>
                </a:cubicBezTo>
                <a:lnTo>
                  <a:pt x="121146" y="148681"/>
                </a:lnTo>
                <a:cubicBezTo>
                  <a:pt x="115062" y="148681"/>
                  <a:pt x="110133" y="143752"/>
                  <a:pt x="110133" y="137667"/>
                </a:cubicBezTo>
                <a:lnTo>
                  <a:pt x="110133" y="126654"/>
                </a:lnTo>
                <a:cubicBezTo>
                  <a:pt x="110133" y="120569"/>
                  <a:pt x="115062" y="115641"/>
                  <a:pt x="121146" y="115641"/>
                </a:cubicBezTo>
                <a:close/>
                <a:moveTo>
                  <a:pt x="176213" y="2"/>
                </a:moveTo>
                <a:cubicBezTo>
                  <a:pt x="192182" y="-238"/>
                  <a:pt x="215172" y="20081"/>
                  <a:pt x="226743" y="28527"/>
                </a:cubicBezTo>
                <a:cubicBezTo>
                  <a:pt x="228925" y="30110"/>
                  <a:pt x="230873" y="31528"/>
                  <a:pt x="232966" y="33042"/>
                </a:cubicBezTo>
                <a:lnTo>
                  <a:pt x="286346" y="33042"/>
                </a:lnTo>
                <a:cubicBezTo>
                  <a:pt x="304593" y="33042"/>
                  <a:pt x="319385" y="47835"/>
                  <a:pt x="319385" y="66082"/>
                </a:cubicBezTo>
                <a:lnTo>
                  <a:pt x="319385" y="96465"/>
                </a:lnTo>
                <a:cubicBezTo>
                  <a:pt x="327900" y="102894"/>
                  <a:pt x="333675" y="107389"/>
                  <a:pt x="339767" y="112166"/>
                </a:cubicBezTo>
                <a:cubicBezTo>
                  <a:pt x="347758" y="118429"/>
                  <a:pt x="352425" y="128018"/>
                  <a:pt x="352425" y="138164"/>
                </a:cubicBezTo>
                <a:lnTo>
                  <a:pt x="352425" y="145495"/>
                </a:lnTo>
                <a:lnTo>
                  <a:pt x="286346" y="193230"/>
                </a:lnTo>
                <a:lnTo>
                  <a:pt x="286346" y="66082"/>
                </a:lnTo>
                <a:lnTo>
                  <a:pt x="66080" y="66082"/>
                </a:lnTo>
                <a:lnTo>
                  <a:pt x="66080" y="193230"/>
                </a:lnTo>
                <a:lnTo>
                  <a:pt x="0" y="145495"/>
                </a:lnTo>
                <a:lnTo>
                  <a:pt x="0" y="138164"/>
                </a:lnTo>
                <a:cubicBezTo>
                  <a:pt x="2" y="129288"/>
                  <a:pt x="5672" y="117641"/>
                  <a:pt x="12658" y="112166"/>
                </a:cubicBezTo>
                <a:cubicBezTo>
                  <a:pt x="18751" y="107389"/>
                  <a:pt x="24525" y="102887"/>
                  <a:pt x="33040" y="96465"/>
                </a:cubicBezTo>
                <a:lnTo>
                  <a:pt x="33040" y="66082"/>
                </a:lnTo>
                <a:cubicBezTo>
                  <a:pt x="33040" y="47835"/>
                  <a:pt x="47832" y="33042"/>
                  <a:pt x="66080" y="33042"/>
                </a:cubicBezTo>
                <a:lnTo>
                  <a:pt x="119460" y="33042"/>
                </a:lnTo>
                <a:cubicBezTo>
                  <a:pt x="121552" y="31528"/>
                  <a:pt x="123500" y="30110"/>
                  <a:pt x="125682" y="28527"/>
                </a:cubicBezTo>
                <a:cubicBezTo>
                  <a:pt x="137260" y="20081"/>
                  <a:pt x="160243" y="-238"/>
                  <a:pt x="176213" y="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44" name="TextBox 343">
            <a:extLst>
              <a:ext uri="{FF2B5EF4-FFF2-40B4-BE49-F238E27FC236}">
                <a16:creationId xmlns:a16="http://schemas.microsoft.com/office/drawing/2014/main" id="{5770BD8B-61ED-0849-AFB1-213395959CEB}"/>
              </a:ext>
            </a:extLst>
          </p:cNvPr>
          <p:cNvSpPr txBox="1"/>
          <p:nvPr/>
        </p:nvSpPr>
        <p:spPr>
          <a:xfrm>
            <a:off x="8461913" y="5345995"/>
            <a:ext cx="308372" cy="352425"/>
          </a:xfrm>
          <a:custGeom>
            <a:avLst/>
            <a:gdLst>
              <a:gd name="connsiteX0" fmla="*/ 0 w 308372"/>
              <a:gd name="connsiteY0" fmla="*/ 231279 h 352425"/>
              <a:gd name="connsiteX1" fmla="*/ 154186 w 308372"/>
              <a:gd name="connsiteY1" fmla="*/ 264713 h 352425"/>
              <a:gd name="connsiteX2" fmla="*/ 308372 w 308372"/>
              <a:gd name="connsiteY2" fmla="*/ 231279 h 352425"/>
              <a:gd name="connsiteX3" fmla="*/ 308372 w 308372"/>
              <a:gd name="connsiteY3" fmla="*/ 302079 h 352425"/>
              <a:gd name="connsiteX4" fmla="*/ 154186 w 308372"/>
              <a:gd name="connsiteY4" fmla="*/ 352425 h 352425"/>
              <a:gd name="connsiteX5" fmla="*/ 0 w 308372"/>
              <a:gd name="connsiteY5" fmla="*/ 302079 h 352425"/>
              <a:gd name="connsiteX6" fmla="*/ 0 w 308372"/>
              <a:gd name="connsiteY6" fmla="*/ 121147 h 352425"/>
              <a:gd name="connsiteX7" fmla="*/ 154186 w 308372"/>
              <a:gd name="connsiteY7" fmla="*/ 154581 h 352425"/>
              <a:gd name="connsiteX8" fmla="*/ 308372 w 308372"/>
              <a:gd name="connsiteY8" fmla="*/ 121147 h 352425"/>
              <a:gd name="connsiteX9" fmla="*/ 308372 w 308372"/>
              <a:gd name="connsiteY9" fmla="*/ 191947 h 352425"/>
              <a:gd name="connsiteX10" fmla="*/ 154186 w 308372"/>
              <a:gd name="connsiteY10" fmla="*/ 242294 h 352425"/>
              <a:gd name="connsiteX11" fmla="*/ 0 w 308372"/>
              <a:gd name="connsiteY11" fmla="*/ 191947 h 352425"/>
              <a:gd name="connsiteX12" fmla="*/ 154186 w 308372"/>
              <a:gd name="connsiteY12" fmla="*/ 0 h 352425"/>
              <a:gd name="connsiteX13" fmla="*/ 308372 w 308372"/>
              <a:gd name="connsiteY13" fmla="*/ 50347 h 352425"/>
              <a:gd name="connsiteX14" fmla="*/ 308372 w 308372"/>
              <a:gd name="connsiteY14" fmla="*/ 81814 h 352425"/>
              <a:gd name="connsiteX15" fmla="*/ 154186 w 308372"/>
              <a:gd name="connsiteY15" fmla="*/ 132160 h 352425"/>
              <a:gd name="connsiteX16" fmla="*/ 0 w 308372"/>
              <a:gd name="connsiteY16" fmla="*/ 81814 h 352425"/>
              <a:gd name="connsiteX17" fmla="*/ 0 w 308372"/>
              <a:gd name="connsiteY17" fmla="*/ 50347 h 352425"/>
              <a:gd name="connsiteX18" fmla="*/ 154186 w 308372"/>
              <a:gd name="connsiteY18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08372" h="352425">
                <a:moveTo>
                  <a:pt x="0" y="231279"/>
                </a:moveTo>
                <a:cubicBezTo>
                  <a:pt x="33126" y="254092"/>
                  <a:pt x="93756" y="264713"/>
                  <a:pt x="154186" y="264713"/>
                </a:cubicBezTo>
                <a:cubicBezTo>
                  <a:pt x="214616" y="264713"/>
                  <a:pt x="275245" y="254092"/>
                  <a:pt x="308372" y="231279"/>
                </a:cubicBezTo>
                <a:lnTo>
                  <a:pt x="308372" y="302079"/>
                </a:lnTo>
                <a:cubicBezTo>
                  <a:pt x="308372" y="329809"/>
                  <a:pt x="239310" y="352425"/>
                  <a:pt x="154186" y="352425"/>
                </a:cubicBezTo>
                <a:cubicBezTo>
                  <a:pt x="69062" y="352425"/>
                  <a:pt x="0" y="329809"/>
                  <a:pt x="0" y="302079"/>
                </a:cubicBezTo>
                <a:close/>
                <a:moveTo>
                  <a:pt x="0" y="121147"/>
                </a:moveTo>
                <a:cubicBezTo>
                  <a:pt x="33126" y="143960"/>
                  <a:pt x="93756" y="154581"/>
                  <a:pt x="154186" y="154581"/>
                </a:cubicBezTo>
                <a:cubicBezTo>
                  <a:pt x="214616" y="154581"/>
                  <a:pt x="275245" y="143960"/>
                  <a:pt x="308372" y="121147"/>
                </a:cubicBezTo>
                <a:lnTo>
                  <a:pt x="308372" y="191947"/>
                </a:lnTo>
                <a:cubicBezTo>
                  <a:pt x="308372" y="219677"/>
                  <a:pt x="239310" y="242294"/>
                  <a:pt x="154186" y="242294"/>
                </a:cubicBezTo>
                <a:cubicBezTo>
                  <a:pt x="69062" y="242294"/>
                  <a:pt x="0" y="219677"/>
                  <a:pt x="0" y="191947"/>
                </a:cubicBezTo>
                <a:close/>
                <a:moveTo>
                  <a:pt x="154186" y="0"/>
                </a:moveTo>
                <a:cubicBezTo>
                  <a:pt x="239310" y="0"/>
                  <a:pt x="308372" y="22617"/>
                  <a:pt x="308372" y="50347"/>
                </a:cubicBezTo>
                <a:lnTo>
                  <a:pt x="308372" y="81814"/>
                </a:lnTo>
                <a:cubicBezTo>
                  <a:pt x="308372" y="109543"/>
                  <a:pt x="239310" y="132160"/>
                  <a:pt x="154186" y="132160"/>
                </a:cubicBezTo>
                <a:cubicBezTo>
                  <a:pt x="69062" y="132160"/>
                  <a:pt x="0" y="109543"/>
                  <a:pt x="0" y="81814"/>
                </a:cubicBezTo>
                <a:lnTo>
                  <a:pt x="0" y="50347"/>
                </a:lnTo>
                <a:cubicBezTo>
                  <a:pt x="0" y="22617"/>
                  <a:pt x="69062" y="0"/>
                  <a:pt x="1541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41" name="TextBox 340">
            <a:extLst>
              <a:ext uri="{FF2B5EF4-FFF2-40B4-BE49-F238E27FC236}">
                <a16:creationId xmlns:a16="http://schemas.microsoft.com/office/drawing/2014/main" id="{20573904-46B9-744B-8D04-9EC1ECDCF52A}"/>
              </a:ext>
            </a:extLst>
          </p:cNvPr>
          <p:cNvSpPr txBox="1"/>
          <p:nvPr/>
        </p:nvSpPr>
        <p:spPr>
          <a:xfrm>
            <a:off x="5897015" y="5345995"/>
            <a:ext cx="352425" cy="352425"/>
          </a:xfrm>
          <a:custGeom>
            <a:avLst/>
            <a:gdLst>
              <a:gd name="connsiteX0" fmla="*/ 22027 w 352425"/>
              <a:gd name="connsiteY0" fmla="*/ 242293 h 352425"/>
              <a:gd name="connsiteX1" fmla="*/ 44329 w 352425"/>
              <a:gd name="connsiteY1" fmla="*/ 242293 h 352425"/>
              <a:gd name="connsiteX2" fmla="*/ 94577 w 352425"/>
              <a:gd name="connsiteY2" fmla="*/ 286346 h 352425"/>
              <a:gd name="connsiteX3" fmla="*/ 50661 w 352425"/>
              <a:gd name="connsiteY3" fmla="*/ 286346 h 352425"/>
              <a:gd name="connsiteX4" fmla="*/ 44053 w 352425"/>
              <a:gd name="connsiteY4" fmla="*/ 291852 h 352425"/>
              <a:gd name="connsiteX5" fmla="*/ 44053 w 352425"/>
              <a:gd name="connsiteY5" fmla="*/ 302866 h 352425"/>
              <a:gd name="connsiteX6" fmla="*/ 50661 w 352425"/>
              <a:gd name="connsiteY6" fmla="*/ 308372 h 352425"/>
              <a:gd name="connsiteX7" fmla="*/ 301695 w 352425"/>
              <a:gd name="connsiteY7" fmla="*/ 308372 h 352425"/>
              <a:gd name="connsiteX8" fmla="*/ 308303 w 352425"/>
              <a:gd name="connsiteY8" fmla="*/ 302866 h 352425"/>
              <a:gd name="connsiteX9" fmla="*/ 308303 w 352425"/>
              <a:gd name="connsiteY9" fmla="*/ 291852 h 352425"/>
              <a:gd name="connsiteX10" fmla="*/ 301695 w 352425"/>
              <a:gd name="connsiteY10" fmla="*/ 286346 h 352425"/>
              <a:gd name="connsiteX11" fmla="*/ 257780 w 352425"/>
              <a:gd name="connsiteY11" fmla="*/ 286346 h 352425"/>
              <a:gd name="connsiteX12" fmla="*/ 308028 w 352425"/>
              <a:gd name="connsiteY12" fmla="*/ 242293 h 352425"/>
              <a:gd name="connsiteX13" fmla="*/ 330398 w 352425"/>
              <a:gd name="connsiteY13" fmla="*/ 242293 h 352425"/>
              <a:gd name="connsiteX14" fmla="*/ 352425 w 352425"/>
              <a:gd name="connsiteY14" fmla="*/ 264319 h 352425"/>
              <a:gd name="connsiteX15" fmla="*/ 352425 w 352425"/>
              <a:gd name="connsiteY15" fmla="*/ 330399 h 352425"/>
              <a:gd name="connsiteX16" fmla="*/ 330398 w 352425"/>
              <a:gd name="connsiteY16" fmla="*/ 352425 h 352425"/>
              <a:gd name="connsiteX17" fmla="*/ 22027 w 352425"/>
              <a:gd name="connsiteY17" fmla="*/ 352425 h 352425"/>
              <a:gd name="connsiteX18" fmla="*/ 0 w 352425"/>
              <a:gd name="connsiteY18" fmla="*/ 330399 h 352425"/>
              <a:gd name="connsiteX19" fmla="*/ 0 w 352425"/>
              <a:gd name="connsiteY19" fmla="*/ 264319 h 352425"/>
              <a:gd name="connsiteX20" fmla="*/ 22027 w 352425"/>
              <a:gd name="connsiteY20" fmla="*/ 242293 h 352425"/>
              <a:gd name="connsiteX21" fmla="*/ 172358 w 352425"/>
              <a:gd name="connsiteY21" fmla="*/ 44053 h 352425"/>
              <a:gd name="connsiteX22" fmla="*/ 160931 w 352425"/>
              <a:gd name="connsiteY22" fmla="*/ 55480 h 352425"/>
              <a:gd name="connsiteX23" fmla="*/ 160931 w 352425"/>
              <a:gd name="connsiteY23" fmla="*/ 67044 h 352425"/>
              <a:gd name="connsiteX24" fmla="*/ 120251 w 352425"/>
              <a:gd name="connsiteY24" fmla="*/ 109995 h 352425"/>
              <a:gd name="connsiteX25" fmla="*/ 150332 w 352425"/>
              <a:gd name="connsiteY25" fmla="*/ 151364 h 352425"/>
              <a:gd name="connsiteX26" fmla="*/ 193214 w 352425"/>
              <a:gd name="connsiteY26" fmla="*/ 164236 h 352425"/>
              <a:gd name="connsiteX27" fmla="*/ 201543 w 352425"/>
              <a:gd name="connsiteY27" fmla="*/ 176351 h 352425"/>
              <a:gd name="connsiteX28" fmla="*/ 190323 w 352425"/>
              <a:gd name="connsiteY28" fmla="*/ 188947 h 352425"/>
              <a:gd name="connsiteX29" fmla="*/ 163547 w 352425"/>
              <a:gd name="connsiteY29" fmla="*/ 188947 h 352425"/>
              <a:gd name="connsiteX30" fmla="*/ 151295 w 352425"/>
              <a:gd name="connsiteY30" fmla="*/ 185437 h 352425"/>
              <a:gd name="connsiteX31" fmla="*/ 141658 w 352425"/>
              <a:gd name="connsiteY31" fmla="*/ 186125 h 352425"/>
              <a:gd name="connsiteX32" fmla="*/ 130439 w 352425"/>
              <a:gd name="connsiteY32" fmla="*/ 196794 h 352425"/>
              <a:gd name="connsiteX33" fmla="*/ 131265 w 352425"/>
              <a:gd name="connsiteY33" fmla="*/ 208564 h 352425"/>
              <a:gd name="connsiteX34" fmla="*/ 160863 w 352425"/>
              <a:gd name="connsiteY34" fmla="*/ 219165 h 352425"/>
              <a:gd name="connsiteX35" fmla="*/ 160863 w 352425"/>
              <a:gd name="connsiteY35" fmla="*/ 230867 h 352425"/>
              <a:gd name="connsiteX36" fmla="*/ 172289 w 352425"/>
              <a:gd name="connsiteY36" fmla="*/ 242293 h 352425"/>
              <a:gd name="connsiteX37" fmla="*/ 179930 w 352425"/>
              <a:gd name="connsiteY37" fmla="*/ 242293 h 352425"/>
              <a:gd name="connsiteX38" fmla="*/ 191356 w 352425"/>
              <a:gd name="connsiteY38" fmla="*/ 230867 h 352425"/>
              <a:gd name="connsiteX39" fmla="*/ 191356 w 352425"/>
              <a:gd name="connsiteY39" fmla="*/ 219302 h 352425"/>
              <a:gd name="connsiteX40" fmla="*/ 232036 w 352425"/>
              <a:gd name="connsiteY40" fmla="*/ 176351 h 352425"/>
              <a:gd name="connsiteX41" fmla="*/ 201956 w 352425"/>
              <a:gd name="connsiteY41" fmla="*/ 134982 h 352425"/>
              <a:gd name="connsiteX42" fmla="*/ 159073 w 352425"/>
              <a:gd name="connsiteY42" fmla="*/ 122110 h 352425"/>
              <a:gd name="connsiteX43" fmla="*/ 150744 w 352425"/>
              <a:gd name="connsiteY43" fmla="*/ 109995 h 352425"/>
              <a:gd name="connsiteX44" fmla="*/ 161964 w 352425"/>
              <a:gd name="connsiteY44" fmla="*/ 97399 h 352425"/>
              <a:gd name="connsiteX45" fmla="*/ 188740 w 352425"/>
              <a:gd name="connsiteY45" fmla="*/ 97399 h 352425"/>
              <a:gd name="connsiteX46" fmla="*/ 200992 w 352425"/>
              <a:gd name="connsiteY46" fmla="*/ 100909 h 352425"/>
              <a:gd name="connsiteX47" fmla="*/ 210629 w 352425"/>
              <a:gd name="connsiteY47" fmla="*/ 100221 h 352425"/>
              <a:gd name="connsiteX48" fmla="*/ 221849 w 352425"/>
              <a:gd name="connsiteY48" fmla="*/ 89552 h 352425"/>
              <a:gd name="connsiteX49" fmla="*/ 221023 w 352425"/>
              <a:gd name="connsiteY49" fmla="*/ 77782 h 352425"/>
              <a:gd name="connsiteX50" fmla="*/ 191424 w 352425"/>
              <a:gd name="connsiteY50" fmla="*/ 67181 h 352425"/>
              <a:gd name="connsiteX51" fmla="*/ 191424 w 352425"/>
              <a:gd name="connsiteY51" fmla="*/ 55480 h 352425"/>
              <a:gd name="connsiteX52" fmla="*/ 179998 w 352425"/>
              <a:gd name="connsiteY52" fmla="*/ 44053 h 352425"/>
              <a:gd name="connsiteX53" fmla="*/ 176213 w 352425"/>
              <a:gd name="connsiteY53" fmla="*/ 0 h 352425"/>
              <a:gd name="connsiteX54" fmla="*/ 319385 w 352425"/>
              <a:gd name="connsiteY54" fmla="*/ 143173 h 352425"/>
              <a:gd name="connsiteX55" fmla="*/ 176213 w 352425"/>
              <a:gd name="connsiteY55" fmla="*/ 286346 h 352425"/>
              <a:gd name="connsiteX56" fmla="*/ 33040 w 352425"/>
              <a:gd name="connsiteY56" fmla="*/ 143173 h 352425"/>
              <a:gd name="connsiteX57" fmla="*/ 176213 w 352425"/>
              <a:gd name="connsiteY57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52425" h="352425">
                <a:moveTo>
                  <a:pt x="22027" y="242293"/>
                </a:moveTo>
                <a:lnTo>
                  <a:pt x="44329" y="242293"/>
                </a:lnTo>
                <a:cubicBezTo>
                  <a:pt x="57888" y="260189"/>
                  <a:pt x="75028" y="275126"/>
                  <a:pt x="94577" y="286346"/>
                </a:cubicBezTo>
                <a:lnTo>
                  <a:pt x="50661" y="286346"/>
                </a:lnTo>
                <a:cubicBezTo>
                  <a:pt x="47013" y="286346"/>
                  <a:pt x="44053" y="288823"/>
                  <a:pt x="44053" y="291852"/>
                </a:cubicBezTo>
                <a:lnTo>
                  <a:pt x="44053" y="302866"/>
                </a:lnTo>
                <a:cubicBezTo>
                  <a:pt x="44053" y="305895"/>
                  <a:pt x="47013" y="308372"/>
                  <a:pt x="50661" y="308372"/>
                </a:cubicBezTo>
                <a:lnTo>
                  <a:pt x="301695" y="308372"/>
                </a:lnTo>
                <a:cubicBezTo>
                  <a:pt x="305343" y="308372"/>
                  <a:pt x="308303" y="305895"/>
                  <a:pt x="308303" y="302866"/>
                </a:cubicBezTo>
                <a:lnTo>
                  <a:pt x="308303" y="291852"/>
                </a:lnTo>
                <a:cubicBezTo>
                  <a:pt x="308303" y="288823"/>
                  <a:pt x="305343" y="286346"/>
                  <a:pt x="301695" y="286346"/>
                </a:cubicBezTo>
                <a:lnTo>
                  <a:pt x="257780" y="286346"/>
                </a:lnTo>
                <a:cubicBezTo>
                  <a:pt x="277328" y="275126"/>
                  <a:pt x="294537" y="260189"/>
                  <a:pt x="308028" y="242293"/>
                </a:cubicBezTo>
                <a:lnTo>
                  <a:pt x="330398" y="242293"/>
                </a:lnTo>
                <a:cubicBezTo>
                  <a:pt x="342582" y="242293"/>
                  <a:pt x="352425" y="252136"/>
                  <a:pt x="352425" y="264319"/>
                </a:cubicBezTo>
                <a:lnTo>
                  <a:pt x="352425" y="330399"/>
                </a:lnTo>
                <a:cubicBezTo>
                  <a:pt x="352425" y="342582"/>
                  <a:pt x="342582" y="352425"/>
                  <a:pt x="330398" y="352425"/>
                </a:cubicBezTo>
                <a:lnTo>
                  <a:pt x="22027" y="352425"/>
                </a:lnTo>
                <a:cubicBezTo>
                  <a:pt x="9843" y="352425"/>
                  <a:pt x="0" y="342582"/>
                  <a:pt x="0" y="330399"/>
                </a:cubicBezTo>
                <a:lnTo>
                  <a:pt x="0" y="264319"/>
                </a:lnTo>
                <a:cubicBezTo>
                  <a:pt x="0" y="252136"/>
                  <a:pt x="9843" y="242293"/>
                  <a:pt x="22027" y="242293"/>
                </a:cubicBezTo>
                <a:close/>
                <a:moveTo>
                  <a:pt x="172358" y="44053"/>
                </a:moveTo>
                <a:cubicBezTo>
                  <a:pt x="166025" y="44053"/>
                  <a:pt x="160931" y="49147"/>
                  <a:pt x="160931" y="55480"/>
                </a:cubicBezTo>
                <a:lnTo>
                  <a:pt x="160931" y="67044"/>
                </a:lnTo>
                <a:cubicBezTo>
                  <a:pt x="138423" y="67663"/>
                  <a:pt x="120320" y="86592"/>
                  <a:pt x="120251" y="109995"/>
                </a:cubicBezTo>
                <a:cubicBezTo>
                  <a:pt x="120251" y="129062"/>
                  <a:pt x="132641" y="146064"/>
                  <a:pt x="150332" y="151364"/>
                </a:cubicBezTo>
                <a:lnTo>
                  <a:pt x="193214" y="164236"/>
                </a:lnTo>
                <a:cubicBezTo>
                  <a:pt x="198101" y="165682"/>
                  <a:pt x="201543" y="170706"/>
                  <a:pt x="201543" y="176351"/>
                </a:cubicBezTo>
                <a:cubicBezTo>
                  <a:pt x="201543" y="183303"/>
                  <a:pt x="196518" y="188947"/>
                  <a:pt x="190323" y="188947"/>
                </a:cubicBezTo>
                <a:lnTo>
                  <a:pt x="163547" y="188947"/>
                </a:lnTo>
                <a:cubicBezTo>
                  <a:pt x="159142" y="188947"/>
                  <a:pt x="155012" y="187777"/>
                  <a:pt x="151295" y="185437"/>
                </a:cubicBezTo>
                <a:cubicBezTo>
                  <a:pt x="148197" y="183509"/>
                  <a:pt x="144274" y="183578"/>
                  <a:pt x="141658" y="186125"/>
                </a:cubicBezTo>
                <a:lnTo>
                  <a:pt x="130439" y="196794"/>
                </a:lnTo>
                <a:cubicBezTo>
                  <a:pt x="126997" y="200098"/>
                  <a:pt x="127410" y="205742"/>
                  <a:pt x="131265" y="208564"/>
                </a:cubicBezTo>
                <a:cubicBezTo>
                  <a:pt x="139869" y="214966"/>
                  <a:pt x="150194" y="218614"/>
                  <a:pt x="160863" y="219165"/>
                </a:cubicBezTo>
                <a:lnTo>
                  <a:pt x="160863" y="230867"/>
                </a:lnTo>
                <a:cubicBezTo>
                  <a:pt x="160863" y="237199"/>
                  <a:pt x="165956" y="242293"/>
                  <a:pt x="172289" y="242293"/>
                </a:cubicBezTo>
                <a:lnTo>
                  <a:pt x="179930" y="242293"/>
                </a:lnTo>
                <a:cubicBezTo>
                  <a:pt x="186262" y="242293"/>
                  <a:pt x="191356" y="237199"/>
                  <a:pt x="191356" y="230867"/>
                </a:cubicBezTo>
                <a:lnTo>
                  <a:pt x="191356" y="219302"/>
                </a:lnTo>
                <a:cubicBezTo>
                  <a:pt x="213864" y="218683"/>
                  <a:pt x="232036" y="199754"/>
                  <a:pt x="232036" y="176351"/>
                </a:cubicBezTo>
                <a:cubicBezTo>
                  <a:pt x="232036" y="157284"/>
                  <a:pt x="219646" y="140282"/>
                  <a:pt x="201956" y="134982"/>
                </a:cubicBezTo>
                <a:lnTo>
                  <a:pt x="159073" y="122110"/>
                </a:lnTo>
                <a:cubicBezTo>
                  <a:pt x="154186" y="120664"/>
                  <a:pt x="150744" y="115640"/>
                  <a:pt x="150744" y="109995"/>
                </a:cubicBezTo>
                <a:cubicBezTo>
                  <a:pt x="150744" y="103044"/>
                  <a:pt x="155769" y="97399"/>
                  <a:pt x="161964" y="97399"/>
                </a:cubicBezTo>
                <a:lnTo>
                  <a:pt x="188740" y="97399"/>
                </a:lnTo>
                <a:cubicBezTo>
                  <a:pt x="193145" y="97399"/>
                  <a:pt x="197275" y="98569"/>
                  <a:pt x="200992" y="100909"/>
                </a:cubicBezTo>
                <a:cubicBezTo>
                  <a:pt x="204090" y="102837"/>
                  <a:pt x="208013" y="102768"/>
                  <a:pt x="210629" y="100221"/>
                </a:cubicBezTo>
                <a:lnTo>
                  <a:pt x="221849" y="89552"/>
                </a:lnTo>
                <a:cubicBezTo>
                  <a:pt x="225290" y="86248"/>
                  <a:pt x="224878" y="80604"/>
                  <a:pt x="221023" y="77782"/>
                </a:cubicBezTo>
                <a:cubicBezTo>
                  <a:pt x="212418" y="71380"/>
                  <a:pt x="202093" y="67732"/>
                  <a:pt x="191424" y="67181"/>
                </a:cubicBezTo>
                <a:lnTo>
                  <a:pt x="191424" y="55480"/>
                </a:lnTo>
                <a:cubicBezTo>
                  <a:pt x="191424" y="49147"/>
                  <a:pt x="186331" y="44053"/>
                  <a:pt x="179998" y="44053"/>
                </a:cubicBezTo>
                <a:close/>
                <a:moveTo>
                  <a:pt x="176213" y="0"/>
                </a:moveTo>
                <a:cubicBezTo>
                  <a:pt x="255302" y="0"/>
                  <a:pt x="319385" y="64084"/>
                  <a:pt x="319385" y="143173"/>
                </a:cubicBezTo>
                <a:cubicBezTo>
                  <a:pt x="319385" y="222262"/>
                  <a:pt x="255302" y="286346"/>
                  <a:pt x="176213" y="286346"/>
                </a:cubicBezTo>
                <a:cubicBezTo>
                  <a:pt x="97123" y="286346"/>
                  <a:pt x="33040" y="222262"/>
                  <a:pt x="33040" y="143173"/>
                </a:cubicBezTo>
                <a:cubicBezTo>
                  <a:pt x="33040" y="64084"/>
                  <a:pt x="97123" y="0"/>
                  <a:pt x="1762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1"/>
              </a:solidFill>
              <a:latin typeface="Font Awesome 5 Free Solid" panose="02000503000000000000" pitchFamily="50" charset="2"/>
            </a:endParaRP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41C766FA-0885-FB46-B5E8-B202BEFC49B4}"/>
              </a:ext>
            </a:extLst>
          </p:cNvPr>
          <p:cNvSpPr txBox="1"/>
          <p:nvPr/>
        </p:nvSpPr>
        <p:spPr>
          <a:xfrm>
            <a:off x="11101734" y="5345992"/>
            <a:ext cx="264319" cy="352425"/>
          </a:xfrm>
          <a:custGeom>
            <a:avLst/>
            <a:gdLst/>
            <a:ahLst/>
            <a:cxnLst/>
            <a:rect l="l" t="t" r="r" b="b"/>
            <a:pathLst>
              <a:path w="264319" h="352425">
                <a:moveTo>
                  <a:pt x="132159" y="0"/>
                </a:moveTo>
                <a:cubicBezTo>
                  <a:pt x="205149" y="0"/>
                  <a:pt x="264319" y="59170"/>
                  <a:pt x="264319" y="132160"/>
                </a:cubicBezTo>
                <a:cubicBezTo>
                  <a:pt x="264319" y="185445"/>
                  <a:pt x="245755" y="200326"/>
                  <a:pt x="145742" y="345315"/>
                </a:cubicBezTo>
                <a:cubicBezTo>
                  <a:pt x="139178" y="354796"/>
                  <a:pt x="125140" y="354795"/>
                  <a:pt x="118577" y="345315"/>
                </a:cubicBezTo>
                <a:cubicBezTo>
                  <a:pt x="18564" y="200326"/>
                  <a:pt x="0" y="185445"/>
                  <a:pt x="0" y="132160"/>
                </a:cubicBezTo>
                <a:cubicBezTo>
                  <a:pt x="0" y="59170"/>
                  <a:pt x="59169" y="0"/>
                  <a:pt x="132159" y="0"/>
                </a:cubicBezTo>
                <a:close/>
                <a:moveTo>
                  <a:pt x="132159" y="77093"/>
                </a:moveTo>
                <a:cubicBezTo>
                  <a:pt x="101747" y="77093"/>
                  <a:pt x="77093" y="101747"/>
                  <a:pt x="77093" y="132160"/>
                </a:cubicBezTo>
                <a:cubicBezTo>
                  <a:pt x="77093" y="162572"/>
                  <a:pt x="101747" y="187226"/>
                  <a:pt x="132159" y="187226"/>
                </a:cubicBezTo>
                <a:cubicBezTo>
                  <a:pt x="162572" y="187226"/>
                  <a:pt x="187226" y="162572"/>
                  <a:pt x="187226" y="132160"/>
                </a:cubicBezTo>
                <a:cubicBezTo>
                  <a:pt x="187226" y="101747"/>
                  <a:pt x="162572" y="77093"/>
                  <a:pt x="132159" y="770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4BF8612C-D7E8-004B-9452-6E216E5E9F83}"/>
              </a:ext>
            </a:extLst>
          </p:cNvPr>
          <p:cNvSpPr txBox="1"/>
          <p:nvPr/>
        </p:nvSpPr>
        <p:spPr>
          <a:xfrm>
            <a:off x="10270623" y="5345992"/>
            <a:ext cx="198239" cy="352417"/>
          </a:xfrm>
          <a:custGeom>
            <a:avLst/>
            <a:gdLst>
              <a:gd name="connsiteX0" fmla="*/ 77091 w 198239"/>
              <a:gd name="connsiteY0" fmla="*/ 218159 h 352417"/>
              <a:gd name="connsiteX1" fmla="*/ 99118 w 198239"/>
              <a:gd name="connsiteY1" fmla="*/ 220265 h 352417"/>
              <a:gd name="connsiteX2" fmla="*/ 121145 w 198239"/>
              <a:gd name="connsiteY2" fmla="*/ 218159 h 352417"/>
              <a:gd name="connsiteX3" fmla="*/ 121145 w 198239"/>
              <a:gd name="connsiteY3" fmla="*/ 326013 h 352417"/>
              <a:gd name="connsiteX4" fmla="*/ 105995 w 198239"/>
              <a:gd name="connsiteY4" fmla="*/ 348742 h 352417"/>
              <a:gd name="connsiteX5" fmla="*/ 92248 w 198239"/>
              <a:gd name="connsiteY5" fmla="*/ 348742 h 352417"/>
              <a:gd name="connsiteX6" fmla="*/ 77091 w 198239"/>
              <a:gd name="connsiteY6" fmla="*/ 326013 h 352417"/>
              <a:gd name="connsiteX7" fmla="*/ 99119 w 198239"/>
              <a:gd name="connsiteY7" fmla="*/ 35793 h 352417"/>
              <a:gd name="connsiteX8" fmla="*/ 35793 w 198239"/>
              <a:gd name="connsiteY8" fmla="*/ 99120 h 352417"/>
              <a:gd name="connsiteX9" fmla="*/ 44053 w 198239"/>
              <a:gd name="connsiteY9" fmla="*/ 107380 h 352417"/>
              <a:gd name="connsiteX10" fmla="*/ 52313 w 198239"/>
              <a:gd name="connsiteY10" fmla="*/ 99120 h 352417"/>
              <a:gd name="connsiteX11" fmla="*/ 99119 w 198239"/>
              <a:gd name="connsiteY11" fmla="*/ 52313 h 352417"/>
              <a:gd name="connsiteX12" fmla="*/ 107379 w 198239"/>
              <a:gd name="connsiteY12" fmla="*/ 44053 h 352417"/>
              <a:gd name="connsiteX13" fmla="*/ 99119 w 198239"/>
              <a:gd name="connsiteY13" fmla="*/ 35793 h 352417"/>
              <a:gd name="connsiteX14" fmla="*/ 99119 w 198239"/>
              <a:gd name="connsiteY14" fmla="*/ 0 h 352417"/>
              <a:gd name="connsiteX15" fmla="*/ 198239 w 198239"/>
              <a:gd name="connsiteY15" fmla="*/ 99120 h 352417"/>
              <a:gd name="connsiteX16" fmla="*/ 99119 w 198239"/>
              <a:gd name="connsiteY16" fmla="*/ 198239 h 352417"/>
              <a:gd name="connsiteX17" fmla="*/ 0 w 198239"/>
              <a:gd name="connsiteY17" fmla="*/ 99120 h 352417"/>
              <a:gd name="connsiteX18" fmla="*/ 99119 w 198239"/>
              <a:gd name="connsiteY18" fmla="*/ 0 h 352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8239" h="352417">
                <a:moveTo>
                  <a:pt x="77091" y="218159"/>
                </a:moveTo>
                <a:cubicBezTo>
                  <a:pt x="84243" y="219480"/>
                  <a:pt x="91587" y="220265"/>
                  <a:pt x="99118" y="220265"/>
                </a:cubicBezTo>
                <a:cubicBezTo>
                  <a:pt x="106649" y="220265"/>
                  <a:pt x="113993" y="219480"/>
                  <a:pt x="121145" y="218159"/>
                </a:cubicBezTo>
                <a:lnTo>
                  <a:pt x="121145" y="326013"/>
                </a:lnTo>
                <a:lnTo>
                  <a:pt x="105995" y="348742"/>
                </a:lnTo>
                <a:cubicBezTo>
                  <a:pt x="102725" y="353642"/>
                  <a:pt x="95518" y="353642"/>
                  <a:pt x="92248" y="348742"/>
                </a:cubicBezTo>
                <a:lnTo>
                  <a:pt x="77091" y="326013"/>
                </a:lnTo>
                <a:close/>
                <a:moveTo>
                  <a:pt x="99119" y="35793"/>
                </a:moveTo>
                <a:cubicBezTo>
                  <a:pt x="64207" y="35793"/>
                  <a:pt x="35793" y="64200"/>
                  <a:pt x="35793" y="99120"/>
                </a:cubicBezTo>
                <a:cubicBezTo>
                  <a:pt x="35793" y="103677"/>
                  <a:pt x="39496" y="107380"/>
                  <a:pt x="44053" y="107380"/>
                </a:cubicBezTo>
                <a:cubicBezTo>
                  <a:pt x="48609" y="107380"/>
                  <a:pt x="52313" y="103677"/>
                  <a:pt x="52313" y="99120"/>
                </a:cubicBezTo>
                <a:cubicBezTo>
                  <a:pt x="52313" y="73307"/>
                  <a:pt x="73307" y="52313"/>
                  <a:pt x="99119" y="52313"/>
                </a:cubicBezTo>
                <a:cubicBezTo>
                  <a:pt x="103676" y="52313"/>
                  <a:pt x="107379" y="48610"/>
                  <a:pt x="107379" y="44053"/>
                </a:cubicBezTo>
                <a:cubicBezTo>
                  <a:pt x="107379" y="39497"/>
                  <a:pt x="103676" y="35793"/>
                  <a:pt x="99119" y="35793"/>
                </a:cubicBezTo>
                <a:close/>
                <a:moveTo>
                  <a:pt x="99119" y="0"/>
                </a:moveTo>
                <a:cubicBezTo>
                  <a:pt x="153862" y="0"/>
                  <a:pt x="198239" y="44377"/>
                  <a:pt x="198239" y="99120"/>
                </a:cubicBezTo>
                <a:cubicBezTo>
                  <a:pt x="198239" y="153863"/>
                  <a:pt x="153862" y="198239"/>
                  <a:pt x="99119" y="198239"/>
                </a:cubicBezTo>
                <a:cubicBezTo>
                  <a:pt x="44376" y="198239"/>
                  <a:pt x="0" y="153863"/>
                  <a:pt x="0" y="99120"/>
                </a:cubicBezTo>
                <a:cubicBezTo>
                  <a:pt x="0" y="44377"/>
                  <a:pt x="44376" y="0"/>
                  <a:pt x="9911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54309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>
            <a:extLst>
              <a:ext uri="{FF2B5EF4-FFF2-40B4-BE49-F238E27FC236}">
                <a16:creationId xmlns:a16="http://schemas.microsoft.com/office/drawing/2014/main" id="{30F4EBC6-6CF6-1044-827F-958B64B40D4F}"/>
              </a:ext>
            </a:extLst>
          </p:cNvPr>
          <p:cNvSpPr txBox="1"/>
          <p:nvPr/>
        </p:nvSpPr>
        <p:spPr>
          <a:xfrm>
            <a:off x="806780" y="2211978"/>
            <a:ext cx="308372" cy="352425"/>
          </a:xfrm>
          <a:custGeom>
            <a:avLst/>
            <a:gdLst/>
            <a:ahLst/>
            <a:cxnLst/>
            <a:rect l="l" t="t" r="r" b="b"/>
            <a:pathLst>
              <a:path w="308372" h="352425">
                <a:moveTo>
                  <a:pt x="33040" y="0"/>
                </a:moveTo>
                <a:lnTo>
                  <a:pt x="253306" y="0"/>
                </a:lnTo>
                <a:cubicBezTo>
                  <a:pt x="271546" y="0"/>
                  <a:pt x="286345" y="14799"/>
                  <a:pt x="286345" y="33040"/>
                </a:cubicBezTo>
                <a:lnTo>
                  <a:pt x="286345" y="66080"/>
                </a:lnTo>
                <a:lnTo>
                  <a:pt x="300112" y="66080"/>
                </a:lnTo>
                <a:cubicBezTo>
                  <a:pt x="304655" y="66080"/>
                  <a:pt x="308372" y="69797"/>
                  <a:pt x="308372" y="74340"/>
                </a:cubicBezTo>
                <a:lnTo>
                  <a:pt x="308372" y="101873"/>
                </a:lnTo>
                <a:cubicBezTo>
                  <a:pt x="308372" y="106416"/>
                  <a:pt x="304655" y="110133"/>
                  <a:pt x="300112" y="110133"/>
                </a:cubicBezTo>
                <a:lnTo>
                  <a:pt x="286345" y="110133"/>
                </a:lnTo>
                <a:lnTo>
                  <a:pt x="286345" y="154186"/>
                </a:lnTo>
                <a:lnTo>
                  <a:pt x="300112" y="154186"/>
                </a:lnTo>
                <a:cubicBezTo>
                  <a:pt x="304655" y="154186"/>
                  <a:pt x="308372" y="157903"/>
                  <a:pt x="308372" y="162446"/>
                </a:cubicBezTo>
                <a:lnTo>
                  <a:pt x="308372" y="189979"/>
                </a:lnTo>
                <a:cubicBezTo>
                  <a:pt x="308372" y="194522"/>
                  <a:pt x="304655" y="198239"/>
                  <a:pt x="300112" y="198239"/>
                </a:cubicBezTo>
                <a:lnTo>
                  <a:pt x="286345" y="198239"/>
                </a:lnTo>
                <a:lnTo>
                  <a:pt x="286345" y="242292"/>
                </a:lnTo>
                <a:lnTo>
                  <a:pt x="300112" y="242292"/>
                </a:lnTo>
                <a:cubicBezTo>
                  <a:pt x="304655" y="242292"/>
                  <a:pt x="308372" y="246010"/>
                  <a:pt x="308372" y="250552"/>
                </a:cubicBezTo>
                <a:lnTo>
                  <a:pt x="308372" y="278086"/>
                </a:lnTo>
                <a:cubicBezTo>
                  <a:pt x="308372" y="282628"/>
                  <a:pt x="304655" y="286346"/>
                  <a:pt x="300112" y="286346"/>
                </a:cubicBezTo>
                <a:lnTo>
                  <a:pt x="286345" y="286346"/>
                </a:lnTo>
                <a:lnTo>
                  <a:pt x="286345" y="319385"/>
                </a:lnTo>
                <a:cubicBezTo>
                  <a:pt x="286345" y="337626"/>
                  <a:pt x="271546" y="352425"/>
                  <a:pt x="253306" y="352425"/>
                </a:cubicBezTo>
                <a:lnTo>
                  <a:pt x="33040" y="352425"/>
                </a:lnTo>
                <a:cubicBezTo>
                  <a:pt x="14799" y="352425"/>
                  <a:pt x="0" y="337626"/>
                  <a:pt x="0" y="319385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  <a:moveTo>
                  <a:pt x="143173" y="88107"/>
                </a:moveTo>
                <a:cubicBezTo>
                  <a:pt x="118875" y="88107"/>
                  <a:pt x="99120" y="107862"/>
                  <a:pt x="99120" y="132160"/>
                </a:cubicBezTo>
                <a:cubicBezTo>
                  <a:pt x="99120" y="156458"/>
                  <a:pt x="118875" y="176213"/>
                  <a:pt x="143173" y="176213"/>
                </a:cubicBezTo>
                <a:cubicBezTo>
                  <a:pt x="167471" y="176213"/>
                  <a:pt x="187226" y="156458"/>
                  <a:pt x="187226" y="132160"/>
                </a:cubicBezTo>
                <a:cubicBezTo>
                  <a:pt x="187226" y="107862"/>
                  <a:pt x="167471" y="88107"/>
                  <a:pt x="143173" y="88107"/>
                </a:cubicBezTo>
                <a:close/>
                <a:moveTo>
                  <a:pt x="112336" y="198239"/>
                </a:moveTo>
                <a:cubicBezTo>
                  <a:pt x="86798" y="198239"/>
                  <a:pt x="66080" y="215998"/>
                  <a:pt x="66080" y="237887"/>
                </a:cubicBezTo>
                <a:lnTo>
                  <a:pt x="66080" y="251103"/>
                </a:lnTo>
                <a:cubicBezTo>
                  <a:pt x="66080" y="258400"/>
                  <a:pt x="72963" y="264319"/>
                  <a:pt x="81499" y="264319"/>
                </a:cubicBezTo>
                <a:lnTo>
                  <a:pt x="204847" y="264319"/>
                </a:lnTo>
                <a:cubicBezTo>
                  <a:pt x="213382" y="264319"/>
                  <a:pt x="220266" y="258400"/>
                  <a:pt x="220266" y="251103"/>
                </a:cubicBezTo>
                <a:lnTo>
                  <a:pt x="220266" y="237887"/>
                </a:lnTo>
                <a:cubicBezTo>
                  <a:pt x="220266" y="215998"/>
                  <a:pt x="199547" y="198239"/>
                  <a:pt x="174010" y="198239"/>
                </a:cubicBezTo>
                <a:lnTo>
                  <a:pt x="170568" y="198239"/>
                </a:lnTo>
                <a:cubicBezTo>
                  <a:pt x="162170" y="201750"/>
                  <a:pt x="152878" y="203746"/>
                  <a:pt x="143173" y="203746"/>
                </a:cubicBezTo>
                <a:cubicBezTo>
                  <a:pt x="133468" y="203746"/>
                  <a:pt x="124244" y="201750"/>
                  <a:pt x="115777" y="198239"/>
                </a:cubicBezTo>
                <a:lnTo>
                  <a:pt x="112336" y="1982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87CA208-5C93-AD41-94F0-15025F671656}"/>
              </a:ext>
            </a:extLst>
          </p:cNvPr>
          <p:cNvSpPr txBox="1"/>
          <p:nvPr/>
        </p:nvSpPr>
        <p:spPr>
          <a:xfrm>
            <a:off x="5099772" y="2211978"/>
            <a:ext cx="308372" cy="352425"/>
          </a:xfrm>
          <a:custGeom>
            <a:avLst/>
            <a:gdLst/>
            <a:ahLst/>
            <a:cxnLst/>
            <a:rect l="l" t="t" r="r" b="b"/>
            <a:pathLst>
              <a:path w="308372" h="352425">
                <a:moveTo>
                  <a:pt x="33040" y="0"/>
                </a:moveTo>
                <a:lnTo>
                  <a:pt x="275332" y="0"/>
                </a:lnTo>
                <a:cubicBezTo>
                  <a:pt x="292953" y="0"/>
                  <a:pt x="308372" y="15419"/>
                  <a:pt x="308372" y="33040"/>
                </a:cubicBezTo>
                <a:lnTo>
                  <a:pt x="308372" y="319385"/>
                </a:lnTo>
                <a:cubicBezTo>
                  <a:pt x="308372" y="337006"/>
                  <a:pt x="292953" y="352425"/>
                  <a:pt x="275332" y="352425"/>
                </a:cubicBezTo>
                <a:lnTo>
                  <a:pt x="33040" y="352425"/>
                </a:lnTo>
                <a:cubicBezTo>
                  <a:pt x="15419" y="352425"/>
                  <a:pt x="0" y="337006"/>
                  <a:pt x="0" y="319385"/>
                </a:cubicBezTo>
                <a:lnTo>
                  <a:pt x="0" y="33040"/>
                </a:lnTo>
                <a:cubicBezTo>
                  <a:pt x="0" y="15419"/>
                  <a:pt x="15419" y="0"/>
                  <a:pt x="33040" y="0"/>
                </a:cubicBezTo>
                <a:close/>
                <a:moveTo>
                  <a:pt x="52864" y="44053"/>
                </a:moveTo>
                <a:cubicBezTo>
                  <a:pt x="48459" y="44053"/>
                  <a:pt x="44053" y="48459"/>
                  <a:pt x="44053" y="52864"/>
                </a:cubicBezTo>
                <a:lnTo>
                  <a:pt x="44053" y="123349"/>
                </a:lnTo>
                <a:cubicBezTo>
                  <a:pt x="44053" y="127754"/>
                  <a:pt x="48459" y="132160"/>
                  <a:pt x="52864" y="132160"/>
                </a:cubicBezTo>
                <a:lnTo>
                  <a:pt x="255509" y="132160"/>
                </a:lnTo>
                <a:cubicBezTo>
                  <a:pt x="259913" y="132160"/>
                  <a:pt x="264319" y="127754"/>
                  <a:pt x="264319" y="123349"/>
                </a:cubicBezTo>
                <a:lnTo>
                  <a:pt x="264319" y="52864"/>
                </a:lnTo>
                <a:cubicBezTo>
                  <a:pt x="264319" y="48459"/>
                  <a:pt x="259913" y="44053"/>
                  <a:pt x="255509" y="44053"/>
                </a:cubicBezTo>
                <a:lnTo>
                  <a:pt x="52864" y="44053"/>
                </a:lnTo>
                <a:close/>
                <a:moveTo>
                  <a:pt x="52864" y="176213"/>
                </a:moveTo>
                <a:cubicBezTo>
                  <a:pt x="48459" y="176213"/>
                  <a:pt x="44053" y="180618"/>
                  <a:pt x="44053" y="185023"/>
                </a:cubicBezTo>
                <a:lnTo>
                  <a:pt x="44053" y="211455"/>
                </a:lnTo>
                <a:cubicBezTo>
                  <a:pt x="44053" y="215860"/>
                  <a:pt x="48459" y="220266"/>
                  <a:pt x="52864" y="220266"/>
                </a:cubicBezTo>
                <a:lnTo>
                  <a:pt x="79296" y="220266"/>
                </a:lnTo>
                <a:cubicBezTo>
                  <a:pt x="83701" y="220266"/>
                  <a:pt x="88106" y="215860"/>
                  <a:pt x="88106" y="211455"/>
                </a:cubicBezTo>
                <a:lnTo>
                  <a:pt x="88106" y="185023"/>
                </a:lnTo>
                <a:cubicBezTo>
                  <a:pt x="88106" y="180618"/>
                  <a:pt x="83701" y="176213"/>
                  <a:pt x="79296" y="176213"/>
                </a:cubicBezTo>
                <a:lnTo>
                  <a:pt x="52864" y="176213"/>
                </a:lnTo>
                <a:close/>
                <a:moveTo>
                  <a:pt x="140970" y="176213"/>
                </a:moveTo>
                <a:cubicBezTo>
                  <a:pt x="136565" y="176213"/>
                  <a:pt x="132160" y="180618"/>
                  <a:pt x="132160" y="185023"/>
                </a:cubicBezTo>
                <a:lnTo>
                  <a:pt x="132160" y="211455"/>
                </a:lnTo>
                <a:cubicBezTo>
                  <a:pt x="132160" y="215860"/>
                  <a:pt x="136565" y="220266"/>
                  <a:pt x="140970" y="220266"/>
                </a:cubicBezTo>
                <a:lnTo>
                  <a:pt x="167402" y="220266"/>
                </a:lnTo>
                <a:cubicBezTo>
                  <a:pt x="171807" y="220266"/>
                  <a:pt x="176213" y="215860"/>
                  <a:pt x="176213" y="211455"/>
                </a:cubicBezTo>
                <a:lnTo>
                  <a:pt x="176213" y="185023"/>
                </a:lnTo>
                <a:cubicBezTo>
                  <a:pt x="176213" y="180618"/>
                  <a:pt x="171807" y="176213"/>
                  <a:pt x="167402" y="176213"/>
                </a:cubicBezTo>
                <a:lnTo>
                  <a:pt x="140970" y="176213"/>
                </a:lnTo>
                <a:close/>
                <a:moveTo>
                  <a:pt x="229076" y="176213"/>
                </a:moveTo>
                <a:cubicBezTo>
                  <a:pt x="224671" y="176213"/>
                  <a:pt x="220266" y="180618"/>
                  <a:pt x="220266" y="185023"/>
                </a:cubicBezTo>
                <a:lnTo>
                  <a:pt x="220266" y="299562"/>
                </a:lnTo>
                <a:cubicBezTo>
                  <a:pt x="220266" y="303967"/>
                  <a:pt x="224671" y="308372"/>
                  <a:pt x="229076" y="308372"/>
                </a:cubicBezTo>
                <a:lnTo>
                  <a:pt x="255509" y="308372"/>
                </a:lnTo>
                <a:cubicBezTo>
                  <a:pt x="259913" y="308372"/>
                  <a:pt x="264319" y="303967"/>
                  <a:pt x="264319" y="299562"/>
                </a:cubicBezTo>
                <a:lnTo>
                  <a:pt x="264319" y="185023"/>
                </a:lnTo>
                <a:cubicBezTo>
                  <a:pt x="264319" y="180618"/>
                  <a:pt x="259913" y="176213"/>
                  <a:pt x="255509" y="176213"/>
                </a:cubicBezTo>
                <a:lnTo>
                  <a:pt x="229076" y="176213"/>
                </a:lnTo>
                <a:close/>
                <a:moveTo>
                  <a:pt x="52864" y="264319"/>
                </a:moveTo>
                <a:cubicBezTo>
                  <a:pt x="48459" y="264319"/>
                  <a:pt x="44053" y="268725"/>
                  <a:pt x="44053" y="273130"/>
                </a:cubicBezTo>
                <a:lnTo>
                  <a:pt x="44053" y="299562"/>
                </a:lnTo>
                <a:cubicBezTo>
                  <a:pt x="44053" y="303967"/>
                  <a:pt x="48459" y="308372"/>
                  <a:pt x="52864" y="308372"/>
                </a:cubicBezTo>
                <a:lnTo>
                  <a:pt x="79296" y="308372"/>
                </a:lnTo>
                <a:cubicBezTo>
                  <a:pt x="83701" y="308372"/>
                  <a:pt x="88106" y="303967"/>
                  <a:pt x="88106" y="299562"/>
                </a:cubicBezTo>
                <a:lnTo>
                  <a:pt x="88106" y="273130"/>
                </a:lnTo>
                <a:cubicBezTo>
                  <a:pt x="88106" y="268725"/>
                  <a:pt x="83701" y="264319"/>
                  <a:pt x="79296" y="264319"/>
                </a:cubicBezTo>
                <a:lnTo>
                  <a:pt x="52864" y="264319"/>
                </a:lnTo>
                <a:close/>
                <a:moveTo>
                  <a:pt x="140970" y="264319"/>
                </a:moveTo>
                <a:cubicBezTo>
                  <a:pt x="136565" y="264319"/>
                  <a:pt x="132160" y="268725"/>
                  <a:pt x="132160" y="273130"/>
                </a:cubicBezTo>
                <a:lnTo>
                  <a:pt x="132160" y="299562"/>
                </a:lnTo>
                <a:cubicBezTo>
                  <a:pt x="132160" y="303967"/>
                  <a:pt x="136565" y="308372"/>
                  <a:pt x="140970" y="308372"/>
                </a:cubicBezTo>
                <a:lnTo>
                  <a:pt x="167402" y="308372"/>
                </a:lnTo>
                <a:cubicBezTo>
                  <a:pt x="171807" y="308372"/>
                  <a:pt x="176213" y="303967"/>
                  <a:pt x="176213" y="299562"/>
                </a:cubicBezTo>
                <a:lnTo>
                  <a:pt x="176213" y="273130"/>
                </a:lnTo>
                <a:cubicBezTo>
                  <a:pt x="176213" y="268725"/>
                  <a:pt x="171807" y="264319"/>
                  <a:pt x="167402" y="264319"/>
                </a:cubicBezTo>
                <a:lnTo>
                  <a:pt x="140970" y="2643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99CB4EB-E265-0F43-9191-46E86606F873}"/>
              </a:ext>
            </a:extLst>
          </p:cNvPr>
          <p:cNvSpPr txBox="1"/>
          <p:nvPr/>
        </p:nvSpPr>
        <p:spPr>
          <a:xfrm>
            <a:off x="6774694" y="2211978"/>
            <a:ext cx="396478" cy="352425"/>
          </a:xfrm>
          <a:custGeom>
            <a:avLst/>
            <a:gdLst/>
            <a:ahLst/>
            <a:cxnLst/>
            <a:rect l="l" t="t" r="r" b="b"/>
            <a:pathLst>
              <a:path w="396478" h="352425">
                <a:moveTo>
                  <a:pt x="352425" y="0"/>
                </a:moveTo>
                <a:cubicBezTo>
                  <a:pt x="369647" y="0"/>
                  <a:pt x="374452" y="16011"/>
                  <a:pt x="374452" y="22034"/>
                </a:cubicBezTo>
                <a:lnTo>
                  <a:pt x="374452" y="127259"/>
                </a:lnTo>
                <a:cubicBezTo>
                  <a:pt x="387564" y="134885"/>
                  <a:pt x="396478" y="148934"/>
                  <a:pt x="396478" y="165200"/>
                </a:cubicBezTo>
                <a:cubicBezTo>
                  <a:pt x="396478" y="181465"/>
                  <a:pt x="387564" y="195514"/>
                  <a:pt x="374445" y="203147"/>
                </a:cubicBezTo>
                <a:lnTo>
                  <a:pt x="374445" y="308372"/>
                </a:lnTo>
                <a:cubicBezTo>
                  <a:pt x="374445" y="314718"/>
                  <a:pt x="369572" y="330399"/>
                  <a:pt x="352418" y="330399"/>
                </a:cubicBezTo>
                <a:cubicBezTo>
                  <a:pt x="348155" y="330395"/>
                  <a:pt x="341994" y="328230"/>
                  <a:pt x="338665" y="325567"/>
                </a:cubicBezTo>
                <a:lnTo>
                  <a:pt x="280137" y="278740"/>
                </a:lnTo>
                <a:cubicBezTo>
                  <a:pt x="250745" y="255240"/>
                  <a:pt x="213837" y="242292"/>
                  <a:pt x="176213" y="242292"/>
                </a:cubicBezTo>
                <a:lnTo>
                  <a:pt x="156884" y="242292"/>
                </a:lnTo>
                <a:cubicBezTo>
                  <a:pt x="154964" y="249320"/>
                  <a:pt x="153849" y="256671"/>
                  <a:pt x="153849" y="264319"/>
                </a:cubicBezTo>
                <a:cubicBezTo>
                  <a:pt x="153849" y="284336"/>
                  <a:pt x="160560" y="302810"/>
                  <a:pt x="171849" y="317624"/>
                </a:cubicBezTo>
                <a:cubicBezTo>
                  <a:pt x="182718" y="331886"/>
                  <a:pt x="171952" y="352425"/>
                  <a:pt x="154021" y="352425"/>
                </a:cubicBezTo>
                <a:lnTo>
                  <a:pt x="102892" y="352425"/>
                </a:lnTo>
                <a:cubicBezTo>
                  <a:pt x="94714" y="352425"/>
                  <a:pt x="86915" y="348041"/>
                  <a:pt x="83343" y="340683"/>
                </a:cubicBezTo>
                <a:cubicBezTo>
                  <a:pt x="72124" y="317561"/>
                  <a:pt x="65749" y="291694"/>
                  <a:pt x="65749" y="264319"/>
                </a:cubicBezTo>
                <a:cubicBezTo>
                  <a:pt x="65749" y="256844"/>
                  <a:pt x="66293" y="249506"/>
                  <a:pt x="67250" y="242292"/>
                </a:cubicBezTo>
                <a:lnTo>
                  <a:pt x="44053" y="242292"/>
                </a:lnTo>
                <a:cubicBezTo>
                  <a:pt x="19721" y="242292"/>
                  <a:pt x="0" y="222572"/>
                  <a:pt x="0" y="198239"/>
                </a:cubicBezTo>
                <a:lnTo>
                  <a:pt x="0" y="132160"/>
                </a:lnTo>
                <a:cubicBezTo>
                  <a:pt x="0" y="107827"/>
                  <a:pt x="19721" y="88107"/>
                  <a:pt x="44053" y="88107"/>
                </a:cubicBezTo>
                <a:lnTo>
                  <a:pt x="176213" y="88107"/>
                </a:lnTo>
                <a:cubicBezTo>
                  <a:pt x="213837" y="88107"/>
                  <a:pt x="250745" y="75159"/>
                  <a:pt x="280144" y="51659"/>
                </a:cubicBezTo>
                <a:lnTo>
                  <a:pt x="338672" y="4832"/>
                </a:lnTo>
                <a:cubicBezTo>
                  <a:pt x="342657" y="1638"/>
                  <a:pt x="347524" y="0"/>
                  <a:pt x="352425" y="0"/>
                </a:cubicBezTo>
                <a:close/>
                <a:moveTo>
                  <a:pt x="330399" y="67856"/>
                </a:moveTo>
                <a:lnTo>
                  <a:pt x="307649" y="86055"/>
                </a:lnTo>
                <a:cubicBezTo>
                  <a:pt x="270480" y="115791"/>
                  <a:pt x="223790" y="132160"/>
                  <a:pt x="176213" y="132160"/>
                </a:cubicBezTo>
                <a:lnTo>
                  <a:pt x="176213" y="198239"/>
                </a:lnTo>
                <a:cubicBezTo>
                  <a:pt x="223790" y="198239"/>
                  <a:pt x="270480" y="214608"/>
                  <a:pt x="307649" y="244344"/>
                </a:cubicBezTo>
                <a:lnTo>
                  <a:pt x="330399" y="262543"/>
                </a:lnTo>
                <a:lnTo>
                  <a:pt x="330399" y="678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007BD8F-2D94-F14D-8CDD-21CEF8F3579E}"/>
              </a:ext>
            </a:extLst>
          </p:cNvPr>
          <p:cNvSpPr txBox="1"/>
          <p:nvPr/>
        </p:nvSpPr>
        <p:spPr>
          <a:xfrm>
            <a:off x="7678830" y="2211978"/>
            <a:ext cx="308372" cy="352425"/>
          </a:xfrm>
          <a:custGeom>
            <a:avLst/>
            <a:gdLst/>
            <a:ahLst/>
            <a:cxnLst/>
            <a:rect l="l" t="t" r="r" b="b"/>
            <a:pathLst>
              <a:path w="308372" h="352425">
                <a:moveTo>
                  <a:pt x="38547" y="0"/>
                </a:moveTo>
                <a:lnTo>
                  <a:pt x="269826" y="0"/>
                </a:lnTo>
                <a:cubicBezTo>
                  <a:pt x="278949" y="0"/>
                  <a:pt x="286346" y="7396"/>
                  <a:pt x="286346" y="16520"/>
                </a:cubicBezTo>
                <a:lnTo>
                  <a:pt x="286346" y="330399"/>
                </a:lnTo>
                <a:lnTo>
                  <a:pt x="300112" y="330399"/>
                </a:lnTo>
                <a:cubicBezTo>
                  <a:pt x="304674" y="330399"/>
                  <a:pt x="308372" y="334097"/>
                  <a:pt x="308372" y="338659"/>
                </a:cubicBezTo>
                <a:lnTo>
                  <a:pt x="308372" y="352425"/>
                </a:lnTo>
                <a:lnTo>
                  <a:pt x="0" y="352425"/>
                </a:lnTo>
                <a:lnTo>
                  <a:pt x="0" y="338659"/>
                </a:lnTo>
                <a:cubicBezTo>
                  <a:pt x="0" y="334097"/>
                  <a:pt x="3699" y="330399"/>
                  <a:pt x="8260" y="330399"/>
                </a:cubicBezTo>
                <a:lnTo>
                  <a:pt x="22027" y="330399"/>
                </a:lnTo>
                <a:lnTo>
                  <a:pt x="22027" y="16520"/>
                </a:lnTo>
                <a:cubicBezTo>
                  <a:pt x="22027" y="7396"/>
                  <a:pt x="29423" y="0"/>
                  <a:pt x="38547" y="0"/>
                </a:cubicBezTo>
                <a:close/>
                <a:moveTo>
                  <a:pt x="96366" y="44053"/>
                </a:moveTo>
                <a:cubicBezTo>
                  <a:pt x="91805" y="44053"/>
                  <a:pt x="88106" y="47752"/>
                  <a:pt x="88106" y="52313"/>
                </a:cubicBezTo>
                <a:lnTo>
                  <a:pt x="88106" y="79847"/>
                </a:lnTo>
                <a:cubicBezTo>
                  <a:pt x="88106" y="84408"/>
                  <a:pt x="91805" y="88107"/>
                  <a:pt x="96366" y="88107"/>
                </a:cubicBezTo>
                <a:lnTo>
                  <a:pt x="123900" y="88107"/>
                </a:lnTo>
                <a:cubicBezTo>
                  <a:pt x="128461" y="88107"/>
                  <a:pt x="132160" y="84408"/>
                  <a:pt x="132160" y="79847"/>
                </a:cubicBezTo>
                <a:lnTo>
                  <a:pt x="132160" y="52313"/>
                </a:lnTo>
                <a:cubicBezTo>
                  <a:pt x="132160" y="47752"/>
                  <a:pt x="128461" y="44053"/>
                  <a:pt x="123900" y="44053"/>
                </a:cubicBezTo>
                <a:lnTo>
                  <a:pt x="96366" y="44053"/>
                </a:lnTo>
                <a:close/>
                <a:moveTo>
                  <a:pt x="184473" y="44053"/>
                </a:moveTo>
                <a:cubicBezTo>
                  <a:pt x="179911" y="44053"/>
                  <a:pt x="176213" y="47752"/>
                  <a:pt x="176213" y="52313"/>
                </a:cubicBezTo>
                <a:lnTo>
                  <a:pt x="176213" y="79847"/>
                </a:lnTo>
                <a:cubicBezTo>
                  <a:pt x="176213" y="84408"/>
                  <a:pt x="179911" y="88107"/>
                  <a:pt x="184473" y="88107"/>
                </a:cubicBezTo>
                <a:lnTo>
                  <a:pt x="212006" y="88107"/>
                </a:lnTo>
                <a:cubicBezTo>
                  <a:pt x="216567" y="88107"/>
                  <a:pt x="220266" y="84408"/>
                  <a:pt x="220266" y="79847"/>
                </a:cubicBezTo>
                <a:lnTo>
                  <a:pt x="220266" y="52313"/>
                </a:lnTo>
                <a:cubicBezTo>
                  <a:pt x="220266" y="47752"/>
                  <a:pt x="216567" y="44053"/>
                  <a:pt x="212006" y="44053"/>
                </a:cubicBezTo>
                <a:lnTo>
                  <a:pt x="184473" y="44053"/>
                </a:lnTo>
                <a:close/>
                <a:moveTo>
                  <a:pt x="96366" y="110133"/>
                </a:moveTo>
                <a:cubicBezTo>
                  <a:pt x="91805" y="110133"/>
                  <a:pt x="88106" y="113831"/>
                  <a:pt x="88106" y="118393"/>
                </a:cubicBezTo>
                <a:lnTo>
                  <a:pt x="88106" y="145926"/>
                </a:lnTo>
                <a:cubicBezTo>
                  <a:pt x="88106" y="150488"/>
                  <a:pt x="91805" y="154186"/>
                  <a:pt x="96366" y="154186"/>
                </a:cubicBezTo>
                <a:lnTo>
                  <a:pt x="123900" y="154186"/>
                </a:lnTo>
                <a:cubicBezTo>
                  <a:pt x="128461" y="154186"/>
                  <a:pt x="132160" y="150488"/>
                  <a:pt x="132160" y="145926"/>
                </a:cubicBezTo>
                <a:lnTo>
                  <a:pt x="132160" y="118393"/>
                </a:lnTo>
                <a:cubicBezTo>
                  <a:pt x="132160" y="113831"/>
                  <a:pt x="128461" y="110133"/>
                  <a:pt x="123900" y="110133"/>
                </a:cubicBezTo>
                <a:lnTo>
                  <a:pt x="96366" y="110133"/>
                </a:lnTo>
                <a:close/>
                <a:moveTo>
                  <a:pt x="184473" y="110133"/>
                </a:moveTo>
                <a:cubicBezTo>
                  <a:pt x="179911" y="110133"/>
                  <a:pt x="176213" y="113831"/>
                  <a:pt x="176213" y="118393"/>
                </a:cubicBezTo>
                <a:lnTo>
                  <a:pt x="176213" y="145926"/>
                </a:lnTo>
                <a:cubicBezTo>
                  <a:pt x="176213" y="150488"/>
                  <a:pt x="179911" y="154186"/>
                  <a:pt x="184473" y="154186"/>
                </a:cubicBezTo>
                <a:lnTo>
                  <a:pt x="212006" y="154186"/>
                </a:lnTo>
                <a:cubicBezTo>
                  <a:pt x="216567" y="154186"/>
                  <a:pt x="220266" y="150488"/>
                  <a:pt x="220266" y="145926"/>
                </a:cubicBezTo>
                <a:lnTo>
                  <a:pt x="220266" y="118393"/>
                </a:lnTo>
                <a:cubicBezTo>
                  <a:pt x="220266" y="113831"/>
                  <a:pt x="216567" y="110133"/>
                  <a:pt x="212006" y="110133"/>
                </a:cubicBezTo>
                <a:lnTo>
                  <a:pt x="184473" y="110133"/>
                </a:lnTo>
                <a:close/>
                <a:moveTo>
                  <a:pt x="96366" y="176213"/>
                </a:moveTo>
                <a:cubicBezTo>
                  <a:pt x="91805" y="176213"/>
                  <a:pt x="88106" y="179911"/>
                  <a:pt x="88106" y="184473"/>
                </a:cubicBezTo>
                <a:lnTo>
                  <a:pt x="88106" y="212006"/>
                </a:lnTo>
                <a:cubicBezTo>
                  <a:pt x="88106" y="216567"/>
                  <a:pt x="91805" y="220266"/>
                  <a:pt x="96366" y="220266"/>
                </a:cubicBezTo>
                <a:lnTo>
                  <a:pt x="123900" y="220266"/>
                </a:lnTo>
                <a:cubicBezTo>
                  <a:pt x="128461" y="220266"/>
                  <a:pt x="132160" y="216567"/>
                  <a:pt x="132160" y="212006"/>
                </a:cubicBezTo>
                <a:lnTo>
                  <a:pt x="132160" y="184473"/>
                </a:lnTo>
                <a:cubicBezTo>
                  <a:pt x="132160" y="179911"/>
                  <a:pt x="128461" y="176213"/>
                  <a:pt x="123900" y="176213"/>
                </a:cubicBezTo>
                <a:lnTo>
                  <a:pt x="96366" y="176213"/>
                </a:lnTo>
                <a:close/>
                <a:moveTo>
                  <a:pt x="184473" y="176213"/>
                </a:moveTo>
                <a:cubicBezTo>
                  <a:pt x="179911" y="176213"/>
                  <a:pt x="176213" y="179911"/>
                  <a:pt x="176213" y="184473"/>
                </a:cubicBezTo>
                <a:lnTo>
                  <a:pt x="176213" y="212006"/>
                </a:lnTo>
                <a:cubicBezTo>
                  <a:pt x="176213" y="216567"/>
                  <a:pt x="179911" y="220266"/>
                  <a:pt x="184473" y="220266"/>
                </a:cubicBezTo>
                <a:lnTo>
                  <a:pt x="212006" y="220266"/>
                </a:lnTo>
                <a:cubicBezTo>
                  <a:pt x="216567" y="220266"/>
                  <a:pt x="220266" y="216567"/>
                  <a:pt x="220266" y="212006"/>
                </a:cubicBezTo>
                <a:lnTo>
                  <a:pt x="220266" y="184473"/>
                </a:lnTo>
                <a:cubicBezTo>
                  <a:pt x="220266" y="179911"/>
                  <a:pt x="216567" y="176213"/>
                  <a:pt x="212006" y="176213"/>
                </a:cubicBezTo>
                <a:lnTo>
                  <a:pt x="184473" y="176213"/>
                </a:lnTo>
                <a:close/>
                <a:moveTo>
                  <a:pt x="140420" y="264319"/>
                </a:moveTo>
                <a:cubicBezTo>
                  <a:pt x="135858" y="264319"/>
                  <a:pt x="132160" y="268017"/>
                  <a:pt x="132160" y="272579"/>
                </a:cubicBezTo>
                <a:lnTo>
                  <a:pt x="132160" y="330399"/>
                </a:lnTo>
                <a:lnTo>
                  <a:pt x="176213" y="330399"/>
                </a:lnTo>
                <a:lnTo>
                  <a:pt x="176213" y="272579"/>
                </a:lnTo>
                <a:cubicBezTo>
                  <a:pt x="176213" y="268017"/>
                  <a:pt x="172514" y="264319"/>
                  <a:pt x="167953" y="264319"/>
                </a:cubicBezTo>
                <a:lnTo>
                  <a:pt x="140420" y="2643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53EF3AF-60C3-8B44-A086-98A5600F246B}"/>
              </a:ext>
            </a:extLst>
          </p:cNvPr>
          <p:cNvSpPr txBox="1"/>
          <p:nvPr/>
        </p:nvSpPr>
        <p:spPr>
          <a:xfrm>
            <a:off x="8521799" y="2217484"/>
            <a:ext cx="341411" cy="341412"/>
          </a:xfrm>
          <a:custGeom>
            <a:avLst/>
            <a:gdLst/>
            <a:ahLst/>
            <a:cxnLst/>
            <a:rect l="l" t="t" r="r" b="b"/>
            <a:pathLst>
              <a:path w="341411" h="341412">
                <a:moveTo>
                  <a:pt x="170706" y="0"/>
                </a:moveTo>
                <a:cubicBezTo>
                  <a:pt x="264984" y="0"/>
                  <a:pt x="341411" y="76428"/>
                  <a:pt x="341411" y="170706"/>
                </a:cubicBezTo>
                <a:cubicBezTo>
                  <a:pt x="341411" y="264983"/>
                  <a:pt x="264983" y="341412"/>
                  <a:pt x="170706" y="341412"/>
                </a:cubicBezTo>
                <a:cubicBezTo>
                  <a:pt x="76428" y="341412"/>
                  <a:pt x="0" y="264984"/>
                  <a:pt x="0" y="170706"/>
                </a:cubicBezTo>
                <a:cubicBezTo>
                  <a:pt x="0" y="76427"/>
                  <a:pt x="76428" y="0"/>
                  <a:pt x="170706" y="0"/>
                </a:cubicBezTo>
                <a:close/>
                <a:moveTo>
                  <a:pt x="180401" y="44409"/>
                </a:moveTo>
                <a:cubicBezTo>
                  <a:pt x="151521" y="42232"/>
                  <a:pt x="122228" y="49930"/>
                  <a:pt x="98066" y="66916"/>
                </a:cubicBezTo>
                <a:lnTo>
                  <a:pt x="274495" y="243345"/>
                </a:lnTo>
                <a:cubicBezTo>
                  <a:pt x="308446" y="195054"/>
                  <a:pt x="305312" y="126198"/>
                  <a:pt x="260263" y="81148"/>
                </a:cubicBezTo>
                <a:cubicBezTo>
                  <a:pt x="237750" y="58636"/>
                  <a:pt x="209282" y="46585"/>
                  <a:pt x="180401" y="44409"/>
                </a:cubicBezTo>
                <a:close/>
                <a:moveTo>
                  <a:pt x="66916" y="98067"/>
                </a:moveTo>
                <a:cubicBezTo>
                  <a:pt x="32965" y="146357"/>
                  <a:pt x="36099" y="215213"/>
                  <a:pt x="81148" y="260263"/>
                </a:cubicBezTo>
                <a:cubicBezTo>
                  <a:pt x="126173" y="305288"/>
                  <a:pt x="195022" y="308468"/>
                  <a:pt x="243345" y="274495"/>
                </a:cubicBezTo>
                <a:lnTo>
                  <a:pt x="66916" y="980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37CD8EF-8877-9143-82D2-A884E9F37E86}"/>
              </a:ext>
            </a:extLst>
          </p:cNvPr>
          <p:cNvSpPr txBox="1"/>
          <p:nvPr/>
        </p:nvSpPr>
        <p:spPr>
          <a:xfrm>
            <a:off x="11056810" y="2234004"/>
            <a:ext cx="396478" cy="308372"/>
          </a:xfrm>
          <a:custGeom>
            <a:avLst/>
            <a:gdLst/>
            <a:ahLst/>
            <a:cxnLst/>
            <a:rect l="l" t="t" r="r" b="b"/>
            <a:pathLst>
              <a:path w="396478" h="308372">
                <a:moveTo>
                  <a:pt x="33040" y="0"/>
                </a:moveTo>
                <a:lnTo>
                  <a:pt x="363438" y="0"/>
                </a:lnTo>
                <a:cubicBezTo>
                  <a:pt x="381679" y="0"/>
                  <a:pt x="396478" y="14799"/>
                  <a:pt x="396478" y="33040"/>
                </a:cubicBezTo>
                <a:lnTo>
                  <a:pt x="396478" y="275332"/>
                </a:lnTo>
                <a:cubicBezTo>
                  <a:pt x="396478" y="293573"/>
                  <a:pt x="381679" y="308372"/>
                  <a:pt x="363438" y="308372"/>
                </a:cubicBezTo>
                <a:lnTo>
                  <a:pt x="33040" y="308372"/>
                </a:lnTo>
                <a:cubicBezTo>
                  <a:pt x="14799" y="308372"/>
                  <a:pt x="0" y="293573"/>
                  <a:pt x="0" y="275332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  <a:moveTo>
                  <a:pt x="121146" y="66080"/>
                </a:moveTo>
                <a:cubicBezTo>
                  <a:pt x="96848" y="66080"/>
                  <a:pt x="77093" y="85835"/>
                  <a:pt x="77093" y="110133"/>
                </a:cubicBezTo>
                <a:cubicBezTo>
                  <a:pt x="77093" y="134431"/>
                  <a:pt x="96848" y="154186"/>
                  <a:pt x="121146" y="154186"/>
                </a:cubicBezTo>
                <a:cubicBezTo>
                  <a:pt x="145444" y="154186"/>
                  <a:pt x="165199" y="134431"/>
                  <a:pt x="165199" y="110133"/>
                </a:cubicBezTo>
                <a:cubicBezTo>
                  <a:pt x="165199" y="85835"/>
                  <a:pt x="145444" y="66080"/>
                  <a:pt x="121146" y="66080"/>
                </a:cubicBezTo>
                <a:close/>
                <a:moveTo>
                  <a:pt x="247799" y="88106"/>
                </a:moveTo>
                <a:cubicBezTo>
                  <a:pt x="244770" y="88106"/>
                  <a:pt x="242292" y="90584"/>
                  <a:pt x="242292" y="93613"/>
                </a:cubicBezTo>
                <a:lnTo>
                  <a:pt x="242292" y="104626"/>
                </a:lnTo>
                <a:cubicBezTo>
                  <a:pt x="242292" y="107655"/>
                  <a:pt x="244770" y="110133"/>
                  <a:pt x="247799" y="110133"/>
                </a:cubicBezTo>
                <a:lnTo>
                  <a:pt x="346918" y="110133"/>
                </a:lnTo>
                <a:cubicBezTo>
                  <a:pt x="349947" y="110133"/>
                  <a:pt x="352425" y="107655"/>
                  <a:pt x="352425" y="104626"/>
                </a:cubicBezTo>
                <a:lnTo>
                  <a:pt x="352425" y="93613"/>
                </a:lnTo>
                <a:cubicBezTo>
                  <a:pt x="352425" y="90584"/>
                  <a:pt x="349947" y="88106"/>
                  <a:pt x="346918" y="88106"/>
                </a:cubicBezTo>
                <a:lnTo>
                  <a:pt x="247799" y="88106"/>
                </a:lnTo>
                <a:close/>
                <a:moveTo>
                  <a:pt x="247799" y="132159"/>
                </a:moveTo>
                <a:cubicBezTo>
                  <a:pt x="244770" y="132159"/>
                  <a:pt x="242292" y="134637"/>
                  <a:pt x="242292" y="137666"/>
                </a:cubicBezTo>
                <a:lnTo>
                  <a:pt x="242292" y="148679"/>
                </a:lnTo>
                <a:cubicBezTo>
                  <a:pt x="242292" y="151708"/>
                  <a:pt x="244770" y="154186"/>
                  <a:pt x="247799" y="154186"/>
                </a:cubicBezTo>
                <a:lnTo>
                  <a:pt x="346918" y="154186"/>
                </a:lnTo>
                <a:cubicBezTo>
                  <a:pt x="349947" y="154186"/>
                  <a:pt x="352425" y="151708"/>
                  <a:pt x="352425" y="148679"/>
                </a:cubicBezTo>
                <a:lnTo>
                  <a:pt x="352425" y="137666"/>
                </a:lnTo>
                <a:cubicBezTo>
                  <a:pt x="352425" y="134637"/>
                  <a:pt x="349947" y="132159"/>
                  <a:pt x="346918" y="132159"/>
                </a:cubicBezTo>
                <a:lnTo>
                  <a:pt x="247799" y="132159"/>
                </a:lnTo>
                <a:close/>
                <a:moveTo>
                  <a:pt x="90309" y="176212"/>
                </a:moveTo>
                <a:cubicBezTo>
                  <a:pt x="64772" y="176212"/>
                  <a:pt x="44053" y="193971"/>
                  <a:pt x="44053" y="215860"/>
                </a:cubicBezTo>
                <a:lnTo>
                  <a:pt x="44053" y="229076"/>
                </a:lnTo>
                <a:cubicBezTo>
                  <a:pt x="44053" y="236373"/>
                  <a:pt x="50936" y="242292"/>
                  <a:pt x="59472" y="242292"/>
                </a:cubicBezTo>
                <a:lnTo>
                  <a:pt x="182820" y="242292"/>
                </a:lnTo>
                <a:cubicBezTo>
                  <a:pt x="191356" y="242292"/>
                  <a:pt x="198239" y="236373"/>
                  <a:pt x="198239" y="229076"/>
                </a:cubicBezTo>
                <a:lnTo>
                  <a:pt x="198239" y="215860"/>
                </a:lnTo>
                <a:cubicBezTo>
                  <a:pt x="198239" y="193971"/>
                  <a:pt x="177521" y="176212"/>
                  <a:pt x="151983" y="176212"/>
                </a:cubicBezTo>
                <a:lnTo>
                  <a:pt x="148542" y="176212"/>
                </a:lnTo>
                <a:cubicBezTo>
                  <a:pt x="140144" y="179723"/>
                  <a:pt x="130851" y="181719"/>
                  <a:pt x="121146" y="181719"/>
                </a:cubicBezTo>
                <a:cubicBezTo>
                  <a:pt x="111441" y="181719"/>
                  <a:pt x="102217" y="179723"/>
                  <a:pt x="93751" y="176212"/>
                </a:cubicBezTo>
                <a:lnTo>
                  <a:pt x="90309" y="176212"/>
                </a:lnTo>
                <a:close/>
                <a:moveTo>
                  <a:pt x="247799" y="176212"/>
                </a:moveTo>
                <a:cubicBezTo>
                  <a:pt x="244770" y="176212"/>
                  <a:pt x="242292" y="178690"/>
                  <a:pt x="242292" y="181719"/>
                </a:cubicBezTo>
                <a:lnTo>
                  <a:pt x="242292" y="192732"/>
                </a:lnTo>
                <a:cubicBezTo>
                  <a:pt x="242292" y="195761"/>
                  <a:pt x="244770" y="198239"/>
                  <a:pt x="247799" y="198239"/>
                </a:cubicBezTo>
                <a:lnTo>
                  <a:pt x="346918" y="198239"/>
                </a:lnTo>
                <a:cubicBezTo>
                  <a:pt x="349947" y="198239"/>
                  <a:pt x="352425" y="195761"/>
                  <a:pt x="352425" y="192732"/>
                </a:cubicBezTo>
                <a:lnTo>
                  <a:pt x="352425" y="181719"/>
                </a:lnTo>
                <a:cubicBezTo>
                  <a:pt x="352425" y="178690"/>
                  <a:pt x="349947" y="176212"/>
                  <a:pt x="346918" y="176212"/>
                </a:cubicBezTo>
                <a:lnTo>
                  <a:pt x="247799" y="1762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06EBF6AE-B092-9A43-AFD8-5BF39562E317}"/>
              </a:ext>
            </a:extLst>
          </p:cNvPr>
          <p:cNvSpPr txBox="1"/>
          <p:nvPr/>
        </p:nvSpPr>
        <p:spPr>
          <a:xfrm>
            <a:off x="1638804" y="2256031"/>
            <a:ext cx="352425" cy="264319"/>
          </a:xfrm>
          <a:custGeom>
            <a:avLst/>
            <a:gdLst>
              <a:gd name="connsiteX0" fmla="*/ 132495 w 352425"/>
              <a:gd name="connsiteY0" fmla="*/ 23068 h 264319"/>
              <a:gd name="connsiteX1" fmla="*/ 139525 w 352425"/>
              <a:gd name="connsiteY1" fmla="*/ 26363 h 264319"/>
              <a:gd name="connsiteX2" fmla="*/ 198239 w 352425"/>
              <a:gd name="connsiteY2" fmla="*/ 104627 h 264319"/>
              <a:gd name="connsiteX3" fmla="*/ 256541 w 352425"/>
              <a:gd name="connsiteY3" fmla="*/ 65736 h 264319"/>
              <a:gd name="connsiteX4" fmla="*/ 268517 w 352425"/>
              <a:gd name="connsiteY4" fmla="*/ 68971 h 264319"/>
              <a:gd name="connsiteX5" fmla="*/ 330399 w 352425"/>
              <a:gd name="connsiteY5" fmla="*/ 198239 h 264319"/>
              <a:gd name="connsiteX6" fmla="*/ 66080 w 352425"/>
              <a:gd name="connsiteY6" fmla="*/ 198239 h 264319"/>
              <a:gd name="connsiteX7" fmla="*/ 66080 w 352425"/>
              <a:gd name="connsiteY7" fmla="*/ 126653 h 264319"/>
              <a:gd name="connsiteX8" fmla="*/ 125827 w 352425"/>
              <a:gd name="connsiteY8" fmla="*/ 27052 h 264319"/>
              <a:gd name="connsiteX9" fmla="*/ 132495 w 352425"/>
              <a:gd name="connsiteY9" fmla="*/ 23068 h 264319"/>
              <a:gd name="connsiteX10" fmla="*/ 8260 w 352425"/>
              <a:gd name="connsiteY10" fmla="*/ 0 h 264319"/>
              <a:gd name="connsiteX11" fmla="*/ 35793 w 352425"/>
              <a:gd name="connsiteY11" fmla="*/ 0 h 264319"/>
              <a:gd name="connsiteX12" fmla="*/ 44053 w 352425"/>
              <a:gd name="connsiteY12" fmla="*/ 8260 h 264319"/>
              <a:gd name="connsiteX13" fmla="*/ 44053 w 352425"/>
              <a:gd name="connsiteY13" fmla="*/ 220266 h 264319"/>
              <a:gd name="connsiteX14" fmla="*/ 344165 w 352425"/>
              <a:gd name="connsiteY14" fmla="*/ 220266 h 264319"/>
              <a:gd name="connsiteX15" fmla="*/ 352425 w 352425"/>
              <a:gd name="connsiteY15" fmla="*/ 228526 h 264319"/>
              <a:gd name="connsiteX16" fmla="*/ 352425 w 352425"/>
              <a:gd name="connsiteY16" fmla="*/ 256059 h 264319"/>
              <a:gd name="connsiteX17" fmla="*/ 344165 w 352425"/>
              <a:gd name="connsiteY17" fmla="*/ 264319 h 264319"/>
              <a:gd name="connsiteX18" fmla="*/ 8260 w 352425"/>
              <a:gd name="connsiteY18" fmla="*/ 264319 h 264319"/>
              <a:gd name="connsiteX19" fmla="*/ 0 w 352425"/>
              <a:gd name="connsiteY19" fmla="*/ 256059 h 264319"/>
              <a:gd name="connsiteX20" fmla="*/ 0 w 352425"/>
              <a:gd name="connsiteY20" fmla="*/ 8260 h 264319"/>
              <a:gd name="connsiteX21" fmla="*/ 8260 w 352425"/>
              <a:gd name="connsiteY21" fmla="*/ 0 h 264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2425" h="264319">
                <a:moveTo>
                  <a:pt x="132495" y="23068"/>
                </a:moveTo>
                <a:cubicBezTo>
                  <a:pt x="135102" y="22939"/>
                  <a:pt x="137769" y="24023"/>
                  <a:pt x="139525" y="26363"/>
                </a:cubicBezTo>
                <a:lnTo>
                  <a:pt x="198239" y="104627"/>
                </a:lnTo>
                <a:lnTo>
                  <a:pt x="256541" y="65736"/>
                </a:lnTo>
                <a:cubicBezTo>
                  <a:pt x="260671" y="62983"/>
                  <a:pt x="266315" y="64497"/>
                  <a:pt x="268517" y="68971"/>
                </a:cubicBezTo>
                <a:lnTo>
                  <a:pt x="330399" y="198239"/>
                </a:lnTo>
                <a:lnTo>
                  <a:pt x="66080" y="198239"/>
                </a:lnTo>
                <a:lnTo>
                  <a:pt x="66080" y="126653"/>
                </a:lnTo>
                <a:lnTo>
                  <a:pt x="125827" y="27052"/>
                </a:lnTo>
                <a:cubicBezTo>
                  <a:pt x="127341" y="24539"/>
                  <a:pt x="129888" y="23197"/>
                  <a:pt x="132495" y="23068"/>
                </a:cubicBezTo>
                <a:close/>
                <a:moveTo>
                  <a:pt x="8260" y="0"/>
                </a:moveTo>
                <a:lnTo>
                  <a:pt x="35793" y="0"/>
                </a:lnTo>
                <a:cubicBezTo>
                  <a:pt x="40336" y="0"/>
                  <a:pt x="44053" y="3718"/>
                  <a:pt x="44053" y="8260"/>
                </a:cubicBezTo>
                <a:lnTo>
                  <a:pt x="44053" y="220266"/>
                </a:lnTo>
                <a:lnTo>
                  <a:pt x="344165" y="220266"/>
                </a:lnTo>
                <a:cubicBezTo>
                  <a:pt x="348708" y="220266"/>
                  <a:pt x="352425" y="223983"/>
                  <a:pt x="352425" y="228526"/>
                </a:cubicBezTo>
                <a:lnTo>
                  <a:pt x="352425" y="256059"/>
                </a:lnTo>
                <a:cubicBezTo>
                  <a:pt x="352425" y="260602"/>
                  <a:pt x="348708" y="264319"/>
                  <a:pt x="344165" y="264319"/>
                </a:cubicBezTo>
                <a:lnTo>
                  <a:pt x="8260" y="264319"/>
                </a:lnTo>
                <a:cubicBezTo>
                  <a:pt x="3717" y="264319"/>
                  <a:pt x="0" y="260602"/>
                  <a:pt x="0" y="256059"/>
                </a:cubicBezTo>
                <a:lnTo>
                  <a:pt x="0" y="8260"/>
                </a:lnTo>
                <a:cubicBezTo>
                  <a:pt x="0" y="3718"/>
                  <a:pt x="3717" y="0"/>
                  <a:pt x="82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6137427-4227-974A-922E-A9B1D3F3AF24}"/>
              </a:ext>
            </a:extLst>
          </p:cNvPr>
          <p:cNvSpPr txBox="1"/>
          <p:nvPr/>
        </p:nvSpPr>
        <p:spPr>
          <a:xfrm>
            <a:off x="9326090" y="2211978"/>
            <a:ext cx="440530" cy="352425"/>
          </a:xfrm>
          <a:custGeom>
            <a:avLst/>
            <a:gdLst>
              <a:gd name="connsiteX0" fmla="*/ 352424 w 440530"/>
              <a:gd name="connsiteY0" fmla="*/ 121145 h 352425"/>
              <a:gd name="connsiteX1" fmla="*/ 302864 w 440530"/>
              <a:gd name="connsiteY1" fmla="*/ 220265 h 352425"/>
              <a:gd name="connsiteX2" fmla="*/ 401984 w 440530"/>
              <a:gd name="connsiteY2" fmla="*/ 220265 h 352425"/>
              <a:gd name="connsiteX3" fmla="*/ 88106 w 440530"/>
              <a:gd name="connsiteY3" fmla="*/ 121145 h 352425"/>
              <a:gd name="connsiteX4" fmla="*/ 38546 w 440530"/>
              <a:gd name="connsiteY4" fmla="*/ 220265 h 352425"/>
              <a:gd name="connsiteX5" fmla="*/ 137666 w 440530"/>
              <a:gd name="connsiteY5" fmla="*/ 220265 h 352425"/>
              <a:gd name="connsiteX6" fmla="*/ 352428 w 440530"/>
              <a:gd name="connsiteY6" fmla="*/ 88103 h 352425"/>
              <a:gd name="connsiteX7" fmla="*/ 381974 w 440530"/>
              <a:gd name="connsiteY7" fmla="*/ 106340 h 352425"/>
              <a:gd name="connsiteX8" fmla="*/ 440517 w 440530"/>
              <a:gd name="connsiteY8" fmla="*/ 231278 h 352425"/>
              <a:gd name="connsiteX9" fmla="*/ 440530 w 440530"/>
              <a:gd name="connsiteY9" fmla="*/ 231278 h 352425"/>
              <a:gd name="connsiteX10" fmla="*/ 352424 w 440530"/>
              <a:gd name="connsiteY10" fmla="*/ 286345 h 352425"/>
              <a:gd name="connsiteX11" fmla="*/ 264318 w 440530"/>
              <a:gd name="connsiteY11" fmla="*/ 231278 h 352425"/>
              <a:gd name="connsiteX12" fmla="*/ 264331 w 440530"/>
              <a:gd name="connsiteY12" fmla="*/ 231278 h 352425"/>
              <a:gd name="connsiteX13" fmla="*/ 322867 w 440530"/>
              <a:gd name="connsiteY13" fmla="*/ 106340 h 352425"/>
              <a:gd name="connsiteX14" fmla="*/ 352428 w 440530"/>
              <a:gd name="connsiteY14" fmla="*/ 88103 h 352425"/>
              <a:gd name="connsiteX15" fmla="*/ 88111 w 440530"/>
              <a:gd name="connsiteY15" fmla="*/ 88103 h 352425"/>
              <a:gd name="connsiteX16" fmla="*/ 117656 w 440530"/>
              <a:gd name="connsiteY16" fmla="*/ 106340 h 352425"/>
              <a:gd name="connsiteX17" fmla="*/ 176199 w 440530"/>
              <a:gd name="connsiteY17" fmla="*/ 231278 h 352425"/>
              <a:gd name="connsiteX18" fmla="*/ 176213 w 440530"/>
              <a:gd name="connsiteY18" fmla="*/ 231278 h 352425"/>
              <a:gd name="connsiteX19" fmla="*/ 88106 w 440530"/>
              <a:gd name="connsiteY19" fmla="*/ 286345 h 352425"/>
              <a:gd name="connsiteX20" fmla="*/ 0 w 440530"/>
              <a:gd name="connsiteY20" fmla="*/ 231278 h 352425"/>
              <a:gd name="connsiteX21" fmla="*/ 13 w 440530"/>
              <a:gd name="connsiteY21" fmla="*/ 231278 h 352425"/>
              <a:gd name="connsiteX22" fmla="*/ 58549 w 440530"/>
              <a:gd name="connsiteY22" fmla="*/ 106340 h 352425"/>
              <a:gd name="connsiteX23" fmla="*/ 88111 w 440530"/>
              <a:gd name="connsiteY23" fmla="*/ 88103 h 352425"/>
              <a:gd name="connsiteX24" fmla="*/ 220265 w 440530"/>
              <a:gd name="connsiteY24" fmla="*/ 0 h 352425"/>
              <a:gd name="connsiteX25" fmla="*/ 264070 w 440530"/>
              <a:gd name="connsiteY25" fmla="*/ 22027 h 352425"/>
              <a:gd name="connsiteX26" fmla="*/ 363437 w 440530"/>
              <a:gd name="connsiteY26" fmla="*/ 22027 h 352425"/>
              <a:gd name="connsiteX27" fmla="*/ 374451 w 440530"/>
              <a:gd name="connsiteY27" fmla="*/ 33040 h 352425"/>
              <a:gd name="connsiteX28" fmla="*/ 374451 w 440530"/>
              <a:gd name="connsiteY28" fmla="*/ 55067 h 352425"/>
              <a:gd name="connsiteX29" fmla="*/ 363437 w 440530"/>
              <a:gd name="connsiteY29" fmla="*/ 66080 h 352425"/>
              <a:gd name="connsiteX30" fmla="*/ 274223 w 440530"/>
              <a:gd name="connsiteY30" fmla="*/ 66080 h 352425"/>
              <a:gd name="connsiteX31" fmla="*/ 242291 w 440530"/>
              <a:gd name="connsiteY31" fmla="*/ 105487 h 352425"/>
              <a:gd name="connsiteX32" fmla="*/ 242291 w 440530"/>
              <a:gd name="connsiteY32" fmla="*/ 308372 h 352425"/>
              <a:gd name="connsiteX33" fmla="*/ 363437 w 440530"/>
              <a:gd name="connsiteY33" fmla="*/ 308372 h 352425"/>
              <a:gd name="connsiteX34" fmla="*/ 374451 w 440530"/>
              <a:gd name="connsiteY34" fmla="*/ 319385 h 352425"/>
              <a:gd name="connsiteX35" fmla="*/ 374451 w 440530"/>
              <a:gd name="connsiteY35" fmla="*/ 341412 h 352425"/>
              <a:gd name="connsiteX36" fmla="*/ 363437 w 440530"/>
              <a:gd name="connsiteY36" fmla="*/ 352425 h 352425"/>
              <a:gd name="connsiteX37" fmla="*/ 77092 w 440530"/>
              <a:gd name="connsiteY37" fmla="*/ 352425 h 352425"/>
              <a:gd name="connsiteX38" fmla="*/ 66079 w 440530"/>
              <a:gd name="connsiteY38" fmla="*/ 341412 h 352425"/>
              <a:gd name="connsiteX39" fmla="*/ 66079 w 440530"/>
              <a:gd name="connsiteY39" fmla="*/ 319385 h 352425"/>
              <a:gd name="connsiteX40" fmla="*/ 77092 w 440530"/>
              <a:gd name="connsiteY40" fmla="*/ 308372 h 352425"/>
              <a:gd name="connsiteX41" fmla="*/ 198238 w 440530"/>
              <a:gd name="connsiteY41" fmla="*/ 308372 h 352425"/>
              <a:gd name="connsiteX42" fmla="*/ 198238 w 440530"/>
              <a:gd name="connsiteY42" fmla="*/ 105487 h 352425"/>
              <a:gd name="connsiteX43" fmla="*/ 166307 w 440530"/>
              <a:gd name="connsiteY43" fmla="*/ 66080 h 352425"/>
              <a:gd name="connsiteX44" fmla="*/ 77092 w 440530"/>
              <a:gd name="connsiteY44" fmla="*/ 66080 h 352425"/>
              <a:gd name="connsiteX45" fmla="*/ 66079 w 440530"/>
              <a:gd name="connsiteY45" fmla="*/ 55067 h 352425"/>
              <a:gd name="connsiteX46" fmla="*/ 66079 w 440530"/>
              <a:gd name="connsiteY46" fmla="*/ 33040 h 352425"/>
              <a:gd name="connsiteX47" fmla="*/ 77092 w 440530"/>
              <a:gd name="connsiteY47" fmla="*/ 22027 h 352425"/>
              <a:gd name="connsiteX48" fmla="*/ 176460 w 440530"/>
              <a:gd name="connsiteY48" fmla="*/ 22027 h 352425"/>
              <a:gd name="connsiteX49" fmla="*/ 220265 w 440530"/>
              <a:gd name="connsiteY49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440530" h="352425">
                <a:moveTo>
                  <a:pt x="352424" y="121145"/>
                </a:moveTo>
                <a:lnTo>
                  <a:pt x="302864" y="220265"/>
                </a:lnTo>
                <a:lnTo>
                  <a:pt x="401984" y="220265"/>
                </a:lnTo>
                <a:close/>
                <a:moveTo>
                  <a:pt x="88106" y="121145"/>
                </a:moveTo>
                <a:lnTo>
                  <a:pt x="38546" y="220265"/>
                </a:lnTo>
                <a:lnTo>
                  <a:pt x="137666" y="220265"/>
                </a:lnTo>
                <a:close/>
                <a:moveTo>
                  <a:pt x="352428" y="88103"/>
                </a:moveTo>
                <a:cubicBezTo>
                  <a:pt x="364165" y="88109"/>
                  <a:pt x="375900" y="94194"/>
                  <a:pt x="381974" y="106340"/>
                </a:cubicBezTo>
                <a:cubicBezTo>
                  <a:pt x="441439" y="225269"/>
                  <a:pt x="440517" y="220141"/>
                  <a:pt x="440517" y="231278"/>
                </a:cubicBezTo>
                <a:lnTo>
                  <a:pt x="440530" y="231278"/>
                </a:lnTo>
                <a:cubicBezTo>
                  <a:pt x="440530" y="261688"/>
                  <a:pt x="401082" y="286345"/>
                  <a:pt x="352424" y="286345"/>
                </a:cubicBezTo>
                <a:cubicBezTo>
                  <a:pt x="303766" y="286345"/>
                  <a:pt x="264318" y="261688"/>
                  <a:pt x="264318" y="231278"/>
                </a:cubicBezTo>
                <a:lnTo>
                  <a:pt x="264331" y="231278"/>
                </a:lnTo>
                <a:cubicBezTo>
                  <a:pt x="264331" y="220492"/>
                  <a:pt x="262900" y="226288"/>
                  <a:pt x="322867" y="106340"/>
                </a:cubicBezTo>
                <a:cubicBezTo>
                  <a:pt x="328952" y="94170"/>
                  <a:pt x="340691" y="88097"/>
                  <a:pt x="352428" y="88103"/>
                </a:cubicBezTo>
                <a:close/>
                <a:moveTo>
                  <a:pt x="88111" y="88103"/>
                </a:moveTo>
                <a:cubicBezTo>
                  <a:pt x="99848" y="88109"/>
                  <a:pt x="111582" y="94194"/>
                  <a:pt x="117656" y="106340"/>
                </a:cubicBezTo>
                <a:cubicBezTo>
                  <a:pt x="177121" y="225269"/>
                  <a:pt x="176199" y="220141"/>
                  <a:pt x="176199" y="231278"/>
                </a:cubicBezTo>
                <a:lnTo>
                  <a:pt x="176213" y="231278"/>
                </a:lnTo>
                <a:cubicBezTo>
                  <a:pt x="176213" y="261688"/>
                  <a:pt x="136765" y="286345"/>
                  <a:pt x="88106" y="286345"/>
                </a:cubicBezTo>
                <a:cubicBezTo>
                  <a:pt x="39448" y="286345"/>
                  <a:pt x="0" y="261688"/>
                  <a:pt x="0" y="231278"/>
                </a:cubicBezTo>
                <a:lnTo>
                  <a:pt x="13" y="231278"/>
                </a:lnTo>
                <a:cubicBezTo>
                  <a:pt x="13" y="220492"/>
                  <a:pt x="-1418" y="226288"/>
                  <a:pt x="58549" y="106340"/>
                </a:cubicBezTo>
                <a:cubicBezTo>
                  <a:pt x="64634" y="94170"/>
                  <a:pt x="76374" y="88097"/>
                  <a:pt x="88111" y="88103"/>
                </a:cubicBezTo>
                <a:close/>
                <a:moveTo>
                  <a:pt x="220265" y="0"/>
                </a:moveTo>
                <a:cubicBezTo>
                  <a:pt x="238223" y="0"/>
                  <a:pt x="254020" y="8728"/>
                  <a:pt x="264070" y="22027"/>
                </a:cubicBezTo>
                <a:lnTo>
                  <a:pt x="363437" y="22027"/>
                </a:lnTo>
                <a:cubicBezTo>
                  <a:pt x="369522" y="22027"/>
                  <a:pt x="374451" y="26955"/>
                  <a:pt x="374451" y="33040"/>
                </a:cubicBezTo>
                <a:lnTo>
                  <a:pt x="374451" y="55067"/>
                </a:lnTo>
                <a:cubicBezTo>
                  <a:pt x="374451" y="61151"/>
                  <a:pt x="369522" y="66080"/>
                  <a:pt x="363437" y="66080"/>
                </a:cubicBezTo>
                <a:lnTo>
                  <a:pt x="274223" y="66080"/>
                </a:lnTo>
                <a:cubicBezTo>
                  <a:pt x="270623" y="83818"/>
                  <a:pt x="258474" y="98404"/>
                  <a:pt x="242291" y="105487"/>
                </a:cubicBezTo>
                <a:lnTo>
                  <a:pt x="242291" y="308372"/>
                </a:lnTo>
                <a:lnTo>
                  <a:pt x="363437" y="308372"/>
                </a:lnTo>
                <a:cubicBezTo>
                  <a:pt x="369522" y="308372"/>
                  <a:pt x="374451" y="313301"/>
                  <a:pt x="374451" y="319385"/>
                </a:cubicBezTo>
                <a:lnTo>
                  <a:pt x="374451" y="341412"/>
                </a:lnTo>
                <a:cubicBezTo>
                  <a:pt x="374451" y="347497"/>
                  <a:pt x="369522" y="352425"/>
                  <a:pt x="363437" y="352425"/>
                </a:cubicBezTo>
                <a:lnTo>
                  <a:pt x="77092" y="352425"/>
                </a:lnTo>
                <a:cubicBezTo>
                  <a:pt x="71007" y="352425"/>
                  <a:pt x="66079" y="347497"/>
                  <a:pt x="66079" y="341412"/>
                </a:cubicBezTo>
                <a:lnTo>
                  <a:pt x="66079" y="319385"/>
                </a:lnTo>
                <a:cubicBezTo>
                  <a:pt x="66079" y="313301"/>
                  <a:pt x="71007" y="308372"/>
                  <a:pt x="77092" y="308372"/>
                </a:cubicBezTo>
                <a:lnTo>
                  <a:pt x="198238" y="308372"/>
                </a:lnTo>
                <a:lnTo>
                  <a:pt x="198238" y="105487"/>
                </a:lnTo>
                <a:cubicBezTo>
                  <a:pt x="182049" y="98404"/>
                  <a:pt x="169906" y="83811"/>
                  <a:pt x="166307" y="66080"/>
                </a:cubicBezTo>
                <a:lnTo>
                  <a:pt x="77092" y="66080"/>
                </a:lnTo>
                <a:cubicBezTo>
                  <a:pt x="71007" y="66080"/>
                  <a:pt x="66079" y="61151"/>
                  <a:pt x="66079" y="55067"/>
                </a:cubicBezTo>
                <a:lnTo>
                  <a:pt x="66079" y="33040"/>
                </a:lnTo>
                <a:cubicBezTo>
                  <a:pt x="66079" y="26955"/>
                  <a:pt x="71007" y="22027"/>
                  <a:pt x="77092" y="22027"/>
                </a:cubicBezTo>
                <a:lnTo>
                  <a:pt x="176460" y="22027"/>
                </a:lnTo>
                <a:cubicBezTo>
                  <a:pt x="186509" y="8728"/>
                  <a:pt x="202306" y="0"/>
                  <a:pt x="22026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4597C5CB-64E7-5944-B209-8E071F6454B2}"/>
              </a:ext>
            </a:extLst>
          </p:cNvPr>
          <p:cNvSpPr txBox="1"/>
          <p:nvPr/>
        </p:nvSpPr>
        <p:spPr>
          <a:xfrm>
            <a:off x="10224788" y="2234004"/>
            <a:ext cx="352425" cy="308372"/>
          </a:xfrm>
          <a:custGeom>
            <a:avLst/>
            <a:gdLst>
              <a:gd name="connsiteX0" fmla="*/ 140419 w 352425"/>
              <a:gd name="connsiteY0" fmla="*/ 132159 h 308372"/>
              <a:gd name="connsiteX1" fmla="*/ 132159 w 352425"/>
              <a:gd name="connsiteY1" fmla="*/ 140419 h 308372"/>
              <a:gd name="connsiteX2" fmla="*/ 132159 w 352425"/>
              <a:gd name="connsiteY2" fmla="*/ 145926 h 308372"/>
              <a:gd name="connsiteX3" fmla="*/ 140419 w 352425"/>
              <a:gd name="connsiteY3" fmla="*/ 154186 h 308372"/>
              <a:gd name="connsiteX4" fmla="*/ 212006 w 352425"/>
              <a:gd name="connsiteY4" fmla="*/ 154186 h 308372"/>
              <a:gd name="connsiteX5" fmla="*/ 220266 w 352425"/>
              <a:gd name="connsiteY5" fmla="*/ 145926 h 308372"/>
              <a:gd name="connsiteX6" fmla="*/ 220266 w 352425"/>
              <a:gd name="connsiteY6" fmla="*/ 140419 h 308372"/>
              <a:gd name="connsiteX7" fmla="*/ 212006 w 352425"/>
              <a:gd name="connsiteY7" fmla="*/ 132159 h 308372"/>
              <a:gd name="connsiteX8" fmla="*/ 22027 w 352425"/>
              <a:gd name="connsiteY8" fmla="*/ 88106 h 308372"/>
              <a:gd name="connsiteX9" fmla="*/ 330398 w 352425"/>
              <a:gd name="connsiteY9" fmla="*/ 88106 h 308372"/>
              <a:gd name="connsiteX10" fmla="*/ 330398 w 352425"/>
              <a:gd name="connsiteY10" fmla="*/ 286345 h 308372"/>
              <a:gd name="connsiteX11" fmla="*/ 308372 w 352425"/>
              <a:gd name="connsiteY11" fmla="*/ 308372 h 308372"/>
              <a:gd name="connsiteX12" fmla="*/ 44053 w 352425"/>
              <a:gd name="connsiteY12" fmla="*/ 308372 h 308372"/>
              <a:gd name="connsiteX13" fmla="*/ 22027 w 352425"/>
              <a:gd name="connsiteY13" fmla="*/ 286345 h 308372"/>
              <a:gd name="connsiteX14" fmla="*/ 22027 w 352425"/>
              <a:gd name="connsiteY14" fmla="*/ 0 h 308372"/>
              <a:gd name="connsiteX15" fmla="*/ 330398 w 352425"/>
              <a:gd name="connsiteY15" fmla="*/ 0 h 308372"/>
              <a:gd name="connsiteX16" fmla="*/ 352425 w 352425"/>
              <a:gd name="connsiteY16" fmla="*/ 22026 h 308372"/>
              <a:gd name="connsiteX17" fmla="*/ 352425 w 352425"/>
              <a:gd name="connsiteY17" fmla="*/ 55066 h 308372"/>
              <a:gd name="connsiteX18" fmla="*/ 341412 w 352425"/>
              <a:gd name="connsiteY18" fmla="*/ 66080 h 308372"/>
              <a:gd name="connsiteX19" fmla="*/ 11013 w 352425"/>
              <a:gd name="connsiteY19" fmla="*/ 66080 h 308372"/>
              <a:gd name="connsiteX20" fmla="*/ 0 w 352425"/>
              <a:gd name="connsiteY20" fmla="*/ 55066 h 308372"/>
              <a:gd name="connsiteX21" fmla="*/ 0 w 352425"/>
              <a:gd name="connsiteY21" fmla="*/ 22026 h 308372"/>
              <a:gd name="connsiteX22" fmla="*/ 22027 w 352425"/>
              <a:gd name="connsiteY22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2425" h="308372">
                <a:moveTo>
                  <a:pt x="140419" y="132159"/>
                </a:moveTo>
                <a:cubicBezTo>
                  <a:pt x="135877" y="132159"/>
                  <a:pt x="132159" y="135876"/>
                  <a:pt x="132159" y="140419"/>
                </a:cubicBezTo>
                <a:lnTo>
                  <a:pt x="132159" y="145926"/>
                </a:lnTo>
                <a:cubicBezTo>
                  <a:pt x="132159" y="150469"/>
                  <a:pt x="135877" y="154186"/>
                  <a:pt x="140419" y="154186"/>
                </a:cubicBezTo>
                <a:lnTo>
                  <a:pt x="212006" y="154186"/>
                </a:lnTo>
                <a:cubicBezTo>
                  <a:pt x="216548" y="154186"/>
                  <a:pt x="220266" y="150469"/>
                  <a:pt x="220266" y="145926"/>
                </a:cubicBezTo>
                <a:lnTo>
                  <a:pt x="220266" y="140419"/>
                </a:lnTo>
                <a:cubicBezTo>
                  <a:pt x="220266" y="135876"/>
                  <a:pt x="216548" y="132159"/>
                  <a:pt x="212006" y="132159"/>
                </a:cubicBezTo>
                <a:close/>
                <a:moveTo>
                  <a:pt x="22027" y="88106"/>
                </a:moveTo>
                <a:lnTo>
                  <a:pt x="330398" y="88106"/>
                </a:lnTo>
                <a:lnTo>
                  <a:pt x="330398" y="286345"/>
                </a:lnTo>
                <a:cubicBezTo>
                  <a:pt x="330398" y="298529"/>
                  <a:pt x="320555" y="308372"/>
                  <a:pt x="308372" y="308372"/>
                </a:cubicBezTo>
                <a:lnTo>
                  <a:pt x="44053" y="308372"/>
                </a:lnTo>
                <a:cubicBezTo>
                  <a:pt x="31870" y="308372"/>
                  <a:pt x="22027" y="298529"/>
                  <a:pt x="22027" y="286345"/>
                </a:cubicBezTo>
                <a:close/>
                <a:moveTo>
                  <a:pt x="22027" y="0"/>
                </a:moveTo>
                <a:lnTo>
                  <a:pt x="330398" y="0"/>
                </a:lnTo>
                <a:cubicBezTo>
                  <a:pt x="342582" y="0"/>
                  <a:pt x="352425" y="9843"/>
                  <a:pt x="352425" y="22026"/>
                </a:cubicBezTo>
                <a:lnTo>
                  <a:pt x="352425" y="55066"/>
                </a:lnTo>
                <a:cubicBezTo>
                  <a:pt x="352425" y="61123"/>
                  <a:pt x="347469" y="66080"/>
                  <a:pt x="341412" y="66080"/>
                </a:cubicBezTo>
                <a:lnTo>
                  <a:pt x="11013" y="66080"/>
                </a:lnTo>
                <a:cubicBezTo>
                  <a:pt x="4956" y="66080"/>
                  <a:pt x="0" y="61123"/>
                  <a:pt x="0" y="55066"/>
                </a:cubicBezTo>
                <a:lnTo>
                  <a:pt x="0" y="22026"/>
                </a:lnTo>
                <a:cubicBezTo>
                  <a:pt x="0" y="9843"/>
                  <a:pt x="9843" y="0"/>
                  <a:pt x="220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92889818-65CF-0143-8D9E-22D5056D0100}"/>
              </a:ext>
            </a:extLst>
          </p:cNvPr>
          <p:cNvSpPr txBox="1"/>
          <p:nvPr/>
        </p:nvSpPr>
        <p:spPr>
          <a:xfrm>
            <a:off x="3380400" y="2211978"/>
            <a:ext cx="308372" cy="352425"/>
          </a:xfrm>
          <a:custGeom>
            <a:avLst/>
            <a:gdLst>
              <a:gd name="connsiteX0" fmla="*/ 212458 w 308372"/>
              <a:gd name="connsiteY0" fmla="*/ 176213 h 352425"/>
              <a:gd name="connsiteX1" fmla="*/ 206607 w 308372"/>
              <a:gd name="connsiteY1" fmla="*/ 178609 h 352425"/>
              <a:gd name="connsiteX2" fmla="*/ 133619 w 308372"/>
              <a:gd name="connsiteY2" fmla="*/ 251010 h 352425"/>
              <a:gd name="connsiteX3" fmla="*/ 101969 w 308372"/>
              <a:gd name="connsiteY3" fmla="*/ 219105 h 352425"/>
              <a:gd name="connsiteX4" fmla="*/ 90288 w 308372"/>
              <a:gd name="connsiteY4" fmla="*/ 219058 h 352425"/>
              <a:gd name="connsiteX5" fmla="*/ 70742 w 308372"/>
              <a:gd name="connsiteY5" fmla="*/ 238448 h 352425"/>
              <a:gd name="connsiteX6" fmla="*/ 70694 w 308372"/>
              <a:gd name="connsiteY6" fmla="*/ 250129 h 352425"/>
              <a:gd name="connsiteX7" fmla="*/ 127551 w 308372"/>
              <a:gd name="connsiteY7" fmla="*/ 307446 h 352425"/>
              <a:gd name="connsiteX8" fmla="*/ 139232 w 308372"/>
              <a:gd name="connsiteY8" fmla="*/ 307492 h 352425"/>
              <a:gd name="connsiteX9" fmla="*/ 237631 w 308372"/>
              <a:gd name="connsiteY9" fmla="*/ 209884 h 352425"/>
              <a:gd name="connsiteX10" fmla="*/ 237678 w 308372"/>
              <a:gd name="connsiteY10" fmla="*/ 198203 h 352425"/>
              <a:gd name="connsiteX11" fmla="*/ 218288 w 308372"/>
              <a:gd name="connsiteY11" fmla="*/ 178656 h 352425"/>
              <a:gd name="connsiteX12" fmla="*/ 212458 w 308372"/>
              <a:gd name="connsiteY12" fmla="*/ 176213 h 352425"/>
              <a:gd name="connsiteX13" fmla="*/ 8260 w 308372"/>
              <a:gd name="connsiteY13" fmla="*/ 132160 h 352425"/>
              <a:gd name="connsiteX14" fmla="*/ 300112 w 308372"/>
              <a:gd name="connsiteY14" fmla="*/ 132160 h 352425"/>
              <a:gd name="connsiteX15" fmla="*/ 308372 w 308372"/>
              <a:gd name="connsiteY15" fmla="*/ 140420 h 352425"/>
              <a:gd name="connsiteX16" fmla="*/ 308372 w 308372"/>
              <a:gd name="connsiteY16" fmla="*/ 319385 h 352425"/>
              <a:gd name="connsiteX17" fmla="*/ 275332 w 308372"/>
              <a:gd name="connsiteY17" fmla="*/ 352425 h 352425"/>
              <a:gd name="connsiteX18" fmla="*/ 33040 w 308372"/>
              <a:gd name="connsiteY18" fmla="*/ 352425 h 352425"/>
              <a:gd name="connsiteX19" fmla="*/ 0 w 308372"/>
              <a:gd name="connsiteY19" fmla="*/ 319385 h 352425"/>
              <a:gd name="connsiteX20" fmla="*/ 0 w 308372"/>
              <a:gd name="connsiteY20" fmla="*/ 140420 h 352425"/>
              <a:gd name="connsiteX21" fmla="*/ 8260 w 308372"/>
              <a:gd name="connsiteY21" fmla="*/ 132160 h 352425"/>
              <a:gd name="connsiteX22" fmla="*/ 74340 w 308372"/>
              <a:gd name="connsiteY22" fmla="*/ 0 h 352425"/>
              <a:gd name="connsiteX23" fmla="*/ 101873 w 308372"/>
              <a:gd name="connsiteY23" fmla="*/ 0 h 352425"/>
              <a:gd name="connsiteX24" fmla="*/ 110133 w 308372"/>
              <a:gd name="connsiteY24" fmla="*/ 8260 h 352425"/>
              <a:gd name="connsiteX25" fmla="*/ 110133 w 308372"/>
              <a:gd name="connsiteY25" fmla="*/ 44053 h 352425"/>
              <a:gd name="connsiteX26" fmla="*/ 198239 w 308372"/>
              <a:gd name="connsiteY26" fmla="*/ 44053 h 352425"/>
              <a:gd name="connsiteX27" fmla="*/ 198239 w 308372"/>
              <a:gd name="connsiteY27" fmla="*/ 8260 h 352425"/>
              <a:gd name="connsiteX28" fmla="*/ 206499 w 308372"/>
              <a:gd name="connsiteY28" fmla="*/ 0 h 352425"/>
              <a:gd name="connsiteX29" fmla="*/ 234032 w 308372"/>
              <a:gd name="connsiteY29" fmla="*/ 0 h 352425"/>
              <a:gd name="connsiteX30" fmla="*/ 242292 w 308372"/>
              <a:gd name="connsiteY30" fmla="*/ 8260 h 352425"/>
              <a:gd name="connsiteX31" fmla="*/ 242292 w 308372"/>
              <a:gd name="connsiteY31" fmla="*/ 44053 h 352425"/>
              <a:gd name="connsiteX32" fmla="*/ 275332 w 308372"/>
              <a:gd name="connsiteY32" fmla="*/ 44053 h 352425"/>
              <a:gd name="connsiteX33" fmla="*/ 308372 w 308372"/>
              <a:gd name="connsiteY33" fmla="*/ 77093 h 352425"/>
              <a:gd name="connsiteX34" fmla="*/ 308372 w 308372"/>
              <a:gd name="connsiteY34" fmla="*/ 101873 h 352425"/>
              <a:gd name="connsiteX35" fmla="*/ 300112 w 308372"/>
              <a:gd name="connsiteY35" fmla="*/ 110133 h 352425"/>
              <a:gd name="connsiteX36" fmla="*/ 8260 w 308372"/>
              <a:gd name="connsiteY36" fmla="*/ 110133 h 352425"/>
              <a:gd name="connsiteX37" fmla="*/ 0 w 308372"/>
              <a:gd name="connsiteY37" fmla="*/ 101873 h 352425"/>
              <a:gd name="connsiteX38" fmla="*/ 0 w 308372"/>
              <a:gd name="connsiteY38" fmla="*/ 77093 h 352425"/>
              <a:gd name="connsiteX39" fmla="*/ 33040 w 308372"/>
              <a:gd name="connsiteY39" fmla="*/ 44053 h 352425"/>
              <a:gd name="connsiteX40" fmla="*/ 66080 w 308372"/>
              <a:gd name="connsiteY40" fmla="*/ 44053 h 352425"/>
              <a:gd name="connsiteX41" fmla="*/ 66080 w 308372"/>
              <a:gd name="connsiteY41" fmla="*/ 8260 h 352425"/>
              <a:gd name="connsiteX42" fmla="*/ 74340 w 308372"/>
              <a:gd name="connsiteY42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08372" h="352425">
                <a:moveTo>
                  <a:pt x="212458" y="176213"/>
                </a:moveTo>
                <a:cubicBezTo>
                  <a:pt x="210344" y="176205"/>
                  <a:pt x="208227" y="177003"/>
                  <a:pt x="206607" y="178609"/>
                </a:cubicBezTo>
                <a:lnTo>
                  <a:pt x="133619" y="251010"/>
                </a:lnTo>
                <a:lnTo>
                  <a:pt x="101969" y="219105"/>
                </a:lnTo>
                <a:cubicBezTo>
                  <a:pt x="98757" y="215866"/>
                  <a:pt x="93526" y="215845"/>
                  <a:pt x="90288" y="219058"/>
                </a:cubicBezTo>
                <a:lnTo>
                  <a:pt x="70742" y="238448"/>
                </a:lnTo>
                <a:cubicBezTo>
                  <a:pt x="67503" y="241661"/>
                  <a:pt x="67481" y="246890"/>
                  <a:pt x="70694" y="250129"/>
                </a:cubicBezTo>
                <a:lnTo>
                  <a:pt x="127551" y="307446"/>
                </a:lnTo>
                <a:cubicBezTo>
                  <a:pt x="130763" y="310684"/>
                  <a:pt x="135994" y="310705"/>
                  <a:pt x="139232" y="307492"/>
                </a:cubicBezTo>
                <a:lnTo>
                  <a:pt x="237631" y="209884"/>
                </a:lnTo>
                <a:cubicBezTo>
                  <a:pt x="240869" y="206671"/>
                  <a:pt x="240891" y="201442"/>
                  <a:pt x="237678" y="198203"/>
                </a:cubicBezTo>
                <a:lnTo>
                  <a:pt x="218288" y="178656"/>
                </a:lnTo>
                <a:cubicBezTo>
                  <a:pt x="216682" y="177036"/>
                  <a:pt x="214571" y="176221"/>
                  <a:pt x="212458" y="176213"/>
                </a:cubicBezTo>
                <a:close/>
                <a:moveTo>
                  <a:pt x="8260" y="132160"/>
                </a:moveTo>
                <a:lnTo>
                  <a:pt x="300112" y="132160"/>
                </a:lnTo>
                <a:cubicBezTo>
                  <a:pt x="304674" y="132160"/>
                  <a:pt x="308372" y="135858"/>
                  <a:pt x="308372" y="140420"/>
                </a:cubicBezTo>
                <a:lnTo>
                  <a:pt x="308372" y="319385"/>
                </a:lnTo>
                <a:cubicBezTo>
                  <a:pt x="308372" y="337633"/>
                  <a:pt x="293580" y="352425"/>
                  <a:pt x="275332" y="352425"/>
                </a:cubicBezTo>
                <a:lnTo>
                  <a:pt x="33040" y="352425"/>
                </a:lnTo>
                <a:cubicBezTo>
                  <a:pt x="14793" y="352425"/>
                  <a:pt x="0" y="337633"/>
                  <a:pt x="0" y="319385"/>
                </a:cubicBezTo>
                <a:lnTo>
                  <a:pt x="0" y="140420"/>
                </a:lnTo>
                <a:cubicBezTo>
                  <a:pt x="0" y="135858"/>
                  <a:pt x="3699" y="132160"/>
                  <a:pt x="8260" y="132160"/>
                </a:cubicBezTo>
                <a:close/>
                <a:moveTo>
                  <a:pt x="74340" y="0"/>
                </a:moveTo>
                <a:lnTo>
                  <a:pt x="101873" y="0"/>
                </a:lnTo>
                <a:cubicBezTo>
                  <a:pt x="106435" y="0"/>
                  <a:pt x="110133" y="3699"/>
                  <a:pt x="110133" y="8260"/>
                </a:cubicBezTo>
                <a:lnTo>
                  <a:pt x="110133" y="44053"/>
                </a:lnTo>
                <a:lnTo>
                  <a:pt x="198239" y="44053"/>
                </a:lnTo>
                <a:lnTo>
                  <a:pt x="198239" y="8260"/>
                </a:lnTo>
                <a:cubicBezTo>
                  <a:pt x="198239" y="3699"/>
                  <a:pt x="201938" y="0"/>
                  <a:pt x="206499" y="0"/>
                </a:cubicBezTo>
                <a:lnTo>
                  <a:pt x="234032" y="0"/>
                </a:lnTo>
                <a:cubicBezTo>
                  <a:pt x="238594" y="0"/>
                  <a:pt x="242292" y="3699"/>
                  <a:pt x="242292" y="8260"/>
                </a:cubicBezTo>
                <a:lnTo>
                  <a:pt x="242292" y="44053"/>
                </a:lnTo>
                <a:lnTo>
                  <a:pt x="275332" y="44053"/>
                </a:lnTo>
                <a:cubicBezTo>
                  <a:pt x="293580" y="44053"/>
                  <a:pt x="308372" y="58846"/>
                  <a:pt x="308372" y="77093"/>
                </a:cubicBezTo>
                <a:lnTo>
                  <a:pt x="308372" y="101873"/>
                </a:lnTo>
                <a:cubicBezTo>
                  <a:pt x="308372" y="106435"/>
                  <a:pt x="304674" y="110133"/>
                  <a:pt x="300112" y="110133"/>
                </a:cubicBezTo>
                <a:lnTo>
                  <a:pt x="8260" y="110133"/>
                </a:lnTo>
                <a:cubicBezTo>
                  <a:pt x="3699" y="110133"/>
                  <a:pt x="0" y="106435"/>
                  <a:pt x="0" y="101873"/>
                </a:cubicBezTo>
                <a:lnTo>
                  <a:pt x="0" y="77093"/>
                </a:lnTo>
                <a:cubicBezTo>
                  <a:pt x="0" y="58846"/>
                  <a:pt x="14793" y="44053"/>
                  <a:pt x="33040" y="44053"/>
                </a:cubicBezTo>
                <a:lnTo>
                  <a:pt x="66080" y="44053"/>
                </a:lnTo>
                <a:lnTo>
                  <a:pt x="66080" y="8260"/>
                </a:lnTo>
                <a:cubicBezTo>
                  <a:pt x="66080" y="3699"/>
                  <a:pt x="69778" y="0"/>
                  <a:pt x="743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C6990CE-9C06-ED4A-B32D-17C19D3EB21A}"/>
              </a:ext>
            </a:extLst>
          </p:cNvPr>
          <p:cNvSpPr txBox="1"/>
          <p:nvPr/>
        </p:nvSpPr>
        <p:spPr>
          <a:xfrm>
            <a:off x="4240086" y="2211978"/>
            <a:ext cx="308372" cy="352425"/>
          </a:xfrm>
          <a:custGeom>
            <a:avLst/>
            <a:gdLst>
              <a:gd name="connsiteX0" fmla="*/ 228526 w 308372"/>
              <a:gd name="connsiteY0" fmla="*/ 264319 h 352425"/>
              <a:gd name="connsiteX1" fmla="*/ 220266 w 308372"/>
              <a:gd name="connsiteY1" fmla="*/ 272579 h 352425"/>
              <a:gd name="connsiteX2" fmla="*/ 220266 w 308372"/>
              <a:gd name="connsiteY2" fmla="*/ 300112 h 352425"/>
              <a:gd name="connsiteX3" fmla="*/ 228526 w 308372"/>
              <a:gd name="connsiteY3" fmla="*/ 308372 h 352425"/>
              <a:gd name="connsiteX4" fmla="*/ 256059 w 308372"/>
              <a:gd name="connsiteY4" fmla="*/ 308372 h 352425"/>
              <a:gd name="connsiteX5" fmla="*/ 264319 w 308372"/>
              <a:gd name="connsiteY5" fmla="*/ 300112 h 352425"/>
              <a:gd name="connsiteX6" fmla="*/ 264319 w 308372"/>
              <a:gd name="connsiteY6" fmla="*/ 272579 h 352425"/>
              <a:gd name="connsiteX7" fmla="*/ 256059 w 308372"/>
              <a:gd name="connsiteY7" fmla="*/ 264319 h 352425"/>
              <a:gd name="connsiteX8" fmla="*/ 140420 w 308372"/>
              <a:gd name="connsiteY8" fmla="*/ 264319 h 352425"/>
              <a:gd name="connsiteX9" fmla="*/ 132160 w 308372"/>
              <a:gd name="connsiteY9" fmla="*/ 272579 h 352425"/>
              <a:gd name="connsiteX10" fmla="*/ 132160 w 308372"/>
              <a:gd name="connsiteY10" fmla="*/ 300112 h 352425"/>
              <a:gd name="connsiteX11" fmla="*/ 140420 w 308372"/>
              <a:gd name="connsiteY11" fmla="*/ 308372 h 352425"/>
              <a:gd name="connsiteX12" fmla="*/ 167953 w 308372"/>
              <a:gd name="connsiteY12" fmla="*/ 308372 h 352425"/>
              <a:gd name="connsiteX13" fmla="*/ 176213 w 308372"/>
              <a:gd name="connsiteY13" fmla="*/ 300112 h 352425"/>
              <a:gd name="connsiteX14" fmla="*/ 176213 w 308372"/>
              <a:gd name="connsiteY14" fmla="*/ 272579 h 352425"/>
              <a:gd name="connsiteX15" fmla="*/ 167953 w 308372"/>
              <a:gd name="connsiteY15" fmla="*/ 264319 h 352425"/>
              <a:gd name="connsiteX16" fmla="*/ 52313 w 308372"/>
              <a:gd name="connsiteY16" fmla="*/ 264319 h 352425"/>
              <a:gd name="connsiteX17" fmla="*/ 44053 w 308372"/>
              <a:gd name="connsiteY17" fmla="*/ 272579 h 352425"/>
              <a:gd name="connsiteX18" fmla="*/ 44053 w 308372"/>
              <a:gd name="connsiteY18" fmla="*/ 300112 h 352425"/>
              <a:gd name="connsiteX19" fmla="*/ 52313 w 308372"/>
              <a:gd name="connsiteY19" fmla="*/ 308372 h 352425"/>
              <a:gd name="connsiteX20" fmla="*/ 79847 w 308372"/>
              <a:gd name="connsiteY20" fmla="*/ 308372 h 352425"/>
              <a:gd name="connsiteX21" fmla="*/ 88106 w 308372"/>
              <a:gd name="connsiteY21" fmla="*/ 300112 h 352425"/>
              <a:gd name="connsiteX22" fmla="*/ 88106 w 308372"/>
              <a:gd name="connsiteY22" fmla="*/ 272579 h 352425"/>
              <a:gd name="connsiteX23" fmla="*/ 79847 w 308372"/>
              <a:gd name="connsiteY23" fmla="*/ 264319 h 352425"/>
              <a:gd name="connsiteX24" fmla="*/ 228526 w 308372"/>
              <a:gd name="connsiteY24" fmla="*/ 176213 h 352425"/>
              <a:gd name="connsiteX25" fmla="*/ 220266 w 308372"/>
              <a:gd name="connsiteY25" fmla="*/ 184473 h 352425"/>
              <a:gd name="connsiteX26" fmla="*/ 220266 w 308372"/>
              <a:gd name="connsiteY26" fmla="*/ 212006 h 352425"/>
              <a:gd name="connsiteX27" fmla="*/ 228526 w 308372"/>
              <a:gd name="connsiteY27" fmla="*/ 220266 h 352425"/>
              <a:gd name="connsiteX28" fmla="*/ 256059 w 308372"/>
              <a:gd name="connsiteY28" fmla="*/ 220266 h 352425"/>
              <a:gd name="connsiteX29" fmla="*/ 264319 w 308372"/>
              <a:gd name="connsiteY29" fmla="*/ 212006 h 352425"/>
              <a:gd name="connsiteX30" fmla="*/ 264319 w 308372"/>
              <a:gd name="connsiteY30" fmla="*/ 184473 h 352425"/>
              <a:gd name="connsiteX31" fmla="*/ 256059 w 308372"/>
              <a:gd name="connsiteY31" fmla="*/ 176213 h 352425"/>
              <a:gd name="connsiteX32" fmla="*/ 140420 w 308372"/>
              <a:gd name="connsiteY32" fmla="*/ 176213 h 352425"/>
              <a:gd name="connsiteX33" fmla="*/ 132160 w 308372"/>
              <a:gd name="connsiteY33" fmla="*/ 184473 h 352425"/>
              <a:gd name="connsiteX34" fmla="*/ 132160 w 308372"/>
              <a:gd name="connsiteY34" fmla="*/ 212006 h 352425"/>
              <a:gd name="connsiteX35" fmla="*/ 140420 w 308372"/>
              <a:gd name="connsiteY35" fmla="*/ 220266 h 352425"/>
              <a:gd name="connsiteX36" fmla="*/ 167953 w 308372"/>
              <a:gd name="connsiteY36" fmla="*/ 220266 h 352425"/>
              <a:gd name="connsiteX37" fmla="*/ 176213 w 308372"/>
              <a:gd name="connsiteY37" fmla="*/ 212006 h 352425"/>
              <a:gd name="connsiteX38" fmla="*/ 176213 w 308372"/>
              <a:gd name="connsiteY38" fmla="*/ 184473 h 352425"/>
              <a:gd name="connsiteX39" fmla="*/ 167953 w 308372"/>
              <a:gd name="connsiteY39" fmla="*/ 176213 h 352425"/>
              <a:gd name="connsiteX40" fmla="*/ 52313 w 308372"/>
              <a:gd name="connsiteY40" fmla="*/ 176213 h 352425"/>
              <a:gd name="connsiteX41" fmla="*/ 44053 w 308372"/>
              <a:gd name="connsiteY41" fmla="*/ 184473 h 352425"/>
              <a:gd name="connsiteX42" fmla="*/ 44053 w 308372"/>
              <a:gd name="connsiteY42" fmla="*/ 212006 h 352425"/>
              <a:gd name="connsiteX43" fmla="*/ 52313 w 308372"/>
              <a:gd name="connsiteY43" fmla="*/ 220266 h 352425"/>
              <a:gd name="connsiteX44" fmla="*/ 79847 w 308372"/>
              <a:gd name="connsiteY44" fmla="*/ 220266 h 352425"/>
              <a:gd name="connsiteX45" fmla="*/ 88106 w 308372"/>
              <a:gd name="connsiteY45" fmla="*/ 212006 h 352425"/>
              <a:gd name="connsiteX46" fmla="*/ 88106 w 308372"/>
              <a:gd name="connsiteY46" fmla="*/ 184473 h 352425"/>
              <a:gd name="connsiteX47" fmla="*/ 79847 w 308372"/>
              <a:gd name="connsiteY47" fmla="*/ 176213 h 352425"/>
              <a:gd name="connsiteX48" fmla="*/ 0 w 308372"/>
              <a:gd name="connsiteY48" fmla="*/ 132160 h 352425"/>
              <a:gd name="connsiteX49" fmla="*/ 308372 w 308372"/>
              <a:gd name="connsiteY49" fmla="*/ 132160 h 352425"/>
              <a:gd name="connsiteX50" fmla="*/ 308372 w 308372"/>
              <a:gd name="connsiteY50" fmla="*/ 319385 h 352425"/>
              <a:gd name="connsiteX51" fmla="*/ 275332 w 308372"/>
              <a:gd name="connsiteY51" fmla="*/ 352425 h 352425"/>
              <a:gd name="connsiteX52" fmla="*/ 33040 w 308372"/>
              <a:gd name="connsiteY52" fmla="*/ 352425 h 352425"/>
              <a:gd name="connsiteX53" fmla="*/ 0 w 308372"/>
              <a:gd name="connsiteY53" fmla="*/ 319385 h 352425"/>
              <a:gd name="connsiteX54" fmla="*/ 77093 w 308372"/>
              <a:gd name="connsiteY54" fmla="*/ 0 h 352425"/>
              <a:gd name="connsiteX55" fmla="*/ 99120 w 308372"/>
              <a:gd name="connsiteY55" fmla="*/ 0 h 352425"/>
              <a:gd name="connsiteX56" fmla="*/ 110133 w 308372"/>
              <a:gd name="connsiteY56" fmla="*/ 11014 h 352425"/>
              <a:gd name="connsiteX57" fmla="*/ 110133 w 308372"/>
              <a:gd name="connsiteY57" fmla="*/ 44053 h 352425"/>
              <a:gd name="connsiteX58" fmla="*/ 198239 w 308372"/>
              <a:gd name="connsiteY58" fmla="*/ 44053 h 352425"/>
              <a:gd name="connsiteX59" fmla="*/ 198239 w 308372"/>
              <a:gd name="connsiteY59" fmla="*/ 11014 h 352425"/>
              <a:gd name="connsiteX60" fmla="*/ 209253 w 308372"/>
              <a:gd name="connsiteY60" fmla="*/ 0 h 352425"/>
              <a:gd name="connsiteX61" fmla="*/ 231279 w 308372"/>
              <a:gd name="connsiteY61" fmla="*/ 0 h 352425"/>
              <a:gd name="connsiteX62" fmla="*/ 242292 w 308372"/>
              <a:gd name="connsiteY62" fmla="*/ 11014 h 352425"/>
              <a:gd name="connsiteX63" fmla="*/ 242292 w 308372"/>
              <a:gd name="connsiteY63" fmla="*/ 44053 h 352425"/>
              <a:gd name="connsiteX64" fmla="*/ 275332 w 308372"/>
              <a:gd name="connsiteY64" fmla="*/ 44053 h 352425"/>
              <a:gd name="connsiteX65" fmla="*/ 308372 w 308372"/>
              <a:gd name="connsiteY65" fmla="*/ 77093 h 352425"/>
              <a:gd name="connsiteX66" fmla="*/ 308372 w 308372"/>
              <a:gd name="connsiteY66" fmla="*/ 110133 h 352425"/>
              <a:gd name="connsiteX67" fmla="*/ 0 w 308372"/>
              <a:gd name="connsiteY67" fmla="*/ 110133 h 352425"/>
              <a:gd name="connsiteX68" fmla="*/ 0 w 308372"/>
              <a:gd name="connsiteY68" fmla="*/ 77093 h 352425"/>
              <a:gd name="connsiteX69" fmla="*/ 33040 w 308372"/>
              <a:gd name="connsiteY69" fmla="*/ 44053 h 352425"/>
              <a:gd name="connsiteX70" fmla="*/ 66080 w 308372"/>
              <a:gd name="connsiteY70" fmla="*/ 44053 h 352425"/>
              <a:gd name="connsiteX71" fmla="*/ 66080 w 308372"/>
              <a:gd name="connsiteY71" fmla="*/ 11014 h 352425"/>
              <a:gd name="connsiteX72" fmla="*/ 77093 w 308372"/>
              <a:gd name="connsiteY72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308372" h="352425">
                <a:moveTo>
                  <a:pt x="228526" y="264319"/>
                </a:moveTo>
                <a:cubicBezTo>
                  <a:pt x="223983" y="264319"/>
                  <a:pt x="220266" y="268036"/>
                  <a:pt x="220266" y="272579"/>
                </a:cubicBezTo>
                <a:lnTo>
                  <a:pt x="220266" y="300112"/>
                </a:lnTo>
                <a:cubicBezTo>
                  <a:pt x="220266" y="304655"/>
                  <a:pt x="223983" y="308372"/>
                  <a:pt x="228526" y="308372"/>
                </a:cubicBezTo>
                <a:lnTo>
                  <a:pt x="256059" y="308372"/>
                </a:lnTo>
                <a:cubicBezTo>
                  <a:pt x="260602" y="308372"/>
                  <a:pt x="264319" y="304655"/>
                  <a:pt x="264319" y="300112"/>
                </a:cubicBezTo>
                <a:lnTo>
                  <a:pt x="264319" y="272579"/>
                </a:lnTo>
                <a:cubicBezTo>
                  <a:pt x="264319" y="268036"/>
                  <a:pt x="260602" y="264319"/>
                  <a:pt x="256059" y="264319"/>
                </a:cubicBezTo>
                <a:close/>
                <a:moveTo>
                  <a:pt x="140420" y="264319"/>
                </a:moveTo>
                <a:cubicBezTo>
                  <a:pt x="135877" y="264319"/>
                  <a:pt x="132160" y="268036"/>
                  <a:pt x="132160" y="272579"/>
                </a:cubicBezTo>
                <a:lnTo>
                  <a:pt x="132160" y="300112"/>
                </a:lnTo>
                <a:cubicBezTo>
                  <a:pt x="132160" y="304655"/>
                  <a:pt x="135877" y="308372"/>
                  <a:pt x="140420" y="308372"/>
                </a:cubicBezTo>
                <a:lnTo>
                  <a:pt x="167953" y="308372"/>
                </a:lnTo>
                <a:cubicBezTo>
                  <a:pt x="172495" y="308372"/>
                  <a:pt x="176213" y="304655"/>
                  <a:pt x="176213" y="300112"/>
                </a:cubicBezTo>
                <a:lnTo>
                  <a:pt x="176213" y="272579"/>
                </a:lnTo>
                <a:cubicBezTo>
                  <a:pt x="176213" y="268036"/>
                  <a:pt x="172495" y="264319"/>
                  <a:pt x="167953" y="264319"/>
                </a:cubicBezTo>
                <a:close/>
                <a:moveTo>
                  <a:pt x="52313" y="264319"/>
                </a:moveTo>
                <a:cubicBezTo>
                  <a:pt x="47771" y="264319"/>
                  <a:pt x="44053" y="268036"/>
                  <a:pt x="44053" y="272579"/>
                </a:cubicBezTo>
                <a:lnTo>
                  <a:pt x="44053" y="300112"/>
                </a:lnTo>
                <a:cubicBezTo>
                  <a:pt x="44053" y="304655"/>
                  <a:pt x="47771" y="308372"/>
                  <a:pt x="52313" y="308372"/>
                </a:cubicBezTo>
                <a:lnTo>
                  <a:pt x="79847" y="308372"/>
                </a:lnTo>
                <a:cubicBezTo>
                  <a:pt x="84389" y="308372"/>
                  <a:pt x="88106" y="304655"/>
                  <a:pt x="88106" y="300112"/>
                </a:cubicBezTo>
                <a:lnTo>
                  <a:pt x="88106" y="272579"/>
                </a:lnTo>
                <a:cubicBezTo>
                  <a:pt x="88106" y="268036"/>
                  <a:pt x="84389" y="264319"/>
                  <a:pt x="79847" y="264319"/>
                </a:cubicBezTo>
                <a:close/>
                <a:moveTo>
                  <a:pt x="228526" y="176213"/>
                </a:moveTo>
                <a:cubicBezTo>
                  <a:pt x="223983" y="176213"/>
                  <a:pt x="220266" y="179930"/>
                  <a:pt x="220266" y="184473"/>
                </a:cubicBezTo>
                <a:lnTo>
                  <a:pt x="220266" y="212006"/>
                </a:lnTo>
                <a:cubicBezTo>
                  <a:pt x="220266" y="216549"/>
                  <a:pt x="223983" y="220266"/>
                  <a:pt x="228526" y="220266"/>
                </a:cubicBezTo>
                <a:lnTo>
                  <a:pt x="256059" y="220266"/>
                </a:lnTo>
                <a:cubicBezTo>
                  <a:pt x="260602" y="220266"/>
                  <a:pt x="264319" y="216549"/>
                  <a:pt x="264319" y="212006"/>
                </a:cubicBezTo>
                <a:lnTo>
                  <a:pt x="264319" y="184473"/>
                </a:lnTo>
                <a:cubicBezTo>
                  <a:pt x="264319" y="179930"/>
                  <a:pt x="260602" y="176213"/>
                  <a:pt x="256059" y="176213"/>
                </a:cubicBezTo>
                <a:close/>
                <a:moveTo>
                  <a:pt x="140420" y="176213"/>
                </a:moveTo>
                <a:cubicBezTo>
                  <a:pt x="135877" y="176213"/>
                  <a:pt x="132160" y="179930"/>
                  <a:pt x="132160" y="184473"/>
                </a:cubicBezTo>
                <a:lnTo>
                  <a:pt x="132160" y="212006"/>
                </a:lnTo>
                <a:cubicBezTo>
                  <a:pt x="132160" y="216549"/>
                  <a:pt x="135877" y="220266"/>
                  <a:pt x="140420" y="220266"/>
                </a:cubicBezTo>
                <a:lnTo>
                  <a:pt x="167953" y="220266"/>
                </a:lnTo>
                <a:cubicBezTo>
                  <a:pt x="172495" y="220266"/>
                  <a:pt x="176213" y="216549"/>
                  <a:pt x="176213" y="212006"/>
                </a:cubicBezTo>
                <a:lnTo>
                  <a:pt x="176213" y="184473"/>
                </a:lnTo>
                <a:cubicBezTo>
                  <a:pt x="176213" y="179930"/>
                  <a:pt x="172495" y="176213"/>
                  <a:pt x="167953" y="176213"/>
                </a:cubicBezTo>
                <a:close/>
                <a:moveTo>
                  <a:pt x="52313" y="176213"/>
                </a:moveTo>
                <a:cubicBezTo>
                  <a:pt x="47771" y="176213"/>
                  <a:pt x="44053" y="179930"/>
                  <a:pt x="44053" y="184473"/>
                </a:cubicBezTo>
                <a:lnTo>
                  <a:pt x="44053" y="212006"/>
                </a:lnTo>
                <a:cubicBezTo>
                  <a:pt x="44053" y="216549"/>
                  <a:pt x="47771" y="220266"/>
                  <a:pt x="52313" y="220266"/>
                </a:cubicBezTo>
                <a:lnTo>
                  <a:pt x="79847" y="220266"/>
                </a:lnTo>
                <a:cubicBezTo>
                  <a:pt x="84389" y="220266"/>
                  <a:pt x="88106" y="216549"/>
                  <a:pt x="88106" y="212006"/>
                </a:cubicBezTo>
                <a:lnTo>
                  <a:pt x="88106" y="184473"/>
                </a:lnTo>
                <a:cubicBezTo>
                  <a:pt x="88106" y="179930"/>
                  <a:pt x="84389" y="176213"/>
                  <a:pt x="79847" y="176213"/>
                </a:cubicBezTo>
                <a:close/>
                <a:moveTo>
                  <a:pt x="0" y="132160"/>
                </a:moveTo>
                <a:lnTo>
                  <a:pt x="308372" y="132160"/>
                </a:lnTo>
                <a:lnTo>
                  <a:pt x="308372" y="319385"/>
                </a:lnTo>
                <a:cubicBezTo>
                  <a:pt x="308372" y="337626"/>
                  <a:pt x="293573" y="352425"/>
                  <a:pt x="275332" y="352425"/>
                </a:cubicBezTo>
                <a:lnTo>
                  <a:pt x="33040" y="352425"/>
                </a:lnTo>
                <a:cubicBezTo>
                  <a:pt x="14799" y="352425"/>
                  <a:pt x="0" y="337626"/>
                  <a:pt x="0" y="319385"/>
                </a:cubicBezTo>
                <a:close/>
                <a:moveTo>
                  <a:pt x="77093" y="0"/>
                </a:moveTo>
                <a:lnTo>
                  <a:pt x="99120" y="0"/>
                </a:lnTo>
                <a:cubicBezTo>
                  <a:pt x="105177" y="0"/>
                  <a:pt x="110133" y="4956"/>
                  <a:pt x="110133" y="11014"/>
                </a:cubicBezTo>
                <a:lnTo>
                  <a:pt x="110133" y="44053"/>
                </a:lnTo>
                <a:lnTo>
                  <a:pt x="198239" y="44053"/>
                </a:lnTo>
                <a:lnTo>
                  <a:pt x="198239" y="11014"/>
                </a:lnTo>
                <a:cubicBezTo>
                  <a:pt x="198239" y="4956"/>
                  <a:pt x="203195" y="0"/>
                  <a:pt x="209253" y="0"/>
                </a:cubicBezTo>
                <a:lnTo>
                  <a:pt x="231279" y="0"/>
                </a:lnTo>
                <a:cubicBezTo>
                  <a:pt x="237336" y="0"/>
                  <a:pt x="242292" y="4956"/>
                  <a:pt x="242292" y="11014"/>
                </a:cubicBezTo>
                <a:lnTo>
                  <a:pt x="242292" y="44053"/>
                </a:lnTo>
                <a:lnTo>
                  <a:pt x="275332" y="44053"/>
                </a:lnTo>
                <a:cubicBezTo>
                  <a:pt x="293573" y="44053"/>
                  <a:pt x="308372" y="58852"/>
                  <a:pt x="308372" y="77093"/>
                </a:cubicBezTo>
                <a:lnTo>
                  <a:pt x="308372" y="110133"/>
                </a:lnTo>
                <a:lnTo>
                  <a:pt x="0" y="110133"/>
                </a:lnTo>
                <a:lnTo>
                  <a:pt x="0" y="77093"/>
                </a:lnTo>
                <a:cubicBezTo>
                  <a:pt x="0" y="58852"/>
                  <a:pt x="14799" y="44053"/>
                  <a:pt x="33040" y="44053"/>
                </a:cubicBezTo>
                <a:lnTo>
                  <a:pt x="66080" y="44053"/>
                </a:lnTo>
                <a:lnTo>
                  <a:pt x="66080" y="11014"/>
                </a:lnTo>
                <a:cubicBezTo>
                  <a:pt x="66080" y="4956"/>
                  <a:pt x="71036" y="0"/>
                  <a:pt x="7709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25DF5181-85B4-F545-B0E1-E8D53042DA84}"/>
              </a:ext>
            </a:extLst>
          </p:cNvPr>
          <p:cNvSpPr txBox="1"/>
          <p:nvPr/>
        </p:nvSpPr>
        <p:spPr>
          <a:xfrm>
            <a:off x="5892783" y="2211976"/>
            <a:ext cx="440532" cy="352426"/>
          </a:xfrm>
          <a:custGeom>
            <a:avLst/>
            <a:gdLst>
              <a:gd name="connsiteX0" fmla="*/ 337090 w 440532"/>
              <a:gd name="connsiteY0" fmla="*/ 198247 h 352426"/>
              <a:gd name="connsiteX1" fmla="*/ 330406 w 440532"/>
              <a:gd name="connsiteY1" fmla="*/ 204931 h 352426"/>
              <a:gd name="connsiteX2" fmla="*/ 330406 w 440532"/>
              <a:gd name="connsiteY2" fmla="*/ 257636 h 352426"/>
              <a:gd name="connsiteX3" fmla="*/ 337090 w 440532"/>
              <a:gd name="connsiteY3" fmla="*/ 264320 h 352426"/>
              <a:gd name="connsiteX4" fmla="*/ 378782 w 440532"/>
              <a:gd name="connsiteY4" fmla="*/ 264320 h 352426"/>
              <a:gd name="connsiteX5" fmla="*/ 385466 w 440532"/>
              <a:gd name="connsiteY5" fmla="*/ 257636 h 352426"/>
              <a:gd name="connsiteX6" fmla="*/ 385466 w 440532"/>
              <a:gd name="connsiteY6" fmla="*/ 248977 h 352426"/>
              <a:gd name="connsiteX7" fmla="*/ 378782 w 440532"/>
              <a:gd name="connsiteY7" fmla="*/ 242293 h 352426"/>
              <a:gd name="connsiteX8" fmla="*/ 352426 w 440532"/>
              <a:gd name="connsiteY8" fmla="*/ 242293 h 352426"/>
              <a:gd name="connsiteX9" fmla="*/ 352426 w 440532"/>
              <a:gd name="connsiteY9" fmla="*/ 204931 h 352426"/>
              <a:gd name="connsiteX10" fmla="*/ 345743 w 440532"/>
              <a:gd name="connsiteY10" fmla="*/ 198247 h 352426"/>
              <a:gd name="connsiteX11" fmla="*/ 0 w 440532"/>
              <a:gd name="connsiteY11" fmla="*/ 176214 h 352426"/>
              <a:gd name="connsiteX12" fmla="*/ 132160 w 440532"/>
              <a:gd name="connsiteY12" fmla="*/ 176214 h 352426"/>
              <a:gd name="connsiteX13" fmla="*/ 132160 w 440532"/>
              <a:gd name="connsiteY13" fmla="*/ 209254 h 352426"/>
              <a:gd name="connsiteX14" fmla="*/ 143173 w 440532"/>
              <a:gd name="connsiteY14" fmla="*/ 220267 h 352426"/>
              <a:gd name="connsiteX15" fmla="*/ 224960 w 440532"/>
              <a:gd name="connsiteY15" fmla="*/ 220267 h 352426"/>
              <a:gd name="connsiteX16" fmla="*/ 220266 w 440532"/>
              <a:gd name="connsiteY16" fmla="*/ 253307 h 352426"/>
              <a:gd name="connsiteX17" fmla="*/ 233640 w 440532"/>
              <a:gd name="connsiteY17" fmla="*/ 308373 h 352426"/>
              <a:gd name="connsiteX18" fmla="*/ 33040 w 440532"/>
              <a:gd name="connsiteY18" fmla="*/ 308373 h 352426"/>
              <a:gd name="connsiteX19" fmla="*/ 0 w 440532"/>
              <a:gd name="connsiteY19" fmla="*/ 275333 h 352426"/>
              <a:gd name="connsiteX20" fmla="*/ 341413 w 440532"/>
              <a:gd name="connsiteY20" fmla="*/ 154187 h 352426"/>
              <a:gd name="connsiteX21" fmla="*/ 440532 w 440532"/>
              <a:gd name="connsiteY21" fmla="*/ 253307 h 352426"/>
              <a:gd name="connsiteX22" fmla="*/ 341413 w 440532"/>
              <a:gd name="connsiteY22" fmla="*/ 352426 h 352426"/>
              <a:gd name="connsiteX23" fmla="*/ 242293 w 440532"/>
              <a:gd name="connsiteY23" fmla="*/ 253307 h 352426"/>
              <a:gd name="connsiteX24" fmla="*/ 341413 w 440532"/>
              <a:gd name="connsiteY24" fmla="*/ 154187 h 352426"/>
              <a:gd name="connsiteX25" fmla="*/ 132161 w 440532"/>
              <a:gd name="connsiteY25" fmla="*/ 44053 h 352426"/>
              <a:gd name="connsiteX26" fmla="*/ 132161 w 440532"/>
              <a:gd name="connsiteY26" fmla="*/ 66080 h 352426"/>
              <a:gd name="connsiteX27" fmla="*/ 220267 w 440532"/>
              <a:gd name="connsiteY27" fmla="*/ 66080 h 352426"/>
              <a:gd name="connsiteX28" fmla="*/ 220267 w 440532"/>
              <a:gd name="connsiteY28" fmla="*/ 44053 h 352426"/>
              <a:gd name="connsiteX29" fmla="*/ 121147 w 440532"/>
              <a:gd name="connsiteY29" fmla="*/ 0 h 352426"/>
              <a:gd name="connsiteX30" fmla="*/ 231280 w 440532"/>
              <a:gd name="connsiteY30" fmla="*/ 0 h 352426"/>
              <a:gd name="connsiteX31" fmla="*/ 264320 w 440532"/>
              <a:gd name="connsiteY31" fmla="*/ 33040 h 352426"/>
              <a:gd name="connsiteX32" fmla="*/ 264320 w 440532"/>
              <a:gd name="connsiteY32" fmla="*/ 66080 h 352426"/>
              <a:gd name="connsiteX33" fmla="*/ 319386 w 440532"/>
              <a:gd name="connsiteY33" fmla="*/ 66080 h 352426"/>
              <a:gd name="connsiteX34" fmla="*/ 352426 w 440532"/>
              <a:gd name="connsiteY34" fmla="*/ 99120 h 352426"/>
              <a:gd name="connsiteX35" fmla="*/ 352426 w 440532"/>
              <a:gd name="connsiteY35" fmla="*/ 132717 h 352426"/>
              <a:gd name="connsiteX36" fmla="*/ 341413 w 440532"/>
              <a:gd name="connsiteY36" fmla="*/ 132160 h 352426"/>
              <a:gd name="connsiteX37" fmla="*/ 271974 w 440532"/>
              <a:gd name="connsiteY37" fmla="*/ 154186 h 352426"/>
              <a:gd name="connsiteX38" fmla="*/ 1 w 440532"/>
              <a:gd name="connsiteY38" fmla="*/ 154186 h 352426"/>
              <a:gd name="connsiteX39" fmla="*/ 1 w 440532"/>
              <a:gd name="connsiteY39" fmla="*/ 99120 h 352426"/>
              <a:gd name="connsiteX40" fmla="*/ 33041 w 440532"/>
              <a:gd name="connsiteY40" fmla="*/ 66080 h 352426"/>
              <a:gd name="connsiteX41" fmla="*/ 88108 w 440532"/>
              <a:gd name="connsiteY41" fmla="*/ 66080 h 352426"/>
              <a:gd name="connsiteX42" fmla="*/ 88108 w 440532"/>
              <a:gd name="connsiteY42" fmla="*/ 33040 h 352426"/>
              <a:gd name="connsiteX43" fmla="*/ 121147 w 440532"/>
              <a:gd name="connsiteY43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40532" h="352426">
                <a:moveTo>
                  <a:pt x="337090" y="198247"/>
                </a:moveTo>
                <a:cubicBezTo>
                  <a:pt x="333414" y="198247"/>
                  <a:pt x="330406" y="201255"/>
                  <a:pt x="330406" y="204931"/>
                </a:cubicBezTo>
                <a:lnTo>
                  <a:pt x="330406" y="257636"/>
                </a:lnTo>
                <a:cubicBezTo>
                  <a:pt x="330406" y="261312"/>
                  <a:pt x="333414" y="264320"/>
                  <a:pt x="337090" y="264320"/>
                </a:cubicBezTo>
                <a:lnTo>
                  <a:pt x="378782" y="264320"/>
                </a:lnTo>
                <a:cubicBezTo>
                  <a:pt x="382458" y="264320"/>
                  <a:pt x="385466" y="261312"/>
                  <a:pt x="385466" y="257636"/>
                </a:cubicBezTo>
                <a:lnTo>
                  <a:pt x="385466" y="248977"/>
                </a:lnTo>
                <a:cubicBezTo>
                  <a:pt x="385466" y="245302"/>
                  <a:pt x="382458" y="242293"/>
                  <a:pt x="378782" y="242293"/>
                </a:cubicBezTo>
                <a:lnTo>
                  <a:pt x="352426" y="242293"/>
                </a:lnTo>
                <a:lnTo>
                  <a:pt x="352426" y="204931"/>
                </a:lnTo>
                <a:cubicBezTo>
                  <a:pt x="352426" y="201255"/>
                  <a:pt x="349418" y="198247"/>
                  <a:pt x="345743" y="198247"/>
                </a:cubicBezTo>
                <a:close/>
                <a:moveTo>
                  <a:pt x="0" y="176214"/>
                </a:moveTo>
                <a:lnTo>
                  <a:pt x="132160" y="176214"/>
                </a:lnTo>
                <a:lnTo>
                  <a:pt x="132160" y="209254"/>
                </a:lnTo>
                <a:cubicBezTo>
                  <a:pt x="132160" y="215338"/>
                  <a:pt x="137088" y="220267"/>
                  <a:pt x="143173" y="220267"/>
                </a:cubicBezTo>
                <a:lnTo>
                  <a:pt x="224960" y="220267"/>
                </a:lnTo>
                <a:cubicBezTo>
                  <a:pt x="221973" y="230785"/>
                  <a:pt x="220266" y="241839"/>
                  <a:pt x="220266" y="253307"/>
                </a:cubicBezTo>
                <a:cubicBezTo>
                  <a:pt x="220266" y="273145"/>
                  <a:pt x="225153" y="291826"/>
                  <a:pt x="233640" y="308373"/>
                </a:cubicBezTo>
                <a:lnTo>
                  <a:pt x="33040" y="308373"/>
                </a:lnTo>
                <a:cubicBezTo>
                  <a:pt x="15419" y="308373"/>
                  <a:pt x="0" y="292954"/>
                  <a:pt x="0" y="275333"/>
                </a:cubicBezTo>
                <a:close/>
                <a:moveTo>
                  <a:pt x="341413" y="154187"/>
                </a:moveTo>
                <a:cubicBezTo>
                  <a:pt x="396197" y="154187"/>
                  <a:pt x="440532" y="198523"/>
                  <a:pt x="440532" y="253307"/>
                </a:cubicBezTo>
                <a:cubicBezTo>
                  <a:pt x="440532" y="308091"/>
                  <a:pt x="396197" y="352426"/>
                  <a:pt x="341413" y="352426"/>
                </a:cubicBezTo>
                <a:cubicBezTo>
                  <a:pt x="286629" y="352426"/>
                  <a:pt x="242293" y="308091"/>
                  <a:pt x="242293" y="253307"/>
                </a:cubicBezTo>
                <a:cubicBezTo>
                  <a:pt x="242293" y="198523"/>
                  <a:pt x="286629" y="154187"/>
                  <a:pt x="341413" y="154187"/>
                </a:cubicBezTo>
                <a:close/>
                <a:moveTo>
                  <a:pt x="132161" y="44053"/>
                </a:moveTo>
                <a:lnTo>
                  <a:pt x="132161" y="66080"/>
                </a:lnTo>
                <a:lnTo>
                  <a:pt x="220267" y="66080"/>
                </a:lnTo>
                <a:lnTo>
                  <a:pt x="220267" y="44053"/>
                </a:lnTo>
                <a:close/>
                <a:moveTo>
                  <a:pt x="121147" y="0"/>
                </a:moveTo>
                <a:lnTo>
                  <a:pt x="231280" y="0"/>
                </a:lnTo>
                <a:cubicBezTo>
                  <a:pt x="248901" y="0"/>
                  <a:pt x="264320" y="15419"/>
                  <a:pt x="264320" y="33040"/>
                </a:cubicBezTo>
                <a:lnTo>
                  <a:pt x="264320" y="66080"/>
                </a:lnTo>
                <a:lnTo>
                  <a:pt x="319386" y="66080"/>
                </a:lnTo>
                <a:cubicBezTo>
                  <a:pt x="337007" y="66080"/>
                  <a:pt x="352426" y="81499"/>
                  <a:pt x="352426" y="99120"/>
                </a:cubicBezTo>
                <a:lnTo>
                  <a:pt x="352426" y="132717"/>
                </a:lnTo>
                <a:cubicBezTo>
                  <a:pt x="348792" y="132387"/>
                  <a:pt x="345130" y="132160"/>
                  <a:pt x="341413" y="132160"/>
                </a:cubicBezTo>
                <a:cubicBezTo>
                  <a:pt x="315580" y="132160"/>
                  <a:pt x="291660" y="140358"/>
                  <a:pt x="271974" y="154186"/>
                </a:cubicBezTo>
                <a:lnTo>
                  <a:pt x="1" y="154186"/>
                </a:lnTo>
                <a:lnTo>
                  <a:pt x="1" y="99120"/>
                </a:lnTo>
                <a:cubicBezTo>
                  <a:pt x="1" y="81499"/>
                  <a:pt x="15420" y="66080"/>
                  <a:pt x="33041" y="66080"/>
                </a:cubicBezTo>
                <a:lnTo>
                  <a:pt x="88108" y="66080"/>
                </a:lnTo>
                <a:lnTo>
                  <a:pt x="88108" y="33040"/>
                </a:lnTo>
                <a:cubicBezTo>
                  <a:pt x="88108" y="15419"/>
                  <a:pt x="103526" y="0"/>
                  <a:pt x="12114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71466D11-A3ED-D945-A6BC-69E83B84822D}"/>
              </a:ext>
            </a:extLst>
          </p:cNvPr>
          <p:cNvSpPr txBox="1"/>
          <p:nvPr/>
        </p:nvSpPr>
        <p:spPr>
          <a:xfrm>
            <a:off x="2454039" y="2211977"/>
            <a:ext cx="440531" cy="352425"/>
          </a:xfrm>
          <a:custGeom>
            <a:avLst/>
            <a:gdLst>
              <a:gd name="connsiteX0" fmla="*/ 198239 w 440531"/>
              <a:gd name="connsiteY0" fmla="*/ 264319 h 352425"/>
              <a:gd name="connsiteX1" fmla="*/ 330399 w 440531"/>
              <a:gd name="connsiteY1" fmla="*/ 264319 h 352425"/>
              <a:gd name="connsiteX2" fmla="*/ 330399 w 440531"/>
              <a:gd name="connsiteY2" fmla="*/ 308372 h 352425"/>
              <a:gd name="connsiteX3" fmla="*/ 429518 w 440531"/>
              <a:gd name="connsiteY3" fmla="*/ 308372 h 352425"/>
              <a:gd name="connsiteX4" fmla="*/ 440531 w 440531"/>
              <a:gd name="connsiteY4" fmla="*/ 319385 h 352425"/>
              <a:gd name="connsiteX5" fmla="*/ 440531 w 440531"/>
              <a:gd name="connsiteY5" fmla="*/ 341412 h 352425"/>
              <a:gd name="connsiteX6" fmla="*/ 429518 w 440531"/>
              <a:gd name="connsiteY6" fmla="*/ 352425 h 352425"/>
              <a:gd name="connsiteX7" fmla="*/ 11013 w 440531"/>
              <a:gd name="connsiteY7" fmla="*/ 352425 h 352425"/>
              <a:gd name="connsiteX8" fmla="*/ 0 w 440531"/>
              <a:gd name="connsiteY8" fmla="*/ 341412 h 352425"/>
              <a:gd name="connsiteX9" fmla="*/ 0 w 440531"/>
              <a:gd name="connsiteY9" fmla="*/ 319385 h 352425"/>
              <a:gd name="connsiteX10" fmla="*/ 11013 w 440531"/>
              <a:gd name="connsiteY10" fmla="*/ 308372 h 352425"/>
              <a:gd name="connsiteX11" fmla="*/ 198239 w 440531"/>
              <a:gd name="connsiteY11" fmla="*/ 308372 h 352425"/>
              <a:gd name="connsiteX12" fmla="*/ 49560 w 440531"/>
              <a:gd name="connsiteY12" fmla="*/ 0 h 352425"/>
              <a:gd name="connsiteX13" fmla="*/ 390972 w 440531"/>
              <a:gd name="connsiteY13" fmla="*/ 0 h 352425"/>
              <a:gd name="connsiteX14" fmla="*/ 418505 w 440531"/>
              <a:gd name="connsiteY14" fmla="*/ 27533 h 352425"/>
              <a:gd name="connsiteX15" fmla="*/ 418505 w 440531"/>
              <a:gd name="connsiteY15" fmla="*/ 286346 h 352425"/>
              <a:gd name="connsiteX16" fmla="*/ 374452 w 440531"/>
              <a:gd name="connsiteY16" fmla="*/ 286346 h 352425"/>
              <a:gd name="connsiteX17" fmla="*/ 374452 w 440531"/>
              <a:gd name="connsiteY17" fmla="*/ 44053 h 352425"/>
              <a:gd name="connsiteX18" fmla="*/ 66080 w 440531"/>
              <a:gd name="connsiteY18" fmla="*/ 44053 h 352425"/>
              <a:gd name="connsiteX19" fmla="*/ 66080 w 440531"/>
              <a:gd name="connsiteY19" fmla="*/ 286346 h 352425"/>
              <a:gd name="connsiteX20" fmla="*/ 22027 w 440531"/>
              <a:gd name="connsiteY20" fmla="*/ 286346 h 352425"/>
              <a:gd name="connsiteX21" fmla="*/ 22027 w 440531"/>
              <a:gd name="connsiteY21" fmla="*/ 27533 h 352425"/>
              <a:gd name="connsiteX22" fmla="*/ 49560 w 440531"/>
              <a:gd name="connsiteY22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40531" h="352425">
                <a:moveTo>
                  <a:pt x="198239" y="264319"/>
                </a:moveTo>
                <a:lnTo>
                  <a:pt x="330399" y="264319"/>
                </a:lnTo>
                <a:lnTo>
                  <a:pt x="330399" y="308372"/>
                </a:lnTo>
                <a:lnTo>
                  <a:pt x="429518" y="308372"/>
                </a:lnTo>
                <a:cubicBezTo>
                  <a:pt x="435603" y="308372"/>
                  <a:pt x="440531" y="313301"/>
                  <a:pt x="440531" y="319385"/>
                </a:cubicBezTo>
                <a:lnTo>
                  <a:pt x="440531" y="341412"/>
                </a:lnTo>
                <a:cubicBezTo>
                  <a:pt x="440531" y="347497"/>
                  <a:pt x="435603" y="352425"/>
                  <a:pt x="429518" y="352425"/>
                </a:cubicBezTo>
                <a:lnTo>
                  <a:pt x="11013" y="352425"/>
                </a:lnTo>
                <a:cubicBezTo>
                  <a:pt x="4929" y="352425"/>
                  <a:pt x="0" y="347497"/>
                  <a:pt x="0" y="341412"/>
                </a:cubicBezTo>
                <a:lnTo>
                  <a:pt x="0" y="319385"/>
                </a:lnTo>
                <a:cubicBezTo>
                  <a:pt x="0" y="313301"/>
                  <a:pt x="4929" y="308372"/>
                  <a:pt x="11013" y="308372"/>
                </a:cubicBezTo>
                <a:lnTo>
                  <a:pt x="198239" y="308372"/>
                </a:lnTo>
                <a:close/>
                <a:moveTo>
                  <a:pt x="49560" y="0"/>
                </a:moveTo>
                <a:lnTo>
                  <a:pt x="390972" y="0"/>
                </a:lnTo>
                <a:cubicBezTo>
                  <a:pt x="406156" y="0"/>
                  <a:pt x="418505" y="12349"/>
                  <a:pt x="418505" y="27533"/>
                </a:cubicBezTo>
                <a:lnTo>
                  <a:pt x="418505" y="286346"/>
                </a:lnTo>
                <a:lnTo>
                  <a:pt x="374452" y="286346"/>
                </a:lnTo>
                <a:lnTo>
                  <a:pt x="374452" y="44053"/>
                </a:lnTo>
                <a:lnTo>
                  <a:pt x="66080" y="44053"/>
                </a:lnTo>
                <a:lnTo>
                  <a:pt x="66080" y="286346"/>
                </a:lnTo>
                <a:lnTo>
                  <a:pt x="22027" y="286346"/>
                </a:lnTo>
                <a:lnTo>
                  <a:pt x="22027" y="27533"/>
                </a:lnTo>
                <a:cubicBezTo>
                  <a:pt x="22027" y="12349"/>
                  <a:pt x="34376" y="0"/>
                  <a:pt x="495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5583C6B-03C6-2E46-AB19-4FB43122F1BB}"/>
              </a:ext>
            </a:extLst>
          </p:cNvPr>
          <p:cNvSpPr txBox="1"/>
          <p:nvPr/>
        </p:nvSpPr>
        <p:spPr>
          <a:xfrm>
            <a:off x="3369524" y="3010631"/>
            <a:ext cx="308372" cy="352425"/>
          </a:xfrm>
          <a:custGeom>
            <a:avLst/>
            <a:gdLst/>
            <a:ahLst/>
            <a:cxnLst/>
            <a:rect l="l" t="t" r="r" b="b"/>
            <a:pathLst>
              <a:path w="308372" h="352425">
                <a:moveTo>
                  <a:pt x="230402" y="0"/>
                </a:moveTo>
                <a:cubicBezTo>
                  <a:pt x="250425" y="0"/>
                  <a:pt x="270447" y="7800"/>
                  <a:pt x="285701" y="23403"/>
                </a:cubicBezTo>
                <a:cubicBezTo>
                  <a:pt x="315911" y="54305"/>
                  <a:pt x="315948" y="104165"/>
                  <a:pt x="285701" y="135103"/>
                </a:cubicBezTo>
                <a:lnTo>
                  <a:pt x="159840" y="263719"/>
                </a:lnTo>
                <a:cubicBezTo>
                  <a:pt x="139290" y="284738"/>
                  <a:pt x="105715" y="284445"/>
                  <a:pt x="85513" y="263032"/>
                </a:cubicBezTo>
                <a:cubicBezTo>
                  <a:pt x="66050" y="242403"/>
                  <a:pt x="66675" y="209705"/>
                  <a:pt x="86512" y="189413"/>
                </a:cubicBezTo>
                <a:lnTo>
                  <a:pt x="185455" y="88342"/>
                </a:lnTo>
                <a:cubicBezTo>
                  <a:pt x="189710" y="83996"/>
                  <a:pt x="196683" y="83921"/>
                  <a:pt x="201029" y="88176"/>
                </a:cubicBezTo>
                <a:lnTo>
                  <a:pt x="216765" y="103580"/>
                </a:lnTo>
                <a:cubicBezTo>
                  <a:pt x="221111" y="107835"/>
                  <a:pt x="221185" y="114808"/>
                  <a:pt x="216931" y="119155"/>
                </a:cubicBezTo>
                <a:lnTo>
                  <a:pt x="117998" y="220215"/>
                </a:lnTo>
                <a:cubicBezTo>
                  <a:pt x="114604" y="223688"/>
                  <a:pt x="114395" y="229459"/>
                  <a:pt x="117553" y="232806"/>
                </a:cubicBezTo>
                <a:cubicBezTo>
                  <a:pt x="120562" y="235996"/>
                  <a:pt x="125293" y="236049"/>
                  <a:pt x="128351" y="232920"/>
                </a:cubicBezTo>
                <a:lnTo>
                  <a:pt x="254212" y="104305"/>
                </a:lnTo>
                <a:cubicBezTo>
                  <a:pt x="267711" y="90495"/>
                  <a:pt x="267711" y="68013"/>
                  <a:pt x="254204" y="54196"/>
                </a:cubicBezTo>
                <a:cubicBezTo>
                  <a:pt x="240996" y="40686"/>
                  <a:pt x="219817" y="40679"/>
                  <a:pt x="206603" y="54196"/>
                </a:cubicBezTo>
                <a:lnTo>
                  <a:pt x="62218" y="201884"/>
                </a:lnTo>
                <a:cubicBezTo>
                  <a:pt x="38290" y="226361"/>
                  <a:pt x="37921" y="265981"/>
                  <a:pt x="61399" y="290206"/>
                </a:cubicBezTo>
                <a:cubicBezTo>
                  <a:pt x="84809" y="314361"/>
                  <a:pt x="122649" y="314392"/>
                  <a:pt x="146103" y="290402"/>
                </a:cubicBezTo>
                <a:lnTo>
                  <a:pt x="264537" y="169257"/>
                </a:lnTo>
                <a:cubicBezTo>
                  <a:pt x="268789" y="164908"/>
                  <a:pt x="275762" y="164829"/>
                  <a:pt x="280111" y="169081"/>
                </a:cubicBezTo>
                <a:lnTo>
                  <a:pt x="295858" y="184475"/>
                </a:lnTo>
                <a:cubicBezTo>
                  <a:pt x="300208" y="188726"/>
                  <a:pt x="300287" y="195699"/>
                  <a:pt x="296035" y="200049"/>
                </a:cubicBezTo>
                <a:lnTo>
                  <a:pt x="177600" y="321194"/>
                </a:lnTo>
                <a:cubicBezTo>
                  <a:pt x="136593" y="363139"/>
                  <a:pt x="70260" y="362642"/>
                  <a:pt x="29768" y="320860"/>
                </a:cubicBezTo>
                <a:cubicBezTo>
                  <a:pt x="-10451" y="279361"/>
                  <a:pt x="-9702" y="212440"/>
                  <a:pt x="30722" y="171092"/>
                </a:cubicBezTo>
                <a:lnTo>
                  <a:pt x="175106" y="23403"/>
                </a:lnTo>
                <a:cubicBezTo>
                  <a:pt x="190358" y="7802"/>
                  <a:pt x="210380" y="0"/>
                  <a:pt x="2304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E1DA7B6-AB53-3E4F-8BD1-397334C22E1B}"/>
              </a:ext>
            </a:extLst>
          </p:cNvPr>
          <p:cNvSpPr txBox="1"/>
          <p:nvPr/>
        </p:nvSpPr>
        <p:spPr>
          <a:xfrm>
            <a:off x="5011345" y="3010631"/>
            <a:ext cx="440531" cy="352425"/>
          </a:xfrm>
          <a:custGeom>
            <a:avLst/>
            <a:gdLst/>
            <a:ahLst/>
            <a:cxnLst/>
            <a:rect l="l" t="t" r="r" b="b"/>
            <a:pathLst>
              <a:path w="440531" h="352425">
                <a:moveTo>
                  <a:pt x="154186" y="0"/>
                </a:moveTo>
                <a:lnTo>
                  <a:pt x="286346" y="0"/>
                </a:lnTo>
                <a:cubicBezTo>
                  <a:pt x="298508" y="0"/>
                  <a:pt x="308372" y="9864"/>
                  <a:pt x="308372" y="22027"/>
                </a:cubicBezTo>
                <a:lnTo>
                  <a:pt x="308372" y="110133"/>
                </a:lnTo>
                <a:cubicBezTo>
                  <a:pt x="308372" y="122296"/>
                  <a:pt x="298508" y="132160"/>
                  <a:pt x="286346" y="132160"/>
                </a:cubicBezTo>
                <a:lnTo>
                  <a:pt x="236786" y="132160"/>
                </a:lnTo>
                <a:lnTo>
                  <a:pt x="236786" y="159693"/>
                </a:lnTo>
                <a:lnTo>
                  <a:pt x="429518" y="159693"/>
                </a:lnTo>
                <a:cubicBezTo>
                  <a:pt x="435603" y="159693"/>
                  <a:pt x="440531" y="164621"/>
                  <a:pt x="440531" y="170706"/>
                </a:cubicBezTo>
                <a:lnTo>
                  <a:pt x="440531" y="181719"/>
                </a:lnTo>
                <a:cubicBezTo>
                  <a:pt x="440531" y="187804"/>
                  <a:pt x="435603" y="192733"/>
                  <a:pt x="429518" y="192733"/>
                </a:cubicBezTo>
                <a:lnTo>
                  <a:pt x="357932" y="192733"/>
                </a:lnTo>
                <a:lnTo>
                  <a:pt x="357932" y="220266"/>
                </a:lnTo>
                <a:lnTo>
                  <a:pt x="396478" y="220266"/>
                </a:lnTo>
                <a:cubicBezTo>
                  <a:pt x="408641" y="220266"/>
                  <a:pt x="418505" y="230130"/>
                  <a:pt x="418505" y="242292"/>
                </a:cubicBezTo>
                <a:lnTo>
                  <a:pt x="418505" y="330399"/>
                </a:lnTo>
                <a:cubicBezTo>
                  <a:pt x="418505" y="342561"/>
                  <a:pt x="408641" y="352425"/>
                  <a:pt x="396478" y="352425"/>
                </a:cubicBezTo>
                <a:lnTo>
                  <a:pt x="286346" y="352425"/>
                </a:lnTo>
                <a:cubicBezTo>
                  <a:pt x="274183" y="352425"/>
                  <a:pt x="264319" y="342561"/>
                  <a:pt x="264319" y="330399"/>
                </a:cubicBezTo>
                <a:lnTo>
                  <a:pt x="264319" y="242292"/>
                </a:lnTo>
                <a:cubicBezTo>
                  <a:pt x="264319" y="230130"/>
                  <a:pt x="274183" y="220266"/>
                  <a:pt x="286346" y="220266"/>
                </a:cubicBezTo>
                <a:lnTo>
                  <a:pt x="324892" y="220266"/>
                </a:lnTo>
                <a:lnTo>
                  <a:pt x="324892" y="192733"/>
                </a:lnTo>
                <a:lnTo>
                  <a:pt x="115640" y="192733"/>
                </a:lnTo>
                <a:lnTo>
                  <a:pt x="115640" y="220266"/>
                </a:lnTo>
                <a:lnTo>
                  <a:pt x="154186" y="220266"/>
                </a:lnTo>
                <a:cubicBezTo>
                  <a:pt x="166349" y="220266"/>
                  <a:pt x="176213" y="230130"/>
                  <a:pt x="176213" y="242292"/>
                </a:cubicBezTo>
                <a:lnTo>
                  <a:pt x="176213" y="330399"/>
                </a:lnTo>
                <a:cubicBezTo>
                  <a:pt x="176213" y="342561"/>
                  <a:pt x="166349" y="352425"/>
                  <a:pt x="154186" y="352425"/>
                </a:cubicBezTo>
                <a:lnTo>
                  <a:pt x="44053" y="352425"/>
                </a:lnTo>
                <a:cubicBezTo>
                  <a:pt x="31891" y="352425"/>
                  <a:pt x="22027" y="342561"/>
                  <a:pt x="22027" y="330399"/>
                </a:cubicBezTo>
                <a:lnTo>
                  <a:pt x="22027" y="242292"/>
                </a:lnTo>
                <a:cubicBezTo>
                  <a:pt x="22027" y="230130"/>
                  <a:pt x="31891" y="220266"/>
                  <a:pt x="44053" y="220266"/>
                </a:cubicBezTo>
                <a:lnTo>
                  <a:pt x="82600" y="220266"/>
                </a:lnTo>
                <a:lnTo>
                  <a:pt x="82600" y="192733"/>
                </a:lnTo>
                <a:lnTo>
                  <a:pt x="11014" y="192733"/>
                </a:lnTo>
                <a:cubicBezTo>
                  <a:pt x="4929" y="192733"/>
                  <a:pt x="0" y="187804"/>
                  <a:pt x="0" y="181719"/>
                </a:cubicBezTo>
                <a:lnTo>
                  <a:pt x="0" y="170706"/>
                </a:lnTo>
                <a:cubicBezTo>
                  <a:pt x="0" y="164621"/>
                  <a:pt x="4929" y="159693"/>
                  <a:pt x="11014" y="159693"/>
                </a:cubicBezTo>
                <a:lnTo>
                  <a:pt x="203746" y="159693"/>
                </a:lnTo>
                <a:lnTo>
                  <a:pt x="203746" y="132160"/>
                </a:lnTo>
                <a:lnTo>
                  <a:pt x="154186" y="132160"/>
                </a:lnTo>
                <a:cubicBezTo>
                  <a:pt x="142023" y="132160"/>
                  <a:pt x="132160" y="122296"/>
                  <a:pt x="132160" y="110133"/>
                </a:cubicBezTo>
                <a:lnTo>
                  <a:pt x="132160" y="22027"/>
                </a:lnTo>
                <a:cubicBezTo>
                  <a:pt x="132160" y="9864"/>
                  <a:pt x="142023" y="0"/>
                  <a:pt x="154186" y="0"/>
                </a:cubicBezTo>
                <a:close/>
                <a:moveTo>
                  <a:pt x="176213" y="44053"/>
                </a:moveTo>
                <a:lnTo>
                  <a:pt x="176213" y="88107"/>
                </a:lnTo>
                <a:lnTo>
                  <a:pt x="264319" y="88107"/>
                </a:lnTo>
                <a:lnTo>
                  <a:pt x="264319" y="44053"/>
                </a:lnTo>
                <a:lnTo>
                  <a:pt x="176213" y="44053"/>
                </a:lnTo>
                <a:close/>
                <a:moveTo>
                  <a:pt x="66080" y="264319"/>
                </a:moveTo>
                <a:lnTo>
                  <a:pt x="66080" y="308372"/>
                </a:lnTo>
                <a:lnTo>
                  <a:pt x="132160" y="308372"/>
                </a:lnTo>
                <a:lnTo>
                  <a:pt x="132160" y="264319"/>
                </a:lnTo>
                <a:lnTo>
                  <a:pt x="66080" y="264319"/>
                </a:lnTo>
                <a:close/>
                <a:moveTo>
                  <a:pt x="308372" y="264319"/>
                </a:moveTo>
                <a:lnTo>
                  <a:pt x="308372" y="308372"/>
                </a:lnTo>
                <a:lnTo>
                  <a:pt x="374452" y="308372"/>
                </a:lnTo>
                <a:lnTo>
                  <a:pt x="374452" y="264319"/>
                </a:lnTo>
                <a:lnTo>
                  <a:pt x="308372" y="2643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4289F40-48C3-AF4B-B8F9-9D1B91BD5921}"/>
              </a:ext>
            </a:extLst>
          </p:cNvPr>
          <p:cNvSpPr txBox="1"/>
          <p:nvPr/>
        </p:nvSpPr>
        <p:spPr>
          <a:xfrm>
            <a:off x="7682039" y="3010631"/>
            <a:ext cx="220266" cy="352425"/>
          </a:xfrm>
          <a:custGeom>
            <a:avLst/>
            <a:gdLst/>
            <a:ahLst/>
            <a:cxnLst/>
            <a:rect l="l" t="t" r="r" b="b"/>
            <a:pathLst>
              <a:path w="220266" h="352425">
                <a:moveTo>
                  <a:pt x="33040" y="0"/>
                </a:moveTo>
                <a:lnTo>
                  <a:pt x="187226" y="0"/>
                </a:lnTo>
                <a:cubicBezTo>
                  <a:pt x="205467" y="0"/>
                  <a:pt x="220266" y="14799"/>
                  <a:pt x="220266" y="33040"/>
                </a:cubicBezTo>
                <a:lnTo>
                  <a:pt x="220266" y="319385"/>
                </a:lnTo>
                <a:cubicBezTo>
                  <a:pt x="220266" y="337626"/>
                  <a:pt x="205467" y="352425"/>
                  <a:pt x="187226" y="352425"/>
                </a:cubicBezTo>
                <a:lnTo>
                  <a:pt x="33040" y="352425"/>
                </a:lnTo>
                <a:cubicBezTo>
                  <a:pt x="14799" y="352425"/>
                  <a:pt x="0" y="337626"/>
                  <a:pt x="0" y="319385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  <a:moveTo>
                  <a:pt x="41300" y="33040"/>
                </a:moveTo>
                <a:cubicBezTo>
                  <a:pt x="36757" y="33040"/>
                  <a:pt x="33040" y="36757"/>
                  <a:pt x="33040" y="41300"/>
                </a:cubicBezTo>
                <a:lnTo>
                  <a:pt x="33040" y="256059"/>
                </a:lnTo>
                <a:cubicBezTo>
                  <a:pt x="33040" y="260602"/>
                  <a:pt x="36757" y="264319"/>
                  <a:pt x="41300" y="264319"/>
                </a:cubicBezTo>
                <a:lnTo>
                  <a:pt x="178966" y="264319"/>
                </a:lnTo>
                <a:cubicBezTo>
                  <a:pt x="183509" y="264319"/>
                  <a:pt x="187226" y="260602"/>
                  <a:pt x="187226" y="256059"/>
                </a:cubicBezTo>
                <a:lnTo>
                  <a:pt x="187226" y="41300"/>
                </a:lnTo>
                <a:cubicBezTo>
                  <a:pt x="187226" y="36757"/>
                  <a:pt x="183509" y="33040"/>
                  <a:pt x="178966" y="33040"/>
                </a:cubicBezTo>
                <a:lnTo>
                  <a:pt x="41300" y="33040"/>
                </a:lnTo>
                <a:close/>
                <a:moveTo>
                  <a:pt x="110133" y="286346"/>
                </a:moveTo>
                <a:cubicBezTo>
                  <a:pt x="97949" y="286346"/>
                  <a:pt x="88106" y="296189"/>
                  <a:pt x="88106" y="308372"/>
                </a:cubicBezTo>
                <a:cubicBezTo>
                  <a:pt x="88106" y="320556"/>
                  <a:pt x="97949" y="330399"/>
                  <a:pt x="110133" y="330399"/>
                </a:cubicBezTo>
                <a:cubicBezTo>
                  <a:pt x="122317" y="330399"/>
                  <a:pt x="132160" y="320556"/>
                  <a:pt x="132160" y="308372"/>
                </a:cubicBezTo>
                <a:cubicBezTo>
                  <a:pt x="132160" y="296189"/>
                  <a:pt x="122317" y="286346"/>
                  <a:pt x="110133" y="2863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8BFBD30-C692-F046-A15C-74A2760A775A}"/>
              </a:ext>
            </a:extLst>
          </p:cNvPr>
          <p:cNvSpPr txBox="1"/>
          <p:nvPr/>
        </p:nvSpPr>
        <p:spPr>
          <a:xfrm>
            <a:off x="4201555" y="3010609"/>
            <a:ext cx="352387" cy="352496"/>
          </a:xfrm>
          <a:custGeom>
            <a:avLst/>
            <a:gdLst/>
            <a:ahLst/>
            <a:cxnLst/>
            <a:rect l="l" t="t" r="r" b="b"/>
            <a:pathLst>
              <a:path w="352387" h="352496">
                <a:moveTo>
                  <a:pt x="336820" y="32"/>
                </a:moveTo>
                <a:cubicBezTo>
                  <a:pt x="345935" y="606"/>
                  <a:pt x="353898" y="8866"/>
                  <a:pt x="352143" y="19294"/>
                </a:cubicBezTo>
                <a:lnTo>
                  <a:pt x="302583" y="316653"/>
                </a:lnTo>
                <a:cubicBezTo>
                  <a:pt x="300793" y="327184"/>
                  <a:pt x="289642" y="333311"/>
                  <a:pt x="279868" y="329181"/>
                </a:cubicBezTo>
                <a:lnTo>
                  <a:pt x="194102" y="293250"/>
                </a:lnTo>
                <a:lnTo>
                  <a:pt x="150393" y="346458"/>
                </a:lnTo>
                <a:cubicBezTo>
                  <a:pt x="140757" y="358229"/>
                  <a:pt x="121139" y="351826"/>
                  <a:pt x="121139" y="335582"/>
                </a:cubicBezTo>
                <a:lnTo>
                  <a:pt x="121139" y="280172"/>
                </a:lnTo>
                <a:lnTo>
                  <a:pt x="286958" y="78147"/>
                </a:lnTo>
                <a:cubicBezTo>
                  <a:pt x="290193" y="74223"/>
                  <a:pt x="284824" y="69061"/>
                  <a:pt x="281038" y="72434"/>
                </a:cubicBezTo>
                <a:lnTo>
                  <a:pt x="83281" y="246719"/>
                </a:lnTo>
                <a:lnTo>
                  <a:pt x="10112" y="216019"/>
                </a:lnTo>
                <a:cubicBezTo>
                  <a:pt x="-2278" y="210788"/>
                  <a:pt x="-3861" y="193442"/>
                  <a:pt x="8597" y="186283"/>
                </a:cubicBezTo>
                <a:lnTo>
                  <a:pt x="327638" y="2224"/>
                </a:lnTo>
                <a:cubicBezTo>
                  <a:pt x="330615" y="503"/>
                  <a:pt x="333782" y="-159"/>
                  <a:pt x="336820" y="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79A0A86-8E5B-8747-8408-60CA31CB7CE9}"/>
              </a:ext>
            </a:extLst>
          </p:cNvPr>
          <p:cNvSpPr txBox="1"/>
          <p:nvPr/>
        </p:nvSpPr>
        <p:spPr>
          <a:xfrm>
            <a:off x="5860155" y="3032657"/>
            <a:ext cx="440531" cy="308372"/>
          </a:xfrm>
          <a:custGeom>
            <a:avLst/>
            <a:gdLst/>
            <a:ahLst/>
            <a:cxnLst/>
            <a:rect l="l" t="t" r="r" b="b"/>
            <a:pathLst>
              <a:path w="440531" h="308372">
                <a:moveTo>
                  <a:pt x="22027" y="0"/>
                </a:moveTo>
                <a:lnTo>
                  <a:pt x="418505" y="0"/>
                </a:lnTo>
                <a:cubicBezTo>
                  <a:pt x="430668" y="0"/>
                  <a:pt x="440531" y="9864"/>
                  <a:pt x="440531" y="22026"/>
                </a:cubicBezTo>
                <a:lnTo>
                  <a:pt x="440531" y="286345"/>
                </a:lnTo>
                <a:cubicBezTo>
                  <a:pt x="440531" y="298508"/>
                  <a:pt x="430668" y="308372"/>
                  <a:pt x="418505" y="308372"/>
                </a:cubicBezTo>
                <a:lnTo>
                  <a:pt x="22027" y="308372"/>
                </a:lnTo>
                <a:cubicBezTo>
                  <a:pt x="9864" y="308372"/>
                  <a:pt x="0" y="298508"/>
                  <a:pt x="0" y="286345"/>
                </a:cubicBezTo>
                <a:lnTo>
                  <a:pt x="0" y="22026"/>
                </a:lnTo>
                <a:cubicBezTo>
                  <a:pt x="0" y="9864"/>
                  <a:pt x="9864" y="0"/>
                  <a:pt x="22027" y="0"/>
                </a:cubicBezTo>
                <a:close/>
                <a:moveTo>
                  <a:pt x="104620" y="77093"/>
                </a:moveTo>
                <a:cubicBezTo>
                  <a:pt x="101577" y="77093"/>
                  <a:pt x="99113" y="79557"/>
                  <a:pt x="99113" y="82599"/>
                </a:cubicBezTo>
                <a:lnTo>
                  <a:pt x="99113" y="93695"/>
                </a:lnTo>
                <a:cubicBezTo>
                  <a:pt x="82855" y="94129"/>
                  <a:pt x="69742" y="107840"/>
                  <a:pt x="69742" y="124719"/>
                </a:cubicBezTo>
                <a:cubicBezTo>
                  <a:pt x="69742" y="138464"/>
                  <a:pt x="78683" y="150744"/>
                  <a:pt x="91480" y="154585"/>
                </a:cubicBezTo>
                <a:lnTo>
                  <a:pt x="122454" y="163878"/>
                </a:lnTo>
                <a:cubicBezTo>
                  <a:pt x="126006" y="164938"/>
                  <a:pt x="128491" y="168545"/>
                  <a:pt x="128491" y="172640"/>
                </a:cubicBezTo>
                <a:cubicBezTo>
                  <a:pt x="128491" y="177644"/>
                  <a:pt x="124843" y="181719"/>
                  <a:pt x="120369" y="181719"/>
                </a:cubicBezTo>
                <a:lnTo>
                  <a:pt x="101019" y="181719"/>
                </a:lnTo>
                <a:cubicBezTo>
                  <a:pt x="97881" y="181719"/>
                  <a:pt x="94859" y="180824"/>
                  <a:pt x="92195" y="179159"/>
                </a:cubicBezTo>
                <a:cubicBezTo>
                  <a:pt x="89965" y="177761"/>
                  <a:pt x="87129" y="177844"/>
                  <a:pt x="85222" y="179661"/>
                </a:cubicBezTo>
                <a:lnTo>
                  <a:pt x="77134" y="187377"/>
                </a:lnTo>
                <a:cubicBezTo>
                  <a:pt x="74705" y="189697"/>
                  <a:pt x="74843" y="193716"/>
                  <a:pt x="77527" y="195734"/>
                </a:cubicBezTo>
                <a:cubicBezTo>
                  <a:pt x="83791" y="200435"/>
                  <a:pt x="91349" y="203147"/>
                  <a:pt x="99120" y="203546"/>
                </a:cubicBezTo>
                <a:lnTo>
                  <a:pt x="99120" y="214759"/>
                </a:lnTo>
                <a:cubicBezTo>
                  <a:pt x="99120" y="217801"/>
                  <a:pt x="101584" y="220265"/>
                  <a:pt x="104626" y="220265"/>
                </a:cubicBezTo>
                <a:lnTo>
                  <a:pt x="115640" y="220265"/>
                </a:lnTo>
                <a:cubicBezTo>
                  <a:pt x="118682" y="220265"/>
                  <a:pt x="121146" y="217801"/>
                  <a:pt x="121146" y="214759"/>
                </a:cubicBezTo>
                <a:lnTo>
                  <a:pt x="121146" y="203663"/>
                </a:lnTo>
                <a:cubicBezTo>
                  <a:pt x="137405" y="203229"/>
                  <a:pt x="150517" y="189525"/>
                  <a:pt x="150517" y="172640"/>
                </a:cubicBezTo>
                <a:cubicBezTo>
                  <a:pt x="150517" y="158894"/>
                  <a:pt x="141576" y="146614"/>
                  <a:pt x="128780" y="142773"/>
                </a:cubicBezTo>
                <a:lnTo>
                  <a:pt x="97805" y="133481"/>
                </a:lnTo>
                <a:cubicBezTo>
                  <a:pt x="94253" y="132421"/>
                  <a:pt x="91769" y="128814"/>
                  <a:pt x="91769" y="124719"/>
                </a:cubicBezTo>
                <a:cubicBezTo>
                  <a:pt x="91769" y="119714"/>
                  <a:pt x="95417" y="115639"/>
                  <a:pt x="99891" y="115639"/>
                </a:cubicBezTo>
                <a:lnTo>
                  <a:pt x="119240" y="115639"/>
                </a:lnTo>
                <a:cubicBezTo>
                  <a:pt x="122378" y="115639"/>
                  <a:pt x="125400" y="116527"/>
                  <a:pt x="128064" y="118200"/>
                </a:cubicBezTo>
                <a:cubicBezTo>
                  <a:pt x="130294" y="119597"/>
                  <a:pt x="133130" y="119514"/>
                  <a:pt x="135037" y="117698"/>
                </a:cubicBezTo>
                <a:lnTo>
                  <a:pt x="143125" y="109981"/>
                </a:lnTo>
                <a:cubicBezTo>
                  <a:pt x="145555" y="107662"/>
                  <a:pt x="145417" y="103642"/>
                  <a:pt x="142733" y="101625"/>
                </a:cubicBezTo>
                <a:cubicBezTo>
                  <a:pt x="136468" y="96917"/>
                  <a:pt x="128911" y="94212"/>
                  <a:pt x="121140" y="93812"/>
                </a:cubicBezTo>
                <a:lnTo>
                  <a:pt x="121140" y="82599"/>
                </a:lnTo>
                <a:cubicBezTo>
                  <a:pt x="121140" y="79557"/>
                  <a:pt x="118675" y="77093"/>
                  <a:pt x="115633" y="77093"/>
                </a:cubicBezTo>
                <a:lnTo>
                  <a:pt x="104620" y="77093"/>
                </a:lnTo>
                <a:close/>
                <a:moveTo>
                  <a:pt x="203746" y="110133"/>
                </a:moveTo>
                <a:cubicBezTo>
                  <a:pt x="200704" y="110133"/>
                  <a:pt x="198239" y="112597"/>
                  <a:pt x="198239" y="115639"/>
                </a:cubicBezTo>
                <a:lnTo>
                  <a:pt x="198239" y="126653"/>
                </a:lnTo>
                <a:cubicBezTo>
                  <a:pt x="198239" y="129695"/>
                  <a:pt x="200704" y="132159"/>
                  <a:pt x="203746" y="132159"/>
                </a:cubicBezTo>
                <a:lnTo>
                  <a:pt x="390972" y="132159"/>
                </a:lnTo>
                <a:cubicBezTo>
                  <a:pt x="394014" y="132159"/>
                  <a:pt x="396478" y="129695"/>
                  <a:pt x="396478" y="126653"/>
                </a:cubicBezTo>
                <a:lnTo>
                  <a:pt x="396478" y="115639"/>
                </a:lnTo>
                <a:cubicBezTo>
                  <a:pt x="396478" y="112597"/>
                  <a:pt x="394014" y="110133"/>
                  <a:pt x="390972" y="110133"/>
                </a:cubicBezTo>
                <a:lnTo>
                  <a:pt x="203746" y="110133"/>
                </a:lnTo>
                <a:close/>
                <a:moveTo>
                  <a:pt x="203746" y="176212"/>
                </a:moveTo>
                <a:cubicBezTo>
                  <a:pt x="200704" y="176212"/>
                  <a:pt x="198239" y="178677"/>
                  <a:pt x="198239" y="181719"/>
                </a:cubicBezTo>
                <a:lnTo>
                  <a:pt x="198239" y="192732"/>
                </a:lnTo>
                <a:cubicBezTo>
                  <a:pt x="198239" y="195775"/>
                  <a:pt x="200704" y="198239"/>
                  <a:pt x="203746" y="198239"/>
                </a:cubicBezTo>
                <a:lnTo>
                  <a:pt x="280839" y="198239"/>
                </a:lnTo>
                <a:cubicBezTo>
                  <a:pt x="283881" y="198239"/>
                  <a:pt x="286346" y="195775"/>
                  <a:pt x="286346" y="192732"/>
                </a:cubicBezTo>
                <a:lnTo>
                  <a:pt x="286346" y="181719"/>
                </a:lnTo>
                <a:cubicBezTo>
                  <a:pt x="286346" y="178677"/>
                  <a:pt x="283881" y="176212"/>
                  <a:pt x="280839" y="176212"/>
                </a:cubicBezTo>
                <a:lnTo>
                  <a:pt x="203746" y="176212"/>
                </a:lnTo>
                <a:close/>
                <a:moveTo>
                  <a:pt x="335905" y="176212"/>
                </a:moveTo>
                <a:cubicBezTo>
                  <a:pt x="332863" y="176212"/>
                  <a:pt x="330399" y="178677"/>
                  <a:pt x="330399" y="181719"/>
                </a:cubicBezTo>
                <a:lnTo>
                  <a:pt x="330399" y="192732"/>
                </a:lnTo>
                <a:cubicBezTo>
                  <a:pt x="330399" y="195775"/>
                  <a:pt x="332863" y="198239"/>
                  <a:pt x="335905" y="198239"/>
                </a:cubicBezTo>
                <a:lnTo>
                  <a:pt x="390972" y="198239"/>
                </a:lnTo>
                <a:cubicBezTo>
                  <a:pt x="394014" y="198239"/>
                  <a:pt x="396478" y="195775"/>
                  <a:pt x="396478" y="192732"/>
                </a:cubicBezTo>
                <a:lnTo>
                  <a:pt x="396478" y="181719"/>
                </a:lnTo>
                <a:cubicBezTo>
                  <a:pt x="396478" y="178677"/>
                  <a:pt x="394014" y="176212"/>
                  <a:pt x="390972" y="176212"/>
                </a:cubicBezTo>
                <a:lnTo>
                  <a:pt x="335905" y="1762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F0270F6-859F-F74C-8DFF-BBE145DC4874}"/>
              </a:ext>
            </a:extLst>
          </p:cNvPr>
          <p:cNvSpPr txBox="1"/>
          <p:nvPr/>
        </p:nvSpPr>
        <p:spPr>
          <a:xfrm>
            <a:off x="6715102" y="3032657"/>
            <a:ext cx="440538" cy="308373"/>
          </a:xfrm>
          <a:custGeom>
            <a:avLst/>
            <a:gdLst/>
            <a:ahLst/>
            <a:cxnLst/>
            <a:rect l="l" t="t" r="r" b="b"/>
            <a:pathLst>
              <a:path w="440538" h="308373">
                <a:moveTo>
                  <a:pt x="347435" y="1"/>
                </a:moveTo>
                <a:cubicBezTo>
                  <a:pt x="374142" y="1"/>
                  <a:pt x="400863" y="4262"/>
                  <a:pt x="427563" y="15461"/>
                </a:cubicBezTo>
                <a:cubicBezTo>
                  <a:pt x="435555" y="18813"/>
                  <a:pt x="440531" y="27045"/>
                  <a:pt x="440538" y="35746"/>
                </a:cubicBezTo>
                <a:lnTo>
                  <a:pt x="440538" y="254118"/>
                </a:lnTo>
                <a:cubicBezTo>
                  <a:pt x="440538" y="266846"/>
                  <a:pt x="430186" y="276014"/>
                  <a:pt x="418340" y="276014"/>
                </a:cubicBezTo>
                <a:cubicBezTo>
                  <a:pt x="416000" y="276014"/>
                  <a:pt x="413604" y="275656"/>
                  <a:pt x="411216" y="274899"/>
                </a:cubicBezTo>
                <a:cubicBezTo>
                  <a:pt x="389953" y="268154"/>
                  <a:pt x="368705" y="265456"/>
                  <a:pt x="347442" y="265456"/>
                </a:cubicBezTo>
                <a:cubicBezTo>
                  <a:pt x="262660" y="265456"/>
                  <a:pt x="177878" y="308373"/>
                  <a:pt x="93097" y="308373"/>
                </a:cubicBezTo>
                <a:cubicBezTo>
                  <a:pt x="66390" y="308373"/>
                  <a:pt x="39669" y="304112"/>
                  <a:pt x="12968" y="292906"/>
                </a:cubicBezTo>
                <a:cubicBezTo>
                  <a:pt x="4977" y="289561"/>
                  <a:pt x="0" y="281321"/>
                  <a:pt x="0" y="272628"/>
                </a:cubicBezTo>
                <a:lnTo>
                  <a:pt x="0" y="54248"/>
                </a:lnTo>
                <a:cubicBezTo>
                  <a:pt x="0" y="41521"/>
                  <a:pt x="10353" y="32352"/>
                  <a:pt x="22199" y="32352"/>
                </a:cubicBezTo>
                <a:cubicBezTo>
                  <a:pt x="24539" y="32352"/>
                  <a:pt x="26935" y="32710"/>
                  <a:pt x="29323" y="33468"/>
                </a:cubicBezTo>
                <a:cubicBezTo>
                  <a:pt x="50586" y="40213"/>
                  <a:pt x="71835" y="42911"/>
                  <a:pt x="93097" y="42911"/>
                </a:cubicBezTo>
                <a:cubicBezTo>
                  <a:pt x="177878" y="42911"/>
                  <a:pt x="262653" y="-6"/>
                  <a:pt x="347435" y="1"/>
                </a:cubicBezTo>
                <a:close/>
                <a:moveTo>
                  <a:pt x="369076" y="34500"/>
                </a:moveTo>
                <a:cubicBezTo>
                  <a:pt x="369730" y="56423"/>
                  <a:pt x="386229" y="74175"/>
                  <a:pt x="407492" y="76867"/>
                </a:cubicBezTo>
                <a:lnTo>
                  <a:pt x="407492" y="43214"/>
                </a:lnTo>
                <a:cubicBezTo>
                  <a:pt x="395295" y="38788"/>
                  <a:pt x="382526" y="35994"/>
                  <a:pt x="369076" y="34500"/>
                </a:cubicBezTo>
                <a:close/>
                <a:moveTo>
                  <a:pt x="33040" y="68985"/>
                </a:moveTo>
                <a:lnTo>
                  <a:pt x="33040" y="110609"/>
                </a:lnTo>
                <a:cubicBezTo>
                  <a:pt x="54378" y="110609"/>
                  <a:pt x="72165" y="95362"/>
                  <a:pt x="76212" y="75132"/>
                </a:cubicBezTo>
                <a:cubicBezTo>
                  <a:pt x="61344" y="74196"/>
                  <a:pt x="46889" y="72454"/>
                  <a:pt x="33040" y="68985"/>
                </a:cubicBezTo>
                <a:close/>
                <a:moveTo>
                  <a:pt x="220266" y="88107"/>
                </a:moveTo>
                <a:cubicBezTo>
                  <a:pt x="189856" y="88107"/>
                  <a:pt x="165199" y="117692"/>
                  <a:pt x="165199" y="154187"/>
                </a:cubicBezTo>
                <a:cubicBezTo>
                  <a:pt x="165199" y="190675"/>
                  <a:pt x="189848" y="220266"/>
                  <a:pt x="220266" y="220266"/>
                </a:cubicBezTo>
                <a:cubicBezTo>
                  <a:pt x="250669" y="220266"/>
                  <a:pt x="275332" y="190689"/>
                  <a:pt x="275332" y="154187"/>
                </a:cubicBezTo>
                <a:cubicBezTo>
                  <a:pt x="275332" y="117692"/>
                  <a:pt x="250676" y="88107"/>
                  <a:pt x="220266" y="88107"/>
                </a:cubicBezTo>
                <a:close/>
                <a:moveTo>
                  <a:pt x="407492" y="199658"/>
                </a:moveTo>
                <a:cubicBezTo>
                  <a:pt x="389030" y="201998"/>
                  <a:pt x="374142" y="215627"/>
                  <a:pt x="370101" y="233579"/>
                </a:cubicBezTo>
                <a:cubicBezTo>
                  <a:pt x="382911" y="234673"/>
                  <a:pt x="395432" y="236366"/>
                  <a:pt x="407492" y="239388"/>
                </a:cubicBezTo>
                <a:lnTo>
                  <a:pt x="407492" y="199658"/>
                </a:lnTo>
                <a:close/>
                <a:moveTo>
                  <a:pt x="33040" y="232271"/>
                </a:moveTo>
                <a:lnTo>
                  <a:pt x="33040" y="265159"/>
                </a:lnTo>
                <a:cubicBezTo>
                  <a:pt x="46889" y="270191"/>
                  <a:pt x="61385" y="273289"/>
                  <a:pt x="76894" y="274534"/>
                </a:cubicBezTo>
                <a:cubicBezTo>
                  <a:pt x="75840" y="251042"/>
                  <a:pt x="56698" y="232271"/>
                  <a:pt x="33040" y="2322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C95D7762-260E-3F46-9E3B-E274D8E95552}"/>
              </a:ext>
            </a:extLst>
          </p:cNvPr>
          <p:cNvSpPr txBox="1"/>
          <p:nvPr/>
        </p:nvSpPr>
        <p:spPr>
          <a:xfrm>
            <a:off x="2515276" y="3010630"/>
            <a:ext cx="308373" cy="352425"/>
          </a:xfrm>
          <a:custGeom>
            <a:avLst/>
            <a:gdLst>
              <a:gd name="connsiteX0" fmla="*/ 242292 w 308373"/>
              <a:gd name="connsiteY0" fmla="*/ 110133 h 352425"/>
              <a:gd name="connsiteX1" fmla="*/ 246463 w 308373"/>
              <a:gd name="connsiteY1" fmla="*/ 110133 h 352425"/>
              <a:gd name="connsiteX2" fmla="*/ 258144 w 308373"/>
              <a:gd name="connsiteY2" fmla="*/ 114972 h 352425"/>
              <a:gd name="connsiteX3" fmla="*/ 303533 w 308373"/>
              <a:gd name="connsiteY3" fmla="*/ 160360 h 352425"/>
              <a:gd name="connsiteX4" fmla="*/ 308372 w 308373"/>
              <a:gd name="connsiteY4" fmla="*/ 172042 h 352425"/>
              <a:gd name="connsiteX5" fmla="*/ 308372 w 308373"/>
              <a:gd name="connsiteY5" fmla="*/ 176213 h 352425"/>
              <a:gd name="connsiteX6" fmla="*/ 242292 w 308373"/>
              <a:gd name="connsiteY6" fmla="*/ 176213 h 352425"/>
              <a:gd name="connsiteX7" fmla="*/ 126654 w 308373"/>
              <a:gd name="connsiteY7" fmla="*/ 110133 h 352425"/>
              <a:gd name="connsiteX8" fmla="*/ 220267 w 308373"/>
              <a:gd name="connsiteY8" fmla="*/ 110133 h 352425"/>
              <a:gd name="connsiteX9" fmla="*/ 220267 w 308373"/>
              <a:gd name="connsiteY9" fmla="*/ 181719 h 352425"/>
              <a:gd name="connsiteX10" fmla="*/ 236787 w 308373"/>
              <a:gd name="connsiteY10" fmla="*/ 198239 h 352425"/>
              <a:gd name="connsiteX11" fmla="*/ 308373 w 308373"/>
              <a:gd name="connsiteY11" fmla="*/ 198239 h 352425"/>
              <a:gd name="connsiteX12" fmla="*/ 308373 w 308373"/>
              <a:gd name="connsiteY12" fmla="*/ 335905 h 352425"/>
              <a:gd name="connsiteX13" fmla="*/ 291853 w 308373"/>
              <a:gd name="connsiteY13" fmla="*/ 352425 h 352425"/>
              <a:gd name="connsiteX14" fmla="*/ 126654 w 308373"/>
              <a:gd name="connsiteY14" fmla="*/ 352425 h 352425"/>
              <a:gd name="connsiteX15" fmla="*/ 110134 w 308373"/>
              <a:gd name="connsiteY15" fmla="*/ 335905 h 352425"/>
              <a:gd name="connsiteX16" fmla="*/ 110134 w 308373"/>
              <a:gd name="connsiteY16" fmla="*/ 126653 h 352425"/>
              <a:gd name="connsiteX17" fmla="*/ 126654 w 308373"/>
              <a:gd name="connsiteY17" fmla="*/ 110133 h 352425"/>
              <a:gd name="connsiteX18" fmla="*/ 110133 w 308373"/>
              <a:gd name="connsiteY18" fmla="*/ 27533 h 352425"/>
              <a:gd name="connsiteX19" fmla="*/ 93613 w 308373"/>
              <a:gd name="connsiteY19" fmla="*/ 44053 h 352425"/>
              <a:gd name="connsiteX20" fmla="*/ 110133 w 308373"/>
              <a:gd name="connsiteY20" fmla="*/ 60573 h 352425"/>
              <a:gd name="connsiteX21" fmla="*/ 126653 w 308373"/>
              <a:gd name="connsiteY21" fmla="*/ 44053 h 352425"/>
              <a:gd name="connsiteX22" fmla="*/ 110133 w 308373"/>
              <a:gd name="connsiteY22" fmla="*/ 27533 h 352425"/>
              <a:gd name="connsiteX23" fmla="*/ 110133 w 308373"/>
              <a:gd name="connsiteY23" fmla="*/ 0 h 352425"/>
              <a:gd name="connsiteX24" fmla="*/ 148259 w 308373"/>
              <a:gd name="connsiteY24" fmla="*/ 22027 h 352425"/>
              <a:gd name="connsiteX25" fmla="*/ 203746 w 308373"/>
              <a:gd name="connsiteY25" fmla="*/ 22027 h 352425"/>
              <a:gd name="connsiteX26" fmla="*/ 220266 w 308373"/>
              <a:gd name="connsiteY26" fmla="*/ 38547 h 352425"/>
              <a:gd name="connsiteX27" fmla="*/ 220266 w 308373"/>
              <a:gd name="connsiteY27" fmla="*/ 88107 h 352425"/>
              <a:gd name="connsiteX28" fmla="*/ 126653 w 308373"/>
              <a:gd name="connsiteY28" fmla="*/ 88107 h 352425"/>
              <a:gd name="connsiteX29" fmla="*/ 88106 w 308373"/>
              <a:gd name="connsiteY29" fmla="*/ 126653 h 352425"/>
              <a:gd name="connsiteX30" fmla="*/ 88106 w 308373"/>
              <a:gd name="connsiteY30" fmla="*/ 286346 h 352425"/>
              <a:gd name="connsiteX31" fmla="*/ 16520 w 308373"/>
              <a:gd name="connsiteY31" fmla="*/ 286346 h 352425"/>
              <a:gd name="connsiteX32" fmla="*/ 0 w 308373"/>
              <a:gd name="connsiteY32" fmla="*/ 269826 h 352425"/>
              <a:gd name="connsiteX33" fmla="*/ 0 w 308373"/>
              <a:gd name="connsiteY33" fmla="*/ 38547 h 352425"/>
              <a:gd name="connsiteX34" fmla="*/ 16520 w 308373"/>
              <a:gd name="connsiteY34" fmla="*/ 22027 h 352425"/>
              <a:gd name="connsiteX35" fmla="*/ 72007 w 308373"/>
              <a:gd name="connsiteY35" fmla="*/ 22027 h 352425"/>
              <a:gd name="connsiteX36" fmla="*/ 110133 w 308373"/>
              <a:gd name="connsiteY36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8373" h="352425">
                <a:moveTo>
                  <a:pt x="242292" y="110133"/>
                </a:moveTo>
                <a:lnTo>
                  <a:pt x="246463" y="110133"/>
                </a:lnTo>
                <a:cubicBezTo>
                  <a:pt x="250240" y="110133"/>
                  <a:pt x="255473" y="112301"/>
                  <a:pt x="258144" y="114972"/>
                </a:cubicBezTo>
                <a:lnTo>
                  <a:pt x="303533" y="160360"/>
                </a:lnTo>
                <a:cubicBezTo>
                  <a:pt x="306204" y="163032"/>
                  <a:pt x="308372" y="168265"/>
                  <a:pt x="308372" y="172042"/>
                </a:cubicBezTo>
                <a:lnTo>
                  <a:pt x="308372" y="176213"/>
                </a:lnTo>
                <a:lnTo>
                  <a:pt x="242292" y="176213"/>
                </a:lnTo>
                <a:close/>
                <a:moveTo>
                  <a:pt x="126654" y="110133"/>
                </a:moveTo>
                <a:lnTo>
                  <a:pt x="220267" y="110133"/>
                </a:lnTo>
                <a:lnTo>
                  <a:pt x="220267" y="181719"/>
                </a:lnTo>
                <a:cubicBezTo>
                  <a:pt x="220267" y="190805"/>
                  <a:pt x="227701" y="198239"/>
                  <a:pt x="236787" y="198239"/>
                </a:cubicBezTo>
                <a:lnTo>
                  <a:pt x="308373" y="198239"/>
                </a:lnTo>
                <a:lnTo>
                  <a:pt x="308373" y="335905"/>
                </a:lnTo>
                <a:cubicBezTo>
                  <a:pt x="308373" y="345029"/>
                  <a:pt x="300977" y="352425"/>
                  <a:pt x="291853" y="352425"/>
                </a:cubicBezTo>
                <a:lnTo>
                  <a:pt x="126654" y="352425"/>
                </a:lnTo>
                <a:cubicBezTo>
                  <a:pt x="117530" y="352425"/>
                  <a:pt x="110134" y="345029"/>
                  <a:pt x="110134" y="335905"/>
                </a:cubicBezTo>
                <a:lnTo>
                  <a:pt x="110134" y="126653"/>
                </a:lnTo>
                <a:cubicBezTo>
                  <a:pt x="110134" y="117529"/>
                  <a:pt x="117530" y="110133"/>
                  <a:pt x="126654" y="110133"/>
                </a:cubicBezTo>
                <a:close/>
                <a:moveTo>
                  <a:pt x="110133" y="27533"/>
                </a:moveTo>
                <a:cubicBezTo>
                  <a:pt x="101009" y="27533"/>
                  <a:pt x="93613" y="34930"/>
                  <a:pt x="93613" y="44053"/>
                </a:cubicBezTo>
                <a:cubicBezTo>
                  <a:pt x="93613" y="53177"/>
                  <a:pt x="101009" y="60573"/>
                  <a:pt x="110133" y="60573"/>
                </a:cubicBezTo>
                <a:cubicBezTo>
                  <a:pt x="119257" y="60573"/>
                  <a:pt x="126653" y="53177"/>
                  <a:pt x="126653" y="44053"/>
                </a:cubicBezTo>
                <a:cubicBezTo>
                  <a:pt x="126653" y="34930"/>
                  <a:pt x="119257" y="27533"/>
                  <a:pt x="110133" y="27533"/>
                </a:cubicBezTo>
                <a:close/>
                <a:moveTo>
                  <a:pt x="110133" y="0"/>
                </a:moveTo>
                <a:cubicBezTo>
                  <a:pt x="126403" y="0"/>
                  <a:pt x="140630" y="8873"/>
                  <a:pt x="148259" y="22027"/>
                </a:cubicBezTo>
                <a:lnTo>
                  <a:pt x="203746" y="22027"/>
                </a:lnTo>
                <a:cubicBezTo>
                  <a:pt x="212870" y="22027"/>
                  <a:pt x="220266" y="29423"/>
                  <a:pt x="220266" y="38547"/>
                </a:cubicBezTo>
                <a:lnTo>
                  <a:pt x="220266" y="88107"/>
                </a:lnTo>
                <a:lnTo>
                  <a:pt x="126653" y="88107"/>
                </a:lnTo>
                <a:cubicBezTo>
                  <a:pt x="105399" y="88107"/>
                  <a:pt x="88106" y="105398"/>
                  <a:pt x="88106" y="126653"/>
                </a:cubicBezTo>
                <a:lnTo>
                  <a:pt x="88106" y="286346"/>
                </a:lnTo>
                <a:lnTo>
                  <a:pt x="16520" y="286346"/>
                </a:lnTo>
                <a:cubicBezTo>
                  <a:pt x="7396" y="286346"/>
                  <a:pt x="0" y="278949"/>
                  <a:pt x="0" y="269826"/>
                </a:cubicBezTo>
                <a:lnTo>
                  <a:pt x="0" y="38547"/>
                </a:lnTo>
                <a:cubicBezTo>
                  <a:pt x="0" y="29423"/>
                  <a:pt x="7396" y="22027"/>
                  <a:pt x="16520" y="22027"/>
                </a:cubicBezTo>
                <a:lnTo>
                  <a:pt x="72007" y="22027"/>
                </a:lnTo>
                <a:cubicBezTo>
                  <a:pt x="79636" y="8873"/>
                  <a:pt x="93863" y="0"/>
                  <a:pt x="1101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8F262E0-2526-9F4C-9EB8-7A880C6D9AD0}"/>
              </a:ext>
            </a:extLst>
          </p:cNvPr>
          <p:cNvSpPr txBox="1"/>
          <p:nvPr/>
        </p:nvSpPr>
        <p:spPr>
          <a:xfrm>
            <a:off x="8478225" y="3010630"/>
            <a:ext cx="352424" cy="352425"/>
          </a:xfrm>
          <a:custGeom>
            <a:avLst/>
            <a:gdLst>
              <a:gd name="connsiteX0" fmla="*/ 176199 w 352424"/>
              <a:gd name="connsiteY0" fmla="*/ 162529 h 352425"/>
              <a:gd name="connsiteX1" fmla="*/ 169123 w 352424"/>
              <a:gd name="connsiteY1" fmla="*/ 166927 h 352425"/>
              <a:gd name="connsiteX2" fmla="*/ 152995 w 352424"/>
              <a:gd name="connsiteY2" fmla="*/ 199637 h 352425"/>
              <a:gd name="connsiteX3" fmla="*/ 116906 w 352424"/>
              <a:gd name="connsiteY3" fmla="*/ 204895 h 352425"/>
              <a:gd name="connsiteX4" fmla="*/ 112535 w 352424"/>
              <a:gd name="connsiteY4" fmla="*/ 218380 h 352425"/>
              <a:gd name="connsiteX5" fmla="*/ 138643 w 352424"/>
              <a:gd name="connsiteY5" fmla="*/ 243820 h 352425"/>
              <a:gd name="connsiteX6" fmla="*/ 132469 w 352424"/>
              <a:gd name="connsiteY6" fmla="*/ 279765 h 352425"/>
              <a:gd name="connsiteX7" fmla="*/ 143930 w 352424"/>
              <a:gd name="connsiteY7" fmla="*/ 288087 h 352425"/>
              <a:gd name="connsiteX8" fmla="*/ 176213 w 352424"/>
              <a:gd name="connsiteY8" fmla="*/ 271120 h 352425"/>
              <a:gd name="connsiteX9" fmla="*/ 208502 w 352424"/>
              <a:gd name="connsiteY9" fmla="*/ 288087 h 352425"/>
              <a:gd name="connsiteX10" fmla="*/ 219962 w 352424"/>
              <a:gd name="connsiteY10" fmla="*/ 279765 h 352425"/>
              <a:gd name="connsiteX11" fmla="*/ 213788 w 352424"/>
              <a:gd name="connsiteY11" fmla="*/ 243820 h 352425"/>
              <a:gd name="connsiteX12" fmla="*/ 239896 w 352424"/>
              <a:gd name="connsiteY12" fmla="*/ 218380 h 352425"/>
              <a:gd name="connsiteX13" fmla="*/ 235526 w 352424"/>
              <a:gd name="connsiteY13" fmla="*/ 204895 h 352425"/>
              <a:gd name="connsiteX14" fmla="*/ 199437 w 352424"/>
              <a:gd name="connsiteY14" fmla="*/ 199637 h 352425"/>
              <a:gd name="connsiteX15" fmla="*/ 183309 w 352424"/>
              <a:gd name="connsiteY15" fmla="*/ 166927 h 352425"/>
              <a:gd name="connsiteX16" fmla="*/ 176199 w 352424"/>
              <a:gd name="connsiteY16" fmla="*/ 162529 h 352425"/>
              <a:gd name="connsiteX17" fmla="*/ 176213 w 352424"/>
              <a:gd name="connsiteY17" fmla="*/ 110133 h 352425"/>
              <a:gd name="connsiteX18" fmla="*/ 297359 w 352424"/>
              <a:gd name="connsiteY18" fmla="*/ 231279 h 352425"/>
              <a:gd name="connsiteX19" fmla="*/ 176213 w 352424"/>
              <a:gd name="connsiteY19" fmla="*/ 352425 h 352425"/>
              <a:gd name="connsiteX20" fmla="*/ 55066 w 352424"/>
              <a:gd name="connsiteY20" fmla="*/ 231279 h 352425"/>
              <a:gd name="connsiteX21" fmla="*/ 176213 w 352424"/>
              <a:gd name="connsiteY21" fmla="*/ 110133 h 352425"/>
              <a:gd name="connsiteX22" fmla="*/ 11033 w 352424"/>
              <a:gd name="connsiteY22" fmla="*/ 1 h 352425"/>
              <a:gd name="connsiteX23" fmla="*/ 87541 w 352424"/>
              <a:gd name="connsiteY23" fmla="*/ 1 h 352425"/>
              <a:gd name="connsiteX24" fmla="*/ 106429 w 352424"/>
              <a:gd name="connsiteY24" fmla="*/ 10698 h 352425"/>
              <a:gd name="connsiteX25" fmla="*/ 154013 w 352424"/>
              <a:gd name="connsiteY25" fmla="*/ 90000 h 352425"/>
              <a:gd name="connsiteX26" fmla="*/ 78600 w 352424"/>
              <a:gd name="connsiteY26" fmla="*/ 126750 h 352425"/>
              <a:gd name="connsiteX27" fmla="*/ 2009 w 352424"/>
              <a:gd name="connsiteY27" fmla="*/ 17333 h 352425"/>
              <a:gd name="connsiteX28" fmla="*/ 11033 w 352424"/>
              <a:gd name="connsiteY28" fmla="*/ 1 h 352425"/>
              <a:gd name="connsiteX29" fmla="*/ 264883 w 352424"/>
              <a:gd name="connsiteY29" fmla="*/ 0 h 352425"/>
              <a:gd name="connsiteX30" fmla="*/ 341391 w 352424"/>
              <a:gd name="connsiteY30" fmla="*/ 0 h 352425"/>
              <a:gd name="connsiteX31" fmla="*/ 350415 w 352424"/>
              <a:gd name="connsiteY31" fmla="*/ 17332 h 352425"/>
              <a:gd name="connsiteX32" fmla="*/ 273824 w 352424"/>
              <a:gd name="connsiteY32" fmla="*/ 126742 h 352425"/>
              <a:gd name="connsiteX33" fmla="*/ 198411 w 352424"/>
              <a:gd name="connsiteY33" fmla="*/ 89999 h 352425"/>
              <a:gd name="connsiteX34" fmla="*/ 245995 w 352424"/>
              <a:gd name="connsiteY34" fmla="*/ 10697 h 352425"/>
              <a:gd name="connsiteX35" fmla="*/ 264883 w 352424"/>
              <a:gd name="connsiteY35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2424" h="352425">
                <a:moveTo>
                  <a:pt x="176199" y="162529"/>
                </a:moveTo>
                <a:cubicBezTo>
                  <a:pt x="173383" y="162529"/>
                  <a:pt x="170575" y="163981"/>
                  <a:pt x="169123" y="166927"/>
                </a:cubicBezTo>
                <a:lnTo>
                  <a:pt x="152995" y="199637"/>
                </a:lnTo>
                <a:lnTo>
                  <a:pt x="116906" y="204895"/>
                </a:lnTo>
                <a:cubicBezTo>
                  <a:pt x="110436" y="205832"/>
                  <a:pt x="107841" y="213809"/>
                  <a:pt x="112535" y="218380"/>
                </a:cubicBezTo>
                <a:lnTo>
                  <a:pt x="138643" y="243820"/>
                </a:lnTo>
                <a:lnTo>
                  <a:pt x="132469" y="279765"/>
                </a:lnTo>
                <a:cubicBezTo>
                  <a:pt x="131368" y="286201"/>
                  <a:pt x="138148" y="291150"/>
                  <a:pt x="143930" y="288087"/>
                </a:cubicBezTo>
                <a:lnTo>
                  <a:pt x="176213" y="271120"/>
                </a:lnTo>
                <a:lnTo>
                  <a:pt x="208502" y="288087"/>
                </a:lnTo>
                <a:cubicBezTo>
                  <a:pt x="214277" y="291130"/>
                  <a:pt x="221064" y="286208"/>
                  <a:pt x="219962" y="279765"/>
                </a:cubicBezTo>
                <a:lnTo>
                  <a:pt x="213788" y="243820"/>
                </a:lnTo>
                <a:lnTo>
                  <a:pt x="239896" y="218380"/>
                </a:lnTo>
                <a:cubicBezTo>
                  <a:pt x="244591" y="213809"/>
                  <a:pt x="241996" y="205832"/>
                  <a:pt x="235526" y="204895"/>
                </a:cubicBezTo>
                <a:lnTo>
                  <a:pt x="199437" y="199637"/>
                </a:lnTo>
                <a:lnTo>
                  <a:pt x="183309" y="166927"/>
                </a:lnTo>
                <a:cubicBezTo>
                  <a:pt x="181857" y="164002"/>
                  <a:pt x="179028" y="162529"/>
                  <a:pt x="176199" y="162529"/>
                </a:cubicBezTo>
                <a:close/>
                <a:moveTo>
                  <a:pt x="176213" y="110133"/>
                </a:moveTo>
                <a:cubicBezTo>
                  <a:pt x="243118" y="110133"/>
                  <a:pt x="297359" y="164373"/>
                  <a:pt x="297359" y="231279"/>
                </a:cubicBezTo>
                <a:cubicBezTo>
                  <a:pt x="297359" y="298185"/>
                  <a:pt x="243118" y="352425"/>
                  <a:pt x="176213" y="352425"/>
                </a:cubicBezTo>
                <a:cubicBezTo>
                  <a:pt x="109307" y="352425"/>
                  <a:pt x="55066" y="298185"/>
                  <a:pt x="55066" y="231279"/>
                </a:cubicBezTo>
                <a:cubicBezTo>
                  <a:pt x="55066" y="164373"/>
                  <a:pt x="109307" y="110133"/>
                  <a:pt x="176213" y="110133"/>
                </a:cubicBezTo>
                <a:close/>
                <a:moveTo>
                  <a:pt x="11033" y="1"/>
                </a:moveTo>
                <a:lnTo>
                  <a:pt x="87541" y="1"/>
                </a:lnTo>
                <a:cubicBezTo>
                  <a:pt x="94426" y="1"/>
                  <a:pt x="102888" y="4793"/>
                  <a:pt x="106429" y="10698"/>
                </a:cubicBezTo>
                <a:lnTo>
                  <a:pt x="154013" y="90000"/>
                </a:lnTo>
                <a:cubicBezTo>
                  <a:pt x="125075" y="94516"/>
                  <a:pt x="99057" y="107636"/>
                  <a:pt x="78600" y="126750"/>
                </a:cubicBezTo>
                <a:lnTo>
                  <a:pt x="2009" y="17333"/>
                </a:lnTo>
                <a:cubicBezTo>
                  <a:pt x="-3098" y="10030"/>
                  <a:pt x="2119" y="1"/>
                  <a:pt x="11033" y="1"/>
                </a:cubicBezTo>
                <a:close/>
                <a:moveTo>
                  <a:pt x="264883" y="0"/>
                </a:moveTo>
                <a:lnTo>
                  <a:pt x="341391" y="0"/>
                </a:lnTo>
                <a:cubicBezTo>
                  <a:pt x="350305" y="0"/>
                  <a:pt x="355523" y="10029"/>
                  <a:pt x="350415" y="17332"/>
                </a:cubicBezTo>
                <a:lnTo>
                  <a:pt x="273824" y="126742"/>
                </a:lnTo>
                <a:cubicBezTo>
                  <a:pt x="253367" y="107635"/>
                  <a:pt x="227349" y="94515"/>
                  <a:pt x="198411" y="89999"/>
                </a:cubicBezTo>
                <a:lnTo>
                  <a:pt x="245995" y="10697"/>
                </a:lnTo>
                <a:cubicBezTo>
                  <a:pt x="249974" y="4062"/>
                  <a:pt x="257146" y="0"/>
                  <a:pt x="2648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E698FC2-4CB9-6B4C-A0A4-98AEAF18D324}"/>
              </a:ext>
            </a:extLst>
          </p:cNvPr>
          <p:cNvSpPr txBox="1"/>
          <p:nvPr/>
        </p:nvSpPr>
        <p:spPr>
          <a:xfrm>
            <a:off x="9337904" y="3010629"/>
            <a:ext cx="352435" cy="352425"/>
          </a:xfrm>
          <a:custGeom>
            <a:avLst/>
            <a:gdLst>
              <a:gd name="connsiteX0" fmla="*/ 116576 w 352435"/>
              <a:gd name="connsiteY0" fmla="*/ 147737 h 352425"/>
              <a:gd name="connsiteX1" fmla="*/ 204697 w 352435"/>
              <a:gd name="connsiteY1" fmla="*/ 235858 h 352425"/>
              <a:gd name="connsiteX2" fmla="*/ 152796 w 352435"/>
              <a:gd name="connsiteY2" fmla="*/ 287758 h 352425"/>
              <a:gd name="connsiteX3" fmla="*/ 18338 w 352435"/>
              <a:gd name="connsiteY3" fmla="*/ 352323 h 352425"/>
              <a:gd name="connsiteX4" fmla="*/ 104 w 352435"/>
              <a:gd name="connsiteY4" fmla="*/ 334075 h 352425"/>
              <a:gd name="connsiteX5" fmla="*/ 125 w 352435"/>
              <a:gd name="connsiteY5" fmla="*/ 333917 h 352425"/>
              <a:gd name="connsiteX6" fmla="*/ 64677 w 352435"/>
              <a:gd name="connsiteY6" fmla="*/ 199638 h 352425"/>
              <a:gd name="connsiteX7" fmla="*/ 290125 w 352435"/>
              <a:gd name="connsiteY7" fmla="*/ 0 h 352425"/>
              <a:gd name="connsiteX8" fmla="*/ 334186 w 352435"/>
              <a:gd name="connsiteY8" fmla="*/ 18249 h 352425"/>
              <a:gd name="connsiteX9" fmla="*/ 334186 w 352435"/>
              <a:gd name="connsiteY9" fmla="*/ 106369 h 352425"/>
              <a:gd name="connsiteX10" fmla="*/ 220274 w 352435"/>
              <a:gd name="connsiteY10" fmla="*/ 220280 h 352425"/>
              <a:gd name="connsiteX11" fmla="*/ 132154 w 352435"/>
              <a:gd name="connsiteY11" fmla="*/ 132161 h 352425"/>
              <a:gd name="connsiteX12" fmla="*/ 199940 w 352435"/>
              <a:gd name="connsiteY12" fmla="*/ 64381 h 352425"/>
              <a:gd name="connsiteX13" fmla="*/ 186456 w 352435"/>
              <a:gd name="connsiteY13" fmla="*/ 50897 h 352425"/>
              <a:gd name="connsiteX14" fmla="*/ 126468 w 352435"/>
              <a:gd name="connsiteY14" fmla="*/ 110884 h 352425"/>
              <a:gd name="connsiteX15" fmla="*/ 110891 w 352435"/>
              <a:gd name="connsiteY15" fmla="*/ 110884 h 352425"/>
              <a:gd name="connsiteX16" fmla="*/ 95321 w 352435"/>
              <a:gd name="connsiteY16" fmla="*/ 95314 h 352425"/>
              <a:gd name="connsiteX17" fmla="*/ 95321 w 352435"/>
              <a:gd name="connsiteY17" fmla="*/ 79737 h 352425"/>
              <a:gd name="connsiteX18" fmla="*/ 166990 w 352435"/>
              <a:gd name="connsiteY18" fmla="*/ 8068 h 352425"/>
              <a:gd name="connsiteX19" fmla="*/ 205922 w 352435"/>
              <a:gd name="connsiteY19" fmla="*/ 8068 h 352425"/>
              <a:gd name="connsiteX20" fmla="*/ 231087 w 352435"/>
              <a:gd name="connsiteY20" fmla="*/ 33227 h 352425"/>
              <a:gd name="connsiteX21" fmla="*/ 246065 w 352435"/>
              <a:gd name="connsiteY21" fmla="*/ 18249 h 352425"/>
              <a:gd name="connsiteX22" fmla="*/ 290125 w 352435"/>
              <a:gd name="connsiteY22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2435" h="352425">
                <a:moveTo>
                  <a:pt x="116576" y="147737"/>
                </a:moveTo>
                <a:lnTo>
                  <a:pt x="204697" y="235858"/>
                </a:lnTo>
                <a:lnTo>
                  <a:pt x="152796" y="287758"/>
                </a:lnTo>
                <a:cubicBezTo>
                  <a:pt x="121944" y="318609"/>
                  <a:pt x="61706" y="347534"/>
                  <a:pt x="18338" y="352323"/>
                </a:cubicBezTo>
                <a:cubicBezTo>
                  <a:pt x="7820" y="353486"/>
                  <a:pt x="-1065" y="344593"/>
                  <a:pt x="104" y="334075"/>
                </a:cubicBezTo>
                <a:lnTo>
                  <a:pt x="125" y="333917"/>
                </a:lnTo>
                <a:cubicBezTo>
                  <a:pt x="4945" y="290608"/>
                  <a:pt x="33864" y="230451"/>
                  <a:pt x="64677" y="199638"/>
                </a:cubicBezTo>
                <a:close/>
                <a:moveTo>
                  <a:pt x="290125" y="0"/>
                </a:moveTo>
                <a:cubicBezTo>
                  <a:pt x="306072" y="0"/>
                  <a:pt x="322019" y="6083"/>
                  <a:pt x="334186" y="18249"/>
                </a:cubicBezTo>
                <a:cubicBezTo>
                  <a:pt x="358518" y="42588"/>
                  <a:pt x="358518" y="82036"/>
                  <a:pt x="334186" y="106369"/>
                </a:cubicBezTo>
                <a:lnTo>
                  <a:pt x="220274" y="220280"/>
                </a:lnTo>
                <a:lnTo>
                  <a:pt x="132154" y="132161"/>
                </a:lnTo>
                <a:lnTo>
                  <a:pt x="199940" y="64381"/>
                </a:lnTo>
                <a:lnTo>
                  <a:pt x="186456" y="50897"/>
                </a:lnTo>
                <a:lnTo>
                  <a:pt x="126468" y="110884"/>
                </a:lnTo>
                <a:cubicBezTo>
                  <a:pt x="122166" y="115186"/>
                  <a:pt x="115193" y="115186"/>
                  <a:pt x="110891" y="110884"/>
                </a:cubicBezTo>
                <a:lnTo>
                  <a:pt x="95321" y="95314"/>
                </a:lnTo>
                <a:cubicBezTo>
                  <a:pt x="91019" y="91012"/>
                  <a:pt x="91019" y="84039"/>
                  <a:pt x="95321" y="79737"/>
                </a:cubicBezTo>
                <a:lnTo>
                  <a:pt x="166990" y="8068"/>
                </a:lnTo>
                <a:cubicBezTo>
                  <a:pt x="177735" y="-2684"/>
                  <a:pt x="195170" y="-2684"/>
                  <a:pt x="205922" y="8068"/>
                </a:cubicBezTo>
                <a:lnTo>
                  <a:pt x="231087" y="33227"/>
                </a:lnTo>
                <a:lnTo>
                  <a:pt x="246065" y="18249"/>
                </a:lnTo>
                <a:cubicBezTo>
                  <a:pt x="258232" y="6083"/>
                  <a:pt x="274178" y="0"/>
                  <a:pt x="29012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EAC8ABD8-2805-3743-AC70-D8A52AB43F35}"/>
              </a:ext>
            </a:extLst>
          </p:cNvPr>
          <p:cNvSpPr txBox="1"/>
          <p:nvPr/>
        </p:nvSpPr>
        <p:spPr>
          <a:xfrm>
            <a:off x="1638801" y="3010623"/>
            <a:ext cx="352428" cy="352431"/>
          </a:xfrm>
          <a:custGeom>
            <a:avLst/>
            <a:gdLst>
              <a:gd name="connsiteX0" fmla="*/ 277062 w 352428"/>
              <a:gd name="connsiteY0" fmla="*/ 184439 h 352431"/>
              <a:gd name="connsiteX1" fmla="*/ 307445 w 352428"/>
              <a:gd name="connsiteY1" fmla="*/ 214821 h 352431"/>
              <a:gd name="connsiteX2" fmla="*/ 264988 w 352428"/>
              <a:gd name="connsiteY2" fmla="*/ 257277 h 352431"/>
              <a:gd name="connsiteX3" fmla="*/ 264988 w 352428"/>
              <a:gd name="connsiteY3" fmla="*/ 264994 h 352431"/>
              <a:gd name="connsiteX4" fmla="*/ 272704 w 352428"/>
              <a:gd name="connsiteY4" fmla="*/ 272710 h 352431"/>
              <a:gd name="connsiteX5" fmla="*/ 280421 w 352428"/>
              <a:gd name="connsiteY5" fmla="*/ 272710 h 352431"/>
              <a:gd name="connsiteX6" fmla="*/ 322877 w 352428"/>
              <a:gd name="connsiteY6" fmla="*/ 230254 h 352431"/>
              <a:gd name="connsiteX7" fmla="*/ 346032 w 352428"/>
              <a:gd name="connsiteY7" fmla="*/ 253409 h 352431"/>
              <a:gd name="connsiteX8" fmla="*/ 346032 w 352428"/>
              <a:gd name="connsiteY8" fmla="*/ 284288 h 352431"/>
              <a:gd name="connsiteX9" fmla="*/ 284282 w 352428"/>
              <a:gd name="connsiteY9" fmla="*/ 346031 h 352431"/>
              <a:gd name="connsiteX10" fmla="*/ 253404 w 352428"/>
              <a:gd name="connsiteY10" fmla="*/ 346031 h 352431"/>
              <a:gd name="connsiteX11" fmla="*/ 184426 w 352428"/>
              <a:gd name="connsiteY11" fmla="*/ 277060 h 352431"/>
              <a:gd name="connsiteX12" fmla="*/ 217570 w 352428"/>
              <a:gd name="connsiteY12" fmla="*/ 56939 h 352431"/>
              <a:gd name="connsiteX13" fmla="*/ 295489 w 352428"/>
              <a:gd name="connsiteY13" fmla="*/ 134851 h 352431"/>
              <a:gd name="connsiteX14" fmla="*/ 91110 w 352428"/>
              <a:gd name="connsiteY14" fmla="*/ 339237 h 352431"/>
              <a:gd name="connsiteX15" fmla="*/ 17148 w 352428"/>
              <a:gd name="connsiteY15" fmla="*/ 352205 h 352431"/>
              <a:gd name="connsiteX16" fmla="*/ 223 w 352428"/>
              <a:gd name="connsiteY16" fmla="*/ 335300 h 352431"/>
              <a:gd name="connsiteX17" fmla="*/ 13135 w 352428"/>
              <a:gd name="connsiteY17" fmla="*/ 261345 h 352431"/>
              <a:gd name="connsiteX18" fmla="*/ 83587 w 352428"/>
              <a:gd name="connsiteY18" fmla="*/ 7 h 352431"/>
              <a:gd name="connsiteX19" fmla="*/ 99026 w 352428"/>
              <a:gd name="connsiteY19" fmla="*/ 6403 h 352431"/>
              <a:gd name="connsiteX20" fmla="*/ 122182 w 352428"/>
              <a:gd name="connsiteY20" fmla="*/ 29565 h 352431"/>
              <a:gd name="connsiteX21" fmla="*/ 79726 w 352428"/>
              <a:gd name="connsiteY21" fmla="*/ 72021 h 352431"/>
              <a:gd name="connsiteX22" fmla="*/ 79726 w 352428"/>
              <a:gd name="connsiteY22" fmla="*/ 79738 h 352431"/>
              <a:gd name="connsiteX23" fmla="*/ 87442 w 352428"/>
              <a:gd name="connsiteY23" fmla="*/ 87454 h 352431"/>
              <a:gd name="connsiteX24" fmla="*/ 91300 w 352428"/>
              <a:gd name="connsiteY24" fmla="*/ 89054 h 352431"/>
              <a:gd name="connsiteX25" fmla="*/ 95158 w 352428"/>
              <a:gd name="connsiteY25" fmla="*/ 87454 h 352431"/>
              <a:gd name="connsiteX26" fmla="*/ 137614 w 352428"/>
              <a:gd name="connsiteY26" fmla="*/ 44998 h 352431"/>
              <a:gd name="connsiteX27" fmla="*/ 167983 w 352428"/>
              <a:gd name="connsiteY27" fmla="*/ 75367 h 352431"/>
              <a:gd name="connsiteX28" fmla="*/ 75348 w 352428"/>
              <a:gd name="connsiteY28" fmla="*/ 167988 h 352431"/>
              <a:gd name="connsiteX29" fmla="*/ 6398 w 352428"/>
              <a:gd name="connsiteY29" fmla="*/ 99032 h 352431"/>
              <a:gd name="connsiteX30" fmla="*/ 6398 w 352428"/>
              <a:gd name="connsiteY30" fmla="*/ 68153 h 352431"/>
              <a:gd name="connsiteX31" fmla="*/ 68148 w 352428"/>
              <a:gd name="connsiteY31" fmla="*/ 6403 h 352431"/>
              <a:gd name="connsiteX32" fmla="*/ 83587 w 352428"/>
              <a:gd name="connsiteY32" fmla="*/ 7 h 352431"/>
              <a:gd name="connsiteX33" fmla="*/ 288212 w 352428"/>
              <a:gd name="connsiteY33" fmla="*/ 0 h 352431"/>
              <a:gd name="connsiteX34" fmla="*/ 311595 w 352428"/>
              <a:gd name="connsiteY34" fmla="*/ 9685 h 352431"/>
              <a:gd name="connsiteX35" fmla="*/ 342742 w 352428"/>
              <a:gd name="connsiteY35" fmla="*/ 40832 h 352431"/>
              <a:gd name="connsiteX36" fmla="*/ 342742 w 352428"/>
              <a:gd name="connsiteY36" fmla="*/ 87591 h 352431"/>
              <a:gd name="connsiteX37" fmla="*/ 311065 w 352428"/>
              <a:gd name="connsiteY37" fmla="*/ 119274 h 352431"/>
              <a:gd name="connsiteX38" fmla="*/ 233146 w 352428"/>
              <a:gd name="connsiteY38" fmla="*/ 41355 h 352431"/>
              <a:gd name="connsiteX39" fmla="*/ 264824 w 352428"/>
              <a:gd name="connsiteY39" fmla="*/ 9685 h 352431"/>
              <a:gd name="connsiteX40" fmla="*/ 288212 w 352428"/>
              <a:gd name="connsiteY40" fmla="*/ 0 h 35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52428" h="352431">
                <a:moveTo>
                  <a:pt x="277062" y="184439"/>
                </a:moveTo>
                <a:lnTo>
                  <a:pt x="307445" y="214821"/>
                </a:lnTo>
                <a:lnTo>
                  <a:pt x="264988" y="257277"/>
                </a:lnTo>
                <a:cubicBezTo>
                  <a:pt x="262861" y="259404"/>
                  <a:pt x="262861" y="262860"/>
                  <a:pt x="264988" y="264994"/>
                </a:cubicBezTo>
                <a:lnTo>
                  <a:pt x="272704" y="272710"/>
                </a:lnTo>
                <a:cubicBezTo>
                  <a:pt x="274831" y="274844"/>
                  <a:pt x="278287" y="274844"/>
                  <a:pt x="280421" y="272710"/>
                </a:cubicBezTo>
                <a:lnTo>
                  <a:pt x="322877" y="230254"/>
                </a:lnTo>
                <a:lnTo>
                  <a:pt x="346032" y="253409"/>
                </a:lnTo>
                <a:cubicBezTo>
                  <a:pt x="354561" y="261938"/>
                  <a:pt x="354561" y="275759"/>
                  <a:pt x="346032" y="284288"/>
                </a:cubicBezTo>
                <a:lnTo>
                  <a:pt x="284282" y="346031"/>
                </a:lnTo>
                <a:cubicBezTo>
                  <a:pt x="275754" y="354559"/>
                  <a:pt x="261933" y="354559"/>
                  <a:pt x="253404" y="346031"/>
                </a:cubicBezTo>
                <a:lnTo>
                  <a:pt x="184426" y="277060"/>
                </a:lnTo>
                <a:close/>
                <a:moveTo>
                  <a:pt x="217570" y="56939"/>
                </a:moveTo>
                <a:lnTo>
                  <a:pt x="295489" y="134851"/>
                </a:lnTo>
                <a:lnTo>
                  <a:pt x="91110" y="339237"/>
                </a:lnTo>
                <a:lnTo>
                  <a:pt x="17148" y="352205"/>
                </a:lnTo>
                <a:cubicBezTo>
                  <a:pt x="7168" y="353960"/>
                  <a:pt x="-1519" y="345273"/>
                  <a:pt x="223" y="335300"/>
                </a:cubicBezTo>
                <a:lnTo>
                  <a:pt x="13135" y="261345"/>
                </a:lnTo>
                <a:close/>
                <a:moveTo>
                  <a:pt x="83587" y="7"/>
                </a:moveTo>
                <a:cubicBezTo>
                  <a:pt x="89174" y="7"/>
                  <a:pt x="94762" y="2139"/>
                  <a:pt x="99026" y="6403"/>
                </a:cubicBezTo>
                <a:lnTo>
                  <a:pt x="122182" y="29565"/>
                </a:lnTo>
                <a:lnTo>
                  <a:pt x="79726" y="72021"/>
                </a:lnTo>
                <a:cubicBezTo>
                  <a:pt x="77591" y="74148"/>
                  <a:pt x="77591" y="77604"/>
                  <a:pt x="79726" y="79738"/>
                </a:cubicBezTo>
                <a:lnTo>
                  <a:pt x="87442" y="87454"/>
                </a:lnTo>
                <a:cubicBezTo>
                  <a:pt x="88323" y="88337"/>
                  <a:pt x="90052" y="89054"/>
                  <a:pt x="91300" y="89054"/>
                </a:cubicBezTo>
                <a:cubicBezTo>
                  <a:pt x="92548" y="89054"/>
                  <a:pt x="94276" y="88337"/>
                  <a:pt x="95158" y="87454"/>
                </a:cubicBezTo>
                <a:lnTo>
                  <a:pt x="137614" y="44998"/>
                </a:lnTo>
                <a:lnTo>
                  <a:pt x="167983" y="75367"/>
                </a:lnTo>
                <a:lnTo>
                  <a:pt x="75348" y="167988"/>
                </a:lnTo>
                <a:lnTo>
                  <a:pt x="6398" y="99032"/>
                </a:lnTo>
                <a:cubicBezTo>
                  <a:pt x="-2130" y="90503"/>
                  <a:pt x="-2124" y="76681"/>
                  <a:pt x="6398" y="68153"/>
                </a:cubicBezTo>
                <a:lnTo>
                  <a:pt x="68148" y="6403"/>
                </a:lnTo>
                <a:cubicBezTo>
                  <a:pt x="72412" y="2139"/>
                  <a:pt x="77999" y="7"/>
                  <a:pt x="83587" y="7"/>
                </a:cubicBezTo>
                <a:close/>
                <a:moveTo>
                  <a:pt x="288212" y="0"/>
                </a:moveTo>
                <a:cubicBezTo>
                  <a:pt x="296676" y="0"/>
                  <a:pt x="305139" y="3228"/>
                  <a:pt x="311595" y="9685"/>
                </a:cubicBezTo>
                <a:lnTo>
                  <a:pt x="342742" y="40832"/>
                </a:lnTo>
                <a:cubicBezTo>
                  <a:pt x="355648" y="53745"/>
                  <a:pt x="355656" y="74678"/>
                  <a:pt x="342742" y="87591"/>
                </a:cubicBezTo>
                <a:lnTo>
                  <a:pt x="311065" y="119274"/>
                </a:lnTo>
                <a:lnTo>
                  <a:pt x="233146" y="41355"/>
                </a:lnTo>
                <a:lnTo>
                  <a:pt x="264824" y="9685"/>
                </a:lnTo>
                <a:cubicBezTo>
                  <a:pt x="271283" y="3228"/>
                  <a:pt x="279748" y="0"/>
                  <a:pt x="2882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2013C4AE-3EAC-234C-BD76-00906D7034AC}"/>
              </a:ext>
            </a:extLst>
          </p:cNvPr>
          <p:cNvSpPr txBox="1"/>
          <p:nvPr/>
        </p:nvSpPr>
        <p:spPr>
          <a:xfrm>
            <a:off x="740096" y="3010630"/>
            <a:ext cx="440551" cy="352425"/>
          </a:xfrm>
          <a:custGeom>
            <a:avLst/>
            <a:gdLst>
              <a:gd name="connsiteX0" fmla="*/ 408672 w 440551"/>
              <a:gd name="connsiteY0" fmla="*/ 246491 h 352425"/>
              <a:gd name="connsiteX1" fmla="*/ 438958 w 440551"/>
              <a:gd name="connsiteY1" fmla="*/ 322207 h 352425"/>
              <a:gd name="connsiteX2" fmla="*/ 426706 w 440551"/>
              <a:gd name="connsiteY2" fmla="*/ 350842 h 352425"/>
              <a:gd name="connsiteX3" fmla="*/ 418515 w 440551"/>
              <a:gd name="connsiteY3" fmla="*/ 352425 h 352425"/>
              <a:gd name="connsiteX4" fmla="*/ 398071 w 440551"/>
              <a:gd name="connsiteY4" fmla="*/ 338590 h 352425"/>
              <a:gd name="connsiteX5" fmla="*/ 379004 w 440551"/>
              <a:gd name="connsiteY5" fmla="*/ 290958 h 352425"/>
              <a:gd name="connsiteX6" fmla="*/ 380381 w 440551"/>
              <a:gd name="connsiteY6" fmla="*/ 278430 h 352425"/>
              <a:gd name="connsiteX7" fmla="*/ 31880 w 440551"/>
              <a:gd name="connsiteY7" fmla="*/ 246491 h 352425"/>
              <a:gd name="connsiteX8" fmla="*/ 60170 w 440551"/>
              <a:gd name="connsiteY8" fmla="*/ 278430 h 352425"/>
              <a:gd name="connsiteX9" fmla="*/ 61547 w 440551"/>
              <a:gd name="connsiteY9" fmla="*/ 290958 h 352425"/>
              <a:gd name="connsiteX10" fmla="*/ 42480 w 440551"/>
              <a:gd name="connsiteY10" fmla="*/ 338590 h 352425"/>
              <a:gd name="connsiteX11" fmla="*/ 13845 w 440551"/>
              <a:gd name="connsiteY11" fmla="*/ 350842 h 352425"/>
              <a:gd name="connsiteX12" fmla="*/ 1593 w 440551"/>
              <a:gd name="connsiteY12" fmla="*/ 322207 h 352425"/>
              <a:gd name="connsiteX13" fmla="*/ 165209 w 440551"/>
              <a:gd name="connsiteY13" fmla="*/ 88107 h 352425"/>
              <a:gd name="connsiteX14" fmla="*/ 275342 w 440551"/>
              <a:gd name="connsiteY14" fmla="*/ 88107 h 352425"/>
              <a:gd name="connsiteX15" fmla="*/ 286355 w 440551"/>
              <a:gd name="connsiteY15" fmla="*/ 99120 h 352425"/>
              <a:gd name="connsiteX16" fmla="*/ 286355 w 440551"/>
              <a:gd name="connsiteY16" fmla="*/ 165200 h 352425"/>
              <a:gd name="connsiteX17" fmla="*/ 297369 w 440551"/>
              <a:gd name="connsiteY17" fmla="*/ 158178 h 352425"/>
              <a:gd name="connsiteX18" fmla="*/ 305147 w 440551"/>
              <a:gd name="connsiteY18" fmla="*/ 134844 h 352425"/>
              <a:gd name="connsiteX19" fmla="*/ 338256 w 440551"/>
              <a:gd name="connsiteY19" fmla="*/ 93957 h 352425"/>
              <a:gd name="connsiteX20" fmla="*/ 376871 w 440551"/>
              <a:gd name="connsiteY20" fmla="*/ 91686 h 352425"/>
              <a:gd name="connsiteX21" fmla="*/ 402683 w 440551"/>
              <a:gd name="connsiteY21" fmla="*/ 122592 h 352425"/>
              <a:gd name="connsiteX22" fmla="*/ 415417 w 440551"/>
              <a:gd name="connsiteY22" fmla="*/ 177796 h 352425"/>
              <a:gd name="connsiteX23" fmla="*/ 405505 w 440551"/>
              <a:gd name="connsiteY23" fmla="*/ 216824 h 352425"/>
              <a:gd name="connsiteX24" fmla="*/ 359250 w 440551"/>
              <a:gd name="connsiteY24" fmla="*/ 269069 h 352425"/>
              <a:gd name="connsiteX25" fmla="*/ 352297 w 440551"/>
              <a:gd name="connsiteY25" fmla="*/ 332808 h 352425"/>
              <a:gd name="connsiteX26" fmla="*/ 330409 w 440551"/>
              <a:gd name="connsiteY26" fmla="*/ 352425 h 352425"/>
              <a:gd name="connsiteX27" fmla="*/ 327999 w 440551"/>
              <a:gd name="connsiteY27" fmla="*/ 352287 h 352425"/>
              <a:gd name="connsiteX28" fmla="*/ 308520 w 440551"/>
              <a:gd name="connsiteY28" fmla="*/ 327990 h 352425"/>
              <a:gd name="connsiteX29" fmla="*/ 315472 w 440551"/>
              <a:gd name="connsiteY29" fmla="*/ 264113 h 352425"/>
              <a:gd name="connsiteX30" fmla="*/ 326210 w 440551"/>
              <a:gd name="connsiteY30" fmla="*/ 240021 h 352425"/>
              <a:gd name="connsiteX31" fmla="*/ 356015 w 440551"/>
              <a:gd name="connsiteY31" fmla="*/ 206293 h 352425"/>
              <a:gd name="connsiteX32" fmla="*/ 343900 w 440551"/>
              <a:gd name="connsiteY32" fmla="*/ 157903 h 352425"/>
              <a:gd name="connsiteX33" fmla="*/ 339219 w 440551"/>
              <a:gd name="connsiteY33" fmla="*/ 171945 h 352425"/>
              <a:gd name="connsiteX34" fmla="*/ 322355 w 440551"/>
              <a:gd name="connsiteY34" fmla="*/ 194385 h 352425"/>
              <a:gd name="connsiteX35" fmla="*/ 287181 w 440551"/>
              <a:gd name="connsiteY35" fmla="*/ 216756 h 352425"/>
              <a:gd name="connsiteX36" fmla="*/ 275342 w 440551"/>
              <a:gd name="connsiteY36" fmla="*/ 220197 h 352425"/>
              <a:gd name="connsiteX37" fmla="*/ 165209 w 440551"/>
              <a:gd name="connsiteY37" fmla="*/ 220197 h 352425"/>
              <a:gd name="connsiteX38" fmla="*/ 153370 w 440551"/>
              <a:gd name="connsiteY38" fmla="*/ 216756 h 352425"/>
              <a:gd name="connsiteX39" fmla="*/ 118196 w 440551"/>
              <a:gd name="connsiteY39" fmla="*/ 194385 h 352425"/>
              <a:gd name="connsiteX40" fmla="*/ 101332 w 440551"/>
              <a:gd name="connsiteY40" fmla="*/ 171945 h 352425"/>
              <a:gd name="connsiteX41" fmla="*/ 96652 w 440551"/>
              <a:gd name="connsiteY41" fmla="*/ 157903 h 352425"/>
              <a:gd name="connsiteX42" fmla="*/ 84537 w 440551"/>
              <a:gd name="connsiteY42" fmla="*/ 206293 h 352425"/>
              <a:gd name="connsiteX43" fmla="*/ 114341 w 440551"/>
              <a:gd name="connsiteY43" fmla="*/ 240021 h 352425"/>
              <a:gd name="connsiteX44" fmla="*/ 125080 w 440551"/>
              <a:gd name="connsiteY44" fmla="*/ 264113 h 352425"/>
              <a:gd name="connsiteX45" fmla="*/ 132032 w 440551"/>
              <a:gd name="connsiteY45" fmla="*/ 327990 h 352425"/>
              <a:gd name="connsiteX46" fmla="*/ 112552 w 440551"/>
              <a:gd name="connsiteY46" fmla="*/ 352287 h 352425"/>
              <a:gd name="connsiteX47" fmla="*/ 110143 w 440551"/>
              <a:gd name="connsiteY47" fmla="*/ 352425 h 352425"/>
              <a:gd name="connsiteX48" fmla="*/ 88254 w 440551"/>
              <a:gd name="connsiteY48" fmla="*/ 332808 h 352425"/>
              <a:gd name="connsiteX49" fmla="*/ 81302 w 440551"/>
              <a:gd name="connsiteY49" fmla="*/ 269069 h 352425"/>
              <a:gd name="connsiteX50" fmla="*/ 35046 w 440551"/>
              <a:gd name="connsiteY50" fmla="*/ 216824 h 352425"/>
              <a:gd name="connsiteX51" fmla="*/ 25134 w 440551"/>
              <a:gd name="connsiteY51" fmla="*/ 177796 h 352425"/>
              <a:gd name="connsiteX52" fmla="*/ 37800 w 440551"/>
              <a:gd name="connsiteY52" fmla="*/ 122592 h 352425"/>
              <a:gd name="connsiteX53" fmla="*/ 63612 w 440551"/>
              <a:gd name="connsiteY53" fmla="*/ 91686 h 352425"/>
              <a:gd name="connsiteX54" fmla="*/ 102227 w 440551"/>
              <a:gd name="connsiteY54" fmla="*/ 93957 h 352425"/>
              <a:gd name="connsiteX55" fmla="*/ 135335 w 440551"/>
              <a:gd name="connsiteY55" fmla="*/ 134844 h 352425"/>
              <a:gd name="connsiteX56" fmla="*/ 143114 w 440551"/>
              <a:gd name="connsiteY56" fmla="*/ 158178 h 352425"/>
              <a:gd name="connsiteX57" fmla="*/ 154196 w 440551"/>
              <a:gd name="connsiteY57" fmla="*/ 165200 h 352425"/>
              <a:gd name="connsiteX58" fmla="*/ 154196 w 440551"/>
              <a:gd name="connsiteY58" fmla="*/ 99120 h 352425"/>
              <a:gd name="connsiteX59" fmla="*/ 165209 w 440551"/>
              <a:gd name="connsiteY59" fmla="*/ 88107 h 352425"/>
              <a:gd name="connsiteX60" fmla="*/ 352434 w 440551"/>
              <a:gd name="connsiteY60" fmla="*/ 0 h 352425"/>
              <a:gd name="connsiteX61" fmla="*/ 385474 w 440551"/>
              <a:gd name="connsiteY61" fmla="*/ 33040 h 352425"/>
              <a:gd name="connsiteX62" fmla="*/ 352434 w 440551"/>
              <a:gd name="connsiteY62" fmla="*/ 66080 h 352425"/>
              <a:gd name="connsiteX63" fmla="*/ 319394 w 440551"/>
              <a:gd name="connsiteY63" fmla="*/ 33040 h 352425"/>
              <a:gd name="connsiteX64" fmla="*/ 352434 w 440551"/>
              <a:gd name="connsiteY64" fmla="*/ 0 h 352425"/>
              <a:gd name="connsiteX65" fmla="*/ 88115 w 440551"/>
              <a:gd name="connsiteY65" fmla="*/ 0 h 352425"/>
              <a:gd name="connsiteX66" fmla="*/ 121155 w 440551"/>
              <a:gd name="connsiteY66" fmla="*/ 33040 h 352425"/>
              <a:gd name="connsiteX67" fmla="*/ 88115 w 440551"/>
              <a:gd name="connsiteY67" fmla="*/ 66080 h 352425"/>
              <a:gd name="connsiteX68" fmla="*/ 55075 w 440551"/>
              <a:gd name="connsiteY68" fmla="*/ 33040 h 352425"/>
              <a:gd name="connsiteX69" fmla="*/ 88115 w 440551"/>
              <a:gd name="connsiteY69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440551" h="352425">
                <a:moveTo>
                  <a:pt x="408672" y="246491"/>
                </a:moveTo>
                <a:lnTo>
                  <a:pt x="438958" y="322207"/>
                </a:lnTo>
                <a:cubicBezTo>
                  <a:pt x="443501" y="333496"/>
                  <a:pt x="437994" y="346299"/>
                  <a:pt x="426706" y="350842"/>
                </a:cubicBezTo>
                <a:cubicBezTo>
                  <a:pt x="424021" y="351943"/>
                  <a:pt x="421268" y="352425"/>
                  <a:pt x="418515" y="352425"/>
                </a:cubicBezTo>
                <a:cubicBezTo>
                  <a:pt x="409773" y="352425"/>
                  <a:pt x="401513" y="347194"/>
                  <a:pt x="398071" y="338590"/>
                </a:cubicBezTo>
                <a:lnTo>
                  <a:pt x="379004" y="290958"/>
                </a:lnTo>
                <a:lnTo>
                  <a:pt x="380381" y="278430"/>
                </a:lnTo>
                <a:close/>
                <a:moveTo>
                  <a:pt x="31880" y="246491"/>
                </a:moveTo>
                <a:lnTo>
                  <a:pt x="60170" y="278430"/>
                </a:lnTo>
                <a:lnTo>
                  <a:pt x="61547" y="290958"/>
                </a:lnTo>
                <a:lnTo>
                  <a:pt x="42480" y="338590"/>
                </a:lnTo>
                <a:cubicBezTo>
                  <a:pt x="38006" y="349672"/>
                  <a:pt x="25410" y="355385"/>
                  <a:pt x="13845" y="350842"/>
                </a:cubicBezTo>
                <a:cubicBezTo>
                  <a:pt x="2557" y="346299"/>
                  <a:pt x="-2950" y="333496"/>
                  <a:pt x="1593" y="322207"/>
                </a:cubicBezTo>
                <a:close/>
                <a:moveTo>
                  <a:pt x="165209" y="88107"/>
                </a:moveTo>
                <a:lnTo>
                  <a:pt x="275342" y="88107"/>
                </a:lnTo>
                <a:cubicBezTo>
                  <a:pt x="281399" y="88107"/>
                  <a:pt x="286355" y="93063"/>
                  <a:pt x="286355" y="99120"/>
                </a:cubicBezTo>
                <a:lnTo>
                  <a:pt x="286355" y="165200"/>
                </a:lnTo>
                <a:lnTo>
                  <a:pt x="297369" y="158178"/>
                </a:lnTo>
                <a:lnTo>
                  <a:pt x="305147" y="134844"/>
                </a:lnTo>
                <a:cubicBezTo>
                  <a:pt x="310929" y="117705"/>
                  <a:pt x="322630" y="103181"/>
                  <a:pt x="338256" y="93957"/>
                </a:cubicBezTo>
                <a:cubicBezTo>
                  <a:pt x="350026" y="87074"/>
                  <a:pt x="364137" y="86179"/>
                  <a:pt x="376871" y="91686"/>
                </a:cubicBezTo>
                <a:cubicBezTo>
                  <a:pt x="389880" y="97261"/>
                  <a:pt x="399517" y="108825"/>
                  <a:pt x="402683" y="122592"/>
                </a:cubicBezTo>
                <a:lnTo>
                  <a:pt x="415417" y="177796"/>
                </a:lnTo>
                <a:cubicBezTo>
                  <a:pt x="418583" y="191562"/>
                  <a:pt x="414867" y="206155"/>
                  <a:pt x="405505" y="216824"/>
                </a:cubicBezTo>
                <a:lnTo>
                  <a:pt x="359250" y="269069"/>
                </a:lnTo>
                <a:lnTo>
                  <a:pt x="352297" y="332808"/>
                </a:lnTo>
                <a:cubicBezTo>
                  <a:pt x="351058" y="344097"/>
                  <a:pt x="341490" y="352425"/>
                  <a:pt x="330409" y="352425"/>
                </a:cubicBezTo>
                <a:cubicBezTo>
                  <a:pt x="329582" y="352425"/>
                  <a:pt x="328825" y="352357"/>
                  <a:pt x="327999" y="352287"/>
                </a:cubicBezTo>
                <a:cubicBezTo>
                  <a:pt x="315954" y="350980"/>
                  <a:pt x="307212" y="340104"/>
                  <a:pt x="308520" y="327990"/>
                </a:cubicBezTo>
                <a:lnTo>
                  <a:pt x="315472" y="264113"/>
                </a:lnTo>
                <a:cubicBezTo>
                  <a:pt x="316504" y="255164"/>
                  <a:pt x="320221" y="246835"/>
                  <a:pt x="326210" y="240021"/>
                </a:cubicBezTo>
                <a:lnTo>
                  <a:pt x="356015" y="206293"/>
                </a:lnTo>
                <a:lnTo>
                  <a:pt x="343900" y="157903"/>
                </a:lnTo>
                <a:lnTo>
                  <a:pt x="339219" y="171945"/>
                </a:lnTo>
                <a:cubicBezTo>
                  <a:pt x="336397" y="180618"/>
                  <a:pt x="331028" y="188052"/>
                  <a:pt x="322355" y="194385"/>
                </a:cubicBezTo>
                <a:lnTo>
                  <a:pt x="287181" y="216756"/>
                </a:lnTo>
                <a:cubicBezTo>
                  <a:pt x="284015" y="218751"/>
                  <a:pt x="278852" y="219922"/>
                  <a:pt x="275342" y="220197"/>
                </a:cubicBezTo>
                <a:lnTo>
                  <a:pt x="165209" y="220197"/>
                </a:lnTo>
                <a:cubicBezTo>
                  <a:pt x="161699" y="219922"/>
                  <a:pt x="156537" y="218751"/>
                  <a:pt x="153370" y="216756"/>
                </a:cubicBezTo>
                <a:lnTo>
                  <a:pt x="118196" y="194385"/>
                </a:lnTo>
                <a:cubicBezTo>
                  <a:pt x="109523" y="188052"/>
                  <a:pt x="104154" y="180549"/>
                  <a:pt x="101332" y="171945"/>
                </a:cubicBezTo>
                <a:lnTo>
                  <a:pt x="96652" y="157903"/>
                </a:lnTo>
                <a:lnTo>
                  <a:pt x="84537" y="206293"/>
                </a:lnTo>
                <a:lnTo>
                  <a:pt x="114341" y="240021"/>
                </a:lnTo>
                <a:cubicBezTo>
                  <a:pt x="120330" y="246835"/>
                  <a:pt x="124047" y="255164"/>
                  <a:pt x="125080" y="264113"/>
                </a:cubicBezTo>
                <a:lnTo>
                  <a:pt x="132032" y="327990"/>
                </a:lnTo>
                <a:cubicBezTo>
                  <a:pt x="133340" y="340104"/>
                  <a:pt x="124666" y="350980"/>
                  <a:pt x="112552" y="352287"/>
                </a:cubicBezTo>
                <a:cubicBezTo>
                  <a:pt x="111726" y="352357"/>
                  <a:pt x="110969" y="352425"/>
                  <a:pt x="110143" y="352425"/>
                </a:cubicBezTo>
                <a:cubicBezTo>
                  <a:pt x="98992" y="352425"/>
                  <a:pt x="89493" y="344028"/>
                  <a:pt x="88254" y="332808"/>
                </a:cubicBezTo>
                <a:lnTo>
                  <a:pt x="81302" y="269069"/>
                </a:lnTo>
                <a:lnTo>
                  <a:pt x="35046" y="216824"/>
                </a:lnTo>
                <a:cubicBezTo>
                  <a:pt x="25616" y="206155"/>
                  <a:pt x="21968" y="191562"/>
                  <a:pt x="25134" y="177796"/>
                </a:cubicBezTo>
                <a:lnTo>
                  <a:pt x="37800" y="122592"/>
                </a:lnTo>
                <a:cubicBezTo>
                  <a:pt x="40966" y="108825"/>
                  <a:pt x="50602" y="97261"/>
                  <a:pt x="63612" y="91686"/>
                </a:cubicBezTo>
                <a:cubicBezTo>
                  <a:pt x="76346" y="86179"/>
                  <a:pt x="90388" y="87074"/>
                  <a:pt x="102227" y="93957"/>
                </a:cubicBezTo>
                <a:cubicBezTo>
                  <a:pt x="117852" y="103181"/>
                  <a:pt x="129622" y="117636"/>
                  <a:pt x="135335" y="134844"/>
                </a:cubicBezTo>
                <a:lnTo>
                  <a:pt x="143114" y="158178"/>
                </a:lnTo>
                <a:lnTo>
                  <a:pt x="154196" y="165200"/>
                </a:lnTo>
                <a:lnTo>
                  <a:pt x="154196" y="99120"/>
                </a:lnTo>
                <a:cubicBezTo>
                  <a:pt x="154196" y="93063"/>
                  <a:pt x="159152" y="88107"/>
                  <a:pt x="165209" y="88107"/>
                </a:cubicBezTo>
                <a:close/>
                <a:moveTo>
                  <a:pt x="352434" y="0"/>
                </a:moveTo>
                <a:cubicBezTo>
                  <a:pt x="370675" y="0"/>
                  <a:pt x="385474" y="14799"/>
                  <a:pt x="385474" y="33040"/>
                </a:cubicBezTo>
                <a:cubicBezTo>
                  <a:pt x="385474" y="51281"/>
                  <a:pt x="370675" y="66080"/>
                  <a:pt x="352434" y="66080"/>
                </a:cubicBezTo>
                <a:cubicBezTo>
                  <a:pt x="334193" y="66080"/>
                  <a:pt x="319394" y="51281"/>
                  <a:pt x="319394" y="33040"/>
                </a:cubicBezTo>
                <a:cubicBezTo>
                  <a:pt x="319394" y="14799"/>
                  <a:pt x="334193" y="0"/>
                  <a:pt x="352434" y="0"/>
                </a:cubicBezTo>
                <a:close/>
                <a:moveTo>
                  <a:pt x="88115" y="0"/>
                </a:moveTo>
                <a:cubicBezTo>
                  <a:pt x="106356" y="0"/>
                  <a:pt x="121155" y="14799"/>
                  <a:pt x="121155" y="33040"/>
                </a:cubicBezTo>
                <a:cubicBezTo>
                  <a:pt x="121155" y="51281"/>
                  <a:pt x="106356" y="66080"/>
                  <a:pt x="88115" y="66080"/>
                </a:cubicBezTo>
                <a:cubicBezTo>
                  <a:pt x="69875" y="66080"/>
                  <a:pt x="55075" y="51281"/>
                  <a:pt x="55075" y="33040"/>
                </a:cubicBezTo>
                <a:cubicBezTo>
                  <a:pt x="55075" y="14799"/>
                  <a:pt x="69875" y="0"/>
                  <a:pt x="8811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39052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Box 181">
            <a:extLst>
              <a:ext uri="{FF2B5EF4-FFF2-40B4-BE49-F238E27FC236}">
                <a16:creationId xmlns:a16="http://schemas.microsoft.com/office/drawing/2014/main" id="{A7454167-8483-8C4C-9AF6-E4625D48DCA9}"/>
              </a:ext>
            </a:extLst>
          </p:cNvPr>
          <p:cNvSpPr txBox="1"/>
          <p:nvPr/>
        </p:nvSpPr>
        <p:spPr>
          <a:xfrm>
            <a:off x="11076872" y="2211978"/>
            <a:ext cx="264319" cy="352425"/>
          </a:xfrm>
          <a:custGeom>
            <a:avLst/>
            <a:gdLst/>
            <a:ahLst/>
            <a:cxnLst/>
            <a:rect l="l" t="t" r="r" b="b"/>
            <a:pathLst>
              <a:path w="264319" h="352425">
                <a:moveTo>
                  <a:pt x="38546" y="0"/>
                </a:moveTo>
                <a:lnTo>
                  <a:pt x="225772" y="0"/>
                </a:lnTo>
                <a:cubicBezTo>
                  <a:pt x="234896" y="0"/>
                  <a:pt x="242292" y="7396"/>
                  <a:pt x="242292" y="16520"/>
                </a:cubicBezTo>
                <a:lnTo>
                  <a:pt x="242292" y="49560"/>
                </a:lnTo>
                <a:cubicBezTo>
                  <a:pt x="242292" y="58684"/>
                  <a:pt x="234896" y="66080"/>
                  <a:pt x="225772" y="66080"/>
                </a:cubicBezTo>
                <a:lnTo>
                  <a:pt x="196720" y="66080"/>
                </a:lnTo>
                <a:lnTo>
                  <a:pt x="205142" y="147486"/>
                </a:lnTo>
                <a:cubicBezTo>
                  <a:pt x="238174" y="162845"/>
                  <a:pt x="264319" y="190542"/>
                  <a:pt x="264319" y="225773"/>
                </a:cubicBezTo>
                <a:cubicBezTo>
                  <a:pt x="264319" y="234896"/>
                  <a:pt x="256923" y="242292"/>
                  <a:pt x="247799" y="242292"/>
                </a:cubicBezTo>
                <a:lnTo>
                  <a:pt x="154187" y="242292"/>
                </a:lnTo>
                <a:lnTo>
                  <a:pt x="154187" y="313884"/>
                </a:lnTo>
                <a:cubicBezTo>
                  <a:pt x="154187" y="314601"/>
                  <a:pt x="153926" y="315704"/>
                  <a:pt x="153605" y="316346"/>
                </a:cubicBezTo>
                <a:lnTo>
                  <a:pt x="137085" y="349386"/>
                </a:lnTo>
                <a:cubicBezTo>
                  <a:pt x="135057" y="353442"/>
                  <a:pt x="129259" y="353435"/>
                  <a:pt x="127234" y="349386"/>
                </a:cubicBezTo>
                <a:lnTo>
                  <a:pt x="110714" y="316346"/>
                </a:lnTo>
                <a:cubicBezTo>
                  <a:pt x="110332" y="315581"/>
                  <a:pt x="110133" y="314739"/>
                  <a:pt x="110133" y="313884"/>
                </a:cubicBezTo>
                <a:lnTo>
                  <a:pt x="110133" y="242292"/>
                </a:lnTo>
                <a:lnTo>
                  <a:pt x="16520" y="242292"/>
                </a:lnTo>
                <a:cubicBezTo>
                  <a:pt x="7396" y="242292"/>
                  <a:pt x="0" y="234896"/>
                  <a:pt x="0" y="225773"/>
                </a:cubicBezTo>
                <a:cubicBezTo>
                  <a:pt x="0" y="190847"/>
                  <a:pt x="25788" y="163011"/>
                  <a:pt x="59177" y="147486"/>
                </a:cubicBezTo>
                <a:lnTo>
                  <a:pt x="67599" y="66080"/>
                </a:lnTo>
                <a:lnTo>
                  <a:pt x="38546" y="66080"/>
                </a:lnTo>
                <a:cubicBezTo>
                  <a:pt x="29423" y="66080"/>
                  <a:pt x="22027" y="58684"/>
                  <a:pt x="22027" y="49560"/>
                </a:cubicBezTo>
                <a:lnTo>
                  <a:pt x="22027" y="16520"/>
                </a:lnTo>
                <a:cubicBezTo>
                  <a:pt x="22027" y="7396"/>
                  <a:pt x="29423" y="0"/>
                  <a:pt x="3854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031C6EC9-FE6D-2847-8478-94DEAF4A9578}"/>
              </a:ext>
            </a:extLst>
          </p:cNvPr>
          <p:cNvSpPr txBox="1"/>
          <p:nvPr/>
        </p:nvSpPr>
        <p:spPr>
          <a:xfrm>
            <a:off x="1638802" y="2211979"/>
            <a:ext cx="352426" cy="352425"/>
          </a:xfrm>
          <a:custGeom>
            <a:avLst/>
            <a:gdLst/>
            <a:ahLst/>
            <a:cxnLst/>
            <a:rect l="l" t="t" r="r" b="b"/>
            <a:pathLst>
              <a:path w="352426" h="352425">
                <a:moveTo>
                  <a:pt x="252369" y="5"/>
                </a:moveTo>
                <a:cubicBezTo>
                  <a:pt x="260720" y="-73"/>
                  <a:pt x="269080" y="898"/>
                  <a:pt x="277233" y="2918"/>
                </a:cubicBezTo>
                <a:cubicBezTo>
                  <a:pt x="283490" y="4473"/>
                  <a:pt x="285686" y="12238"/>
                  <a:pt x="281129" y="16795"/>
                </a:cubicBezTo>
                <a:lnTo>
                  <a:pt x="229944" y="67979"/>
                </a:lnTo>
                <a:lnTo>
                  <a:pt x="237730" y="114702"/>
                </a:lnTo>
                <a:lnTo>
                  <a:pt x="284453" y="122488"/>
                </a:lnTo>
                <a:lnTo>
                  <a:pt x="335638" y="71303"/>
                </a:lnTo>
                <a:cubicBezTo>
                  <a:pt x="340167" y="66774"/>
                  <a:pt x="347945" y="68881"/>
                  <a:pt x="349487" y="75096"/>
                </a:cubicBezTo>
                <a:cubicBezTo>
                  <a:pt x="357602" y="107730"/>
                  <a:pt x="348908" y="143695"/>
                  <a:pt x="323393" y="169212"/>
                </a:cubicBezTo>
                <a:cubicBezTo>
                  <a:pt x="295928" y="196676"/>
                  <a:pt x="256452" y="204268"/>
                  <a:pt x="221953" y="192766"/>
                </a:cubicBezTo>
                <a:lnTo>
                  <a:pt x="75194" y="339525"/>
                </a:lnTo>
                <a:cubicBezTo>
                  <a:pt x="57993" y="356726"/>
                  <a:pt x="30102" y="356726"/>
                  <a:pt x="12901" y="339525"/>
                </a:cubicBezTo>
                <a:cubicBezTo>
                  <a:pt x="-4301" y="322323"/>
                  <a:pt x="-4301" y="294432"/>
                  <a:pt x="12901" y="277231"/>
                </a:cubicBezTo>
                <a:lnTo>
                  <a:pt x="159783" y="130348"/>
                </a:lnTo>
                <a:cubicBezTo>
                  <a:pt x="148426" y="95863"/>
                  <a:pt x="155935" y="56311"/>
                  <a:pt x="183221" y="29026"/>
                </a:cubicBezTo>
                <a:cubicBezTo>
                  <a:pt x="202337" y="9915"/>
                  <a:pt x="227316" y="239"/>
                  <a:pt x="252369" y="5"/>
                </a:cubicBezTo>
                <a:close/>
                <a:moveTo>
                  <a:pt x="44054" y="291851"/>
                </a:moveTo>
                <a:cubicBezTo>
                  <a:pt x="34934" y="291851"/>
                  <a:pt x="27534" y="299244"/>
                  <a:pt x="27534" y="308371"/>
                </a:cubicBezTo>
                <a:cubicBezTo>
                  <a:pt x="27534" y="317492"/>
                  <a:pt x="34934" y="324891"/>
                  <a:pt x="44054" y="324891"/>
                </a:cubicBezTo>
                <a:cubicBezTo>
                  <a:pt x="53175" y="324891"/>
                  <a:pt x="60574" y="317492"/>
                  <a:pt x="60574" y="308371"/>
                </a:cubicBezTo>
                <a:cubicBezTo>
                  <a:pt x="60574" y="299244"/>
                  <a:pt x="53175" y="291851"/>
                  <a:pt x="44054" y="2918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7BDE2612-F9CE-6B45-8CD4-2ABD7F36401B}"/>
              </a:ext>
            </a:extLst>
          </p:cNvPr>
          <p:cNvSpPr txBox="1"/>
          <p:nvPr/>
        </p:nvSpPr>
        <p:spPr>
          <a:xfrm>
            <a:off x="10184303" y="2217484"/>
            <a:ext cx="341411" cy="341412"/>
          </a:xfrm>
          <a:custGeom>
            <a:avLst/>
            <a:gdLst/>
            <a:ahLst/>
            <a:cxnLst/>
            <a:rect l="l" t="t" r="r" b="b"/>
            <a:pathLst>
              <a:path w="341411" h="341412">
                <a:moveTo>
                  <a:pt x="170706" y="0"/>
                </a:moveTo>
                <a:cubicBezTo>
                  <a:pt x="265007" y="0"/>
                  <a:pt x="341411" y="76405"/>
                  <a:pt x="341411" y="170706"/>
                </a:cubicBezTo>
                <a:cubicBezTo>
                  <a:pt x="341411" y="265007"/>
                  <a:pt x="265007" y="341412"/>
                  <a:pt x="170706" y="341412"/>
                </a:cubicBezTo>
                <a:cubicBezTo>
                  <a:pt x="76404" y="341412"/>
                  <a:pt x="0" y="265007"/>
                  <a:pt x="0" y="170706"/>
                </a:cubicBezTo>
                <a:cubicBezTo>
                  <a:pt x="0" y="76405"/>
                  <a:pt x="76404" y="0"/>
                  <a:pt x="170706" y="0"/>
                </a:cubicBezTo>
                <a:close/>
                <a:moveTo>
                  <a:pt x="120113" y="84509"/>
                </a:moveTo>
                <a:cubicBezTo>
                  <a:pt x="117997" y="84509"/>
                  <a:pt x="115880" y="85318"/>
                  <a:pt x="114262" y="86936"/>
                </a:cubicBezTo>
                <a:lnTo>
                  <a:pt x="87005" y="114194"/>
                </a:lnTo>
                <a:cubicBezTo>
                  <a:pt x="83770" y="117429"/>
                  <a:pt x="83770" y="122660"/>
                  <a:pt x="87005" y="125896"/>
                </a:cubicBezTo>
                <a:lnTo>
                  <a:pt x="132159" y="170706"/>
                </a:lnTo>
                <a:lnTo>
                  <a:pt x="87005" y="215447"/>
                </a:lnTo>
                <a:cubicBezTo>
                  <a:pt x="83770" y="218683"/>
                  <a:pt x="83770" y="223914"/>
                  <a:pt x="87005" y="227149"/>
                </a:cubicBezTo>
                <a:lnTo>
                  <a:pt x="114194" y="254406"/>
                </a:lnTo>
                <a:cubicBezTo>
                  <a:pt x="117428" y="257642"/>
                  <a:pt x="122660" y="257642"/>
                  <a:pt x="125895" y="254406"/>
                </a:cubicBezTo>
                <a:lnTo>
                  <a:pt x="170706" y="209252"/>
                </a:lnTo>
                <a:lnTo>
                  <a:pt x="215447" y="254406"/>
                </a:lnTo>
                <a:cubicBezTo>
                  <a:pt x="218682" y="257642"/>
                  <a:pt x="223913" y="257642"/>
                  <a:pt x="227149" y="254406"/>
                </a:cubicBezTo>
                <a:lnTo>
                  <a:pt x="254406" y="227217"/>
                </a:lnTo>
                <a:cubicBezTo>
                  <a:pt x="257641" y="223983"/>
                  <a:pt x="257641" y="218751"/>
                  <a:pt x="254406" y="215516"/>
                </a:cubicBezTo>
                <a:lnTo>
                  <a:pt x="209252" y="170706"/>
                </a:lnTo>
                <a:lnTo>
                  <a:pt x="254475" y="125964"/>
                </a:lnTo>
                <a:cubicBezTo>
                  <a:pt x="257711" y="122729"/>
                  <a:pt x="257711" y="117498"/>
                  <a:pt x="254475" y="114263"/>
                </a:cubicBezTo>
                <a:lnTo>
                  <a:pt x="227217" y="87005"/>
                </a:lnTo>
                <a:cubicBezTo>
                  <a:pt x="223983" y="83770"/>
                  <a:pt x="218751" y="83770"/>
                  <a:pt x="215516" y="87005"/>
                </a:cubicBezTo>
                <a:lnTo>
                  <a:pt x="170706" y="132159"/>
                </a:lnTo>
                <a:lnTo>
                  <a:pt x="125964" y="86936"/>
                </a:lnTo>
                <a:cubicBezTo>
                  <a:pt x="124346" y="85318"/>
                  <a:pt x="122230" y="84509"/>
                  <a:pt x="120113" y="845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id="{2F4DDF45-9249-E747-B2CF-FC42C08B802E}"/>
              </a:ext>
            </a:extLst>
          </p:cNvPr>
          <p:cNvSpPr txBox="1"/>
          <p:nvPr/>
        </p:nvSpPr>
        <p:spPr>
          <a:xfrm>
            <a:off x="784556" y="2256031"/>
            <a:ext cx="352425" cy="264319"/>
          </a:xfrm>
          <a:custGeom>
            <a:avLst/>
            <a:gdLst>
              <a:gd name="connsiteX0" fmla="*/ 242291 w 352425"/>
              <a:gd name="connsiteY0" fmla="*/ 132159 h 264319"/>
              <a:gd name="connsiteX1" fmla="*/ 258811 w 352425"/>
              <a:gd name="connsiteY1" fmla="*/ 148679 h 264319"/>
              <a:gd name="connsiteX2" fmla="*/ 242291 w 352425"/>
              <a:gd name="connsiteY2" fmla="*/ 165199 h 264319"/>
              <a:gd name="connsiteX3" fmla="*/ 225771 w 352425"/>
              <a:gd name="connsiteY3" fmla="*/ 148679 h 264319"/>
              <a:gd name="connsiteX4" fmla="*/ 242291 w 352425"/>
              <a:gd name="connsiteY4" fmla="*/ 132159 h 264319"/>
              <a:gd name="connsiteX5" fmla="*/ 121145 w 352425"/>
              <a:gd name="connsiteY5" fmla="*/ 106540 h 264319"/>
              <a:gd name="connsiteX6" fmla="*/ 133866 w 352425"/>
              <a:gd name="connsiteY6" fmla="*/ 143173 h 264319"/>
              <a:gd name="connsiteX7" fmla="*/ 108424 w 352425"/>
              <a:gd name="connsiteY7" fmla="*/ 143173 h 264319"/>
              <a:gd name="connsiteX8" fmla="*/ 269825 w 352425"/>
              <a:gd name="connsiteY8" fmla="*/ 66080 h 264319"/>
              <a:gd name="connsiteX9" fmla="*/ 258812 w 352425"/>
              <a:gd name="connsiteY9" fmla="*/ 77093 h 264319"/>
              <a:gd name="connsiteX10" fmla="*/ 258812 w 352425"/>
              <a:gd name="connsiteY10" fmla="*/ 102162 h 264319"/>
              <a:gd name="connsiteX11" fmla="*/ 242292 w 352425"/>
              <a:gd name="connsiteY11" fmla="*/ 99120 h 264319"/>
              <a:gd name="connsiteX12" fmla="*/ 192732 w 352425"/>
              <a:gd name="connsiteY12" fmla="*/ 148680 h 264319"/>
              <a:gd name="connsiteX13" fmla="*/ 242292 w 352425"/>
              <a:gd name="connsiteY13" fmla="*/ 198239 h 264319"/>
              <a:gd name="connsiteX14" fmla="*/ 261579 w 352425"/>
              <a:gd name="connsiteY14" fmla="*/ 194330 h 264319"/>
              <a:gd name="connsiteX15" fmla="*/ 269825 w 352425"/>
              <a:gd name="connsiteY15" fmla="*/ 198239 h 264319"/>
              <a:gd name="connsiteX16" fmla="*/ 280839 w 352425"/>
              <a:gd name="connsiteY16" fmla="*/ 198239 h 264319"/>
              <a:gd name="connsiteX17" fmla="*/ 291852 w 352425"/>
              <a:gd name="connsiteY17" fmla="*/ 187226 h 264319"/>
              <a:gd name="connsiteX18" fmla="*/ 291852 w 352425"/>
              <a:gd name="connsiteY18" fmla="*/ 77093 h 264319"/>
              <a:gd name="connsiteX19" fmla="*/ 280839 w 352425"/>
              <a:gd name="connsiteY19" fmla="*/ 66080 h 264319"/>
              <a:gd name="connsiteX20" fmla="*/ 111968 w 352425"/>
              <a:gd name="connsiteY20" fmla="*/ 66080 h 264319"/>
              <a:gd name="connsiteX21" fmla="*/ 96366 w 352425"/>
              <a:gd name="connsiteY21" fmla="*/ 77176 h 264319"/>
              <a:gd name="connsiteX22" fmla="*/ 59403 w 352425"/>
              <a:gd name="connsiteY22" fmla="*/ 183612 h 264319"/>
              <a:gd name="connsiteX23" fmla="*/ 69810 w 352425"/>
              <a:gd name="connsiteY23" fmla="*/ 198239 h 264319"/>
              <a:gd name="connsiteX24" fmla="*/ 81471 w 352425"/>
              <a:gd name="connsiteY24" fmla="*/ 198239 h 264319"/>
              <a:gd name="connsiteX25" fmla="*/ 81475 w 352425"/>
              <a:gd name="connsiteY25" fmla="*/ 198239 h 264319"/>
              <a:gd name="connsiteX26" fmla="*/ 91879 w 352425"/>
              <a:gd name="connsiteY26" fmla="*/ 190840 h 264319"/>
              <a:gd name="connsiteX27" fmla="*/ 96958 w 352425"/>
              <a:gd name="connsiteY27" fmla="*/ 176213 h 264319"/>
              <a:gd name="connsiteX28" fmla="*/ 145341 w 352425"/>
              <a:gd name="connsiteY28" fmla="*/ 176213 h 264319"/>
              <a:gd name="connsiteX29" fmla="*/ 150414 w 352425"/>
              <a:gd name="connsiteY29" fmla="*/ 190840 h 264319"/>
              <a:gd name="connsiteX30" fmla="*/ 160821 w 352425"/>
              <a:gd name="connsiteY30" fmla="*/ 198239 h 264319"/>
              <a:gd name="connsiteX31" fmla="*/ 172482 w 352425"/>
              <a:gd name="connsiteY31" fmla="*/ 198239 h 264319"/>
              <a:gd name="connsiteX32" fmla="*/ 182883 w 352425"/>
              <a:gd name="connsiteY32" fmla="*/ 183612 h 264319"/>
              <a:gd name="connsiteX33" fmla="*/ 145926 w 352425"/>
              <a:gd name="connsiteY33" fmla="*/ 77183 h 264319"/>
              <a:gd name="connsiteX34" fmla="*/ 130324 w 352425"/>
              <a:gd name="connsiteY34" fmla="*/ 66080 h 264319"/>
              <a:gd name="connsiteX35" fmla="*/ 130322 w 352425"/>
              <a:gd name="connsiteY35" fmla="*/ 66080 h 264319"/>
              <a:gd name="connsiteX36" fmla="*/ 111971 w 352425"/>
              <a:gd name="connsiteY36" fmla="*/ 66080 h 264319"/>
              <a:gd name="connsiteX37" fmla="*/ 33040 w 352425"/>
              <a:gd name="connsiteY37" fmla="*/ 0 h 264319"/>
              <a:gd name="connsiteX38" fmla="*/ 319385 w 352425"/>
              <a:gd name="connsiteY38" fmla="*/ 0 h 264319"/>
              <a:gd name="connsiteX39" fmla="*/ 352425 w 352425"/>
              <a:gd name="connsiteY39" fmla="*/ 33040 h 264319"/>
              <a:gd name="connsiteX40" fmla="*/ 352425 w 352425"/>
              <a:gd name="connsiteY40" fmla="*/ 231279 h 264319"/>
              <a:gd name="connsiteX41" fmla="*/ 319385 w 352425"/>
              <a:gd name="connsiteY41" fmla="*/ 264319 h 264319"/>
              <a:gd name="connsiteX42" fmla="*/ 33040 w 352425"/>
              <a:gd name="connsiteY42" fmla="*/ 264319 h 264319"/>
              <a:gd name="connsiteX43" fmla="*/ 0 w 352425"/>
              <a:gd name="connsiteY43" fmla="*/ 231279 h 264319"/>
              <a:gd name="connsiteX44" fmla="*/ 0 w 352425"/>
              <a:gd name="connsiteY44" fmla="*/ 33040 h 264319"/>
              <a:gd name="connsiteX45" fmla="*/ 33040 w 352425"/>
              <a:gd name="connsiteY45" fmla="*/ 0 h 264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52425" h="264319">
                <a:moveTo>
                  <a:pt x="242291" y="132159"/>
                </a:moveTo>
                <a:cubicBezTo>
                  <a:pt x="251398" y="132159"/>
                  <a:pt x="258811" y="139572"/>
                  <a:pt x="258811" y="148679"/>
                </a:cubicBezTo>
                <a:cubicBezTo>
                  <a:pt x="258811" y="157786"/>
                  <a:pt x="251398" y="165199"/>
                  <a:pt x="242291" y="165199"/>
                </a:cubicBezTo>
                <a:cubicBezTo>
                  <a:pt x="233184" y="165199"/>
                  <a:pt x="225771" y="157786"/>
                  <a:pt x="225771" y="148679"/>
                </a:cubicBezTo>
                <a:cubicBezTo>
                  <a:pt x="225771" y="139572"/>
                  <a:pt x="233184" y="132159"/>
                  <a:pt x="242291" y="132159"/>
                </a:cubicBezTo>
                <a:close/>
                <a:moveTo>
                  <a:pt x="121145" y="106540"/>
                </a:moveTo>
                <a:lnTo>
                  <a:pt x="133866" y="143173"/>
                </a:lnTo>
                <a:lnTo>
                  <a:pt x="108424" y="143173"/>
                </a:lnTo>
                <a:close/>
                <a:moveTo>
                  <a:pt x="269825" y="66080"/>
                </a:moveTo>
                <a:cubicBezTo>
                  <a:pt x="263741" y="66080"/>
                  <a:pt x="258812" y="71009"/>
                  <a:pt x="258812" y="77093"/>
                </a:cubicBezTo>
                <a:lnTo>
                  <a:pt x="258812" y="102162"/>
                </a:lnTo>
                <a:cubicBezTo>
                  <a:pt x="253622" y="100311"/>
                  <a:pt x="248115" y="99120"/>
                  <a:pt x="242292" y="99120"/>
                </a:cubicBezTo>
                <a:cubicBezTo>
                  <a:pt x="214965" y="99120"/>
                  <a:pt x="192732" y="121353"/>
                  <a:pt x="192732" y="148680"/>
                </a:cubicBezTo>
                <a:cubicBezTo>
                  <a:pt x="192732" y="176007"/>
                  <a:pt x="214965" y="198239"/>
                  <a:pt x="242292" y="198239"/>
                </a:cubicBezTo>
                <a:cubicBezTo>
                  <a:pt x="249127" y="198239"/>
                  <a:pt x="255646" y="196849"/>
                  <a:pt x="261579" y="194330"/>
                </a:cubicBezTo>
                <a:cubicBezTo>
                  <a:pt x="263603" y="196677"/>
                  <a:pt x="266487" y="198239"/>
                  <a:pt x="269825" y="198239"/>
                </a:cubicBezTo>
                <a:lnTo>
                  <a:pt x="280839" y="198239"/>
                </a:lnTo>
                <a:cubicBezTo>
                  <a:pt x="286923" y="198239"/>
                  <a:pt x="291852" y="193311"/>
                  <a:pt x="291852" y="187226"/>
                </a:cubicBezTo>
                <a:lnTo>
                  <a:pt x="291852" y="77093"/>
                </a:lnTo>
                <a:cubicBezTo>
                  <a:pt x="291852" y="71009"/>
                  <a:pt x="286923" y="66080"/>
                  <a:pt x="280839" y="66080"/>
                </a:cubicBezTo>
                <a:close/>
                <a:moveTo>
                  <a:pt x="111968" y="66080"/>
                </a:moveTo>
                <a:cubicBezTo>
                  <a:pt x="105484" y="66080"/>
                  <a:pt x="98494" y="71051"/>
                  <a:pt x="96366" y="77176"/>
                </a:cubicBezTo>
                <a:lnTo>
                  <a:pt x="59403" y="183612"/>
                </a:lnTo>
                <a:cubicBezTo>
                  <a:pt x="56918" y="190771"/>
                  <a:pt x="62232" y="198239"/>
                  <a:pt x="69810" y="198239"/>
                </a:cubicBezTo>
                <a:lnTo>
                  <a:pt x="81471" y="198239"/>
                </a:lnTo>
                <a:lnTo>
                  <a:pt x="81475" y="198239"/>
                </a:lnTo>
                <a:cubicBezTo>
                  <a:pt x="85799" y="198239"/>
                  <a:pt x="90460" y="194924"/>
                  <a:pt x="91879" y="190840"/>
                </a:cubicBezTo>
                <a:lnTo>
                  <a:pt x="96958" y="176213"/>
                </a:lnTo>
                <a:lnTo>
                  <a:pt x="145341" y="176213"/>
                </a:lnTo>
                <a:lnTo>
                  <a:pt x="150414" y="190840"/>
                </a:lnTo>
                <a:cubicBezTo>
                  <a:pt x="151956" y="195266"/>
                  <a:pt x="156134" y="198239"/>
                  <a:pt x="160821" y="198239"/>
                </a:cubicBezTo>
                <a:lnTo>
                  <a:pt x="172482" y="198239"/>
                </a:lnTo>
                <a:cubicBezTo>
                  <a:pt x="180053" y="198239"/>
                  <a:pt x="185367" y="190771"/>
                  <a:pt x="182883" y="183612"/>
                </a:cubicBezTo>
                <a:lnTo>
                  <a:pt x="145926" y="77183"/>
                </a:lnTo>
                <a:cubicBezTo>
                  <a:pt x="143801" y="71054"/>
                  <a:pt x="136811" y="66080"/>
                  <a:pt x="130324" y="66080"/>
                </a:cubicBezTo>
                <a:lnTo>
                  <a:pt x="130322" y="66080"/>
                </a:lnTo>
                <a:lnTo>
                  <a:pt x="111971" y="66080"/>
                </a:lnTo>
                <a:close/>
                <a:moveTo>
                  <a:pt x="33040" y="0"/>
                </a:moveTo>
                <a:lnTo>
                  <a:pt x="319385" y="0"/>
                </a:lnTo>
                <a:cubicBezTo>
                  <a:pt x="337626" y="0"/>
                  <a:pt x="352425" y="14799"/>
                  <a:pt x="352425" y="33040"/>
                </a:cubicBezTo>
                <a:lnTo>
                  <a:pt x="352425" y="231279"/>
                </a:lnTo>
                <a:cubicBezTo>
                  <a:pt x="352425" y="249520"/>
                  <a:pt x="337626" y="264319"/>
                  <a:pt x="319385" y="264319"/>
                </a:cubicBezTo>
                <a:lnTo>
                  <a:pt x="33040" y="264319"/>
                </a:lnTo>
                <a:cubicBezTo>
                  <a:pt x="14799" y="264319"/>
                  <a:pt x="0" y="249520"/>
                  <a:pt x="0" y="231279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067D8C58-F7FB-BA42-B2B3-78C57765363D}"/>
              </a:ext>
            </a:extLst>
          </p:cNvPr>
          <p:cNvSpPr txBox="1"/>
          <p:nvPr/>
        </p:nvSpPr>
        <p:spPr>
          <a:xfrm>
            <a:off x="3302849" y="2256031"/>
            <a:ext cx="440531" cy="264319"/>
          </a:xfrm>
          <a:custGeom>
            <a:avLst/>
            <a:gdLst/>
            <a:ahLst/>
            <a:cxnLst/>
            <a:rect l="l" t="t" r="r" b="b"/>
            <a:pathLst>
              <a:path w="440531" h="264319">
                <a:moveTo>
                  <a:pt x="22027" y="0"/>
                </a:moveTo>
                <a:lnTo>
                  <a:pt x="418505" y="0"/>
                </a:lnTo>
                <a:cubicBezTo>
                  <a:pt x="430668" y="0"/>
                  <a:pt x="440531" y="9864"/>
                  <a:pt x="440531" y="22027"/>
                </a:cubicBezTo>
                <a:lnTo>
                  <a:pt x="440531" y="242293"/>
                </a:lnTo>
                <a:cubicBezTo>
                  <a:pt x="440531" y="254455"/>
                  <a:pt x="430668" y="264319"/>
                  <a:pt x="418505" y="264319"/>
                </a:cubicBezTo>
                <a:lnTo>
                  <a:pt x="308221" y="264319"/>
                </a:lnTo>
                <a:cubicBezTo>
                  <a:pt x="290888" y="264319"/>
                  <a:pt x="275160" y="254153"/>
                  <a:pt x="268050" y="238341"/>
                </a:cubicBezTo>
                <a:lnTo>
                  <a:pt x="248955" y="195913"/>
                </a:lnTo>
                <a:cubicBezTo>
                  <a:pt x="243524" y="183840"/>
                  <a:pt x="232415" y="176213"/>
                  <a:pt x="220266" y="176213"/>
                </a:cubicBezTo>
                <a:cubicBezTo>
                  <a:pt x="208116" y="176213"/>
                  <a:pt x="197007" y="183840"/>
                  <a:pt x="191576" y="195913"/>
                </a:cubicBezTo>
                <a:lnTo>
                  <a:pt x="172482" y="238341"/>
                </a:lnTo>
                <a:cubicBezTo>
                  <a:pt x="165371" y="254153"/>
                  <a:pt x="149650" y="264319"/>
                  <a:pt x="132311" y="264319"/>
                </a:cubicBezTo>
                <a:lnTo>
                  <a:pt x="22027" y="264319"/>
                </a:lnTo>
                <a:cubicBezTo>
                  <a:pt x="9864" y="264319"/>
                  <a:pt x="0" y="254455"/>
                  <a:pt x="0" y="242293"/>
                </a:cubicBezTo>
                <a:lnTo>
                  <a:pt x="0" y="22027"/>
                </a:lnTo>
                <a:cubicBezTo>
                  <a:pt x="0" y="9864"/>
                  <a:pt x="9864" y="0"/>
                  <a:pt x="22027" y="0"/>
                </a:cubicBezTo>
                <a:close/>
                <a:moveTo>
                  <a:pt x="110133" y="77093"/>
                </a:moveTo>
                <a:cubicBezTo>
                  <a:pt x="85801" y="77093"/>
                  <a:pt x="66080" y="96814"/>
                  <a:pt x="66080" y="121146"/>
                </a:cubicBezTo>
                <a:cubicBezTo>
                  <a:pt x="66080" y="145479"/>
                  <a:pt x="85801" y="165200"/>
                  <a:pt x="110133" y="165200"/>
                </a:cubicBezTo>
                <a:cubicBezTo>
                  <a:pt x="134465" y="165200"/>
                  <a:pt x="154186" y="145479"/>
                  <a:pt x="154186" y="121146"/>
                </a:cubicBezTo>
                <a:cubicBezTo>
                  <a:pt x="154186" y="96814"/>
                  <a:pt x="134465" y="77093"/>
                  <a:pt x="110133" y="77093"/>
                </a:cubicBezTo>
                <a:close/>
                <a:moveTo>
                  <a:pt x="330399" y="77093"/>
                </a:moveTo>
                <a:cubicBezTo>
                  <a:pt x="306066" y="77093"/>
                  <a:pt x="286345" y="96814"/>
                  <a:pt x="286345" y="121146"/>
                </a:cubicBezTo>
                <a:cubicBezTo>
                  <a:pt x="286345" y="145479"/>
                  <a:pt x="306066" y="165200"/>
                  <a:pt x="330399" y="165200"/>
                </a:cubicBezTo>
                <a:cubicBezTo>
                  <a:pt x="354731" y="165200"/>
                  <a:pt x="374452" y="145479"/>
                  <a:pt x="374452" y="121146"/>
                </a:cubicBezTo>
                <a:cubicBezTo>
                  <a:pt x="374452" y="96814"/>
                  <a:pt x="354731" y="77093"/>
                  <a:pt x="330399" y="770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5CDE3855-4646-0E4D-BBC9-2FB860AA8BD5}"/>
              </a:ext>
            </a:extLst>
          </p:cNvPr>
          <p:cNvSpPr txBox="1"/>
          <p:nvPr/>
        </p:nvSpPr>
        <p:spPr>
          <a:xfrm>
            <a:off x="5887819" y="2256031"/>
            <a:ext cx="396477" cy="264319"/>
          </a:xfrm>
          <a:custGeom>
            <a:avLst/>
            <a:gdLst>
              <a:gd name="connsiteX0" fmla="*/ 373391 w 396477"/>
              <a:gd name="connsiteY0" fmla="*/ 22027 h 264319"/>
              <a:gd name="connsiteX1" fmla="*/ 396477 w 396477"/>
              <a:gd name="connsiteY1" fmla="*/ 43709 h 264319"/>
              <a:gd name="connsiteX2" fmla="*/ 396477 w 396477"/>
              <a:gd name="connsiteY2" fmla="*/ 220542 h 264319"/>
              <a:gd name="connsiteX3" fmla="*/ 361785 w 396477"/>
              <a:gd name="connsiteY3" fmla="*/ 238300 h 264319"/>
              <a:gd name="connsiteX4" fmla="*/ 286345 w 396477"/>
              <a:gd name="connsiteY4" fmla="*/ 186331 h 264319"/>
              <a:gd name="connsiteX5" fmla="*/ 286345 w 396477"/>
              <a:gd name="connsiteY5" fmla="*/ 77988 h 264319"/>
              <a:gd name="connsiteX6" fmla="*/ 361785 w 396477"/>
              <a:gd name="connsiteY6" fmla="*/ 25951 h 264319"/>
              <a:gd name="connsiteX7" fmla="*/ 373391 w 396477"/>
              <a:gd name="connsiteY7" fmla="*/ 22027 h 264319"/>
              <a:gd name="connsiteX8" fmla="*/ 32902 w 396477"/>
              <a:gd name="connsiteY8" fmla="*/ 0 h 264319"/>
              <a:gd name="connsiteX9" fmla="*/ 231417 w 396477"/>
              <a:gd name="connsiteY9" fmla="*/ 0 h 264319"/>
              <a:gd name="connsiteX10" fmla="*/ 264319 w 396477"/>
              <a:gd name="connsiteY10" fmla="*/ 32902 h 264319"/>
              <a:gd name="connsiteX11" fmla="*/ 264319 w 396477"/>
              <a:gd name="connsiteY11" fmla="*/ 231417 h 264319"/>
              <a:gd name="connsiteX12" fmla="*/ 231417 w 396477"/>
              <a:gd name="connsiteY12" fmla="*/ 264319 h 264319"/>
              <a:gd name="connsiteX13" fmla="*/ 32902 w 396477"/>
              <a:gd name="connsiteY13" fmla="*/ 264319 h 264319"/>
              <a:gd name="connsiteX14" fmla="*/ 0 w 396477"/>
              <a:gd name="connsiteY14" fmla="*/ 231417 h 264319"/>
              <a:gd name="connsiteX15" fmla="*/ 0 w 396477"/>
              <a:gd name="connsiteY15" fmla="*/ 32902 h 264319"/>
              <a:gd name="connsiteX16" fmla="*/ 32902 w 396477"/>
              <a:gd name="connsiteY16" fmla="*/ 0 h 264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96477" h="264319">
                <a:moveTo>
                  <a:pt x="373391" y="22027"/>
                </a:moveTo>
                <a:cubicBezTo>
                  <a:pt x="385210" y="21510"/>
                  <a:pt x="396477" y="30596"/>
                  <a:pt x="396477" y="43709"/>
                </a:cubicBezTo>
                <a:lnTo>
                  <a:pt x="396477" y="220542"/>
                </a:lnTo>
                <a:cubicBezTo>
                  <a:pt x="396477" y="238094"/>
                  <a:pt x="376378" y="248350"/>
                  <a:pt x="361785" y="238300"/>
                </a:cubicBezTo>
                <a:lnTo>
                  <a:pt x="286345" y="186331"/>
                </a:lnTo>
                <a:lnTo>
                  <a:pt x="286345" y="77988"/>
                </a:lnTo>
                <a:lnTo>
                  <a:pt x="361785" y="25951"/>
                </a:lnTo>
                <a:cubicBezTo>
                  <a:pt x="365451" y="23438"/>
                  <a:pt x="369452" y="22199"/>
                  <a:pt x="373391" y="22027"/>
                </a:cubicBezTo>
                <a:close/>
                <a:moveTo>
                  <a:pt x="32902" y="0"/>
                </a:moveTo>
                <a:lnTo>
                  <a:pt x="231417" y="0"/>
                </a:lnTo>
                <a:cubicBezTo>
                  <a:pt x="249588" y="0"/>
                  <a:pt x="264319" y="14731"/>
                  <a:pt x="264319" y="32902"/>
                </a:cubicBezTo>
                <a:lnTo>
                  <a:pt x="264319" y="231417"/>
                </a:lnTo>
                <a:cubicBezTo>
                  <a:pt x="264319" y="249589"/>
                  <a:pt x="249588" y="264319"/>
                  <a:pt x="231417" y="264319"/>
                </a:cubicBezTo>
                <a:lnTo>
                  <a:pt x="32902" y="264319"/>
                </a:lnTo>
                <a:cubicBezTo>
                  <a:pt x="14731" y="264319"/>
                  <a:pt x="0" y="249589"/>
                  <a:pt x="0" y="231417"/>
                </a:cubicBezTo>
                <a:lnTo>
                  <a:pt x="0" y="32902"/>
                </a:lnTo>
                <a:cubicBezTo>
                  <a:pt x="0" y="14731"/>
                  <a:pt x="14731" y="0"/>
                  <a:pt x="329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BC2D565D-FA60-724E-8BFB-42E0098A8DFC}"/>
              </a:ext>
            </a:extLst>
          </p:cNvPr>
          <p:cNvSpPr txBox="1"/>
          <p:nvPr/>
        </p:nvSpPr>
        <p:spPr>
          <a:xfrm>
            <a:off x="9347394" y="2211977"/>
            <a:ext cx="308372" cy="352425"/>
          </a:xfrm>
          <a:custGeom>
            <a:avLst/>
            <a:gdLst>
              <a:gd name="connsiteX0" fmla="*/ 22027 w 308372"/>
              <a:gd name="connsiteY0" fmla="*/ 88107 h 352425"/>
              <a:gd name="connsiteX1" fmla="*/ 286345 w 308372"/>
              <a:gd name="connsiteY1" fmla="*/ 88107 h 352425"/>
              <a:gd name="connsiteX2" fmla="*/ 271753 w 308372"/>
              <a:gd name="connsiteY2" fmla="*/ 321450 h 352425"/>
              <a:gd name="connsiteX3" fmla="*/ 238782 w 308372"/>
              <a:gd name="connsiteY3" fmla="*/ 352425 h 352425"/>
              <a:gd name="connsiteX4" fmla="*/ 69590 w 308372"/>
              <a:gd name="connsiteY4" fmla="*/ 352425 h 352425"/>
              <a:gd name="connsiteX5" fmla="*/ 36619 w 308372"/>
              <a:gd name="connsiteY5" fmla="*/ 321450 h 352425"/>
              <a:gd name="connsiteX6" fmla="*/ 114751 w 308372"/>
              <a:gd name="connsiteY6" fmla="*/ 0 h 352425"/>
              <a:gd name="connsiteX7" fmla="*/ 114813 w 308372"/>
              <a:gd name="connsiteY7" fmla="*/ 0 h 352425"/>
              <a:gd name="connsiteX8" fmla="*/ 193489 w 308372"/>
              <a:gd name="connsiteY8" fmla="*/ 0 h 352425"/>
              <a:gd name="connsiteX9" fmla="*/ 193501 w 308372"/>
              <a:gd name="connsiteY9" fmla="*/ 0 h 352425"/>
              <a:gd name="connsiteX10" fmla="*/ 208288 w 308372"/>
              <a:gd name="connsiteY10" fmla="*/ 9155 h 352425"/>
              <a:gd name="connsiteX11" fmla="*/ 214759 w 308372"/>
              <a:gd name="connsiteY11" fmla="*/ 22027 h 352425"/>
              <a:gd name="connsiteX12" fmla="*/ 297359 w 308372"/>
              <a:gd name="connsiteY12" fmla="*/ 22027 h 352425"/>
              <a:gd name="connsiteX13" fmla="*/ 308372 w 308372"/>
              <a:gd name="connsiteY13" fmla="*/ 33040 h 352425"/>
              <a:gd name="connsiteX14" fmla="*/ 308372 w 308372"/>
              <a:gd name="connsiteY14" fmla="*/ 55067 h 352425"/>
              <a:gd name="connsiteX15" fmla="*/ 297359 w 308372"/>
              <a:gd name="connsiteY15" fmla="*/ 66080 h 352425"/>
              <a:gd name="connsiteX16" fmla="*/ 11013 w 308372"/>
              <a:gd name="connsiteY16" fmla="*/ 66080 h 352425"/>
              <a:gd name="connsiteX17" fmla="*/ 0 w 308372"/>
              <a:gd name="connsiteY17" fmla="*/ 55067 h 352425"/>
              <a:gd name="connsiteX18" fmla="*/ 0 w 308372"/>
              <a:gd name="connsiteY18" fmla="*/ 33040 h 352425"/>
              <a:gd name="connsiteX19" fmla="*/ 11013 w 308372"/>
              <a:gd name="connsiteY19" fmla="*/ 22027 h 352425"/>
              <a:gd name="connsiteX20" fmla="*/ 93613 w 308372"/>
              <a:gd name="connsiteY20" fmla="*/ 22027 h 352425"/>
              <a:gd name="connsiteX21" fmla="*/ 100083 w 308372"/>
              <a:gd name="connsiteY21" fmla="*/ 9155 h 352425"/>
              <a:gd name="connsiteX22" fmla="*/ 114751 w 308372"/>
              <a:gd name="connsiteY22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8372" h="352425">
                <a:moveTo>
                  <a:pt x="22027" y="88107"/>
                </a:moveTo>
                <a:lnTo>
                  <a:pt x="286345" y="88107"/>
                </a:lnTo>
                <a:lnTo>
                  <a:pt x="271753" y="321450"/>
                </a:lnTo>
                <a:cubicBezTo>
                  <a:pt x="270682" y="338546"/>
                  <a:pt x="255911" y="352423"/>
                  <a:pt x="238782" y="352425"/>
                </a:cubicBezTo>
                <a:lnTo>
                  <a:pt x="69590" y="352425"/>
                </a:lnTo>
                <a:cubicBezTo>
                  <a:pt x="52461" y="352423"/>
                  <a:pt x="37689" y="338546"/>
                  <a:pt x="36619" y="321450"/>
                </a:cubicBezTo>
                <a:close/>
                <a:moveTo>
                  <a:pt x="114751" y="0"/>
                </a:moveTo>
                <a:lnTo>
                  <a:pt x="114813" y="0"/>
                </a:lnTo>
                <a:lnTo>
                  <a:pt x="193489" y="0"/>
                </a:lnTo>
                <a:lnTo>
                  <a:pt x="193501" y="0"/>
                </a:lnTo>
                <a:cubicBezTo>
                  <a:pt x="199147" y="0"/>
                  <a:pt x="205772" y="4101"/>
                  <a:pt x="208288" y="9155"/>
                </a:cubicBezTo>
                <a:lnTo>
                  <a:pt x="214759" y="22027"/>
                </a:lnTo>
                <a:lnTo>
                  <a:pt x="297359" y="22027"/>
                </a:lnTo>
                <a:cubicBezTo>
                  <a:pt x="303438" y="22027"/>
                  <a:pt x="308372" y="26961"/>
                  <a:pt x="308372" y="33040"/>
                </a:cubicBezTo>
                <a:lnTo>
                  <a:pt x="308372" y="55067"/>
                </a:lnTo>
                <a:cubicBezTo>
                  <a:pt x="308372" y="61146"/>
                  <a:pt x="303438" y="66080"/>
                  <a:pt x="297359" y="66080"/>
                </a:cubicBezTo>
                <a:lnTo>
                  <a:pt x="11013" y="66080"/>
                </a:lnTo>
                <a:cubicBezTo>
                  <a:pt x="4934" y="66080"/>
                  <a:pt x="0" y="61146"/>
                  <a:pt x="0" y="55067"/>
                </a:cubicBezTo>
                <a:lnTo>
                  <a:pt x="0" y="33040"/>
                </a:lnTo>
                <a:cubicBezTo>
                  <a:pt x="0" y="26961"/>
                  <a:pt x="4934" y="22027"/>
                  <a:pt x="11013" y="22027"/>
                </a:cubicBezTo>
                <a:lnTo>
                  <a:pt x="93613" y="22027"/>
                </a:lnTo>
                <a:lnTo>
                  <a:pt x="100083" y="9155"/>
                </a:lnTo>
                <a:cubicBezTo>
                  <a:pt x="102554" y="4101"/>
                  <a:pt x="109125" y="0"/>
                  <a:pt x="1147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29B07929-BE35-3144-B586-F6D225765D99}"/>
              </a:ext>
            </a:extLst>
          </p:cNvPr>
          <p:cNvSpPr txBox="1"/>
          <p:nvPr/>
        </p:nvSpPr>
        <p:spPr>
          <a:xfrm>
            <a:off x="5033570" y="2222988"/>
            <a:ext cx="396478" cy="330413"/>
          </a:xfrm>
          <a:custGeom>
            <a:avLst/>
            <a:gdLst>
              <a:gd name="connsiteX0" fmla="*/ 226566 w 396478"/>
              <a:gd name="connsiteY0" fmla="*/ 110345 h 330413"/>
              <a:gd name="connsiteX1" fmla="*/ 232814 w 396478"/>
              <a:gd name="connsiteY1" fmla="*/ 112291 h 330413"/>
              <a:gd name="connsiteX2" fmla="*/ 264326 w 396478"/>
              <a:gd name="connsiteY2" fmla="*/ 165196 h 330413"/>
              <a:gd name="connsiteX3" fmla="*/ 232821 w 396478"/>
              <a:gd name="connsiteY3" fmla="*/ 218115 h 330413"/>
              <a:gd name="connsiteX4" fmla="*/ 210374 w 396478"/>
              <a:gd name="connsiteY4" fmla="*/ 211610 h 330413"/>
              <a:gd name="connsiteX5" fmla="*/ 216879 w 396478"/>
              <a:gd name="connsiteY5" fmla="*/ 189163 h 330413"/>
              <a:gd name="connsiteX6" fmla="*/ 231279 w 396478"/>
              <a:gd name="connsiteY6" fmla="*/ 165203 h 330413"/>
              <a:gd name="connsiteX7" fmla="*/ 216873 w 396478"/>
              <a:gd name="connsiteY7" fmla="*/ 141242 h 330413"/>
              <a:gd name="connsiteX8" fmla="*/ 210368 w 396478"/>
              <a:gd name="connsiteY8" fmla="*/ 118796 h 330413"/>
              <a:gd name="connsiteX9" fmla="*/ 226566 w 396478"/>
              <a:gd name="connsiteY9" fmla="*/ 110345 h 330413"/>
              <a:gd name="connsiteX10" fmla="*/ 265235 w 396478"/>
              <a:gd name="connsiteY10" fmla="*/ 55294 h 330413"/>
              <a:gd name="connsiteX11" fmla="*/ 271361 w 396478"/>
              <a:gd name="connsiteY11" fmla="*/ 57657 h 330413"/>
              <a:gd name="connsiteX12" fmla="*/ 330399 w 396478"/>
              <a:gd name="connsiteY12" fmla="*/ 165202 h 330413"/>
              <a:gd name="connsiteX13" fmla="*/ 271361 w 396478"/>
              <a:gd name="connsiteY13" fmla="*/ 272747 h 330413"/>
              <a:gd name="connsiteX14" fmla="*/ 248563 w 396478"/>
              <a:gd name="connsiteY14" fmla="*/ 267612 h 330413"/>
              <a:gd name="connsiteX15" fmla="*/ 253663 w 396478"/>
              <a:gd name="connsiteY15" fmla="*/ 244649 h 330413"/>
              <a:gd name="connsiteX16" fmla="*/ 297359 w 396478"/>
              <a:gd name="connsiteY16" fmla="*/ 165202 h 330413"/>
              <a:gd name="connsiteX17" fmla="*/ 253663 w 396478"/>
              <a:gd name="connsiteY17" fmla="*/ 85755 h 330413"/>
              <a:gd name="connsiteX18" fmla="*/ 248563 w 396478"/>
              <a:gd name="connsiteY18" fmla="*/ 62792 h 330413"/>
              <a:gd name="connsiteX19" fmla="*/ 265235 w 396478"/>
              <a:gd name="connsiteY19" fmla="*/ 55294 h 330413"/>
              <a:gd name="connsiteX20" fmla="*/ 156777 w 396478"/>
              <a:gd name="connsiteY20" fmla="*/ 33285 h 330413"/>
              <a:gd name="connsiteX21" fmla="*/ 176213 w 396478"/>
              <a:gd name="connsiteY21" fmla="*/ 49577 h 330413"/>
              <a:gd name="connsiteX22" fmla="*/ 176213 w 396478"/>
              <a:gd name="connsiteY22" fmla="*/ 280829 h 330413"/>
              <a:gd name="connsiteX23" fmla="*/ 148012 w 396478"/>
              <a:gd name="connsiteY23" fmla="*/ 292510 h 330413"/>
              <a:gd name="connsiteX24" fmla="*/ 86771 w 396478"/>
              <a:gd name="connsiteY24" fmla="*/ 231282 h 330413"/>
              <a:gd name="connsiteX25" fmla="*/ 16520 w 396478"/>
              <a:gd name="connsiteY25" fmla="*/ 231282 h 330413"/>
              <a:gd name="connsiteX26" fmla="*/ 0 w 396478"/>
              <a:gd name="connsiteY26" fmla="*/ 214763 h 330413"/>
              <a:gd name="connsiteX27" fmla="*/ 0 w 396478"/>
              <a:gd name="connsiteY27" fmla="*/ 115643 h 330413"/>
              <a:gd name="connsiteX28" fmla="*/ 16520 w 396478"/>
              <a:gd name="connsiteY28" fmla="*/ 99123 h 330413"/>
              <a:gd name="connsiteX29" fmla="*/ 86771 w 396478"/>
              <a:gd name="connsiteY29" fmla="*/ 99123 h 330413"/>
              <a:gd name="connsiteX30" fmla="*/ 148012 w 396478"/>
              <a:gd name="connsiteY30" fmla="*/ 37896 h 330413"/>
              <a:gd name="connsiteX31" fmla="*/ 156777 w 396478"/>
              <a:gd name="connsiteY31" fmla="*/ 33285 h 330413"/>
              <a:gd name="connsiteX32" fmla="*/ 302475 w 396478"/>
              <a:gd name="connsiteY32" fmla="*/ 271 h 330413"/>
              <a:gd name="connsiteX33" fmla="*/ 308613 w 396478"/>
              <a:gd name="connsiteY33" fmla="*/ 2735 h 330413"/>
              <a:gd name="connsiteX34" fmla="*/ 396478 w 396478"/>
              <a:gd name="connsiteY34" fmla="*/ 165202 h 330413"/>
              <a:gd name="connsiteX35" fmla="*/ 308613 w 396478"/>
              <a:gd name="connsiteY35" fmla="*/ 327675 h 330413"/>
              <a:gd name="connsiteX36" fmla="*/ 285547 w 396478"/>
              <a:gd name="connsiteY36" fmla="*/ 322891 h 330413"/>
              <a:gd name="connsiteX37" fmla="*/ 290331 w 396478"/>
              <a:gd name="connsiteY37" fmla="*/ 299832 h 330413"/>
              <a:gd name="connsiteX38" fmla="*/ 363170 w 396478"/>
              <a:gd name="connsiteY38" fmla="*/ 165208 h 330413"/>
              <a:gd name="connsiteX39" fmla="*/ 290331 w 396478"/>
              <a:gd name="connsiteY39" fmla="*/ 30585 h 330413"/>
              <a:gd name="connsiteX40" fmla="*/ 285547 w 396478"/>
              <a:gd name="connsiteY40" fmla="*/ 7519 h 330413"/>
              <a:gd name="connsiteX41" fmla="*/ 302475 w 396478"/>
              <a:gd name="connsiteY41" fmla="*/ 271 h 330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96478" h="330413">
                <a:moveTo>
                  <a:pt x="226566" y="110345"/>
                </a:moveTo>
                <a:cubicBezTo>
                  <a:pt x="228699" y="110564"/>
                  <a:pt x="230822" y="111201"/>
                  <a:pt x="232814" y="112291"/>
                </a:cubicBezTo>
                <a:cubicBezTo>
                  <a:pt x="252252" y="122987"/>
                  <a:pt x="264326" y="143252"/>
                  <a:pt x="264326" y="165196"/>
                </a:cubicBezTo>
                <a:cubicBezTo>
                  <a:pt x="264326" y="187140"/>
                  <a:pt x="252252" y="207411"/>
                  <a:pt x="232821" y="218115"/>
                </a:cubicBezTo>
                <a:cubicBezTo>
                  <a:pt x="224864" y="222485"/>
                  <a:pt x="214800" y="219636"/>
                  <a:pt x="210374" y="211610"/>
                </a:cubicBezTo>
                <a:cubicBezTo>
                  <a:pt x="205976" y="203618"/>
                  <a:pt x="208888" y="193576"/>
                  <a:pt x="216879" y="189163"/>
                </a:cubicBezTo>
                <a:cubicBezTo>
                  <a:pt x="225759" y="184283"/>
                  <a:pt x="231279" y="175101"/>
                  <a:pt x="231279" y="165203"/>
                </a:cubicBezTo>
                <a:cubicBezTo>
                  <a:pt x="231279" y="155311"/>
                  <a:pt x="225759" y="146122"/>
                  <a:pt x="216873" y="141242"/>
                </a:cubicBezTo>
                <a:cubicBezTo>
                  <a:pt x="208881" y="136830"/>
                  <a:pt x="205970" y="126787"/>
                  <a:pt x="210368" y="118796"/>
                </a:cubicBezTo>
                <a:cubicBezTo>
                  <a:pt x="213682" y="112802"/>
                  <a:pt x="220168" y="109689"/>
                  <a:pt x="226566" y="110345"/>
                </a:cubicBezTo>
                <a:close/>
                <a:moveTo>
                  <a:pt x="265235" y="55294"/>
                </a:moveTo>
                <a:cubicBezTo>
                  <a:pt x="267353" y="55650"/>
                  <a:pt x="269435" y="56428"/>
                  <a:pt x="271361" y="57657"/>
                </a:cubicBezTo>
                <a:cubicBezTo>
                  <a:pt x="308331" y="81266"/>
                  <a:pt x="330399" y="121472"/>
                  <a:pt x="330399" y="165202"/>
                </a:cubicBezTo>
                <a:cubicBezTo>
                  <a:pt x="330399" y="208938"/>
                  <a:pt x="308331" y="249137"/>
                  <a:pt x="271361" y="272747"/>
                </a:cubicBezTo>
                <a:cubicBezTo>
                  <a:pt x="263101" y="278033"/>
                  <a:pt x="253044" y="274742"/>
                  <a:pt x="248563" y="267612"/>
                </a:cubicBezTo>
                <a:cubicBezTo>
                  <a:pt x="243683" y="259840"/>
                  <a:pt x="245961" y="249563"/>
                  <a:pt x="253663" y="244649"/>
                </a:cubicBezTo>
                <a:cubicBezTo>
                  <a:pt x="281024" y="227172"/>
                  <a:pt x="297359" y="197477"/>
                  <a:pt x="297359" y="165202"/>
                </a:cubicBezTo>
                <a:cubicBezTo>
                  <a:pt x="297359" y="132926"/>
                  <a:pt x="281024" y="103231"/>
                  <a:pt x="253663" y="85755"/>
                </a:cubicBezTo>
                <a:cubicBezTo>
                  <a:pt x="245961" y="80833"/>
                  <a:pt x="243683" y="70556"/>
                  <a:pt x="248563" y="62792"/>
                </a:cubicBezTo>
                <a:cubicBezTo>
                  <a:pt x="252223" y="56969"/>
                  <a:pt x="258884" y="54228"/>
                  <a:pt x="265235" y="55294"/>
                </a:cubicBezTo>
                <a:close/>
                <a:moveTo>
                  <a:pt x="156777" y="33285"/>
                </a:moveTo>
                <a:cubicBezTo>
                  <a:pt x="166161" y="31655"/>
                  <a:pt x="176213" y="38498"/>
                  <a:pt x="176213" y="49577"/>
                </a:cubicBezTo>
                <a:lnTo>
                  <a:pt x="176213" y="280829"/>
                </a:lnTo>
                <a:cubicBezTo>
                  <a:pt x="176213" y="295586"/>
                  <a:pt x="158357" y="302855"/>
                  <a:pt x="148012" y="292510"/>
                </a:cubicBezTo>
                <a:lnTo>
                  <a:pt x="86771" y="231282"/>
                </a:lnTo>
                <a:lnTo>
                  <a:pt x="16520" y="231282"/>
                </a:lnTo>
                <a:cubicBezTo>
                  <a:pt x="7393" y="231282"/>
                  <a:pt x="0" y="223883"/>
                  <a:pt x="0" y="214763"/>
                </a:cubicBezTo>
                <a:lnTo>
                  <a:pt x="0" y="115643"/>
                </a:lnTo>
                <a:cubicBezTo>
                  <a:pt x="0" y="106516"/>
                  <a:pt x="7393" y="99123"/>
                  <a:pt x="16520" y="99123"/>
                </a:cubicBezTo>
                <a:lnTo>
                  <a:pt x="86771" y="99123"/>
                </a:lnTo>
                <a:lnTo>
                  <a:pt x="148012" y="37896"/>
                </a:lnTo>
                <a:cubicBezTo>
                  <a:pt x="150595" y="35313"/>
                  <a:pt x="153649" y="33828"/>
                  <a:pt x="156777" y="33285"/>
                </a:cubicBezTo>
                <a:close/>
                <a:moveTo>
                  <a:pt x="302475" y="271"/>
                </a:moveTo>
                <a:cubicBezTo>
                  <a:pt x="304603" y="661"/>
                  <a:pt x="306691" y="1474"/>
                  <a:pt x="308613" y="2735"/>
                </a:cubicBezTo>
                <a:cubicBezTo>
                  <a:pt x="363624" y="38845"/>
                  <a:pt x="396478" y="99583"/>
                  <a:pt x="396478" y="165202"/>
                </a:cubicBezTo>
                <a:cubicBezTo>
                  <a:pt x="396478" y="230820"/>
                  <a:pt x="363624" y="291565"/>
                  <a:pt x="308613" y="327675"/>
                </a:cubicBezTo>
                <a:cubicBezTo>
                  <a:pt x="300642" y="332914"/>
                  <a:pt x="290393" y="330263"/>
                  <a:pt x="285547" y="322891"/>
                </a:cubicBezTo>
                <a:cubicBezTo>
                  <a:pt x="280495" y="315209"/>
                  <a:pt x="282642" y="304871"/>
                  <a:pt x="290331" y="299832"/>
                </a:cubicBezTo>
                <a:cubicBezTo>
                  <a:pt x="335946" y="269896"/>
                  <a:pt x="363170" y="219573"/>
                  <a:pt x="363170" y="165208"/>
                </a:cubicBezTo>
                <a:cubicBezTo>
                  <a:pt x="363170" y="110845"/>
                  <a:pt x="335946" y="60520"/>
                  <a:pt x="290331" y="30585"/>
                </a:cubicBezTo>
                <a:cubicBezTo>
                  <a:pt x="282642" y="25539"/>
                  <a:pt x="280495" y="15208"/>
                  <a:pt x="285547" y="7519"/>
                </a:cubicBezTo>
                <a:cubicBezTo>
                  <a:pt x="289331" y="1743"/>
                  <a:pt x="296089" y="-898"/>
                  <a:pt x="302475" y="2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FD93C481-E7D7-D444-92E0-FCC3D6A09CE7}"/>
              </a:ext>
            </a:extLst>
          </p:cNvPr>
          <p:cNvSpPr txBox="1"/>
          <p:nvPr/>
        </p:nvSpPr>
        <p:spPr>
          <a:xfrm>
            <a:off x="8471543" y="2211977"/>
            <a:ext cx="352427" cy="352426"/>
          </a:xfrm>
          <a:custGeom>
            <a:avLst/>
            <a:gdLst>
              <a:gd name="connsiteX0" fmla="*/ 67188 w 352427"/>
              <a:gd name="connsiteY0" fmla="*/ 140697 h 352426"/>
              <a:gd name="connsiteX1" fmla="*/ 73029 w 352427"/>
              <a:gd name="connsiteY1" fmla="*/ 143116 h 352426"/>
              <a:gd name="connsiteX2" fmla="*/ 100285 w 352427"/>
              <a:gd name="connsiteY2" fmla="*/ 170372 h 352426"/>
              <a:gd name="connsiteX3" fmla="*/ 100285 w 352427"/>
              <a:gd name="connsiteY3" fmla="*/ 182054 h 352426"/>
              <a:gd name="connsiteX4" fmla="*/ 69534 w 352427"/>
              <a:gd name="connsiteY4" fmla="*/ 212804 h 352426"/>
              <a:gd name="connsiteX5" fmla="*/ 69534 w 352427"/>
              <a:gd name="connsiteY5" fmla="*/ 282893 h 352426"/>
              <a:gd name="connsiteX6" fmla="*/ 139622 w 352427"/>
              <a:gd name="connsiteY6" fmla="*/ 282893 h 352426"/>
              <a:gd name="connsiteX7" fmla="*/ 170373 w 352427"/>
              <a:gd name="connsiteY7" fmla="*/ 252141 h 352426"/>
              <a:gd name="connsiteX8" fmla="*/ 182055 w 352427"/>
              <a:gd name="connsiteY8" fmla="*/ 252141 h 352426"/>
              <a:gd name="connsiteX9" fmla="*/ 209310 w 352427"/>
              <a:gd name="connsiteY9" fmla="*/ 279398 h 352426"/>
              <a:gd name="connsiteX10" fmla="*/ 209310 w 352427"/>
              <a:gd name="connsiteY10" fmla="*/ 291080 h 352426"/>
              <a:gd name="connsiteX11" fmla="*/ 178560 w 352427"/>
              <a:gd name="connsiteY11" fmla="*/ 321830 h 352426"/>
              <a:gd name="connsiteX12" fmla="*/ 30596 w 352427"/>
              <a:gd name="connsiteY12" fmla="*/ 321830 h 352426"/>
              <a:gd name="connsiteX13" fmla="*/ 30596 w 352427"/>
              <a:gd name="connsiteY13" fmla="*/ 173867 h 352426"/>
              <a:gd name="connsiteX14" fmla="*/ 61347 w 352427"/>
              <a:gd name="connsiteY14" fmla="*/ 143116 h 352426"/>
              <a:gd name="connsiteX15" fmla="*/ 67188 w 352427"/>
              <a:gd name="connsiteY15" fmla="*/ 140697 h 352426"/>
              <a:gd name="connsiteX16" fmla="*/ 32095 w 352427"/>
              <a:gd name="connsiteY16" fmla="*/ 1 h 352426"/>
              <a:gd name="connsiteX17" fmla="*/ 43776 w 352427"/>
              <a:gd name="connsiteY17" fmla="*/ 4840 h 352426"/>
              <a:gd name="connsiteX18" fmla="*/ 347586 w 352427"/>
              <a:gd name="connsiteY18" fmla="*/ 308651 h 352426"/>
              <a:gd name="connsiteX19" fmla="*/ 347586 w 352427"/>
              <a:gd name="connsiteY19" fmla="*/ 332013 h 352426"/>
              <a:gd name="connsiteX20" fmla="*/ 332011 w 352427"/>
              <a:gd name="connsiteY20" fmla="*/ 347588 h 352426"/>
              <a:gd name="connsiteX21" fmla="*/ 308649 w 352427"/>
              <a:gd name="connsiteY21" fmla="*/ 347588 h 352426"/>
              <a:gd name="connsiteX22" fmla="*/ 4838 w 352427"/>
              <a:gd name="connsiteY22" fmla="*/ 43777 h 352426"/>
              <a:gd name="connsiteX23" fmla="*/ 4838 w 352427"/>
              <a:gd name="connsiteY23" fmla="*/ 20415 h 352426"/>
              <a:gd name="connsiteX24" fmla="*/ 20414 w 352427"/>
              <a:gd name="connsiteY24" fmla="*/ 4840 h 352426"/>
              <a:gd name="connsiteX25" fmla="*/ 32095 w 352427"/>
              <a:gd name="connsiteY25" fmla="*/ 1 h 352426"/>
              <a:gd name="connsiteX26" fmla="*/ 247850 w 352427"/>
              <a:gd name="connsiteY26" fmla="*/ 0 h 352426"/>
              <a:gd name="connsiteX27" fmla="*/ 321832 w 352427"/>
              <a:gd name="connsiteY27" fmla="*/ 30595 h 352426"/>
              <a:gd name="connsiteX28" fmla="*/ 321832 w 352427"/>
              <a:gd name="connsiteY28" fmla="*/ 178559 h 352426"/>
              <a:gd name="connsiteX29" fmla="*/ 291081 w 352427"/>
              <a:gd name="connsiteY29" fmla="*/ 209310 h 352426"/>
              <a:gd name="connsiteX30" fmla="*/ 279399 w 352427"/>
              <a:gd name="connsiteY30" fmla="*/ 209310 h 352426"/>
              <a:gd name="connsiteX31" fmla="*/ 252142 w 352427"/>
              <a:gd name="connsiteY31" fmla="*/ 182053 h 352426"/>
              <a:gd name="connsiteX32" fmla="*/ 252142 w 352427"/>
              <a:gd name="connsiteY32" fmla="*/ 170371 h 352426"/>
              <a:gd name="connsiteX33" fmla="*/ 282894 w 352427"/>
              <a:gd name="connsiteY33" fmla="*/ 139621 h 352426"/>
              <a:gd name="connsiteX34" fmla="*/ 282894 w 352427"/>
              <a:gd name="connsiteY34" fmla="*/ 69533 h 352426"/>
              <a:gd name="connsiteX35" fmla="*/ 212805 w 352427"/>
              <a:gd name="connsiteY35" fmla="*/ 69533 h 352426"/>
              <a:gd name="connsiteX36" fmla="*/ 182055 w 352427"/>
              <a:gd name="connsiteY36" fmla="*/ 100284 h 352426"/>
              <a:gd name="connsiteX37" fmla="*/ 170373 w 352427"/>
              <a:gd name="connsiteY37" fmla="*/ 100284 h 352426"/>
              <a:gd name="connsiteX38" fmla="*/ 143117 w 352427"/>
              <a:gd name="connsiteY38" fmla="*/ 73027 h 352426"/>
              <a:gd name="connsiteX39" fmla="*/ 143117 w 352427"/>
              <a:gd name="connsiteY39" fmla="*/ 61346 h 352426"/>
              <a:gd name="connsiteX40" fmla="*/ 173868 w 352427"/>
              <a:gd name="connsiteY40" fmla="*/ 30595 h 352426"/>
              <a:gd name="connsiteX41" fmla="*/ 247850 w 352427"/>
              <a:gd name="connsiteY41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52427" h="352426">
                <a:moveTo>
                  <a:pt x="67188" y="140697"/>
                </a:moveTo>
                <a:cubicBezTo>
                  <a:pt x="69302" y="140697"/>
                  <a:pt x="71416" y="141503"/>
                  <a:pt x="73029" y="143116"/>
                </a:cubicBezTo>
                <a:lnTo>
                  <a:pt x="100285" y="170372"/>
                </a:lnTo>
                <a:cubicBezTo>
                  <a:pt x="103511" y="173598"/>
                  <a:pt x="103511" y="178828"/>
                  <a:pt x="100285" y="182054"/>
                </a:cubicBezTo>
                <a:lnTo>
                  <a:pt x="69534" y="212804"/>
                </a:lnTo>
                <a:cubicBezTo>
                  <a:pt x="50211" y="232128"/>
                  <a:pt x="50211" y="263569"/>
                  <a:pt x="69534" y="282893"/>
                </a:cubicBezTo>
                <a:cubicBezTo>
                  <a:pt x="88857" y="302215"/>
                  <a:pt x="120298" y="302216"/>
                  <a:pt x="139622" y="282893"/>
                </a:cubicBezTo>
                <a:lnTo>
                  <a:pt x="170373" y="252141"/>
                </a:lnTo>
                <a:cubicBezTo>
                  <a:pt x="173599" y="248916"/>
                  <a:pt x="178828" y="248916"/>
                  <a:pt x="182055" y="252141"/>
                </a:cubicBezTo>
                <a:lnTo>
                  <a:pt x="209310" y="279398"/>
                </a:lnTo>
                <a:cubicBezTo>
                  <a:pt x="212536" y="282624"/>
                  <a:pt x="212536" y="287854"/>
                  <a:pt x="209310" y="291080"/>
                </a:cubicBezTo>
                <a:lnTo>
                  <a:pt x="178560" y="321830"/>
                </a:lnTo>
                <a:cubicBezTo>
                  <a:pt x="137768" y="362622"/>
                  <a:pt x="71392" y="362625"/>
                  <a:pt x="30596" y="321830"/>
                </a:cubicBezTo>
                <a:cubicBezTo>
                  <a:pt x="-10198" y="281037"/>
                  <a:pt x="-10198" y="214660"/>
                  <a:pt x="30596" y="173867"/>
                </a:cubicBezTo>
                <a:lnTo>
                  <a:pt x="61347" y="143116"/>
                </a:lnTo>
                <a:cubicBezTo>
                  <a:pt x="62960" y="141503"/>
                  <a:pt x="65074" y="140697"/>
                  <a:pt x="67188" y="140697"/>
                </a:cubicBezTo>
                <a:close/>
                <a:moveTo>
                  <a:pt x="32095" y="1"/>
                </a:moveTo>
                <a:cubicBezTo>
                  <a:pt x="36323" y="1"/>
                  <a:pt x="40550" y="1614"/>
                  <a:pt x="43776" y="4840"/>
                </a:cubicBezTo>
                <a:lnTo>
                  <a:pt x="347586" y="308651"/>
                </a:lnTo>
                <a:cubicBezTo>
                  <a:pt x="354038" y="315102"/>
                  <a:pt x="354038" y="325561"/>
                  <a:pt x="347586" y="332013"/>
                </a:cubicBezTo>
                <a:lnTo>
                  <a:pt x="332011" y="347588"/>
                </a:lnTo>
                <a:cubicBezTo>
                  <a:pt x="325560" y="354039"/>
                  <a:pt x="315101" y="354039"/>
                  <a:pt x="308649" y="347588"/>
                </a:cubicBezTo>
                <a:lnTo>
                  <a:pt x="4838" y="43777"/>
                </a:lnTo>
                <a:cubicBezTo>
                  <a:pt x="-1613" y="37326"/>
                  <a:pt x="-1613" y="26867"/>
                  <a:pt x="4838" y="20415"/>
                </a:cubicBezTo>
                <a:lnTo>
                  <a:pt x="20414" y="4840"/>
                </a:lnTo>
                <a:cubicBezTo>
                  <a:pt x="23640" y="1614"/>
                  <a:pt x="27867" y="1"/>
                  <a:pt x="32095" y="1"/>
                </a:cubicBezTo>
                <a:close/>
                <a:moveTo>
                  <a:pt x="247850" y="0"/>
                </a:moveTo>
                <a:cubicBezTo>
                  <a:pt x="274642" y="0"/>
                  <a:pt x="301434" y="10199"/>
                  <a:pt x="321832" y="30595"/>
                </a:cubicBezTo>
                <a:cubicBezTo>
                  <a:pt x="362626" y="71389"/>
                  <a:pt x="362626" y="137764"/>
                  <a:pt x="321832" y="178559"/>
                </a:cubicBezTo>
                <a:lnTo>
                  <a:pt x="291081" y="209310"/>
                </a:lnTo>
                <a:cubicBezTo>
                  <a:pt x="287855" y="212535"/>
                  <a:pt x="282624" y="212535"/>
                  <a:pt x="279399" y="209310"/>
                </a:cubicBezTo>
                <a:lnTo>
                  <a:pt x="252142" y="182053"/>
                </a:lnTo>
                <a:cubicBezTo>
                  <a:pt x="248917" y="178827"/>
                  <a:pt x="248917" y="173597"/>
                  <a:pt x="252142" y="170371"/>
                </a:cubicBezTo>
                <a:lnTo>
                  <a:pt x="282894" y="139621"/>
                </a:lnTo>
                <a:cubicBezTo>
                  <a:pt x="302216" y="120297"/>
                  <a:pt x="302216" y="88857"/>
                  <a:pt x="282894" y="69533"/>
                </a:cubicBezTo>
                <a:cubicBezTo>
                  <a:pt x="263570" y="50210"/>
                  <a:pt x="232128" y="50209"/>
                  <a:pt x="212805" y="69533"/>
                </a:cubicBezTo>
                <a:lnTo>
                  <a:pt x="182055" y="100284"/>
                </a:lnTo>
                <a:cubicBezTo>
                  <a:pt x="178828" y="103509"/>
                  <a:pt x="173599" y="103509"/>
                  <a:pt x="170373" y="100284"/>
                </a:cubicBezTo>
                <a:lnTo>
                  <a:pt x="143117" y="73027"/>
                </a:lnTo>
                <a:cubicBezTo>
                  <a:pt x="139892" y="69801"/>
                  <a:pt x="139892" y="64571"/>
                  <a:pt x="143117" y="61346"/>
                </a:cubicBezTo>
                <a:lnTo>
                  <a:pt x="173868" y="30595"/>
                </a:lnTo>
                <a:cubicBezTo>
                  <a:pt x="194265" y="10199"/>
                  <a:pt x="221057" y="0"/>
                  <a:pt x="2478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E6F41383-8469-BE4C-9480-385AFCA8CC48}"/>
              </a:ext>
            </a:extLst>
          </p:cNvPr>
          <p:cNvSpPr txBox="1"/>
          <p:nvPr/>
        </p:nvSpPr>
        <p:spPr>
          <a:xfrm>
            <a:off x="6719841" y="2234004"/>
            <a:ext cx="440532" cy="308372"/>
          </a:xfrm>
          <a:custGeom>
            <a:avLst/>
            <a:gdLst>
              <a:gd name="connsiteX0" fmla="*/ 167402 w 440532"/>
              <a:gd name="connsiteY0" fmla="*/ 176212 h 308372"/>
              <a:gd name="connsiteX1" fmla="*/ 173115 w 440532"/>
              <a:gd name="connsiteY1" fmla="*/ 176212 h 308372"/>
              <a:gd name="connsiteX2" fmla="*/ 220266 w 440532"/>
              <a:gd name="connsiteY2" fmla="*/ 187226 h 308372"/>
              <a:gd name="connsiteX3" fmla="*/ 267416 w 440532"/>
              <a:gd name="connsiteY3" fmla="*/ 176212 h 308372"/>
              <a:gd name="connsiteX4" fmla="*/ 273129 w 440532"/>
              <a:gd name="connsiteY4" fmla="*/ 176212 h 308372"/>
              <a:gd name="connsiteX5" fmla="*/ 352425 w 440532"/>
              <a:gd name="connsiteY5" fmla="*/ 255508 h 308372"/>
              <a:gd name="connsiteX6" fmla="*/ 352425 w 440532"/>
              <a:gd name="connsiteY6" fmla="*/ 275332 h 308372"/>
              <a:gd name="connsiteX7" fmla="*/ 319385 w 440532"/>
              <a:gd name="connsiteY7" fmla="*/ 308372 h 308372"/>
              <a:gd name="connsiteX8" fmla="*/ 121146 w 440532"/>
              <a:gd name="connsiteY8" fmla="*/ 308372 h 308372"/>
              <a:gd name="connsiteX9" fmla="*/ 88107 w 440532"/>
              <a:gd name="connsiteY9" fmla="*/ 275332 h 308372"/>
              <a:gd name="connsiteX10" fmla="*/ 88107 w 440532"/>
              <a:gd name="connsiteY10" fmla="*/ 255508 h 308372"/>
              <a:gd name="connsiteX11" fmla="*/ 167402 w 440532"/>
              <a:gd name="connsiteY11" fmla="*/ 176212 h 308372"/>
              <a:gd name="connsiteX12" fmla="*/ 352426 w 440532"/>
              <a:gd name="connsiteY12" fmla="*/ 154186 h 308372"/>
              <a:gd name="connsiteX13" fmla="*/ 396479 w 440532"/>
              <a:gd name="connsiteY13" fmla="*/ 154186 h 308372"/>
              <a:gd name="connsiteX14" fmla="*/ 440532 w 440532"/>
              <a:gd name="connsiteY14" fmla="*/ 198239 h 308372"/>
              <a:gd name="connsiteX15" fmla="*/ 440532 w 440532"/>
              <a:gd name="connsiteY15" fmla="*/ 220265 h 308372"/>
              <a:gd name="connsiteX16" fmla="*/ 418506 w 440532"/>
              <a:gd name="connsiteY16" fmla="*/ 242292 h 308372"/>
              <a:gd name="connsiteX17" fmla="*/ 373076 w 440532"/>
              <a:gd name="connsiteY17" fmla="*/ 242292 h 308372"/>
              <a:gd name="connsiteX18" fmla="*/ 321383 w 440532"/>
              <a:gd name="connsiteY18" fmla="*/ 166988 h 308372"/>
              <a:gd name="connsiteX19" fmla="*/ 352426 w 440532"/>
              <a:gd name="connsiteY19" fmla="*/ 154186 h 308372"/>
              <a:gd name="connsiteX20" fmla="*/ 44053 w 440532"/>
              <a:gd name="connsiteY20" fmla="*/ 154186 h 308372"/>
              <a:gd name="connsiteX21" fmla="*/ 88107 w 440532"/>
              <a:gd name="connsiteY21" fmla="*/ 154186 h 308372"/>
              <a:gd name="connsiteX22" fmla="*/ 119150 w 440532"/>
              <a:gd name="connsiteY22" fmla="*/ 166988 h 308372"/>
              <a:gd name="connsiteX23" fmla="*/ 67388 w 440532"/>
              <a:gd name="connsiteY23" fmla="*/ 242292 h 308372"/>
              <a:gd name="connsiteX24" fmla="*/ 22027 w 440532"/>
              <a:gd name="connsiteY24" fmla="*/ 242292 h 308372"/>
              <a:gd name="connsiteX25" fmla="*/ 0 w 440532"/>
              <a:gd name="connsiteY25" fmla="*/ 220265 h 308372"/>
              <a:gd name="connsiteX26" fmla="*/ 0 w 440532"/>
              <a:gd name="connsiteY26" fmla="*/ 198239 h 308372"/>
              <a:gd name="connsiteX27" fmla="*/ 44053 w 440532"/>
              <a:gd name="connsiteY27" fmla="*/ 154186 h 308372"/>
              <a:gd name="connsiteX28" fmla="*/ 374452 w 440532"/>
              <a:gd name="connsiteY28" fmla="*/ 44053 h 308372"/>
              <a:gd name="connsiteX29" fmla="*/ 418505 w 440532"/>
              <a:gd name="connsiteY29" fmla="*/ 88106 h 308372"/>
              <a:gd name="connsiteX30" fmla="*/ 374452 w 440532"/>
              <a:gd name="connsiteY30" fmla="*/ 132159 h 308372"/>
              <a:gd name="connsiteX31" fmla="*/ 330399 w 440532"/>
              <a:gd name="connsiteY31" fmla="*/ 88106 h 308372"/>
              <a:gd name="connsiteX32" fmla="*/ 374452 w 440532"/>
              <a:gd name="connsiteY32" fmla="*/ 44053 h 308372"/>
              <a:gd name="connsiteX33" fmla="*/ 66080 w 440532"/>
              <a:gd name="connsiteY33" fmla="*/ 44053 h 308372"/>
              <a:gd name="connsiteX34" fmla="*/ 110133 w 440532"/>
              <a:gd name="connsiteY34" fmla="*/ 88106 h 308372"/>
              <a:gd name="connsiteX35" fmla="*/ 66080 w 440532"/>
              <a:gd name="connsiteY35" fmla="*/ 132159 h 308372"/>
              <a:gd name="connsiteX36" fmla="*/ 22027 w 440532"/>
              <a:gd name="connsiteY36" fmla="*/ 88106 h 308372"/>
              <a:gd name="connsiteX37" fmla="*/ 66080 w 440532"/>
              <a:gd name="connsiteY37" fmla="*/ 44053 h 308372"/>
              <a:gd name="connsiteX38" fmla="*/ 220266 w 440532"/>
              <a:gd name="connsiteY38" fmla="*/ 0 h 308372"/>
              <a:gd name="connsiteX39" fmla="*/ 297359 w 440532"/>
              <a:gd name="connsiteY39" fmla="*/ 77093 h 308372"/>
              <a:gd name="connsiteX40" fmla="*/ 220266 w 440532"/>
              <a:gd name="connsiteY40" fmla="*/ 154186 h 308372"/>
              <a:gd name="connsiteX41" fmla="*/ 143173 w 440532"/>
              <a:gd name="connsiteY41" fmla="*/ 77093 h 308372"/>
              <a:gd name="connsiteX42" fmla="*/ 220266 w 440532"/>
              <a:gd name="connsiteY42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40532" h="308372">
                <a:moveTo>
                  <a:pt x="167402" y="176212"/>
                </a:moveTo>
                <a:lnTo>
                  <a:pt x="173115" y="176212"/>
                </a:lnTo>
                <a:cubicBezTo>
                  <a:pt x="187502" y="183096"/>
                  <a:pt x="203333" y="187226"/>
                  <a:pt x="220266" y="187226"/>
                </a:cubicBezTo>
                <a:cubicBezTo>
                  <a:pt x="237199" y="187226"/>
                  <a:pt x="253099" y="183096"/>
                  <a:pt x="267416" y="176212"/>
                </a:cubicBezTo>
                <a:lnTo>
                  <a:pt x="273129" y="176212"/>
                </a:lnTo>
                <a:cubicBezTo>
                  <a:pt x="316908" y="176212"/>
                  <a:pt x="352425" y="211730"/>
                  <a:pt x="352425" y="255508"/>
                </a:cubicBezTo>
                <a:lnTo>
                  <a:pt x="352425" y="275332"/>
                </a:lnTo>
                <a:cubicBezTo>
                  <a:pt x="352425" y="293573"/>
                  <a:pt x="337626" y="308372"/>
                  <a:pt x="319385" y="308372"/>
                </a:cubicBezTo>
                <a:lnTo>
                  <a:pt x="121146" y="308372"/>
                </a:lnTo>
                <a:cubicBezTo>
                  <a:pt x="102906" y="308372"/>
                  <a:pt x="88107" y="293573"/>
                  <a:pt x="88107" y="275332"/>
                </a:cubicBezTo>
                <a:lnTo>
                  <a:pt x="88107" y="255508"/>
                </a:lnTo>
                <a:cubicBezTo>
                  <a:pt x="88107" y="211730"/>
                  <a:pt x="123624" y="176212"/>
                  <a:pt x="167402" y="176212"/>
                </a:cubicBezTo>
                <a:close/>
                <a:moveTo>
                  <a:pt x="352426" y="154186"/>
                </a:moveTo>
                <a:lnTo>
                  <a:pt x="396479" y="154186"/>
                </a:lnTo>
                <a:cubicBezTo>
                  <a:pt x="420777" y="154186"/>
                  <a:pt x="440532" y="173941"/>
                  <a:pt x="440532" y="198239"/>
                </a:cubicBezTo>
                <a:lnTo>
                  <a:pt x="440532" y="220265"/>
                </a:lnTo>
                <a:cubicBezTo>
                  <a:pt x="440532" y="232449"/>
                  <a:pt x="430689" y="242292"/>
                  <a:pt x="418506" y="242292"/>
                </a:cubicBezTo>
                <a:lnTo>
                  <a:pt x="373076" y="242292"/>
                </a:lnTo>
                <a:cubicBezTo>
                  <a:pt x="368808" y="209665"/>
                  <a:pt x="349122" y="182201"/>
                  <a:pt x="321383" y="166988"/>
                </a:cubicBezTo>
                <a:cubicBezTo>
                  <a:pt x="329367" y="159073"/>
                  <a:pt x="340312" y="154186"/>
                  <a:pt x="352426" y="154186"/>
                </a:cubicBezTo>
                <a:close/>
                <a:moveTo>
                  <a:pt x="44053" y="154186"/>
                </a:moveTo>
                <a:lnTo>
                  <a:pt x="88107" y="154186"/>
                </a:lnTo>
                <a:cubicBezTo>
                  <a:pt x="100221" y="154186"/>
                  <a:pt x="111166" y="159073"/>
                  <a:pt x="119150" y="166988"/>
                </a:cubicBezTo>
                <a:cubicBezTo>
                  <a:pt x="91410" y="182201"/>
                  <a:pt x="71724" y="209665"/>
                  <a:pt x="67388" y="242292"/>
                </a:cubicBezTo>
                <a:lnTo>
                  <a:pt x="22027" y="242292"/>
                </a:lnTo>
                <a:cubicBezTo>
                  <a:pt x="9843" y="242292"/>
                  <a:pt x="0" y="232449"/>
                  <a:pt x="0" y="220265"/>
                </a:cubicBezTo>
                <a:lnTo>
                  <a:pt x="0" y="198239"/>
                </a:lnTo>
                <a:cubicBezTo>
                  <a:pt x="0" y="173941"/>
                  <a:pt x="19755" y="154186"/>
                  <a:pt x="44053" y="154186"/>
                </a:cubicBezTo>
                <a:close/>
                <a:moveTo>
                  <a:pt x="374452" y="44053"/>
                </a:moveTo>
                <a:cubicBezTo>
                  <a:pt x="398750" y="44053"/>
                  <a:pt x="418505" y="63808"/>
                  <a:pt x="418505" y="88106"/>
                </a:cubicBezTo>
                <a:cubicBezTo>
                  <a:pt x="418505" y="112404"/>
                  <a:pt x="398750" y="132159"/>
                  <a:pt x="374452" y="132159"/>
                </a:cubicBezTo>
                <a:cubicBezTo>
                  <a:pt x="350154" y="132159"/>
                  <a:pt x="330399" y="112404"/>
                  <a:pt x="330399" y="88106"/>
                </a:cubicBezTo>
                <a:cubicBezTo>
                  <a:pt x="330399" y="63808"/>
                  <a:pt x="350154" y="44053"/>
                  <a:pt x="374452" y="44053"/>
                </a:cubicBezTo>
                <a:close/>
                <a:moveTo>
                  <a:pt x="66080" y="44053"/>
                </a:moveTo>
                <a:cubicBezTo>
                  <a:pt x="90378" y="44053"/>
                  <a:pt x="110133" y="63808"/>
                  <a:pt x="110133" y="88106"/>
                </a:cubicBezTo>
                <a:cubicBezTo>
                  <a:pt x="110133" y="112404"/>
                  <a:pt x="90378" y="132159"/>
                  <a:pt x="66080" y="132159"/>
                </a:cubicBezTo>
                <a:cubicBezTo>
                  <a:pt x="41782" y="132159"/>
                  <a:pt x="22027" y="112404"/>
                  <a:pt x="22027" y="88106"/>
                </a:cubicBezTo>
                <a:cubicBezTo>
                  <a:pt x="22027" y="63808"/>
                  <a:pt x="41782" y="44053"/>
                  <a:pt x="66080" y="44053"/>
                </a:cubicBezTo>
                <a:close/>
                <a:moveTo>
                  <a:pt x="220266" y="0"/>
                </a:moveTo>
                <a:cubicBezTo>
                  <a:pt x="262874" y="0"/>
                  <a:pt x="297359" y="34485"/>
                  <a:pt x="297359" y="77093"/>
                </a:cubicBezTo>
                <a:cubicBezTo>
                  <a:pt x="297359" y="119701"/>
                  <a:pt x="262874" y="154186"/>
                  <a:pt x="220266" y="154186"/>
                </a:cubicBezTo>
                <a:cubicBezTo>
                  <a:pt x="177658" y="154186"/>
                  <a:pt x="143173" y="119701"/>
                  <a:pt x="143173" y="77093"/>
                </a:cubicBezTo>
                <a:cubicBezTo>
                  <a:pt x="143173" y="34485"/>
                  <a:pt x="177658" y="0"/>
                  <a:pt x="22026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4D6D6E74-584F-7746-A97E-CC4D364C420B}"/>
              </a:ext>
            </a:extLst>
          </p:cNvPr>
          <p:cNvSpPr txBox="1"/>
          <p:nvPr/>
        </p:nvSpPr>
        <p:spPr>
          <a:xfrm>
            <a:off x="4157097" y="2234004"/>
            <a:ext cx="440531" cy="308373"/>
          </a:xfrm>
          <a:custGeom>
            <a:avLst/>
            <a:gdLst>
              <a:gd name="connsiteX0" fmla="*/ 22027 w 440531"/>
              <a:gd name="connsiteY0" fmla="*/ 198240 h 308373"/>
              <a:gd name="connsiteX1" fmla="*/ 66080 w 440531"/>
              <a:gd name="connsiteY1" fmla="*/ 198240 h 308373"/>
              <a:gd name="connsiteX2" fmla="*/ 66080 w 440531"/>
              <a:gd name="connsiteY2" fmla="*/ 242293 h 308373"/>
              <a:gd name="connsiteX3" fmla="*/ 50661 w 440531"/>
              <a:gd name="connsiteY3" fmla="*/ 242293 h 308373"/>
              <a:gd name="connsiteX4" fmla="*/ 44053 w 440531"/>
              <a:gd name="connsiteY4" fmla="*/ 247800 h 308373"/>
              <a:gd name="connsiteX5" fmla="*/ 44053 w 440531"/>
              <a:gd name="connsiteY5" fmla="*/ 258813 h 308373"/>
              <a:gd name="connsiteX6" fmla="*/ 50661 w 440531"/>
              <a:gd name="connsiteY6" fmla="*/ 264320 h 308373"/>
              <a:gd name="connsiteX7" fmla="*/ 389871 w 440531"/>
              <a:gd name="connsiteY7" fmla="*/ 264320 h 308373"/>
              <a:gd name="connsiteX8" fmla="*/ 396478 w 440531"/>
              <a:gd name="connsiteY8" fmla="*/ 258813 h 308373"/>
              <a:gd name="connsiteX9" fmla="*/ 396478 w 440531"/>
              <a:gd name="connsiteY9" fmla="*/ 247800 h 308373"/>
              <a:gd name="connsiteX10" fmla="*/ 389871 w 440531"/>
              <a:gd name="connsiteY10" fmla="*/ 242293 h 308373"/>
              <a:gd name="connsiteX11" fmla="*/ 374452 w 440531"/>
              <a:gd name="connsiteY11" fmla="*/ 242293 h 308373"/>
              <a:gd name="connsiteX12" fmla="*/ 374452 w 440531"/>
              <a:gd name="connsiteY12" fmla="*/ 198240 h 308373"/>
              <a:gd name="connsiteX13" fmla="*/ 418505 w 440531"/>
              <a:gd name="connsiteY13" fmla="*/ 198240 h 308373"/>
              <a:gd name="connsiteX14" fmla="*/ 440531 w 440531"/>
              <a:gd name="connsiteY14" fmla="*/ 220266 h 308373"/>
              <a:gd name="connsiteX15" fmla="*/ 440531 w 440531"/>
              <a:gd name="connsiteY15" fmla="*/ 286346 h 308373"/>
              <a:gd name="connsiteX16" fmla="*/ 418505 w 440531"/>
              <a:gd name="connsiteY16" fmla="*/ 308373 h 308373"/>
              <a:gd name="connsiteX17" fmla="*/ 22027 w 440531"/>
              <a:gd name="connsiteY17" fmla="*/ 308373 h 308373"/>
              <a:gd name="connsiteX18" fmla="*/ 0 w 440531"/>
              <a:gd name="connsiteY18" fmla="*/ 286346 h 308373"/>
              <a:gd name="connsiteX19" fmla="*/ 0 w 440531"/>
              <a:gd name="connsiteY19" fmla="*/ 220266 h 308373"/>
              <a:gd name="connsiteX20" fmla="*/ 22027 w 440531"/>
              <a:gd name="connsiteY20" fmla="*/ 198240 h 308373"/>
              <a:gd name="connsiteX21" fmla="*/ 272579 w 440531"/>
              <a:gd name="connsiteY21" fmla="*/ 61166 h 308373"/>
              <a:gd name="connsiteX22" fmla="*/ 267348 w 440531"/>
              <a:gd name="connsiteY22" fmla="*/ 63326 h 308373"/>
              <a:gd name="connsiteX23" fmla="*/ 201819 w 440531"/>
              <a:gd name="connsiteY23" fmla="*/ 128305 h 308373"/>
              <a:gd name="connsiteX24" fmla="*/ 173391 w 440531"/>
              <a:gd name="connsiteY24" fmla="*/ 99670 h 308373"/>
              <a:gd name="connsiteX25" fmla="*/ 162928 w 440531"/>
              <a:gd name="connsiteY25" fmla="*/ 99601 h 308373"/>
              <a:gd name="connsiteX26" fmla="*/ 145376 w 440531"/>
              <a:gd name="connsiteY26" fmla="*/ 117016 h 308373"/>
              <a:gd name="connsiteX27" fmla="*/ 145376 w 440531"/>
              <a:gd name="connsiteY27" fmla="*/ 127479 h 308373"/>
              <a:gd name="connsiteX28" fmla="*/ 196381 w 440531"/>
              <a:gd name="connsiteY28" fmla="*/ 178897 h 308373"/>
              <a:gd name="connsiteX29" fmla="*/ 206843 w 440531"/>
              <a:gd name="connsiteY29" fmla="*/ 178966 h 308373"/>
              <a:gd name="connsiteX30" fmla="*/ 295156 w 440531"/>
              <a:gd name="connsiteY30" fmla="*/ 91410 h 308373"/>
              <a:gd name="connsiteX31" fmla="*/ 295225 w 440531"/>
              <a:gd name="connsiteY31" fmla="*/ 80947 h 308373"/>
              <a:gd name="connsiteX32" fmla="*/ 277810 w 440531"/>
              <a:gd name="connsiteY32" fmla="*/ 63395 h 308373"/>
              <a:gd name="connsiteX33" fmla="*/ 272579 w 440531"/>
              <a:gd name="connsiteY33" fmla="*/ 61166 h 308373"/>
              <a:gd name="connsiteX34" fmla="*/ 110409 w 440531"/>
              <a:gd name="connsiteY34" fmla="*/ 0 h 308373"/>
              <a:gd name="connsiteX35" fmla="*/ 330192 w 440531"/>
              <a:gd name="connsiteY35" fmla="*/ 0 h 308373"/>
              <a:gd name="connsiteX36" fmla="*/ 352425 w 440531"/>
              <a:gd name="connsiteY36" fmla="*/ 22233 h 308373"/>
              <a:gd name="connsiteX37" fmla="*/ 352425 w 440531"/>
              <a:gd name="connsiteY37" fmla="*/ 242292 h 308373"/>
              <a:gd name="connsiteX38" fmla="*/ 88107 w 440531"/>
              <a:gd name="connsiteY38" fmla="*/ 242292 h 308373"/>
              <a:gd name="connsiteX39" fmla="*/ 88107 w 440531"/>
              <a:gd name="connsiteY39" fmla="*/ 22233 h 308373"/>
              <a:gd name="connsiteX40" fmla="*/ 110409 w 440531"/>
              <a:gd name="connsiteY40" fmla="*/ 0 h 3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40531" h="308373">
                <a:moveTo>
                  <a:pt x="22027" y="198240"/>
                </a:moveTo>
                <a:lnTo>
                  <a:pt x="66080" y="198240"/>
                </a:lnTo>
                <a:lnTo>
                  <a:pt x="66080" y="242293"/>
                </a:lnTo>
                <a:lnTo>
                  <a:pt x="50661" y="242293"/>
                </a:lnTo>
                <a:cubicBezTo>
                  <a:pt x="47013" y="242293"/>
                  <a:pt x="44053" y="244771"/>
                  <a:pt x="44053" y="247800"/>
                </a:cubicBezTo>
                <a:lnTo>
                  <a:pt x="44053" y="258813"/>
                </a:lnTo>
                <a:cubicBezTo>
                  <a:pt x="44053" y="261842"/>
                  <a:pt x="47013" y="264320"/>
                  <a:pt x="50661" y="264320"/>
                </a:cubicBezTo>
                <a:lnTo>
                  <a:pt x="389871" y="264320"/>
                </a:lnTo>
                <a:cubicBezTo>
                  <a:pt x="393519" y="264320"/>
                  <a:pt x="396478" y="261842"/>
                  <a:pt x="396478" y="258813"/>
                </a:cubicBezTo>
                <a:lnTo>
                  <a:pt x="396478" y="247800"/>
                </a:lnTo>
                <a:cubicBezTo>
                  <a:pt x="396478" y="244771"/>
                  <a:pt x="393519" y="242293"/>
                  <a:pt x="389871" y="242293"/>
                </a:cubicBezTo>
                <a:lnTo>
                  <a:pt x="374452" y="242293"/>
                </a:lnTo>
                <a:lnTo>
                  <a:pt x="374452" y="198240"/>
                </a:lnTo>
                <a:lnTo>
                  <a:pt x="418505" y="198240"/>
                </a:lnTo>
                <a:cubicBezTo>
                  <a:pt x="430688" y="198240"/>
                  <a:pt x="440531" y="208083"/>
                  <a:pt x="440531" y="220266"/>
                </a:cubicBezTo>
                <a:lnTo>
                  <a:pt x="440531" y="286346"/>
                </a:lnTo>
                <a:cubicBezTo>
                  <a:pt x="440531" y="298530"/>
                  <a:pt x="430688" y="308373"/>
                  <a:pt x="418505" y="308373"/>
                </a:cubicBezTo>
                <a:lnTo>
                  <a:pt x="22027" y="308373"/>
                </a:lnTo>
                <a:cubicBezTo>
                  <a:pt x="9843" y="308373"/>
                  <a:pt x="0" y="298530"/>
                  <a:pt x="0" y="286346"/>
                </a:cubicBezTo>
                <a:lnTo>
                  <a:pt x="0" y="220266"/>
                </a:lnTo>
                <a:cubicBezTo>
                  <a:pt x="0" y="208083"/>
                  <a:pt x="9843" y="198240"/>
                  <a:pt x="22027" y="198240"/>
                </a:cubicBezTo>
                <a:close/>
                <a:moveTo>
                  <a:pt x="272579" y="61166"/>
                </a:moveTo>
                <a:cubicBezTo>
                  <a:pt x="270686" y="61158"/>
                  <a:pt x="268793" y="61881"/>
                  <a:pt x="267348" y="63326"/>
                </a:cubicBezTo>
                <a:lnTo>
                  <a:pt x="201819" y="128305"/>
                </a:lnTo>
                <a:lnTo>
                  <a:pt x="173391" y="99670"/>
                </a:lnTo>
                <a:cubicBezTo>
                  <a:pt x="170500" y="96710"/>
                  <a:pt x="165819" y="96710"/>
                  <a:pt x="162928" y="99601"/>
                </a:cubicBezTo>
                <a:lnTo>
                  <a:pt x="145376" y="117016"/>
                </a:lnTo>
                <a:cubicBezTo>
                  <a:pt x="142485" y="119907"/>
                  <a:pt x="142416" y="124588"/>
                  <a:pt x="145376" y="127479"/>
                </a:cubicBezTo>
                <a:lnTo>
                  <a:pt x="196381" y="178897"/>
                </a:lnTo>
                <a:cubicBezTo>
                  <a:pt x="199272" y="181857"/>
                  <a:pt x="203952" y="181857"/>
                  <a:pt x="206843" y="178966"/>
                </a:cubicBezTo>
                <a:lnTo>
                  <a:pt x="295156" y="91410"/>
                </a:lnTo>
                <a:cubicBezTo>
                  <a:pt x="298116" y="88519"/>
                  <a:pt x="298116" y="83838"/>
                  <a:pt x="295225" y="80947"/>
                </a:cubicBezTo>
                <a:lnTo>
                  <a:pt x="277810" y="63395"/>
                </a:lnTo>
                <a:cubicBezTo>
                  <a:pt x="276365" y="61915"/>
                  <a:pt x="274472" y="61175"/>
                  <a:pt x="272579" y="61166"/>
                </a:cubicBezTo>
                <a:close/>
                <a:moveTo>
                  <a:pt x="110409" y="0"/>
                </a:moveTo>
                <a:lnTo>
                  <a:pt x="330192" y="0"/>
                </a:lnTo>
                <a:cubicBezTo>
                  <a:pt x="342444" y="0"/>
                  <a:pt x="352425" y="9912"/>
                  <a:pt x="352425" y="22233"/>
                </a:cubicBezTo>
                <a:lnTo>
                  <a:pt x="352425" y="242292"/>
                </a:lnTo>
                <a:lnTo>
                  <a:pt x="88107" y="242292"/>
                </a:lnTo>
                <a:lnTo>
                  <a:pt x="88107" y="22233"/>
                </a:lnTo>
                <a:cubicBezTo>
                  <a:pt x="88107" y="9981"/>
                  <a:pt x="98087" y="0"/>
                  <a:pt x="11040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5B8EF27D-A276-F94B-8080-C8E2F5E8D45A}"/>
              </a:ext>
            </a:extLst>
          </p:cNvPr>
          <p:cNvSpPr txBox="1"/>
          <p:nvPr/>
        </p:nvSpPr>
        <p:spPr>
          <a:xfrm>
            <a:off x="2448602" y="2234004"/>
            <a:ext cx="440530" cy="308372"/>
          </a:xfrm>
          <a:custGeom>
            <a:avLst/>
            <a:gdLst>
              <a:gd name="connsiteX0" fmla="*/ 220265 w 440530"/>
              <a:gd name="connsiteY0" fmla="*/ 220265 h 308372"/>
              <a:gd name="connsiteX1" fmla="*/ 264318 w 440530"/>
              <a:gd name="connsiteY1" fmla="*/ 264319 h 308372"/>
              <a:gd name="connsiteX2" fmla="*/ 220265 w 440530"/>
              <a:gd name="connsiteY2" fmla="*/ 308372 h 308372"/>
              <a:gd name="connsiteX3" fmla="*/ 176212 w 440530"/>
              <a:gd name="connsiteY3" fmla="*/ 264319 h 308372"/>
              <a:gd name="connsiteX4" fmla="*/ 220265 w 440530"/>
              <a:gd name="connsiteY4" fmla="*/ 220265 h 308372"/>
              <a:gd name="connsiteX5" fmla="*/ 220232 w 440530"/>
              <a:gd name="connsiteY5" fmla="*/ 110135 h 308372"/>
              <a:gd name="connsiteX6" fmla="*/ 359770 w 440530"/>
              <a:gd name="connsiteY6" fmla="*/ 162728 h 308372"/>
              <a:gd name="connsiteX7" fmla="*/ 360155 w 440530"/>
              <a:gd name="connsiteY7" fmla="*/ 178663 h 308372"/>
              <a:gd name="connsiteX8" fmla="*/ 336449 w 440530"/>
              <a:gd name="connsiteY8" fmla="*/ 202059 h 308372"/>
              <a:gd name="connsiteX9" fmla="*/ 321271 w 440530"/>
              <a:gd name="connsiteY9" fmla="*/ 202610 h 308372"/>
              <a:gd name="connsiteX10" fmla="*/ 119253 w 440530"/>
              <a:gd name="connsiteY10" fmla="*/ 202610 h 308372"/>
              <a:gd name="connsiteX11" fmla="*/ 104076 w 440530"/>
              <a:gd name="connsiteY11" fmla="*/ 202059 h 308372"/>
              <a:gd name="connsiteX12" fmla="*/ 80369 w 440530"/>
              <a:gd name="connsiteY12" fmla="*/ 178663 h 308372"/>
              <a:gd name="connsiteX13" fmla="*/ 80762 w 440530"/>
              <a:gd name="connsiteY13" fmla="*/ 162728 h 308372"/>
              <a:gd name="connsiteX14" fmla="*/ 220232 w 440530"/>
              <a:gd name="connsiteY14" fmla="*/ 110135 h 308372"/>
              <a:gd name="connsiteX15" fmla="*/ 220247 w 440530"/>
              <a:gd name="connsiteY15" fmla="*/ 0 h 308372"/>
              <a:gd name="connsiteX16" fmla="*/ 437027 w 440530"/>
              <a:gd name="connsiteY16" fmla="*/ 84582 h 308372"/>
              <a:gd name="connsiteX17" fmla="*/ 437274 w 440530"/>
              <a:gd name="connsiteY17" fmla="*/ 100400 h 308372"/>
              <a:gd name="connsiteX18" fmla="*/ 413706 w 440530"/>
              <a:gd name="connsiteY18" fmla="*/ 123782 h 308372"/>
              <a:gd name="connsiteX19" fmla="*/ 398287 w 440530"/>
              <a:gd name="connsiteY19" fmla="*/ 124044 h 308372"/>
              <a:gd name="connsiteX20" fmla="*/ 42249 w 440530"/>
              <a:gd name="connsiteY20" fmla="*/ 124044 h 308372"/>
              <a:gd name="connsiteX21" fmla="*/ 26831 w 440530"/>
              <a:gd name="connsiteY21" fmla="*/ 123782 h 308372"/>
              <a:gd name="connsiteX22" fmla="*/ 3262 w 440530"/>
              <a:gd name="connsiteY22" fmla="*/ 100400 h 308372"/>
              <a:gd name="connsiteX23" fmla="*/ 3503 w 440530"/>
              <a:gd name="connsiteY23" fmla="*/ 84582 h 308372"/>
              <a:gd name="connsiteX24" fmla="*/ 220247 w 440530"/>
              <a:gd name="connsiteY24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40530" h="308372">
                <a:moveTo>
                  <a:pt x="220265" y="220265"/>
                </a:moveTo>
                <a:cubicBezTo>
                  <a:pt x="244597" y="220265"/>
                  <a:pt x="264318" y="239986"/>
                  <a:pt x="264318" y="264319"/>
                </a:cubicBezTo>
                <a:cubicBezTo>
                  <a:pt x="264318" y="288651"/>
                  <a:pt x="244597" y="308372"/>
                  <a:pt x="220265" y="308372"/>
                </a:cubicBezTo>
                <a:cubicBezTo>
                  <a:pt x="195933" y="308372"/>
                  <a:pt x="176212" y="288651"/>
                  <a:pt x="176212" y="264319"/>
                </a:cubicBezTo>
                <a:cubicBezTo>
                  <a:pt x="176212" y="239986"/>
                  <a:pt x="195933" y="220265"/>
                  <a:pt x="220265" y="220265"/>
                </a:cubicBezTo>
                <a:close/>
                <a:moveTo>
                  <a:pt x="220232" y="110135"/>
                </a:moveTo>
                <a:cubicBezTo>
                  <a:pt x="270161" y="110126"/>
                  <a:pt x="320101" y="127647"/>
                  <a:pt x="359770" y="162728"/>
                </a:cubicBezTo>
                <a:cubicBezTo>
                  <a:pt x="364512" y="166920"/>
                  <a:pt x="364671" y="174216"/>
                  <a:pt x="360155" y="178663"/>
                </a:cubicBezTo>
                <a:lnTo>
                  <a:pt x="336449" y="202059"/>
                </a:lnTo>
                <a:cubicBezTo>
                  <a:pt x="332319" y="206141"/>
                  <a:pt x="325670" y="206409"/>
                  <a:pt x="321271" y="202610"/>
                </a:cubicBezTo>
                <a:cubicBezTo>
                  <a:pt x="263624" y="152768"/>
                  <a:pt x="177039" y="152658"/>
                  <a:pt x="119253" y="202610"/>
                </a:cubicBezTo>
                <a:cubicBezTo>
                  <a:pt x="114855" y="206409"/>
                  <a:pt x="108206" y="206134"/>
                  <a:pt x="104076" y="202059"/>
                </a:cubicBezTo>
                <a:lnTo>
                  <a:pt x="80369" y="178663"/>
                </a:lnTo>
                <a:cubicBezTo>
                  <a:pt x="75861" y="174216"/>
                  <a:pt x="76012" y="166927"/>
                  <a:pt x="80762" y="162728"/>
                </a:cubicBezTo>
                <a:cubicBezTo>
                  <a:pt x="120386" y="127685"/>
                  <a:pt x="170303" y="110145"/>
                  <a:pt x="220232" y="110135"/>
                </a:cubicBezTo>
                <a:close/>
                <a:moveTo>
                  <a:pt x="220247" y="0"/>
                </a:moveTo>
                <a:cubicBezTo>
                  <a:pt x="298146" y="-5"/>
                  <a:pt x="376051" y="28183"/>
                  <a:pt x="437027" y="84582"/>
                </a:cubicBezTo>
                <a:cubicBezTo>
                  <a:pt x="441611" y="88822"/>
                  <a:pt x="441701" y="96001"/>
                  <a:pt x="437274" y="100400"/>
                </a:cubicBezTo>
                <a:lnTo>
                  <a:pt x="413706" y="123782"/>
                </a:lnTo>
                <a:cubicBezTo>
                  <a:pt x="409480" y="127974"/>
                  <a:pt x="402679" y="128070"/>
                  <a:pt x="398287" y="124044"/>
                </a:cubicBezTo>
                <a:cubicBezTo>
                  <a:pt x="297826" y="32007"/>
                  <a:pt x="142690" y="32028"/>
                  <a:pt x="42249" y="124044"/>
                </a:cubicBezTo>
                <a:cubicBezTo>
                  <a:pt x="37857" y="128070"/>
                  <a:pt x="31057" y="127981"/>
                  <a:pt x="26831" y="123782"/>
                </a:cubicBezTo>
                <a:lnTo>
                  <a:pt x="3262" y="100400"/>
                </a:lnTo>
                <a:cubicBezTo>
                  <a:pt x="-1171" y="96001"/>
                  <a:pt x="-1082" y="88822"/>
                  <a:pt x="3503" y="84582"/>
                </a:cubicBezTo>
                <a:cubicBezTo>
                  <a:pt x="64454" y="28204"/>
                  <a:pt x="142348" y="5"/>
                  <a:pt x="22024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DAA87FCA-ACF9-A84D-90A1-E1D95921E0F6}"/>
              </a:ext>
            </a:extLst>
          </p:cNvPr>
          <p:cNvSpPr txBox="1"/>
          <p:nvPr/>
        </p:nvSpPr>
        <p:spPr>
          <a:xfrm>
            <a:off x="7617918" y="2212030"/>
            <a:ext cx="352425" cy="352373"/>
          </a:xfrm>
          <a:custGeom>
            <a:avLst/>
            <a:gdLst>
              <a:gd name="connsiteX0" fmla="*/ 297359 w 352425"/>
              <a:gd name="connsiteY0" fmla="*/ 305567 h 352373"/>
              <a:gd name="connsiteX1" fmla="*/ 283592 w 352425"/>
              <a:gd name="connsiteY1" fmla="*/ 319333 h 352373"/>
              <a:gd name="connsiteX2" fmla="*/ 297359 w 352425"/>
              <a:gd name="connsiteY2" fmla="*/ 333100 h 352373"/>
              <a:gd name="connsiteX3" fmla="*/ 311125 w 352425"/>
              <a:gd name="connsiteY3" fmla="*/ 319333 h 352373"/>
              <a:gd name="connsiteX4" fmla="*/ 297359 w 352425"/>
              <a:gd name="connsiteY4" fmla="*/ 305567 h 352373"/>
              <a:gd name="connsiteX5" fmla="*/ 253306 w 352425"/>
              <a:gd name="connsiteY5" fmla="*/ 305567 h 352373"/>
              <a:gd name="connsiteX6" fmla="*/ 239539 w 352425"/>
              <a:gd name="connsiteY6" fmla="*/ 319333 h 352373"/>
              <a:gd name="connsiteX7" fmla="*/ 253306 w 352425"/>
              <a:gd name="connsiteY7" fmla="*/ 333100 h 352373"/>
              <a:gd name="connsiteX8" fmla="*/ 267072 w 352425"/>
              <a:gd name="connsiteY8" fmla="*/ 319333 h 352373"/>
              <a:gd name="connsiteX9" fmla="*/ 253306 w 352425"/>
              <a:gd name="connsiteY9" fmla="*/ 305567 h 352373"/>
              <a:gd name="connsiteX10" fmla="*/ 16520 w 352425"/>
              <a:gd name="connsiteY10" fmla="*/ 242240 h 352373"/>
              <a:gd name="connsiteX11" fmla="*/ 110133 w 352425"/>
              <a:gd name="connsiteY11" fmla="*/ 242240 h 352373"/>
              <a:gd name="connsiteX12" fmla="*/ 110133 w 352425"/>
              <a:gd name="connsiteY12" fmla="*/ 247747 h 352373"/>
              <a:gd name="connsiteX13" fmla="*/ 148680 w 352425"/>
              <a:gd name="connsiteY13" fmla="*/ 286294 h 352373"/>
              <a:gd name="connsiteX14" fmla="*/ 203746 w 352425"/>
              <a:gd name="connsiteY14" fmla="*/ 286294 h 352373"/>
              <a:gd name="connsiteX15" fmla="*/ 242292 w 352425"/>
              <a:gd name="connsiteY15" fmla="*/ 247747 h 352373"/>
              <a:gd name="connsiteX16" fmla="*/ 242292 w 352425"/>
              <a:gd name="connsiteY16" fmla="*/ 242240 h 352373"/>
              <a:gd name="connsiteX17" fmla="*/ 335905 w 352425"/>
              <a:gd name="connsiteY17" fmla="*/ 242240 h 352373"/>
              <a:gd name="connsiteX18" fmla="*/ 352425 w 352425"/>
              <a:gd name="connsiteY18" fmla="*/ 258760 h 352373"/>
              <a:gd name="connsiteX19" fmla="*/ 352425 w 352425"/>
              <a:gd name="connsiteY19" fmla="*/ 335853 h 352373"/>
              <a:gd name="connsiteX20" fmla="*/ 335905 w 352425"/>
              <a:gd name="connsiteY20" fmla="*/ 352373 h 352373"/>
              <a:gd name="connsiteX21" fmla="*/ 16520 w 352425"/>
              <a:gd name="connsiteY21" fmla="*/ 352373 h 352373"/>
              <a:gd name="connsiteX22" fmla="*/ 0 w 352425"/>
              <a:gd name="connsiteY22" fmla="*/ 335853 h 352373"/>
              <a:gd name="connsiteX23" fmla="*/ 0 w 352425"/>
              <a:gd name="connsiteY23" fmla="*/ 258760 h 352373"/>
              <a:gd name="connsiteX24" fmla="*/ 16520 w 352425"/>
              <a:gd name="connsiteY24" fmla="*/ 242240 h 352373"/>
              <a:gd name="connsiteX25" fmla="*/ 176178 w 352425"/>
              <a:gd name="connsiteY25" fmla="*/ 0 h 352373"/>
              <a:gd name="connsiteX26" fmla="*/ 185574 w 352425"/>
              <a:gd name="connsiteY26" fmla="*/ 3872 h 352373"/>
              <a:gd name="connsiteX27" fmla="*/ 290338 w 352425"/>
              <a:gd name="connsiteY27" fmla="*/ 108636 h 352373"/>
              <a:gd name="connsiteX28" fmla="*/ 280633 w 352425"/>
              <a:gd name="connsiteY28" fmla="*/ 132108 h 352373"/>
              <a:gd name="connsiteX29" fmla="*/ 220266 w 352425"/>
              <a:gd name="connsiteY29" fmla="*/ 132108 h 352373"/>
              <a:gd name="connsiteX30" fmla="*/ 220266 w 352425"/>
              <a:gd name="connsiteY30" fmla="*/ 247747 h 352373"/>
              <a:gd name="connsiteX31" fmla="*/ 203746 w 352425"/>
              <a:gd name="connsiteY31" fmla="*/ 264267 h 352373"/>
              <a:gd name="connsiteX32" fmla="*/ 148680 w 352425"/>
              <a:gd name="connsiteY32" fmla="*/ 264267 h 352373"/>
              <a:gd name="connsiteX33" fmla="*/ 132160 w 352425"/>
              <a:gd name="connsiteY33" fmla="*/ 247747 h 352373"/>
              <a:gd name="connsiteX34" fmla="*/ 132160 w 352425"/>
              <a:gd name="connsiteY34" fmla="*/ 132108 h 352373"/>
              <a:gd name="connsiteX35" fmla="*/ 71793 w 352425"/>
              <a:gd name="connsiteY35" fmla="*/ 132108 h 352373"/>
              <a:gd name="connsiteX36" fmla="*/ 62088 w 352425"/>
              <a:gd name="connsiteY36" fmla="*/ 108636 h 352373"/>
              <a:gd name="connsiteX37" fmla="*/ 166782 w 352425"/>
              <a:gd name="connsiteY37" fmla="*/ 3872 h 352373"/>
              <a:gd name="connsiteX38" fmla="*/ 176178 w 352425"/>
              <a:gd name="connsiteY38" fmla="*/ 0 h 352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2425" h="352373">
                <a:moveTo>
                  <a:pt x="297359" y="305567"/>
                </a:moveTo>
                <a:cubicBezTo>
                  <a:pt x="289787" y="305567"/>
                  <a:pt x="283592" y="311762"/>
                  <a:pt x="283592" y="319333"/>
                </a:cubicBezTo>
                <a:cubicBezTo>
                  <a:pt x="283592" y="326905"/>
                  <a:pt x="289787" y="333100"/>
                  <a:pt x="297359" y="333100"/>
                </a:cubicBezTo>
                <a:cubicBezTo>
                  <a:pt x="304930" y="333100"/>
                  <a:pt x="311125" y="326905"/>
                  <a:pt x="311125" y="319333"/>
                </a:cubicBezTo>
                <a:cubicBezTo>
                  <a:pt x="311125" y="311762"/>
                  <a:pt x="304930" y="305567"/>
                  <a:pt x="297359" y="305567"/>
                </a:cubicBezTo>
                <a:close/>
                <a:moveTo>
                  <a:pt x="253306" y="305567"/>
                </a:moveTo>
                <a:cubicBezTo>
                  <a:pt x="245734" y="305567"/>
                  <a:pt x="239539" y="311762"/>
                  <a:pt x="239539" y="319333"/>
                </a:cubicBezTo>
                <a:cubicBezTo>
                  <a:pt x="239539" y="326905"/>
                  <a:pt x="245734" y="333100"/>
                  <a:pt x="253306" y="333100"/>
                </a:cubicBezTo>
                <a:cubicBezTo>
                  <a:pt x="260877" y="333100"/>
                  <a:pt x="267072" y="326905"/>
                  <a:pt x="267072" y="319333"/>
                </a:cubicBezTo>
                <a:cubicBezTo>
                  <a:pt x="267072" y="311762"/>
                  <a:pt x="260877" y="305567"/>
                  <a:pt x="253306" y="305567"/>
                </a:cubicBezTo>
                <a:close/>
                <a:moveTo>
                  <a:pt x="16520" y="242240"/>
                </a:moveTo>
                <a:lnTo>
                  <a:pt x="110133" y="242240"/>
                </a:lnTo>
                <a:lnTo>
                  <a:pt x="110133" y="247747"/>
                </a:lnTo>
                <a:cubicBezTo>
                  <a:pt x="110133" y="269017"/>
                  <a:pt x="127410" y="286294"/>
                  <a:pt x="148680" y="286294"/>
                </a:cubicBezTo>
                <a:lnTo>
                  <a:pt x="203746" y="286294"/>
                </a:lnTo>
                <a:cubicBezTo>
                  <a:pt x="225016" y="286294"/>
                  <a:pt x="242292" y="269017"/>
                  <a:pt x="242292" y="247747"/>
                </a:cubicBezTo>
                <a:lnTo>
                  <a:pt x="242292" y="242240"/>
                </a:lnTo>
                <a:lnTo>
                  <a:pt x="335905" y="242240"/>
                </a:lnTo>
                <a:cubicBezTo>
                  <a:pt x="345060" y="242240"/>
                  <a:pt x="352425" y="249606"/>
                  <a:pt x="352425" y="258760"/>
                </a:cubicBezTo>
                <a:lnTo>
                  <a:pt x="352425" y="335853"/>
                </a:lnTo>
                <a:cubicBezTo>
                  <a:pt x="352425" y="345008"/>
                  <a:pt x="345060" y="352373"/>
                  <a:pt x="335905" y="352373"/>
                </a:cubicBezTo>
                <a:lnTo>
                  <a:pt x="16520" y="352373"/>
                </a:lnTo>
                <a:cubicBezTo>
                  <a:pt x="7366" y="352373"/>
                  <a:pt x="0" y="345008"/>
                  <a:pt x="0" y="335853"/>
                </a:cubicBezTo>
                <a:lnTo>
                  <a:pt x="0" y="258760"/>
                </a:lnTo>
                <a:cubicBezTo>
                  <a:pt x="0" y="249606"/>
                  <a:pt x="7366" y="242240"/>
                  <a:pt x="16520" y="242240"/>
                </a:cubicBezTo>
                <a:close/>
                <a:moveTo>
                  <a:pt x="176178" y="0"/>
                </a:moveTo>
                <a:cubicBezTo>
                  <a:pt x="179585" y="0"/>
                  <a:pt x="182993" y="1291"/>
                  <a:pt x="185574" y="3872"/>
                </a:cubicBezTo>
                <a:lnTo>
                  <a:pt x="290338" y="108636"/>
                </a:lnTo>
                <a:cubicBezTo>
                  <a:pt x="299011" y="117309"/>
                  <a:pt x="292885" y="132108"/>
                  <a:pt x="280633" y="132108"/>
                </a:cubicBezTo>
                <a:lnTo>
                  <a:pt x="220266" y="132108"/>
                </a:lnTo>
                <a:lnTo>
                  <a:pt x="220266" y="247747"/>
                </a:lnTo>
                <a:cubicBezTo>
                  <a:pt x="220266" y="256902"/>
                  <a:pt x="212901" y="264267"/>
                  <a:pt x="203746" y="264267"/>
                </a:cubicBezTo>
                <a:lnTo>
                  <a:pt x="148680" y="264267"/>
                </a:lnTo>
                <a:cubicBezTo>
                  <a:pt x="139525" y="264267"/>
                  <a:pt x="132160" y="256902"/>
                  <a:pt x="132160" y="247747"/>
                </a:cubicBezTo>
                <a:lnTo>
                  <a:pt x="132160" y="132108"/>
                </a:lnTo>
                <a:lnTo>
                  <a:pt x="71793" y="132108"/>
                </a:lnTo>
                <a:cubicBezTo>
                  <a:pt x="59541" y="132108"/>
                  <a:pt x="53414" y="117309"/>
                  <a:pt x="62088" y="108636"/>
                </a:cubicBezTo>
                <a:lnTo>
                  <a:pt x="166782" y="3872"/>
                </a:lnTo>
                <a:cubicBezTo>
                  <a:pt x="169364" y="1291"/>
                  <a:pt x="172771" y="0"/>
                  <a:pt x="1761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50796565-8D4A-6544-9D15-ACE97C1FBB41}"/>
              </a:ext>
            </a:extLst>
          </p:cNvPr>
          <p:cNvSpPr txBox="1"/>
          <p:nvPr/>
        </p:nvSpPr>
        <p:spPr>
          <a:xfrm>
            <a:off x="1674525" y="3010631"/>
            <a:ext cx="286364" cy="352425"/>
          </a:xfrm>
          <a:custGeom>
            <a:avLst/>
            <a:gdLst/>
            <a:ahLst/>
            <a:cxnLst/>
            <a:rect l="l" t="t" r="r" b="b"/>
            <a:pathLst>
              <a:path w="286364" h="352425">
                <a:moveTo>
                  <a:pt x="101873" y="0"/>
                </a:moveTo>
                <a:lnTo>
                  <a:pt x="184473" y="0"/>
                </a:lnTo>
                <a:cubicBezTo>
                  <a:pt x="189016" y="0"/>
                  <a:pt x="192733" y="3718"/>
                  <a:pt x="192733" y="8260"/>
                </a:cubicBezTo>
                <a:lnTo>
                  <a:pt x="192733" y="35793"/>
                </a:lnTo>
                <a:cubicBezTo>
                  <a:pt x="192733" y="40336"/>
                  <a:pt x="189016" y="44053"/>
                  <a:pt x="184473" y="44053"/>
                </a:cubicBezTo>
                <a:lnTo>
                  <a:pt x="165200" y="44053"/>
                </a:lnTo>
                <a:lnTo>
                  <a:pt x="165200" y="67801"/>
                </a:lnTo>
                <a:cubicBezTo>
                  <a:pt x="191012" y="71793"/>
                  <a:pt x="214553" y="82668"/>
                  <a:pt x="233826" y="98500"/>
                </a:cubicBezTo>
                <a:lnTo>
                  <a:pt x="252755" y="79571"/>
                </a:lnTo>
                <a:cubicBezTo>
                  <a:pt x="255991" y="76336"/>
                  <a:pt x="261222" y="76336"/>
                  <a:pt x="264457" y="79571"/>
                </a:cubicBezTo>
                <a:lnTo>
                  <a:pt x="283937" y="99051"/>
                </a:lnTo>
                <a:cubicBezTo>
                  <a:pt x="287172" y="102286"/>
                  <a:pt x="287172" y="107518"/>
                  <a:pt x="283937" y="110753"/>
                </a:cubicBezTo>
                <a:lnTo>
                  <a:pt x="263699" y="130989"/>
                </a:lnTo>
                <a:lnTo>
                  <a:pt x="263287" y="131403"/>
                </a:lnTo>
                <a:cubicBezTo>
                  <a:pt x="277879" y="153704"/>
                  <a:pt x="286346" y="180481"/>
                  <a:pt x="286346" y="209253"/>
                </a:cubicBezTo>
                <a:cubicBezTo>
                  <a:pt x="286346" y="288342"/>
                  <a:pt x="222262" y="352425"/>
                  <a:pt x="143173" y="352425"/>
                </a:cubicBezTo>
                <a:cubicBezTo>
                  <a:pt x="64084" y="352425"/>
                  <a:pt x="0" y="288342"/>
                  <a:pt x="0" y="209253"/>
                </a:cubicBezTo>
                <a:cubicBezTo>
                  <a:pt x="0" y="137666"/>
                  <a:pt x="52520" y="78332"/>
                  <a:pt x="121146" y="67801"/>
                </a:cubicBezTo>
                <a:lnTo>
                  <a:pt x="121146" y="44053"/>
                </a:lnTo>
                <a:lnTo>
                  <a:pt x="101873" y="44053"/>
                </a:lnTo>
                <a:cubicBezTo>
                  <a:pt x="97330" y="44053"/>
                  <a:pt x="93613" y="40336"/>
                  <a:pt x="93613" y="35793"/>
                </a:cubicBezTo>
                <a:lnTo>
                  <a:pt x="93613" y="8260"/>
                </a:lnTo>
                <a:cubicBezTo>
                  <a:pt x="93613" y="3718"/>
                  <a:pt x="97330" y="0"/>
                  <a:pt x="101873" y="0"/>
                </a:cubicBezTo>
                <a:close/>
                <a:moveTo>
                  <a:pt x="129406" y="121491"/>
                </a:moveTo>
                <a:cubicBezTo>
                  <a:pt x="124864" y="121491"/>
                  <a:pt x="121146" y="125208"/>
                  <a:pt x="121146" y="129750"/>
                </a:cubicBezTo>
                <a:lnTo>
                  <a:pt x="121146" y="234032"/>
                </a:lnTo>
                <a:cubicBezTo>
                  <a:pt x="121146" y="238575"/>
                  <a:pt x="124864" y="242292"/>
                  <a:pt x="129406" y="242292"/>
                </a:cubicBezTo>
                <a:lnTo>
                  <a:pt x="156940" y="242292"/>
                </a:lnTo>
                <a:cubicBezTo>
                  <a:pt x="161482" y="242292"/>
                  <a:pt x="165200" y="238575"/>
                  <a:pt x="165200" y="234032"/>
                </a:cubicBezTo>
                <a:lnTo>
                  <a:pt x="165200" y="129750"/>
                </a:lnTo>
                <a:cubicBezTo>
                  <a:pt x="165200" y="125208"/>
                  <a:pt x="161482" y="121491"/>
                  <a:pt x="156940" y="121491"/>
                </a:cubicBezTo>
                <a:lnTo>
                  <a:pt x="129406" y="1214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1CA9561A-CDD1-F740-90C2-0E4FBECB1638}"/>
              </a:ext>
            </a:extLst>
          </p:cNvPr>
          <p:cNvSpPr txBox="1"/>
          <p:nvPr/>
        </p:nvSpPr>
        <p:spPr>
          <a:xfrm>
            <a:off x="5055796" y="3010631"/>
            <a:ext cx="352425" cy="352425"/>
          </a:xfrm>
          <a:custGeom>
            <a:avLst/>
            <a:gdLst/>
            <a:ahLst/>
            <a:cxnLst/>
            <a:rect l="l" t="t" r="r" b="b"/>
            <a:pathLst>
              <a:path w="352425" h="352425">
                <a:moveTo>
                  <a:pt x="154436" y="0"/>
                </a:moveTo>
                <a:lnTo>
                  <a:pt x="154509" y="0"/>
                </a:lnTo>
                <a:lnTo>
                  <a:pt x="154540" y="0"/>
                </a:lnTo>
                <a:cubicBezTo>
                  <a:pt x="159552" y="0"/>
                  <a:pt x="166507" y="2868"/>
                  <a:pt x="170063" y="6400"/>
                </a:cubicBezTo>
                <a:lnTo>
                  <a:pt x="225354" y="61678"/>
                </a:lnTo>
                <a:lnTo>
                  <a:pt x="258260" y="28710"/>
                </a:lnTo>
                <a:cubicBezTo>
                  <a:pt x="261999" y="24974"/>
                  <a:pt x="269324" y="21941"/>
                  <a:pt x="274610" y="21941"/>
                </a:cubicBezTo>
                <a:cubicBezTo>
                  <a:pt x="279896" y="21941"/>
                  <a:pt x="287221" y="24974"/>
                  <a:pt x="290961" y="28710"/>
                </a:cubicBezTo>
                <a:lnTo>
                  <a:pt x="323663" y="61410"/>
                </a:lnTo>
                <a:cubicBezTo>
                  <a:pt x="327395" y="65151"/>
                  <a:pt x="330423" y="72476"/>
                  <a:pt x="330423" y="77760"/>
                </a:cubicBezTo>
                <a:cubicBezTo>
                  <a:pt x="330423" y="83044"/>
                  <a:pt x="327395" y="90369"/>
                  <a:pt x="323663" y="94110"/>
                </a:cubicBezTo>
                <a:lnTo>
                  <a:pt x="290757" y="127079"/>
                </a:lnTo>
                <a:lnTo>
                  <a:pt x="346037" y="182433"/>
                </a:lnTo>
                <a:cubicBezTo>
                  <a:pt x="349563" y="185968"/>
                  <a:pt x="352425" y="192891"/>
                  <a:pt x="352425" y="197884"/>
                </a:cubicBezTo>
                <a:cubicBezTo>
                  <a:pt x="352425" y="202912"/>
                  <a:pt x="349529" y="209869"/>
                  <a:pt x="345961" y="213412"/>
                </a:cubicBezTo>
                <a:lnTo>
                  <a:pt x="279397" y="279985"/>
                </a:lnTo>
                <a:cubicBezTo>
                  <a:pt x="275852" y="283517"/>
                  <a:pt x="268912" y="286385"/>
                  <a:pt x="263908" y="286385"/>
                </a:cubicBezTo>
                <a:cubicBezTo>
                  <a:pt x="258902" y="286385"/>
                  <a:pt x="251963" y="283517"/>
                  <a:pt x="248417" y="279985"/>
                </a:cubicBezTo>
                <a:lnTo>
                  <a:pt x="193127" y="224630"/>
                </a:lnTo>
                <a:lnTo>
                  <a:pt x="186317" y="231451"/>
                </a:lnTo>
                <a:cubicBezTo>
                  <a:pt x="192795" y="245717"/>
                  <a:pt x="198051" y="270010"/>
                  <a:pt x="198051" y="285677"/>
                </a:cubicBezTo>
                <a:cubicBezTo>
                  <a:pt x="198051" y="303794"/>
                  <a:pt x="191127" y="331468"/>
                  <a:pt x="182595" y="347450"/>
                </a:cubicBezTo>
                <a:cubicBezTo>
                  <a:pt x="179497" y="353301"/>
                  <a:pt x="171311" y="354054"/>
                  <a:pt x="166621" y="349376"/>
                </a:cubicBezTo>
                <a:lnTo>
                  <a:pt x="92613" y="275370"/>
                </a:lnTo>
                <a:lnTo>
                  <a:pt x="80361" y="287621"/>
                </a:lnTo>
                <a:cubicBezTo>
                  <a:pt x="80845" y="289418"/>
                  <a:pt x="81469" y="291064"/>
                  <a:pt x="81469" y="292989"/>
                </a:cubicBezTo>
                <a:lnTo>
                  <a:pt x="81469" y="292990"/>
                </a:lnTo>
                <a:cubicBezTo>
                  <a:pt x="81469" y="305150"/>
                  <a:pt x="71599" y="315020"/>
                  <a:pt x="59439" y="315020"/>
                </a:cubicBezTo>
                <a:cubicBezTo>
                  <a:pt x="47278" y="315020"/>
                  <a:pt x="37408" y="305150"/>
                  <a:pt x="37408" y="292990"/>
                </a:cubicBezTo>
                <a:cubicBezTo>
                  <a:pt x="37408" y="280829"/>
                  <a:pt x="47278" y="270960"/>
                  <a:pt x="59439" y="270960"/>
                </a:cubicBezTo>
                <a:cubicBezTo>
                  <a:pt x="61364" y="270960"/>
                  <a:pt x="63010" y="271583"/>
                  <a:pt x="64806" y="272067"/>
                </a:cubicBezTo>
                <a:lnTo>
                  <a:pt x="77058" y="259815"/>
                </a:lnTo>
                <a:lnTo>
                  <a:pt x="3051" y="185810"/>
                </a:lnTo>
                <a:cubicBezTo>
                  <a:pt x="-1629" y="181120"/>
                  <a:pt x="-876" y="172999"/>
                  <a:pt x="4976" y="169836"/>
                </a:cubicBezTo>
                <a:cubicBezTo>
                  <a:pt x="20959" y="161305"/>
                  <a:pt x="48633" y="154381"/>
                  <a:pt x="66750" y="154381"/>
                </a:cubicBezTo>
                <a:cubicBezTo>
                  <a:pt x="82418" y="154381"/>
                  <a:pt x="106713" y="159638"/>
                  <a:pt x="120979" y="166115"/>
                </a:cubicBezTo>
                <a:lnTo>
                  <a:pt x="127724" y="159370"/>
                </a:lnTo>
                <a:lnTo>
                  <a:pt x="72444" y="104017"/>
                </a:lnTo>
                <a:cubicBezTo>
                  <a:pt x="68912" y="100461"/>
                  <a:pt x="66046" y="93507"/>
                  <a:pt x="66046" y="88495"/>
                </a:cubicBezTo>
                <a:cubicBezTo>
                  <a:pt x="66046" y="83483"/>
                  <a:pt x="68912" y="76529"/>
                  <a:pt x="72444" y="72973"/>
                </a:cubicBezTo>
                <a:lnTo>
                  <a:pt x="139019" y="6400"/>
                </a:lnTo>
                <a:cubicBezTo>
                  <a:pt x="142540" y="2867"/>
                  <a:pt x="149448" y="0"/>
                  <a:pt x="154436" y="0"/>
                </a:cubicBezTo>
                <a:close/>
                <a:moveTo>
                  <a:pt x="154509" y="37659"/>
                </a:moveTo>
                <a:lnTo>
                  <a:pt x="103703" y="88463"/>
                </a:lnTo>
                <a:lnTo>
                  <a:pt x="151131" y="135899"/>
                </a:lnTo>
                <a:lnTo>
                  <a:pt x="201947" y="85085"/>
                </a:lnTo>
                <a:lnTo>
                  <a:pt x="154509" y="37659"/>
                </a:lnTo>
                <a:close/>
                <a:moveTo>
                  <a:pt x="267349" y="150485"/>
                </a:moveTo>
                <a:lnTo>
                  <a:pt x="216534" y="201300"/>
                </a:lnTo>
                <a:lnTo>
                  <a:pt x="263972" y="248725"/>
                </a:lnTo>
                <a:lnTo>
                  <a:pt x="314777" y="197922"/>
                </a:lnTo>
                <a:lnTo>
                  <a:pt x="267349" y="1504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EAD69702-3900-F447-AD6D-974D09FAA2CB}"/>
              </a:ext>
            </a:extLst>
          </p:cNvPr>
          <p:cNvSpPr txBox="1"/>
          <p:nvPr/>
        </p:nvSpPr>
        <p:spPr>
          <a:xfrm>
            <a:off x="7623424" y="3016137"/>
            <a:ext cx="341412" cy="341412"/>
          </a:xfrm>
          <a:custGeom>
            <a:avLst/>
            <a:gdLst/>
            <a:ahLst/>
            <a:cxnLst/>
            <a:rect l="l" t="t" r="r" b="b"/>
            <a:pathLst>
              <a:path w="341412" h="341412">
                <a:moveTo>
                  <a:pt x="170706" y="0"/>
                </a:moveTo>
                <a:cubicBezTo>
                  <a:pt x="265007" y="0"/>
                  <a:pt x="341412" y="76405"/>
                  <a:pt x="341412" y="170706"/>
                </a:cubicBezTo>
                <a:cubicBezTo>
                  <a:pt x="341412" y="265007"/>
                  <a:pt x="265007" y="341412"/>
                  <a:pt x="170706" y="341412"/>
                </a:cubicBezTo>
                <a:cubicBezTo>
                  <a:pt x="76405" y="341412"/>
                  <a:pt x="0" y="265007"/>
                  <a:pt x="0" y="170706"/>
                </a:cubicBezTo>
                <a:cubicBezTo>
                  <a:pt x="0" y="76405"/>
                  <a:pt x="76405" y="0"/>
                  <a:pt x="170706" y="0"/>
                </a:cubicBezTo>
                <a:close/>
                <a:moveTo>
                  <a:pt x="120743" y="82587"/>
                </a:moveTo>
                <a:cubicBezTo>
                  <a:pt x="112292" y="82832"/>
                  <a:pt x="104626" y="89620"/>
                  <a:pt x="104626" y="99119"/>
                </a:cubicBezTo>
                <a:lnTo>
                  <a:pt x="104626" y="242292"/>
                </a:lnTo>
                <a:cubicBezTo>
                  <a:pt x="104626" y="255026"/>
                  <a:pt x="118324" y="262804"/>
                  <a:pt x="129200" y="256747"/>
                </a:cubicBezTo>
                <a:lnTo>
                  <a:pt x="250346" y="187226"/>
                </a:lnTo>
                <a:cubicBezTo>
                  <a:pt x="261634" y="180962"/>
                  <a:pt x="261634" y="164649"/>
                  <a:pt x="250346" y="158316"/>
                </a:cubicBezTo>
                <a:lnTo>
                  <a:pt x="129200" y="84664"/>
                </a:lnTo>
                <a:cubicBezTo>
                  <a:pt x="126463" y="83150"/>
                  <a:pt x="123559" y="82505"/>
                  <a:pt x="120743" y="825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D5ED5DB8-1891-C94D-9D59-8AFCD694FCE2}"/>
              </a:ext>
            </a:extLst>
          </p:cNvPr>
          <p:cNvSpPr txBox="1"/>
          <p:nvPr/>
        </p:nvSpPr>
        <p:spPr>
          <a:xfrm>
            <a:off x="2448601" y="3032657"/>
            <a:ext cx="440531" cy="308372"/>
          </a:xfrm>
          <a:custGeom>
            <a:avLst/>
            <a:gdLst/>
            <a:ahLst/>
            <a:cxnLst/>
            <a:rect l="l" t="t" r="r" b="b"/>
            <a:pathLst>
              <a:path w="440531" h="308372">
                <a:moveTo>
                  <a:pt x="55067" y="0"/>
                </a:moveTo>
                <a:lnTo>
                  <a:pt x="55067" y="88106"/>
                </a:lnTo>
                <a:lnTo>
                  <a:pt x="66080" y="88106"/>
                </a:lnTo>
                <a:lnTo>
                  <a:pt x="66080" y="0"/>
                </a:lnTo>
                <a:lnTo>
                  <a:pt x="66082" y="0"/>
                </a:lnTo>
                <a:cubicBezTo>
                  <a:pt x="151022" y="0"/>
                  <a:pt x="157736" y="72789"/>
                  <a:pt x="258812" y="93613"/>
                </a:cubicBezTo>
                <a:lnTo>
                  <a:pt x="116746" y="93613"/>
                </a:lnTo>
                <a:cubicBezTo>
                  <a:pt x="120969" y="96381"/>
                  <a:pt x="124846" y="100114"/>
                  <a:pt x="128255" y="104626"/>
                </a:cubicBezTo>
                <a:lnTo>
                  <a:pt x="324892" y="104626"/>
                </a:lnTo>
                <a:cubicBezTo>
                  <a:pt x="355025" y="104626"/>
                  <a:pt x="385283" y="110708"/>
                  <a:pt x="407907" y="121314"/>
                </a:cubicBezTo>
                <a:cubicBezTo>
                  <a:pt x="428336" y="130889"/>
                  <a:pt x="440531" y="143178"/>
                  <a:pt x="440531" y="154186"/>
                </a:cubicBezTo>
                <a:cubicBezTo>
                  <a:pt x="440531" y="165194"/>
                  <a:pt x="428336" y="177482"/>
                  <a:pt x="407907" y="187058"/>
                </a:cubicBezTo>
                <a:cubicBezTo>
                  <a:pt x="385283" y="197663"/>
                  <a:pt x="355025" y="203746"/>
                  <a:pt x="324892" y="203746"/>
                </a:cubicBezTo>
                <a:lnTo>
                  <a:pt x="128254" y="203746"/>
                </a:lnTo>
                <a:cubicBezTo>
                  <a:pt x="124845" y="208257"/>
                  <a:pt x="120968" y="211990"/>
                  <a:pt x="116745" y="214759"/>
                </a:cubicBezTo>
                <a:lnTo>
                  <a:pt x="258812" y="214759"/>
                </a:lnTo>
                <a:cubicBezTo>
                  <a:pt x="157736" y="235583"/>
                  <a:pt x="151022" y="308372"/>
                  <a:pt x="66082" y="308372"/>
                </a:cubicBezTo>
                <a:lnTo>
                  <a:pt x="66080" y="308372"/>
                </a:lnTo>
                <a:lnTo>
                  <a:pt x="66080" y="220265"/>
                </a:lnTo>
                <a:lnTo>
                  <a:pt x="55067" y="220265"/>
                </a:lnTo>
                <a:lnTo>
                  <a:pt x="55067" y="308372"/>
                </a:lnTo>
                <a:cubicBezTo>
                  <a:pt x="36819" y="308372"/>
                  <a:pt x="22027" y="288648"/>
                  <a:pt x="22027" y="264319"/>
                </a:cubicBezTo>
                <a:lnTo>
                  <a:pt x="22027" y="220265"/>
                </a:lnTo>
                <a:cubicBezTo>
                  <a:pt x="6071" y="220265"/>
                  <a:pt x="0" y="213371"/>
                  <a:pt x="0" y="203746"/>
                </a:cubicBezTo>
                <a:lnTo>
                  <a:pt x="0" y="176212"/>
                </a:lnTo>
                <a:cubicBezTo>
                  <a:pt x="0" y="166598"/>
                  <a:pt x="6059" y="159692"/>
                  <a:pt x="22027" y="159692"/>
                </a:cubicBezTo>
                <a:lnTo>
                  <a:pt x="22027" y="148679"/>
                </a:lnTo>
                <a:cubicBezTo>
                  <a:pt x="6071" y="148679"/>
                  <a:pt x="0" y="141784"/>
                  <a:pt x="0" y="132159"/>
                </a:cubicBezTo>
                <a:lnTo>
                  <a:pt x="0" y="104626"/>
                </a:lnTo>
                <a:cubicBezTo>
                  <a:pt x="0" y="95012"/>
                  <a:pt x="6059" y="88106"/>
                  <a:pt x="22027" y="88106"/>
                </a:cubicBezTo>
                <a:lnTo>
                  <a:pt x="22027" y="44053"/>
                </a:lnTo>
                <a:cubicBezTo>
                  <a:pt x="22027" y="19723"/>
                  <a:pt x="36819" y="0"/>
                  <a:pt x="55067" y="0"/>
                </a:cubicBezTo>
                <a:close/>
                <a:moveTo>
                  <a:pt x="335905" y="126653"/>
                </a:moveTo>
                <a:cubicBezTo>
                  <a:pt x="332866" y="126653"/>
                  <a:pt x="330399" y="129120"/>
                  <a:pt x="330399" y="132159"/>
                </a:cubicBezTo>
                <a:lnTo>
                  <a:pt x="330399" y="176212"/>
                </a:lnTo>
                <a:cubicBezTo>
                  <a:pt x="330399" y="179252"/>
                  <a:pt x="332866" y="181719"/>
                  <a:pt x="335905" y="181719"/>
                </a:cubicBezTo>
                <a:cubicBezTo>
                  <a:pt x="357892" y="181719"/>
                  <a:pt x="357869" y="126653"/>
                  <a:pt x="335905" y="1266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80FBBB3F-E36B-DB4F-8267-6F1EE34202DA}"/>
              </a:ext>
            </a:extLst>
          </p:cNvPr>
          <p:cNvSpPr txBox="1"/>
          <p:nvPr/>
        </p:nvSpPr>
        <p:spPr>
          <a:xfrm>
            <a:off x="5910043" y="3032657"/>
            <a:ext cx="352425" cy="308372"/>
          </a:xfrm>
          <a:custGeom>
            <a:avLst/>
            <a:gdLst>
              <a:gd name="connsiteX0" fmla="*/ 231279 w 352425"/>
              <a:gd name="connsiteY0" fmla="*/ 0 h 308372"/>
              <a:gd name="connsiteX1" fmla="*/ 319385 w 352425"/>
              <a:gd name="connsiteY1" fmla="*/ 0 h 308372"/>
              <a:gd name="connsiteX2" fmla="*/ 352425 w 352425"/>
              <a:gd name="connsiteY2" fmla="*/ 33040 h 308372"/>
              <a:gd name="connsiteX3" fmla="*/ 352425 w 352425"/>
              <a:gd name="connsiteY3" fmla="*/ 198239 h 308372"/>
              <a:gd name="connsiteX4" fmla="*/ 242292 w 352425"/>
              <a:gd name="connsiteY4" fmla="*/ 308372 h 308372"/>
              <a:gd name="connsiteX5" fmla="*/ 236786 w 352425"/>
              <a:gd name="connsiteY5" fmla="*/ 308372 h 308372"/>
              <a:gd name="connsiteX6" fmla="*/ 220266 w 352425"/>
              <a:gd name="connsiteY6" fmla="*/ 291852 h 308372"/>
              <a:gd name="connsiteX7" fmla="*/ 220266 w 352425"/>
              <a:gd name="connsiteY7" fmla="*/ 258812 h 308372"/>
              <a:gd name="connsiteX8" fmla="*/ 236786 w 352425"/>
              <a:gd name="connsiteY8" fmla="*/ 242292 h 308372"/>
              <a:gd name="connsiteX9" fmla="*/ 242292 w 352425"/>
              <a:gd name="connsiteY9" fmla="*/ 242292 h 308372"/>
              <a:gd name="connsiteX10" fmla="*/ 286346 w 352425"/>
              <a:gd name="connsiteY10" fmla="*/ 198239 h 308372"/>
              <a:gd name="connsiteX11" fmla="*/ 286346 w 352425"/>
              <a:gd name="connsiteY11" fmla="*/ 154186 h 308372"/>
              <a:gd name="connsiteX12" fmla="*/ 231279 w 352425"/>
              <a:gd name="connsiteY12" fmla="*/ 154186 h 308372"/>
              <a:gd name="connsiteX13" fmla="*/ 198239 w 352425"/>
              <a:gd name="connsiteY13" fmla="*/ 121146 h 308372"/>
              <a:gd name="connsiteX14" fmla="*/ 198239 w 352425"/>
              <a:gd name="connsiteY14" fmla="*/ 33040 h 308372"/>
              <a:gd name="connsiteX15" fmla="*/ 231279 w 352425"/>
              <a:gd name="connsiteY15" fmla="*/ 0 h 308372"/>
              <a:gd name="connsiteX16" fmla="*/ 33040 w 352425"/>
              <a:gd name="connsiteY16" fmla="*/ 0 h 308372"/>
              <a:gd name="connsiteX17" fmla="*/ 121146 w 352425"/>
              <a:gd name="connsiteY17" fmla="*/ 0 h 308372"/>
              <a:gd name="connsiteX18" fmla="*/ 154186 w 352425"/>
              <a:gd name="connsiteY18" fmla="*/ 33040 h 308372"/>
              <a:gd name="connsiteX19" fmla="*/ 154186 w 352425"/>
              <a:gd name="connsiteY19" fmla="*/ 198239 h 308372"/>
              <a:gd name="connsiteX20" fmla="*/ 44053 w 352425"/>
              <a:gd name="connsiteY20" fmla="*/ 308372 h 308372"/>
              <a:gd name="connsiteX21" fmla="*/ 38547 w 352425"/>
              <a:gd name="connsiteY21" fmla="*/ 308372 h 308372"/>
              <a:gd name="connsiteX22" fmla="*/ 22027 w 352425"/>
              <a:gd name="connsiteY22" fmla="*/ 291852 h 308372"/>
              <a:gd name="connsiteX23" fmla="*/ 22027 w 352425"/>
              <a:gd name="connsiteY23" fmla="*/ 258812 h 308372"/>
              <a:gd name="connsiteX24" fmla="*/ 38547 w 352425"/>
              <a:gd name="connsiteY24" fmla="*/ 242292 h 308372"/>
              <a:gd name="connsiteX25" fmla="*/ 44053 w 352425"/>
              <a:gd name="connsiteY25" fmla="*/ 242292 h 308372"/>
              <a:gd name="connsiteX26" fmla="*/ 88107 w 352425"/>
              <a:gd name="connsiteY26" fmla="*/ 198239 h 308372"/>
              <a:gd name="connsiteX27" fmla="*/ 88107 w 352425"/>
              <a:gd name="connsiteY27" fmla="*/ 154186 h 308372"/>
              <a:gd name="connsiteX28" fmla="*/ 33040 w 352425"/>
              <a:gd name="connsiteY28" fmla="*/ 154186 h 308372"/>
              <a:gd name="connsiteX29" fmla="*/ 0 w 352425"/>
              <a:gd name="connsiteY29" fmla="*/ 121146 h 308372"/>
              <a:gd name="connsiteX30" fmla="*/ 0 w 352425"/>
              <a:gd name="connsiteY30" fmla="*/ 33040 h 308372"/>
              <a:gd name="connsiteX31" fmla="*/ 33040 w 352425"/>
              <a:gd name="connsiteY31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52425" h="308372">
                <a:moveTo>
                  <a:pt x="231279" y="0"/>
                </a:moveTo>
                <a:lnTo>
                  <a:pt x="319385" y="0"/>
                </a:lnTo>
                <a:cubicBezTo>
                  <a:pt x="337626" y="0"/>
                  <a:pt x="352425" y="14799"/>
                  <a:pt x="352425" y="33040"/>
                </a:cubicBezTo>
                <a:lnTo>
                  <a:pt x="352425" y="198239"/>
                </a:lnTo>
                <a:cubicBezTo>
                  <a:pt x="352425" y="259088"/>
                  <a:pt x="303141" y="308372"/>
                  <a:pt x="242292" y="308372"/>
                </a:cubicBezTo>
                <a:lnTo>
                  <a:pt x="236786" y="308372"/>
                </a:lnTo>
                <a:cubicBezTo>
                  <a:pt x="227631" y="308372"/>
                  <a:pt x="220266" y="301006"/>
                  <a:pt x="220266" y="291852"/>
                </a:cubicBezTo>
                <a:lnTo>
                  <a:pt x="220266" y="258812"/>
                </a:lnTo>
                <a:cubicBezTo>
                  <a:pt x="220266" y="249657"/>
                  <a:pt x="227631" y="242292"/>
                  <a:pt x="236786" y="242292"/>
                </a:cubicBezTo>
                <a:lnTo>
                  <a:pt x="242292" y="242292"/>
                </a:lnTo>
                <a:cubicBezTo>
                  <a:pt x="266590" y="242292"/>
                  <a:pt x="286346" y="222537"/>
                  <a:pt x="286346" y="198239"/>
                </a:cubicBezTo>
                <a:lnTo>
                  <a:pt x="286346" y="154186"/>
                </a:lnTo>
                <a:lnTo>
                  <a:pt x="231279" y="154186"/>
                </a:lnTo>
                <a:cubicBezTo>
                  <a:pt x="213038" y="154186"/>
                  <a:pt x="198239" y="139387"/>
                  <a:pt x="198239" y="121146"/>
                </a:cubicBezTo>
                <a:lnTo>
                  <a:pt x="198239" y="33040"/>
                </a:lnTo>
                <a:cubicBezTo>
                  <a:pt x="198239" y="14799"/>
                  <a:pt x="213038" y="0"/>
                  <a:pt x="231279" y="0"/>
                </a:cubicBezTo>
                <a:close/>
                <a:moveTo>
                  <a:pt x="33040" y="0"/>
                </a:moveTo>
                <a:lnTo>
                  <a:pt x="121146" y="0"/>
                </a:lnTo>
                <a:cubicBezTo>
                  <a:pt x="139387" y="0"/>
                  <a:pt x="154186" y="14799"/>
                  <a:pt x="154186" y="33040"/>
                </a:cubicBezTo>
                <a:lnTo>
                  <a:pt x="154186" y="198239"/>
                </a:lnTo>
                <a:cubicBezTo>
                  <a:pt x="154186" y="259088"/>
                  <a:pt x="104902" y="308372"/>
                  <a:pt x="44053" y="308372"/>
                </a:cubicBezTo>
                <a:lnTo>
                  <a:pt x="38547" y="308372"/>
                </a:lnTo>
                <a:cubicBezTo>
                  <a:pt x="29392" y="308372"/>
                  <a:pt x="22027" y="301006"/>
                  <a:pt x="22027" y="291852"/>
                </a:cubicBezTo>
                <a:lnTo>
                  <a:pt x="22027" y="258812"/>
                </a:lnTo>
                <a:cubicBezTo>
                  <a:pt x="22027" y="249657"/>
                  <a:pt x="29392" y="242292"/>
                  <a:pt x="38547" y="242292"/>
                </a:cubicBezTo>
                <a:lnTo>
                  <a:pt x="44053" y="242292"/>
                </a:lnTo>
                <a:cubicBezTo>
                  <a:pt x="68351" y="242292"/>
                  <a:pt x="88107" y="222537"/>
                  <a:pt x="88107" y="198239"/>
                </a:cubicBezTo>
                <a:lnTo>
                  <a:pt x="88107" y="154186"/>
                </a:lnTo>
                <a:lnTo>
                  <a:pt x="33040" y="154186"/>
                </a:lnTo>
                <a:cubicBezTo>
                  <a:pt x="14799" y="154186"/>
                  <a:pt x="0" y="139387"/>
                  <a:pt x="0" y="121146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AA803AB7-C028-C442-BC97-5DA3E010024E}"/>
              </a:ext>
            </a:extLst>
          </p:cNvPr>
          <p:cNvSpPr txBox="1"/>
          <p:nvPr/>
        </p:nvSpPr>
        <p:spPr>
          <a:xfrm>
            <a:off x="6764291" y="3032657"/>
            <a:ext cx="352425" cy="308372"/>
          </a:xfrm>
          <a:custGeom>
            <a:avLst/>
            <a:gdLst>
              <a:gd name="connsiteX0" fmla="*/ 308372 w 352425"/>
              <a:gd name="connsiteY0" fmla="*/ 0 h 308372"/>
              <a:gd name="connsiteX1" fmla="*/ 313879 w 352425"/>
              <a:gd name="connsiteY1" fmla="*/ 0 h 308372"/>
              <a:gd name="connsiteX2" fmla="*/ 330399 w 352425"/>
              <a:gd name="connsiteY2" fmla="*/ 16520 h 308372"/>
              <a:gd name="connsiteX3" fmla="*/ 330399 w 352425"/>
              <a:gd name="connsiteY3" fmla="*/ 49560 h 308372"/>
              <a:gd name="connsiteX4" fmla="*/ 313879 w 352425"/>
              <a:gd name="connsiteY4" fmla="*/ 66080 h 308372"/>
              <a:gd name="connsiteX5" fmla="*/ 308372 w 352425"/>
              <a:gd name="connsiteY5" fmla="*/ 66080 h 308372"/>
              <a:gd name="connsiteX6" fmla="*/ 264319 w 352425"/>
              <a:gd name="connsiteY6" fmla="*/ 110133 h 308372"/>
              <a:gd name="connsiteX7" fmla="*/ 264319 w 352425"/>
              <a:gd name="connsiteY7" fmla="*/ 154186 h 308372"/>
              <a:gd name="connsiteX8" fmla="*/ 319385 w 352425"/>
              <a:gd name="connsiteY8" fmla="*/ 154186 h 308372"/>
              <a:gd name="connsiteX9" fmla="*/ 352425 w 352425"/>
              <a:gd name="connsiteY9" fmla="*/ 187226 h 308372"/>
              <a:gd name="connsiteX10" fmla="*/ 352425 w 352425"/>
              <a:gd name="connsiteY10" fmla="*/ 275332 h 308372"/>
              <a:gd name="connsiteX11" fmla="*/ 319385 w 352425"/>
              <a:gd name="connsiteY11" fmla="*/ 308372 h 308372"/>
              <a:gd name="connsiteX12" fmla="*/ 231279 w 352425"/>
              <a:gd name="connsiteY12" fmla="*/ 308372 h 308372"/>
              <a:gd name="connsiteX13" fmla="*/ 198239 w 352425"/>
              <a:gd name="connsiteY13" fmla="*/ 275332 h 308372"/>
              <a:gd name="connsiteX14" fmla="*/ 198239 w 352425"/>
              <a:gd name="connsiteY14" fmla="*/ 110133 h 308372"/>
              <a:gd name="connsiteX15" fmla="*/ 308372 w 352425"/>
              <a:gd name="connsiteY15" fmla="*/ 0 h 308372"/>
              <a:gd name="connsiteX16" fmla="*/ 110133 w 352425"/>
              <a:gd name="connsiteY16" fmla="*/ 0 h 308372"/>
              <a:gd name="connsiteX17" fmla="*/ 115640 w 352425"/>
              <a:gd name="connsiteY17" fmla="*/ 0 h 308372"/>
              <a:gd name="connsiteX18" fmla="*/ 132160 w 352425"/>
              <a:gd name="connsiteY18" fmla="*/ 16520 h 308372"/>
              <a:gd name="connsiteX19" fmla="*/ 132160 w 352425"/>
              <a:gd name="connsiteY19" fmla="*/ 49560 h 308372"/>
              <a:gd name="connsiteX20" fmla="*/ 115640 w 352425"/>
              <a:gd name="connsiteY20" fmla="*/ 66080 h 308372"/>
              <a:gd name="connsiteX21" fmla="*/ 110133 w 352425"/>
              <a:gd name="connsiteY21" fmla="*/ 66080 h 308372"/>
              <a:gd name="connsiteX22" fmla="*/ 66080 w 352425"/>
              <a:gd name="connsiteY22" fmla="*/ 110133 h 308372"/>
              <a:gd name="connsiteX23" fmla="*/ 66080 w 352425"/>
              <a:gd name="connsiteY23" fmla="*/ 154186 h 308372"/>
              <a:gd name="connsiteX24" fmla="*/ 121146 w 352425"/>
              <a:gd name="connsiteY24" fmla="*/ 154186 h 308372"/>
              <a:gd name="connsiteX25" fmla="*/ 154186 w 352425"/>
              <a:gd name="connsiteY25" fmla="*/ 187226 h 308372"/>
              <a:gd name="connsiteX26" fmla="*/ 154186 w 352425"/>
              <a:gd name="connsiteY26" fmla="*/ 275332 h 308372"/>
              <a:gd name="connsiteX27" fmla="*/ 121146 w 352425"/>
              <a:gd name="connsiteY27" fmla="*/ 308372 h 308372"/>
              <a:gd name="connsiteX28" fmla="*/ 33040 w 352425"/>
              <a:gd name="connsiteY28" fmla="*/ 308372 h 308372"/>
              <a:gd name="connsiteX29" fmla="*/ 0 w 352425"/>
              <a:gd name="connsiteY29" fmla="*/ 275332 h 308372"/>
              <a:gd name="connsiteX30" fmla="*/ 0 w 352425"/>
              <a:gd name="connsiteY30" fmla="*/ 110133 h 308372"/>
              <a:gd name="connsiteX31" fmla="*/ 110133 w 352425"/>
              <a:gd name="connsiteY31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52425" h="308372">
                <a:moveTo>
                  <a:pt x="308372" y="0"/>
                </a:moveTo>
                <a:lnTo>
                  <a:pt x="313879" y="0"/>
                </a:lnTo>
                <a:cubicBezTo>
                  <a:pt x="323033" y="0"/>
                  <a:pt x="330399" y="7365"/>
                  <a:pt x="330399" y="16520"/>
                </a:cubicBezTo>
                <a:lnTo>
                  <a:pt x="330399" y="49560"/>
                </a:lnTo>
                <a:cubicBezTo>
                  <a:pt x="330399" y="58714"/>
                  <a:pt x="323033" y="66080"/>
                  <a:pt x="313879" y="66080"/>
                </a:cubicBezTo>
                <a:lnTo>
                  <a:pt x="308372" y="66080"/>
                </a:lnTo>
                <a:cubicBezTo>
                  <a:pt x="284074" y="66080"/>
                  <a:pt x="264319" y="85835"/>
                  <a:pt x="264319" y="110133"/>
                </a:cubicBezTo>
                <a:lnTo>
                  <a:pt x="264319" y="154186"/>
                </a:lnTo>
                <a:lnTo>
                  <a:pt x="319385" y="154186"/>
                </a:lnTo>
                <a:cubicBezTo>
                  <a:pt x="337626" y="154186"/>
                  <a:pt x="352425" y="168985"/>
                  <a:pt x="352425" y="187226"/>
                </a:cubicBezTo>
                <a:lnTo>
                  <a:pt x="352425" y="275332"/>
                </a:lnTo>
                <a:cubicBezTo>
                  <a:pt x="352425" y="293573"/>
                  <a:pt x="337626" y="308372"/>
                  <a:pt x="319385" y="308372"/>
                </a:cubicBezTo>
                <a:lnTo>
                  <a:pt x="231279" y="308372"/>
                </a:lnTo>
                <a:cubicBezTo>
                  <a:pt x="213038" y="308372"/>
                  <a:pt x="198239" y="293573"/>
                  <a:pt x="198239" y="275332"/>
                </a:cubicBezTo>
                <a:lnTo>
                  <a:pt x="198239" y="110133"/>
                </a:lnTo>
                <a:cubicBezTo>
                  <a:pt x="198239" y="49284"/>
                  <a:pt x="247523" y="0"/>
                  <a:pt x="308372" y="0"/>
                </a:cubicBezTo>
                <a:close/>
                <a:moveTo>
                  <a:pt x="110133" y="0"/>
                </a:moveTo>
                <a:lnTo>
                  <a:pt x="115640" y="0"/>
                </a:lnTo>
                <a:cubicBezTo>
                  <a:pt x="124794" y="0"/>
                  <a:pt x="132160" y="7365"/>
                  <a:pt x="132160" y="16520"/>
                </a:cubicBezTo>
                <a:lnTo>
                  <a:pt x="132160" y="49560"/>
                </a:lnTo>
                <a:cubicBezTo>
                  <a:pt x="132160" y="58714"/>
                  <a:pt x="124794" y="66080"/>
                  <a:pt x="115640" y="66080"/>
                </a:cubicBezTo>
                <a:lnTo>
                  <a:pt x="110133" y="66080"/>
                </a:lnTo>
                <a:cubicBezTo>
                  <a:pt x="85835" y="66080"/>
                  <a:pt x="66080" y="85835"/>
                  <a:pt x="66080" y="110133"/>
                </a:cubicBezTo>
                <a:lnTo>
                  <a:pt x="66080" y="154186"/>
                </a:lnTo>
                <a:lnTo>
                  <a:pt x="121146" y="154186"/>
                </a:lnTo>
                <a:cubicBezTo>
                  <a:pt x="139387" y="154186"/>
                  <a:pt x="154186" y="168985"/>
                  <a:pt x="154186" y="187226"/>
                </a:cubicBezTo>
                <a:lnTo>
                  <a:pt x="154186" y="275332"/>
                </a:lnTo>
                <a:cubicBezTo>
                  <a:pt x="154186" y="293573"/>
                  <a:pt x="139387" y="308372"/>
                  <a:pt x="121146" y="308372"/>
                </a:cubicBezTo>
                <a:lnTo>
                  <a:pt x="33040" y="308372"/>
                </a:lnTo>
                <a:cubicBezTo>
                  <a:pt x="14799" y="308372"/>
                  <a:pt x="0" y="293573"/>
                  <a:pt x="0" y="275332"/>
                </a:cubicBezTo>
                <a:lnTo>
                  <a:pt x="0" y="110133"/>
                </a:lnTo>
                <a:cubicBezTo>
                  <a:pt x="0" y="49284"/>
                  <a:pt x="49284" y="0"/>
                  <a:pt x="1101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C2BC69F1-6F17-3742-91DA-8EF67EF855BA}"/>
              </a:ext>
            </a:extLst>
          </p:cNvPr>
          <p:cNvSpPr txBox="1"/>
          <p:nvPr/>
        </p:nvSpPr>
        <p:spPr>
          <a:xfrm>
            <a:off x="784556" y="3010631"/>
            <a:ext cx="352425" cy="352424"/>
          </a:xfrm>
          <a:custGeom>
            <a:avLst/>
            <a:gdLst>
              <a:gd name="connsiteX0" fmla="*/ 52313 w 352425"/>
              <a:gd name="connsiteY0" fmla="*/ 132159 h 352424"/>
              <a:gd name="connsiteX1" fmla="*/ 44053 w 352425"/>
              <a:gd name="connsiteY1" fmla="*/ 140419 h 352424"/>
              <a:gd name="connsiteX2" fmla="*/ 44053 w 352425"/>
              <a:gd name="connsiteY2" fmla="*/ 176212 h 352424"/>
              <a:gd name="connsiteX3" fmla="*/ 217512 w 352425"/>
              <a:gd name="connsiteY3" fmla="*/ 176212 h 352424"/>
              <a:gd name="connsiteX4" fmla="*/ 217512 w 352425"/>
              <a:gd name="connsiteY4" fmla="*/ 140419 h 352424"/>
              <a:gd name="connsiteX5" fmla="*/ 209252 w 352425"/>
              <a:gd name="connsiteY5" fmla="*/ 132159 h 352424"/>
              <a:gd name="connsiteX6" fmla="*/ 33040 w 352425"/>
              <a:gd name="connsiteY6" fmla="*/ 88106 h 352424"/>
              <a:gd name="connsiteX7" fmla="*/ 231279 w 352425"/>
              <a:gd name="connsiteY7" fmla="*/ 88106 h 352424"/>
              <a:gd name="connsiteX8" fmla="*/ 264319 w 352425"/>
              <a:gd name="connsiteY8" fmla="*/ 121145 h 352424"/>
              <a:gd name="connsiteX9" fmla="*/ 264319 w 352425"/>
              <a:gd name="connsiteY9" fmla="*/ 319384 h 352424"/>
              <a:gd name="connsiteX10" fmla="*/ 231279 w 352425"/>
              <a:gd name="connsiteY10" fmla="*/ 352424 h 352424"/>
              <a:gd name="connsiteX11" fmla="*/ 33040 w 352425"/>
              <a:gd name="connsiteY11" fmla="*/ 352424 h 352424"/>
              <a:gd name="connsiteX12" fmla="*/ 0 w 352425"/>
              <a:gd name="connsiteY12" fmla="*/ 319384 h 352424"/>
              <a:gd name="connsiteX13" fmla="*/ 0 w 352425"/>
              <a:gd name="connsiteY13" fmla="*/ 121145 h 352424"/>
              <a:gd name="connsiteX14" fmla="*/ 33040 w 352425"/>
              <a:gd name="connsiteY14" fmla="*/ 88106 h 352424"/>
              <a:gd name="connsiteX15" fmla="*/ 121146 w 352425"/>
              <a:gd name="connsiteY15" fmla="*/ 0 h 352424"/>
              <a:gd name="connsiteX16" fmla="*/ 319385 w 352425"/>
              <a:gd name="connsiteY16" fmla="*/ 0 h 352424"/>
              <a:gd name="connsiteX17" fmla="*/ 352425 w 352425"/>
              <a:gd name="connsiteY17" fmla="*/ 33040 h 352424"/>
              <a:gd name="connsiteX18" fmla="*/ 352425 w 352425"/>
              <a:gd name="connsiteY18" fmla="*/ 231279 h 352424"/>
              <a:gd name="connsiteX19" fmla="*/ 319385 w 352425"/>
              <a:gd name="connsiteY19" fmla="*/ 264319 h 352424"/>
              <a:gd name="connsiteX20" fmla="*/ 286345 w 352425"/>
              <a:gd name="connsiteY20" fmla="*/ 264319 h 352424"/>
              <a:gd name="connsiteX21" fmla="*/ 286345 w 352425"/>
              <a:gd name="connsiteY21" fmla="*/ 121146 h 352424"/>
              <a:gd name="connsiteX22" fmla="*/ 231279 w 352425"/>
              <a:gd name="connsiteY22" fmla="*/ 66080 h 352424"/>
              <a:gd name="connsiteX23" fmla="*/ 88106 w 352425"/>
              <a:gd name="connsiteY23" fmla="*/ 66080 h 352424"/>
              <a:gd name="connsiteX24" fmla="*/ 88106 w 352425"/>
              <a:gd name="connsiteY24" fmla="*/ 33040 h 352424"/>
              <a:gd name="connsiteX25" fmla="*/ 121146 w 352425"/>
              <a:gd name="connsiteY25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52425" h="352424">
                <a:moveTo>
                  <a:pt x="52313" y="132159"/>
                </a:moveTo>
                <a:cubicBezTo>
                  <a:pt x="47770" y="132159"/>
                  <a:pt x="44053" y="135876"/>
                  <a:pt x="44053" y="140419"/>
                </a:cubicBezTo>
                <a:lnTo>
                  <a:pt x="44053" y="176212"/>
                </a:lnTo>
                <a:lnTo>
                  <a:pt x="217512" y="176212"/>
                </a:lnTo>
                <a:lnTo>
                  <a:pt x="217512" y="140419"/>
                </a:lnTo>
                <a:cubicBezTo>
                  <a:pt x="217512" y="135876"/>
                  <a:pt x="213795" y="132159"/>
                  <a:pt x="209252" y="132159"/>
                </a:cubicBezTo>
                <a:close/>
                <a:moveTo>
                  <a:pt x="33040" y="88106"/>
                </a:moveTo>
                <a:lnTo>
                  <a:pt x="231279" y="88106"/>
                </a:lnTo>
                <a:cubicBezTo>
                  <a:pt x="249520" y="88106"/>
                  <a:pt x="264319" y="102905"/>
                  <a:pt x="264319" y="121145"/>
                </a:cubicBezTo>
                <a:lnTo>
                  <a:pt x="264319" y="319384"/>
                </a:lnTo>
                <a:cubicBezTo>
                  <a:pt x="264319" y="337625"/>
                  <a:pt x="249520" y="352424"/>
                  <a:pt x="231279" y="352424"/>
                </a:cubicBezTo>
                <a:lnTo>
                  <a:pt x="33040" y="352424"/>
                </a:lnTo>
                <a:cubicBezTo>
                  <a:pt x="14799" y="352424"/>
                  <a:pt x="0" y="337625"/>
                  <a:pt x="0" y="319384"/>
                </a:cubicBezTo>
                <a:lnTo>
                  <a:pt x="0" y="121145"/>
                </a:lnTo>
                <a:cubicBezTo>
                  <a:pt x="0" y="102905"/>
                  <a:pt x="14799" y="88106"/>
                  <a:pt x="33040" y="88106"/>
                </a:cubicBezTo>
                <a:close/>
                <a:moveTo>
                  <a:pt x="121146" y="0"/>
                </a:moveTo>
                <a:lnTo>
                  <a:pt x="319385" y="0"/>
                </a:lnTo>
                <a:cubicBezTo>
                  <a:pt x="337626" y="0"/>
                  <a:pt x="352425" y="14799"/>
                  <a:pt x="352425" y="33040"/>
                </a:cubicBezTo>
                <a:lnTo>
                  <a:pt x="352425" y="231279"/>
                </a:lnTo>
                <a:cubicBezTo>
                  <a:pt x="352425" y="249520"/>
                  <a:pt x="337626" y="264319"/>
                  <a:pt x="319385" y="264319"/>
                </a:cubicBezTo>
                <a:lnTo>
                  <a:pt x="286345" y="264319"/>
                </a:lnTo>
                <a:lnTo>
                  <a:pt x="286345" y="121146"/>
                </a:lnTo>
                <a:cubicBezTo>
                  <a:pt x="286345" y="90791"/>
                  <a:pt x="261634" y="66080"/>
                  <a:pt x="231279" y="66080"/>
                </a:cubicBezTo>
                <a:lnTo>
                  <a:pt x="88106" y="66080"/>
                </a:lnTo>
                <a:lnTo>
                  <a:pt x="88106" y="33040"/>
                </a:lnTo>
                <a:cubicBezTo>
                  <a:pt x="88106" y="14799"/>
                  <a:pt x="102905" y="0"/>
                  <a:pt x="12114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46441CD7-0715-4644-8409-0FD4712B6C87}"/>
              </a:ext>
            </a:extLst>
          </p:cNvPr>
          <p:cNvSpPr txBox="1"/>
          <p:nvPr/>
        </p:nvSpPr>
        <p:spPr>
          <a:xfrm>
            <a:off x="8449318" y="3032658"/>
            <a:ext cx="396478" cy="308371"/>
          </a:xfrm>
          <a:custGeom>
            <a:avLst/>
            <a:gdLst>
              <a:gd name="connsiteX0" fmla="*/ 356555 w 396478"/>
              <a:gd name="connsiteY0" fmla="*/ 88105 h 308371"/>
              <a:gd name="connsiteX1" fmla="*/ 392348 w 396478"/>
              <a:gd name="connsiteY1" fmla="*/ 88105 h 308371"/>
              <a:gd name="connsiteX2" fmla="*/ 396478 w 396478"/>
              <a:gd name="connsiteY2" fmla="*/ 92235 h 308371"/>
              <a:gd name="connsiteX3" fmla="*/ 396478 w 396478"/>
              <a:gd name="connsiteY3" fmla="*/ 128028 h 308371"/>
              <a:gd name="connsiteX4" fmla="*/ 392348 w 396478"/>
              <a:gd name="connsiteY4" fmla="*/ 132158 h 308371"/>
              <a:gd name="connsiteX5" fmla="*/ 374452 w 396478"/>
              <a:gd name="connsiteY5" fmla="*/ 132158 h 308371"/>
              <a:gd name="connsiteX6" fmla="*/ 374452 w 396478"/>
              <a:gd name="connsiteY6" fmla="*/ 154185 h 308371"/>
              <a:gd name="connsiteX7" fmla="*/ 374452 w 396478"/>
              <a:gd name="connsiteY7" fmla="*/ 264318 h 308371"/>
              <a:gd name="connsiteX8" fmla="*/ 392348 w 396478"/>
              <a:gd name="connsiteY8" fmla="*/ 264318 h 308371"/>
              <a:gd name="connsiteX9" fmla="*/ 396478 w 396478"/>
              <a:gd name="connsiteY9" fmla="*/ 268448 h 308371"/>
              <a:gd name="connsiteX10" fmla="*/ 396478 w 396478"/>
              <a:gd name="connsiteY10" fmla="*/ 304241 h 308371"/>
              <a:gd name="connsiteX11" fmla="*/ 392348 w 396478"/>
              <a:gd name="connsiteY11" fmla="*/ 308371 h 308371"/>
              <a:gd name="connsiteX12" fmla="*/ 356555 w 396478"/>
              <a:gd name="connsiteY12" fmla="*/ 308371 h 308371"/>
              <a:gd name="connsiteX13" fmla="*/ 352425 w 396478"/>
              <a:gd name="connsiteY13" fmla="*/ 304241 h 308371"/>
              <a:gd name="connsiteX14" fmla="*/ 352425 w 396478"/>
              <a:gd name="connsiteY14" fmla="*/ 286344 h 308371"/>
              <a:gd name="connsiteX15" fmla="*/ 154186 w 396478"/>
              <a:gd name="connsiteY15" fmla="*/ 286344 h 308371"/>
              <a:gd name="connsiteX16" fmla="*/ 154186 w 396478"/>
              <a:gd name="connsiteY16" fmla="*/ 304241 h 308371"/>
              <a:gd name="connsiteX17" fmla="*/ 150056 w 396478"/>
              <a:gd name="connsiteY17" fmla="*/ 308371 h 308371"/>
              <a:gd name="connsiteX18" fmla="*/ 114263 w 396478"/>
              <a:gd name="connsiteY18" fmla="*/ 308371 h 308371"/>
              <a:gd name="connsiteX19" fmla="*/ 110133 w 396478"/>
              <a:gd name="connsiteY19" fmla="*/ 304241 h 308371"/>
              <a:gd name="connsiteX20" fmla="*/ 110133 w 396478"/>
              <a:gd name="connsiteY20" fmla="*/ 268448 h 308371"/>
              <a:gd name="connsiteX21" fmla="*/ 114263 w 396478"/>
              <a:gd name="connsiteY21" fmla="*/ 264318 h 308371"/>
              <a:gd name="connsiteX22" fmla="*/ 132159 w 396478"/>
              <a:gd name="connsiteY22" fmla="*/ 264318 h 308371"/>
              <a:gd name="connsiteX23" fmla="*/ 132159 w 396478"/>
              <a:gd name="connsiteY23" fmla="*/ 214758 h 308371"/>
              <a:gd name="connsiteX24" fmla="*/ 225772 w 396478"/>
              <a:gd name="connsiteY24" fmla="*/ 214758 h 308371"/>
              <a:gd name="connsiteX25" fmla="*/ 225772 w 396478"/>
              <a:gd name="connsiteY25" fmla="*/ 220264 h 308371"/>
              <a:gd name="connsiteX26" fmla="*/ 242292 w 396478"/>
              <a:gd name="connsiteY26" fmla="*/ 236784 h 308371"/>
              <a:gd name="connsiteX27" fmla="*/ 286345 w 396478"/>
              <a:gd name="connsiteY27" fmla="*/ 236784 h 308371"/>
              <a:gd name="connsiteX28" fmla="*/ 302865 w 396478"/>
              <a:gd name="connsiteY28" fmla="*/ 220264 h 308371"/>
              <a:gd name="connsiteX29" fmla="*/ 302865 w 396478"/>
              <a:gd name="connsiteY29" fmla="*/ 176211 h 308371"/>
              <a:gd name="connsiteX30" fmla="*/ 286345 w 396478"/>
              <a:gd name="connsiteY30" fmla="*/ 159691 h 308371"/>
              <a:gd name="connsiteX31" fmla="*/ 280839 w 396478"/>
              <a:gd name="connsiteY31" fmla="*/ 159691 h 308371"/>
              <a:gd name="connsiteX32" fmla="*/ 280839 w 396478"/>
              <a:gd name="connsiteY32" fmla="*/ 110132 h 308371"/>
              <a:gd name="connsiteX33" fmla="*/ 352425 w 396478"/>
              <a:gd name="connsiteY33" fmla="*/ 110132 h 308371"/>
              <a:gd name="connsiteX34" fmla="*/ 352425 w 396478"/>
              <a:gd name="connsiteY34" fmla="*/ 92235 h 308371"/>
              <a:gd name="connsiteX35" fmla="*/ 356555 w 396478"/>
              <a:gd name="connsiteY35" fmla="*/ 88105 h 308371"/>
              <a:gd name="connsiteX36" fmla="*/ 4130 w 396478"/>
              <a:gd name="connsiteY36" fmla="*/ 0 h 308371"/>
              <a:gd name="connsiteX37" fmla="*/ 39923 w 396478"/>
              <a:gd name="connsiteY37" fmla="*/ 0 h 308371"/>
              <a:gd name="connsiteX38" fmla="*/ 44053 w 396478"/>
              <a:gd name="connsiteY38" fmla="*/ 4130 h 308371"/>
              <a:gd name="connsiteX39" fmla="*/ 44053 w 396478"/>
              <a:gd name="connsiteY39" fmla="*/ 22026 h 308371"/>
              <a:gd name="connsiteX40" fmla="*/ 242292 w 396478"/>
              <a:gd name="connsiteY40" fmla="*/ 22026 h 308371"/>
              <a:gd name="connsiteX41" fmla="*/ 242292 w 396478"/>
              <a:gd name="connsiteY41" fmla="*/ 4130 h 308371"/>
              <a:gd name="connsiteX42" fmla="*/ 246422 w 396478"/>
              <a:gd name="connsiteY42" fmla="*/ 0 h 308371"/>
              <a:gd name="connsiteX43" fmla="*/ 282215 w 396478"/>
              <a:gd name="connsiteY43" fmla="*/ 0 h 308371"/>
              <a:gd name="connsiteX44" fmla="*/ 286345 w 396478"/>
              <a:gd name="connsiteY44" fmla="*/ 4130 h 308371"/>
              <a:gd name="connsiteX45" fmla="*/ 286345 w 396478"/>
              <a:gd name="connsiteY45" fmla="*/ 39923 h 308371"/>
              <a:gd name="connsiteX46" fmla="*/ 282215 w 396478"/>
              <a:gd name="connsiteY46" fmla="*/ 44053 h 308371"/>
              <a:gd name="connsiteX47" fmla="*/ 264319 w 396478"/>
              <a:gd name="connsiteY47" fmla="*/ 44053 h 308371"/>
              <a:gd name="connsiteX48" fmla="*/ 264319 w 396478"/>
              <a:gd name="connsiteY48" fmla="*/ 176212 h 308371"/>
              <a:gd name="connsiteX49" fmla="*/ 282215 w 396478"/>
              <a:gd name="connsiteY49" fmla="*/ 176212 h 308371"/>
              <a:gd name="connsiteX50" fmla="*/ 286345 w 396478"/>
              <a:gd name="connsiteY50" fmla="*/ 180342 h 308371"/>
              <a:gd name="connsiteX51" fmla="*/ 286345 w 396478"/>
              <a:gd name="connsiteY51" fmla="*/ 216135 h 308371"/>
              <a:gd name="connsiteX52" fmla="*/ 282215 w 396478"/>
              <a:gd name="connsiteY52" fmla="*/ 220265 h 308371"/>
              <a:gd name="connsiteX53" fmla="*/ 246422 w 396478"/>
              <a:gd name="connsiteY53" fmla="*/ 220265 h 308371"/>
              <a:gd name="connsiteX54" fmla="*/ 242292 w 396478"/>
              <a:gd name="connsiteY54" fmla="*/ 216135 h 308371"/>
              <a:gd name="connsiteX55" fmla="*/ 242292 w 396478"/>
              <a:gd name="connsiteY55" fmla="*/ 198239 h 308371"/>
              <a:gd name="connsiteX56" fmla="*/ 44053 w 396478"/>
              <a:gd name="connsiteY56" fmla="*/ 198239 h 308371"/>
              <a:gd name="connsiteX57" fmla="*/ 44053 w 396478"/>
              <a:gd name="connsiteY57" fmla="*/ 216135 h 308371"/>
              <a:gd name="connsiteX58" fmla="*/ 39923 w 396478"/>
              <a:gd name="connsiteY58" fmla="*/ 220265 h 308371"/>
              <a:gd name="connsiteX59" fmla="*/ 4130 w 396478"/>
              <a:gd name="connsiteY59" fmla="*/ 220265 h 308371"/>
              <a:gd name="connsiteX60" fmla="*/ 0 w 396478"/>
              <a:gd name="connsiteY60" fmla="*/ 216135 h 308371"/>
              <a:gd name="connsiteX61" fmla="*/ 0 w 396478"/>
              <a:gd name="connsiteY61" fmla="*/ 180342 h 308371"/>
              <a:gd name="connsiteX62" fmla="*/ 4130 w 396478"/>
              <a:gd name="connsiteY62" fmla="*/ 176212 h 308371"/>
              <a:gd name="connsiteX63" fmla="*/ 22027 w 396478"/>
              <a:gd name="connsiteY63" fmla="*/ 176212 h 308371"/>
              <a:gd name="connsiteX64" fmla="*/ 22027 w 396478"/>
              <a:gd name="connsiteY64" fmla="*/ 44053 h 308371"/>
              <a:gd name="connsiteX65" fmla="*/ 4130 w 396478"/>
              <a:gd name="connsiteY65" fmla="*/ 44053 h 308371"/>
              <a:gd name="connsiteX66" fmla="*/ 0 w 396478"/>
              <a:gd name="connsiteY66" fmla="*/ 39923 h 308371"/>
              <a:gd name="connsiteX67" fmla="*/ 0 w 396478"/>
              <a:gd name="connsiteY67" fmla="*/ 4130 h 308371"/>
              <a:gd name="connsiteX68" fmla="*/ 4130 w 396478"/>
              <a:gd name="connsiteY68" fmla="*/ 0 h 30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96478" h="308371">
                <a:moveTo>
                  <a:pt x="356555" y="88105"/>
                </a:moveTo>
                <a:lnTo>
                  <a:pt x="392348" y="88105"/>
                </a:lnTo>
                <a:cubicBezTo>
                  <a:pt x="394628" y="88105"/>
                  <a:pt x="396478" y="89956"/>
                  <a:pt x="396478" y="92235"/>
                </a:cubicBezTo>
                <a:lnTo>
                  <a:pt x="396478" y="128028"/>
                </a:lnTo>
                <a:cubicBezTo>
                  <a:pt x="396478" y="130308"/>
                  <a:pt x="394628" y="132158"/>
                  <a:pt x="392348" y="132158"/>
                </a:cubicBezTo>
                <a:lnTo>
                  <a:pt x="374452" y="132158"/>
                </a:lnTo>
                <a:lnTo>
                  <a:pt x="374452" y="154185"/>
                </a:lnTo>
                <a:lnTo>
                  <a:pt x="374452" y="264318"/>
                </a:lnTo>
                <a:lnTo>
                  <a:pt x="392348" y="264318"/>
                </a:lnTo>
                <a:cubicBezTo>
                  <a:pt x="394628" y="264318"/>
                  <a:pt x="396478" y="266168"/>
                  <a:pt x="396478" y="268448"/>
                </a:cubicBezTo>
                <a:lnTo>
                  <a:pt x="396478" y="304241"/>
                </a:lnTo>
                <a:cubicBezTo>
                  <a:pt x="396478" y="306520"/>
                  <a:pt x="394628" y="308371"/>
                  <a:pt x="392348" y="308371"/>
                </a:cubicBezTo>
                <a:lnTo>
                  <a:pt x="356555" y="308371"/>
                </a:lnTo>
                <a:cubicBezTo>
                  <a:pt x="354276" y="308371"/>
                  <a:pt x="352425" y="306520"/>
                  <a:pt x="352425" y="304241"/>
                </a:cubicBezTo>
                <a:lnTo>
                  <a:pt x="352425" y="286344"/>
                </a:lnTo>
                <a:lnTo>
                  <a:pt x="154186" y="286344"/>
                </a:lnTo>
                <a:lnTo>
                  <a:pt x="154186" y="304241"/>
                </a:lnTo>
                <a:cubicBezTo>
                  <a:pt x="154186" y="306520"/>
                  <a:pt x="152335" y="308371"/>
                  <a:pt x="150056" y="308371"/>
                </a:cubicBezTo>
                <a:lnTo>
                  <a:pt x="114263" y="308371"/>
                </a:lnTo>
                <a:cubicBezTo>
                  <a:pt x="111983" y="308371"/>
                  <a:pt x="110133" y="306520"/>
                  <a:pt x="110133" y="304241"/>
                </a:cubicBezTo>
                <a:lnTo>
                  <a:pt x="110133" y="268448"/>
                </a:lnTo>
                <a:cubicBezTo>
                  <a:pt x="110133" y="266168"/>
                  <a:pt x="111983" y="264318"/>
                  <a:pt x="114263" y="264318"/>
                </a:cubicBezTo>
                <a:lnTo>
                  <a:pt x="132159" y="264318"/>
                </a:lnTo>
                <a:lnTo>
                  <a:pt x="132159" y="214758"/>
                </a:lnTo>
                <a:lnTo>
                  <a:pt x="225772" y="214758"/>
                </a:lnTo>
                <a:lnTo>
                  <a:pt x="225772" y="220264"/>
                </a:lnTo>
                <a:cubicBezTo>
                  <a:pt x="225772" y="229388"/>
                  <a:pt x="233168" y="236784"/>
                  <a:pt x="242292" y="236784"/>
                </a:cubicBezTo>
                <a:lnTo>
                  <a:pt x="286345" y="236784"/>
                </a:lnTo>
                <a:cubicBezTo>
                  <a:pt x="295469" y="236784"/>
                  <a:pt x="302865" y="229388"/>
                  <a:pt x="302865" y="220264"/>
                </a:cubicBezTo>
                <a:lnTo>
                  <a:pt x="302865" y="176211"/>
                </a:lnTo>
                <a:cubicBezTo>
                  <a:pt x="302865" y="167088"/>
                  <a:pt x="295469" y="159691"/>
                  <a:pt x="286345" y="159691"/>
                </a:cubicBezTo>
                <a:lnTo>
                  <a:pt x="280839" y="159691"/>
                </a:lnTo>
                <a:lnTo>
                  <a:pt x="280839" y="110132"/>
                </a:lnTo>
                <a:lnTo>
                  <a:pt x="352425" y="110132"/>
                </a:lnTo>
                <a:lnTo>
                  <a:pt x="352425" y="92235"/>
                </a:lnTo>
                <a:cubicBezTo>
                  <a:pt x="352425" y="89956"/>
                  <a:pt x="354276" y="88105"/>
                  <a:pt x="356555" y="88105"/>
                </a:cubicBezTo>
                <a:close/>
                <a:moveTo>
                  <a:pt x="4130" y="0"/>
                </a:moveTo>
                <a:lnTo>
                  <a:pt x="39923" y="0"/>
                </a:lnTo>
                <a:cubicBezTo>
                  <a:pt x="42203" y="0"/>
                  <a:pt x="44053" y="1850"/>
                  <a:pt x="44053" y="4130"/>
                </a:cubicBezTo>
                <a:lnTo>
                  <a:pt x="44053" y="22026"/>
                </a:lnTo>
                <a:lnTo>
                  <a:pt x="242292" y="22026"/>
                </a:lnTo>
                <a:lnTo>
                  <a:pt x="242292" y="4130"/>
                </a:lnTo>
                <a:cubicBezTo>
                  <a:pt x="242292" y="1850"/>
                  <a:pt x="244143" y="0"/>
                  <a:pt x="246422" y="0"/>
                </a:cubicBezTo>
                <a:lnTo>
                  <a:pt x="282215" y="0"/>
                </a:lnTo>
                <a:cubicBezTo>
                  <a:pt x="284495" y="0"/>
                  <a:pt x="286345" y="1850"/>
                  <a:pt x="286345" y="4130"/>
                </a:cubicBezTo>
                <a:lnTo>
                  <a:pt x="286345" y="39923"/>
                </a:lnTo>
                <a:cubicBezTo>
                  <a:pt x="286345" y="42202"/>
                  <a:pt x="284495" y="44053"/>
                  <a:pt x="282215" y="44053"/>
                </a:cubicBezTo>
                <a:lnTo>
                  <a:pt x="264319" y="44053"/>
                </a:lnTo>
                <a:lnTo>
                  <a:pt x="264319" y="176212"/>
                </a:lnTo>
                <a:lnTo>
                  <a:pt x="282215" y="176212"/>
                </a:lnTo>
                <a:cubicBezTo>
                  <a:pt x="284495" y="176212"/>
                  <a:pt x="286345" y="178063"/>
                  <a:pt x="286345" y="180342"/>
                </a:cubicBezTo>
                <a:lnTo>
                  <a:pt x="286345" y="216135"/>
                </a:lnTo>
                <a:cubicBezTo>
                  <a:pt x="286345" y="218415"/>
                  <a:pt x="284495" y="220265"/>
                  <a:pt x="282215" y="220265"/>
                </a:cubicBezTo>
                <a:lnTo>
                  <a:pt x="246422" y="220265"/>
                </a:lnTo>
                <a:cubicBezTo>
                  <a:pt x="244143" y="220265"/>
                  <a:pt x="242292" y="218415"/>
                  <a:pt x="242292" y="216135"/>
                </a:cubicBezTo>
                <a:lnTo>
                  <a:pt x="242292" y="198239"/>
                </a:lnTo>
                <a:lnTo>
                  <a:pt x="44053" y="198239"/>
                </a:lnTo>
                <a:lnTo>
                  <a:pt x="44053" y="216135"/>
                </a:lnTo>
                <a:cubicBezTo>
                  <a:pt x="44053" y="218415"/>
                  <a:pt x="42203" y="220265"/>
                  <a:pt x="39923" y="220265"/>
                </a:cubicBezTo>
                <a:lnTo>
                  <a:pt x="4130" y="220265"/>
                </a:lnTo>
                <a:cubicBezTo>
                  <a:pt x="1851" y="220265"/>
                  <a:pt x="0" y="218415"/>
                  <a:pt x="0" y="216135"/>
                </a:cubicBezTo>
                <a:lnTo>
                  <a:pt x="0" y="180342"/>
                </a:lnTo>
                <a:cubicBezTo>
                  <a:pt x="0" y="178063"/>
                  <a:pt x="1851" y="176212"/>
                  <a:pt x="4130" y="176212"/>
                </a:cubicBezTo>
                <a:lnTo>
                  <a:pt x="22027" y="176212"/>
                </a:lnTo>
                <a:lnTo>
                  <a:pt x="22027" y="44053"/>
                </a:lnTo>
                <a:lnTo>
                  <a:pt x="4130" y="44053"/>
                </a:lnTo>
                <a:cubicBezTo>
                  <a:pt x="1851" y="44053"/>
                  <a:pt x="0" y="42202"/>
                  <a:pt x="0" y="39923"/>
                </a:cubicBezTo>
                <a:lnTo>
                  <a:pt x="0" y="4130"/>
                </a:lnTo>
                <a:cubicBezTo>
                  <a:pt x="0" y="1850"/>
                  <a:pt x="1851" y="0"/>
                  <a:pt x="413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868DD000-0070-F043-B34F-4689F8C742D2}"/>
              </a:ext>
            </a:extLst>
          </p:cNvPr>
          <p:cNvSpPr txBox="1"/>
          <p:nvPr/>
        </p:nvSpPr>
        <p:spPr>
          <a:xfrm>
            <a:off x="9324548" y="3010631"/>
            <a:ext cx="352425" cy="352425"/>
          </a:xfrm>
          <a:custGeom>
            <a:avLst/>
            <a:gdLst>
              <a:gd name="connsiteX0" fmla="*/ 264319 w 352425"/>
              <a:gd name="connsiteY0" fmla="*/ 176213 h 352425"/>
              <a:gd name="connsiteX1" fmla="*/ 264319 w 352425"/>
              <a:gd name="connsiteY1" fmla="*/ 242292 h 352425"/>
              <a:gd name="connsiteX2" fmla="*/ 275332 w 352425"/>
              <a:gd name="connsiteY2" fmla="*/ 242292 h 352425"/>
              <a:gd name="connsiteX3" fmla="*/ 308372 w 352425"/>
              <a:gd name="connsiteY3" fmla="*/ 209253 h 352425"/>
              <a:gd name="connsiteX4" fmla="*/ 275332 w 352425"/>
              <a:gd name="connsiteY4" fmla="*/ 176213 h 352425"/>
              <a:gd name="connsiteX5" fmla="*/ 22027 w 352425"/>
              <a:gd name="connsiteY5" fmla="*/ 132160 h 352425"/>
              <a:gd name="connsiteX6" fmla="*/ 275332 w 352425"/>
              <a:gd name="connsiteY6" fmla="*/ 132160 h 352425"/>
              <a:gd name="connsiteX7" fmla="*/ 352425 w 352425"/>
              <a:gd name="connsiteY7" fmla="*/ 209253 h 352425"/>
              <a:gd name="connsiteX8" fmla="*/ 275332 w 352425"/>
              <a:gd name="connsiteY8" fmla="*/ 286346 h 352425"/>
              <a:gd name="connsiteX9" fmla="*/ 264319 w 352425"/>
              <a:gd name="connsiteY9" fmla="*/ 286346 h 352425"/>
              <a:gd name="connsiteX10" fmla="*/ 198239 w 352425"/>
              <a:gd name="connsiteY10" fmla="*/ 352425 h 352425"/>
              <a:gd name="connsiteX11" fmla="*/ 66080 w 352425"/>
              <a:gd name="connsiteY11" fmla="*/ 352425 h 352425"/>
              <a:gd name="connsiteX12" fmla="*/ 0 w 352425"/>
              <a:gd name="connsiteY12" fmla="*/ 286346 h 352425"/>
              <a:gd name="connsiteX13" fmla="*/ 0 w 352425"/>
              <a:gd name="connsiteY13" fmla="*/ 154186 h 352425"/>
              <a:gd name="connsiteX14" fmla="*/ 22027 w 352425"/>
              <a:gd name="connsiteY14" fmla="*/ 132160 h 352425"/>
              <a:gd name="connsiteX15" fmla="*/ 132435 w 352425"/>
              <a:gd name="connsiteY15" fmla="*/ 0 h 352425"/>
              <a:gd name="connsiteX16" fmla="*/ 143723 w 352425"/>
              <a:gd name="connsiteY16" fmla="*/ 0 h 352425"/>
              <a:gd name="connsiteX17" fmla="*/ 154806 w 352425"/>
              <a:gd name="connsiteY17" fmla="*/ 9499 h 352425"/>
              <a:gd name="connsiteX18" fmla="*/ 172977 w 352425"/>
              <a:gd name="connsiteY18" fmla="*/ 46325 h 352425"/>
              <a:gd name="connsiteX19" fmla="*/ 198171 w 352425"/>
              <a:gd name="connsiteY19" fmla="*/ 97743 h 352425"/>
              <a:gd name="connsiteX20" fmla="*/ 186950 w 352425"/>
              <a:gd name="connsiteY20" fmla="*/ 110133 h 352425"/>
              <a:gd name="connsiteX21" fmla="*/ 175593 w 352425"/>
              <a:gd name="connsiteY21" fmla="*/ 110133 h 352425"/>
              <a:gd name="connsiteX22" fmla="*/ 164579 w 352425"/>
              <a:gd name="connsiteY22" fmla="*/ 100841 h 352425"/>
              <a:gd name="connsiteX23" fmla="*/ 149161 w 352425"/>
              <a:gd name="connsiteY23" fmla="*/ 70486 h 352425"/>
              <a:gd name="connsiteX24" fmla="*/ 121215 w 352425"/>
              <a:gd name="connsiteY24" fmla="*/ 12390 h 352425"/>
              <a:gd name="connsiteX25" fmla="*/ 132435 w 352425"/>
              <a:gd name="connsiteY25" fmla="*/ 0 h 352425"/>
              <a:gd name="connsiteX26" fmla="*/ 55341 w 352425"/>
              <a:gd name="connsiteY26" fmla="*/ 0 h 352425"/>
              <a:gd name="connsiteX27" fmla="*/ 66629 w 352425"/>
              <a:gd name="connsiteY27" fmla="*/ 0 h 352425"/>
              <a:gd name="connsiteX28" fmla="*/ 77712 w 352425"/>
              <a:gd name="connsiteY28" fmla="*/ 9499 h 352425"/>
              <a:gd name="connsiteX29" fmla="*/ 95883 w 352425"/>
              <a:gd name="connsiteY29" fmla="*/ 46325 h 352425"/>
              <a:gd name="connsiteX30" fmla="*/ 121077 w 352425"/>
              <a:gd name="connsiteY30" fmla="*/ 97743 h 352425"/>
              <a:gd name="connsiteX31" fmla="*/ 109856 w 352425"/>
              <a:gd name="connsiteY31" fmla="*/ 110133 h 352425"/>
              <a:gd name="connsiteX32" fmla="*/ 98499 w 352425"/>
              <a:gd name="connsiteY32" fmla="*/ 110133 h 352425"/>
              <a:gd name="connsiteX33" fmla="*/ 87485 w 352425"/>
              <a:gd name="connsiteY33" fmla="*/ 100841 h 352425"/>
              <a:gd name="connsiteX34" fmla="*/ 72067 w 352425"/>
              <a:gd name="connsiteY34" fmla="*/ 70486 h 352425"/>
              <a:gd name="connsiteX35" fmla="*/ 44121 w 352425"/>
              <a:gd name="connsiteY35" fmla="*/ 12390 h 352425"/>
              <a:gd name="connsiteX36" fmla="*/ 55341 w 352425"/>
              <a:gd name="connsiteY36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52425" h="352425">
                <a:moveTo>
                  <a:pt x="264319" y="176213"/>
                </a:moveTo>
                <a:lnTo>
                  <a:pt x="264319" y="242292"/>
                </a:lnTo>
                <a:lnTo>
                  <a:pt x="275332" y="242292"/>
                </a:lnTo>
                <a:cubicBezTo>
                  <a:pt x="293573" y="242292"/>
                  <a:pt x="308372" y="227493"/>
                  <a:pt x="308372" y="209253"/>
                </a:cubicBezTo>
                <a:cubicBezTo>
                  <a:pt x="308372" y="191012"/>
                  <a:pt x="293573" y="176213"/>
                  <a:pt x="275332" y="176213"/>
                </a:cubicBezTo>
                <a:close/>
                <a:moveTo>
                  <a:pt x="22027" y="132160"/>
                </a:moveTo>
                <a:lnTo>
                  <a:pt x="275332" y="132160"/>
                </a:lnTo>
                <a:cubicBezTo>
                  <a:pt x="317871" y="132160"/>
                  <a:pt x="352425" y="166714"/>
                  <a:pt x="352425" y="209253"/>
                </a:cubicBezTo>
                <a:cubicBezTo>
                  <a:pt x="352425" y="251791"/>
                  <a:pt x="317871" y="286346"/>
                  <a:pt x="275332" y="286346"/>
                </a:cubicBezTo>
                <a:lnTo>
                  <a:pt x="264319" y="286346"/>
                </a:lnTo>
                <a:cubicBezTo>
                  <a:pt x="264319" y="322827"/>
                  <a:pt x="234721" y="352425"/>
                  <a:pt x="198239" y="352425"/>
                </a:cubicBezTo>
                <a:lnTo>
                  <a:pt x="66080" y="352425"/>
                </a:lnTo>
                <a:cubicBezTo>
                  <a:pt x="29598" y="352425"/>
                  <a:pt x="0" y="322827"/>
                  <a:pt x="0" y="286346"/>
                </a:cubicBezTo>
                <a:lnTo>
                  <a:pt x="0" y="154186"/>
                </a:lnTo>
                <a:cubicBezTo>
                  <a:pt x="0" y="142003"/>
                  <a:pt x="9843" y="132160"/>
                  <a:pt x="22027" y="132160"/>
                </a:cubicBezTo>
                <a:close/>
                <a:moveTo>
                  <a:pt x="132435" y="0"/>
                </a:moveTo>
                <a:lnTo>
                  <a:pt x="143723" y="0"/>
                </a:lnTo>
                <a:cubicBezTo>
                  <a:pt x="149368" y="0"/>
                  <a:pt x="154048" y="4062"/>
                  <a:pt x="154806" y="9499"/>
                </a:cubicBezTo>
                <a:cubicBezTo>
                  <a:pt x="156733" y="23403"/>
                  <a:pt x="163066" y="36206"/>
                  <a:pt x="172977" y="46325"/>
                </a:cubicBezTo>
                <a:cubicBezTo>
                  <a:pt x="186882" y="60436"/>
                  <a:pt x="195554" y="78332"/>
                  <a:pt x="198171" y="97743"/>
                </a:cubicBezTo>
                <a:cubicBezTo>
                  <a:pt x="199065" y="104282"/>
                  <a:pt x="193696" y="110133"/>
                  <a:pt x="186950" y="110133"/>
                </a:cubicBezTo>
                <a:lnTo>
                  <a:pt x="175593" y="110133"/>
                </a:lnTo>
                <a:cubicBezTo>
                  <a:pt x="170086" y="110133"/>
                  <a:pt x="165475" y="106141"/>
                  <a:pt x="164579" y="100841"/>
                </a:cubicBezTo>
                <a:cubicBezTo>
                  <a:pt x="162721" y="89415"/>
                  <a:pt x="157421" y="78883"/>
                  <a:pt x="149161" y="70486"/>
                </a:cubicBezTo>
                <a:cubicBezTo>
                  <a:pt x="133605" y="54585"/>
                  <a:pt x="123899" y="34348"/>
                  <a:pt x="121215" y="12390"/>
                </a:cubicBezTo>
                <a:cubicBezTo>
                  <a:pt x="120389" y="5851"/>
                  <a:pt x="125689" y="0"/>
                  <a:pt x="132435" y="0"/>
                </a:cubicBezTo>
                <a:close/>
                <a:moveTo>
                  <a:pt x="55341" y="0"/>
                </a:moveTo>
                <a:lnTo>
                  <a:pt x="66629" y="0"/>
                </a:lnTo>
                <a:cubicBezTo>
                  <a:pt x="72274" y="0"/>
                  <a:pt x="76954" y="4062"/>
                  <a:pt x="77712" y="9499"/>
                </a:cubicBezTo>
                <a:cubicBezTo>
                  <a:pt x="79639" y="23403"/>
                  <a:pt x="85972" y="36206"/>
                  <a:pt x="95883" y="46325"/>
                </a:cubicBezTo>
                <a:cubicBezTo>
                  <a:pt x="109788" y="60436"/>
                  <a:pt x="118460" y="78332"/>
                  <a:pt x="121077" y="97743"/>
                </a:cubicBezTo>
                <a:cubicBezTo>
                  <a:pt x="121971" y="104282"/>
                  <a:pt x="116602" y="110133"/>
                  <a:pt x="109856" y="110133"/>
                </a:cubicBezTo>
                <a:lnTo>
                  <a:pt x="98499" y="110133"/>
                </a:lnTo>
                <a:cubicBezTo>
                  <a:pt x="92992" y="110133"/>
                  <a:pt x="88381" y="106141"/>
                  <a:pt x="87485" y="100841"/>
                </a:cubicBezTo>
                <a:cubicBezTo>
                  <a:pt x="85628" y="89415"/>
                  <a:pt x="80327" y="78883"/>
                  <a:pt x="72067" y="70486"/>
                </a:cubicBezTo>
                <a:cubicBezTo>
                  <a:pt x="56511" y="54585"/>
                  <a:pt x="46805" y="34348"/>
                  <a:pt x="44121" y="12390"/>
                </a:cubicBezTo>
                <a:cubicBezTo>
                  <a:pt x="43364" y="5851"/>
                  <a:pt x="48595" y="0"/>
                  <a:pt x="553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353C2BD3-E3DE-C441-B967-8CA2E505ACC7}"/>
              </a:ext>
            </a:extLst>
          </p:cNvPr>
          <p:cNvSpPr txBox="1"/>
          <p:nvPr/>
        </p:nvSpPr>
        <p:spPr>
          <a:xfrm>
            <a:off x="4201547" y="3010630"/>
            <a:ext cx="352427" cy="352425"/>
          </a:xfrm>
          <a:custGeom>
            <a:avLst/>
            <a:gdLst>
              <a:gd name="connsiteX0" fmla="*/ 24785 w 352427"/>
              <a:gd name="connsiteY0" fmla="*/ 138979 h 352425"/>
              <a:gd name="connsiteX1" fmla="*/ 34015 w 352427"/>
              <a:gd name="connsiteY1" fmla="*/ 142177 h 352425"/>
              <a:gd name="connsiteX2" fmla="*/ 114420 w 352427"/>
              <a:gd name="connsiteY2" fmla="*/ 222584 h 352425"/>
              <a:gd name="connsiteX3" fmla="*/ 133277 w 352427"/>
              <a:gd name="connsiteY3" fmla="*/ 203727 h 352425"/>
              <a:gd name="connsiteX4" fmla="*/ 132180 w 352427"/>
              <a:gd name="connsiteY4" fmla="*/ 198349 h 352425"/>
              <a:gd name="connsiteX5" fmla="*/ 154209 w 352427"/>
              <a:gd name="connsiteY5" fmla="*/ 176320 h 352425"/>
              <a:gd name="connsiteX6" fmla="*/ 176238 w 352427"/>
              <a:gd name="connsiteY6" fmla="*/ 198349 h 352425"/>
              <a:gd name="connsiteX7" fmla="*/ 154209 w 352427"/>
              <a:gd name="connsiteY7" fmla="*/ 220378 h 352425"/>
              <a:gd name="connsiteX8" fmla="*/ 148842 w 352427"/>
              <a:gd name="connsiteY8" fmla="*/ 219281 h 352425"/>
              <a:gd name="connsiteX9" fmla="*/ 129974 w 352427"/>
              <a:gd name="connsiteY9" fmla="*/ 238148 h 352425"/>
              <a:gd name="connsiteX10" fmla="*/ 210250 w 352427"/>
              <a:gd name="connsiteY10" fmla="*/ 318415 h 352425"/>
              <a:gd name="connsiteX11" fmla="*/ 208185 w 352427"/>
              <a:gd name="connsiteY11" fmla="*/ 335626 h 352425"/>
              <a:gd name="connsiteX12" fmla="*/ 41373 w 352427"/>
              <a:gd name="connsiteY12" fmla="*/ 311047 h 352425"/>
              <a:gd name="connsiteX13" fmla="*/ 16805 w 352427"/>
              <a:gd name="connsiteY13" fmla="*/ 144242 h 352425"/>
              <a:gd name="connsiteX14" fmla="*/ 24785 w 352427"/>
              <a:gd name="connsiteY14" fmla="*/ 138979 h 352425"/>
              <a:gd name="connsiteX15" fmla="*/ 143285 w 352427"/>
              <a:gd name="connsiteY15" fmla="*/ 66078 h 352425"/>
              <a:gd name="connsiteX16" fmla="*/ 144087 w 352427"/>
              <a:gd name="connsiteY16" fmla="*/ 66107 h 352425"/>
              <a:gd name="connsiteX17" fmla="*/ 286321 w 352427"/>
              <a:gd name="connsiteY17" fmla="*/ 208407 h 352425"/>
              <a:gd name="connsiteX18" fmla="*/ 286346 w 352427"/>
              <a:gd name="connsiteY18" fmla="*/ 209157 h 352425"/>
              <a:gd name="connsiteX19" fmla="*/ 275231 w 352427"/>
              <a:gd name="connsiteY19" fmla="*/ 220315 h 352425"/>
              <a:gd name="connsiteX20" fmla="*/ 253061 w 352427"/>
              <a:gd name="connsiteY20" fmla="*/ 220315 h 352425"/>
              <a:gd name="connsiteX21" fmla="*/ 242122 w 352427"/>
              <a:gd name="connsiteY21" fmla="*/ 210193 h 352425"/>
              <a:gd name="connsiteX22" fmla="*/ 142366 w 352427"/>
              <a:gd name="connsiteY22" fmla="*/ 110231 h 352425"/>
              <a:gd name="connsiteX23" fmla="*/ 132180 w 352427"/>
              <a:gd name="connsiteY23" fmla="*/ 99292 h 352425"/>
              <a:gd name="connsiteX24" fmla="*/ 132180 w 352427"/>
              <a:gd name="connsiteY24" fmla="*/ 77186 h 352425"/>
              <a:gd name="connsiteX25" fmla="*/ 132180 w 352427"/>
              <a:gd name="connsiteY25" fmla="*/ 77184 h 352425"/>
              <a:gd name="connsiteX26" fmla="*/ 143285 w 352427"/>
              <a:gd name="connsiteY26" fmla="*/ 66078 h 352425"/>
              <a:gd name="connsiteX27" fmla="*/ 143259 w 352427"/>
              <a:gd name="connsiteY27" fmla="*/ 0 h 352425"/>
              <a:gd name="connsiteX28" fmla="*/ 143884 w 352427"/>
              <a:gd name="connsiteY28" fmla="*/ 17 h 352425"/>
              <a:gd name="connsiteX29" fmla="*/ 352409 w 352427"/>
              <a:gd name="connsiteY29" fmla="*/ 208611 h 352425"/>
              <a:gd name="connsiteX30" fmla="*/ 352427 w 352427"/>
              <a:gd name="connsiteY30" fmla="*/ 209230 h 352425"/>
              <a:gd name="connsiteX31" fmla="*/ 341395 w 352427"/>
              <a:gd name="connsiteY31" fmla="*/ 220314 h 352425"/>
              <a:gd name="connsiteX32" fmla="*/ 319290 w 352427"/>
              <a:gd name="connsiteY32" fmla="*/ 220314 h 352425"/>
              <a:gd name="connsiteX33" fmla="*/ 308351 w 352427"/>
              <a:gd name="connsiteY33" fmla="*/ 209987 h 352425"/>
              <a:gd name="connsiteX34" fmla="*/ 142507 w 352427"/>
              <a:gd name="connsiteY34" fmla="*/ 43732 h 352425"/>
              <a:gd name="connsiteX35" fmla="*/ 132180 w 352427"/>
              <a:gd name="connsiteY35" fmla="*/ 32841 h 352425"/>
              <a:gd name="connsiteX36" fmla="*/ 132181 w 352427"/>
              <a:gd name="connsiteY36" fmla="*/ 32782 h 352425"/>
              <a:gd name="connsiteX37" fmla="*/ 132181 w 352427"/>
              <a:gd name="connsiteY37" fmla="*/ 11032 h 352425"/>
              <a:gd name="connsiteX38" fmla="*/ 143259 w 352427"/>
              <a:gd name="connsiteY38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2427" h="352425">
                <a:moveTo>
                  <a:pt x="24785" y="138979"/>
                </a:moveTo>
                <a:cubicBezTo>
                  <a:pt x="28037" y="138617"/>
                  <a:pt x="31498" y="139666"/>
                  <a:pt x="34015" y="142177"/>
                </a:cubicBezTo>
                <a:lnTo>
                  <a:pt x="114420" y="222584"/>
                </a:lnTo>
                <a:lnTo>
                  <a:pt x="133277" y="203727"/>
                </a:lnTo>
                <a:cubicBezTo>
                  <a:pt x="132804" y="201931"/>
                  <a:pt x="132180" y="200285"/>
                  <a:pt x="132180" y="198349"/>
                </a:cubicBezTo>
                <a:cubicBezTo>
                  <a:pt x="132180" y="186189"/>
                  <a:pt x="142049" y="176320"/>
                  <a:pt x="154209" y="176320"/>
                </a:cubicBezTo>
                <a:cubicBezTo>
                  <a:pt x="166369" y="176320"/>
                  <a:pt x="176238" y="186189"/>
                  <a:pt x="176238" y="198349"/>
                </a:cubicBezTo>
                <a:cubicBezTo>
                  <a:pt x="176238" y="210509"/>
                  <a:pt x="166369" y="220378"/>
                  <a:pt x="154209" y="220378"/>
                </a:cubicBezTo>
                <a:cubicBezTo>
                  <a:pt x="152283" y="220378"/>
                  <a:pt x="150627" y="219765"/>
                  <a:pt x="148842" y="219281"/>
                </a:cubicBezTo>
                <a:lnTo>
                  <a:pt x="129974" y="238148"/>
                </a:lnTo>
                <a:lnTo>
                  <a:pt x="210250" y="318415"/>
                </a:lnTo>
                <a:cubicBezTo>
                  <a:pt x="215338" y="323438"/>
                  <a:pt x="214510" y="332248"/>
                  <a:pt x="208185" y="335626"/>
                </a:cubicBezTo>
                <a:cubicBezTo>
                  <a:pt x="154693" y="364400"/>
                  <a:pt x="86540" y="356214"/>
                  <a:pt x="41373" y="311047"/>
                </a:cubicBezTo>
                <a:cubicBezTo>
                  <a:pt x="-3783" y="265890"/>
                  <a:pt x="-11980" y="197800"/>
                  <a:pt x="16805" y="144242"/>
                </a:cubicBezTo>
                <a:cubicBezTo>
                  <a:pt x="18488" y="141112"/>
                  <a:pt x="21532" y="139340"/>
                  <a:pt x="24785" y="138979"/>
                </a:cubicBezTo>
                <a:close/>
                <a:moveTo>
                  <a:pt x="143285" y="66078"/>
                </a:moveTo>
                <a:cubicBezTo>
                  <a:pt x="143507" y="66078"/>
                  <a:pt x="143866" y="66091"/>
                  <a:pt x="144087" y="66107"/>
                </a:cubicBezTo>
                <a:cubicBezTo>
                  <a:pt x="219888" y="71959"/>
                  <a:pt x="280534" y="132605"/>
                  <a:pt x="286321" y="208407"/>
                </a:cubicBezTo>
                <a:cubicBezTo>
                  <a:pt x="286334" y="208614"/>
                  <a:pt x="286346" y="208950"/>
                  <a:pt x="286346" y="209157"/>
                </a:cubicBezTo>
                <a:cubicBezTo>
                  <a:pt x="286346" y="215292"/>
                  <a:pt x="281366" y="220291"/>
                  <a:pt x="275231" y="220315"/>
                </a:cubicBezTo>
                <a:lnTo>
                  <a:pt x="253061" y="220315"/>
                </a:lnTo>
                <a:cubicBezTo>
                  <a:pt x="247495" y="220274"/>
                  <a:pt x="242594" y="215740"/>
                  <a:pt x="242122" y="210193"/>
                </a:cubicBezTo>
                <a:cubicBezTo>
                  <a:pt x="237368" y="157184"/>
                  <a:pt x="195235" y="114577"/>
                  <a:pt x="142366" y="110231"/>
                </a:cubicBezTo>
                <a:cubicBezTo>
                  <a:pt x="136745" y="109828"/>
                  <a:pt x="132182" y="104927"/>
                  <a:pt x="132180" y="99292"/>
                </a:cubicBezTo>
                <a:lnTo>
                  <a:pt x="132180" y="77186"/>
                </a:lnTo>
                <a:lnTo>
                  <a:pt x="132180" y="77184"/>
                </a:lnTo>
                <a:cubicBezTo>
                  <a:pt x="132180" y="71053"/>
                  <a:pt x="137155" y="66078"/>
                  <a:pt x="143285" y="66078"/>
                </a:cubicBezTo>
                <a:close/>
                <a:moveTo>
                  <a:pt x="143259" y="0"/>
                </a:moveTo>
                <a:cubicBezTo>
                  <a:pt x="143431" y="0"/>
                  <a:pt x="143711" y="7"/>
                  <a:pt x="143884" y="17"/>
                </a:cubicBezTo>
                <a:cubicBezTo>
                  <a:pt x="256235" y="5933"/>
                  <a:pt x="346558" y="96257"/>
                  <a:pt x="352409" y="208611"/>
                </a:cubicBezTo>
                <a:cubicBezTo>
                  <a:pt x="352419" y="208781"/>
                  <a:pt x="352427" y="209058"/>
                  <a:pt x="352427" y="209230"/>
                </a:cubicBezTo>
                <a:cubicBezTo>
                  <a:pt x="352427" y="215319"/>
                  <a:pt x="347484" y="220285"/>
                  <a:pt x="341395" y="220314"/>
                </a:cubicBezTo>
                <a:lnTo>
                  <a:pt x="319290" y="220314"/>
                </a:lnTo>
                <a:cubicBezTo>
                  <a:pt x="313597" y="220297"/>
                  <a:pt x="308696" y="215671"/>
                  <a:pt x="308351" y="209987"/>
                </a:cubicBezTo>
                <a:cubicBezTo>
                  <a:pt x="303188" y="120836"/>
                  <a:pt x="231592" y="48551"/>
                  <a:pt x="142507" y="43732"/>
                </a:cubicBezTo>
                <a:cubicBezTo>
                  <a:pt x="136807" y="43428"/>
                  <a:pt x="132180" y="38549"/>
                  <a:pt x="132180" y="32841"/>
                </a:cubicBezTo>
                <a:cubicBezTo>
                  <a:pt x="132180" y="32825"/>
                  <a:pt x="132180" y="32798"/>
                  <a:pt x="132181" y="32782"/>
                </a:cubicBezTo>
                <a:lnTo>
                  <a:pt x="132181" y="11032"/>
                </a:lnTo>
                <a:cubicBezTo>
                  <a:pt x="132206" y="4942"/>
                  <a:pt x="137168" y="0"/>
                  <a:pt x="143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22BB6645-8B73-934F-B3EE-769B4B4ED57E}"/>
              </a:ext>
            </a:extLst>
          </p:cNvPr>
          <p:cNvSpPr txBox="1"/>
          <p:nvPr/>
        </p:nvSpPr>
        <p:spPr>
          <a:xfrm>
            <a:off x="10156570" y="3010630"/>
            <a:ext cx="396479" cy="352425"/>
          </a:xfrm>
          <a:custGeom>
            <a:avLst/>
            <a:gdLst>
              <a:gd name="connsiteX0" fmla="*/ 0 w 396479"/>
              <a:gd name="connsiteY0" fmla="*/ 237887 h 352425"/>
              <a:gd name="connsiteX1" fmla="*/ 66080 w 396479"/>
              <a:gd name="connsiteY1" fmla="*/ 286346 h 352425"/>
              <a:gd name="connsiteX2" fmla="*/ 110133 w 396479"/>
              <a:gd name="connsiteY2" fmla="*/ 308372 h 352425"/>
              <a:gd name="connsiteX3" fmla="*/ 154186 w 396479"/>
              <a:gd name="connsiteY3" fmla="*/ 286346 h 352425"/>
              <a:gd name="connsiteX4" fmla="*/ 220266 w 396479"/>
              <a:gd name="connsiteY4" fmla="*/ 237887 h 352425"/>
              <a:gd name="connsiteX5" fmla="*/ 220266 w 396479"/>
              <a:gd name="connsiteY5" fmla="*/ 330399 h 352425"/>
              <a:gd name="connsiteX6" fmla="*/ 198239 w 396479"/>
              <a:gd name="connsiteY6" fmla="*/ 352425 h 352425"/>
              <a:gd name="connsiteX7" fmla="*/ 22027 w 396479"/>
              <a:gd name="connsiteY7" fmla="*/ 352425 h 352425"/>
              <a:gd name="connsiteX8" fmla="*/ 0 w 396479"/>
              <a:gd name="connsiteY8" fmla="*/ 330399 h 352425"/>
              <a:gd name="connsiteX9" fmla="*/ 22027 w 396479"/>
              <a:gd name="connsiteY9" fmla="*/ 176214 h 352425"/>
              <a:gd name="connsiteX10" fmla="*/ 198239 w 396479"/>
              <a:gd name="connsiteY10" fmla="*/ 176214 h 352425"/>
              <a:gd name="connsiteX11" fmla="*/ 220266 w 396479"/>
              <a:gd name="connsiteY11" fmla="*/ 198240 h 352425"/>
              <a:gd name="connsiteX12" fmla="*/ 220266 w 396479"/>
              <a:gd name="connsiteY12" fmla="*/ 211456 h 352425"/>
              <a:gd name="connsiteX13" fmla="*/ 140970 w 396479"/>
              <a:gd name="connsiteY13" fmla="*/ 270928 h 352425"/>
              <a:gd name="connsiteX14" fmla="*/ 110133 w 396479"/>
              <a:gd name="connsiteY14" fmla="*/ 286347 h 352425"/>
              <a:gd name="connsiteX15" fmla="*/ 79296 w 396479"/>
              <a:gd name="connsiteY15" fmla="*/ 268726 h 352425"/>
              <a:gd name="connsiteX16" fmla="*/ 0 w 396479"/>
              <a:gd name="connsiteY16" fmla="*/ 209254 h 352425"/>
              <a:gd name="connsiteX17" fmla="*/ 0 w 396479"/>
              <a:gd name="connsiteY17" fmla="*/ 198240 h 352425"/>
              <a:gd name="connsiteX18" fmla="*/ 22027 w 396479"/>
              <a:gd name="connsiteY18" fmla="*/ 176214 h 352425"/>
              <a:gd name="connsiteX19" fmla="*/ 308373 w 396479"/>
              <a:gd name="connsiteY19" fmla="*/ 154187 h 352425"/>
              <a:gd name="connsiteX20" fmla="*/ 308373 w 396479"/>
              <a:gd name="connsiteY20" fmla="*/ 198240 h 352425"/>
              <a:gd name="connsiteX21" fmla="*/ 352426 w 396479"/>
              <a:gd name="connsiteY21" fmla="*/ 198240 h 352425"/>
              <a:gd name="connsiteX22" fmla="*/ 352426 w 396479"/>
              <a:gd name="connsiteY22" fmla="*/ 154187 h 352425"/>
              <a:gd name="connsiteX23" fmla="*/ 154187 w 396479"/>
              <a:gd name="connsiteY23" fmla="*/ 110134 h 352425"/>
              <a:gd name="connsiteX24" fmla="*/ 374453 w 396479"/>
              <a:gd name="connsiteY24" fmla="*/ 110134 h 352425"/>
              <a:gd name="connsiteX25" fmla="*/ 396479 w 396479"/>
              <a:gd name="connsiteY25" fmla="*/ 132161 h 352425"/>
              <a:gd name="connsiteX26" fmla="*/ 396479 w 396479"/>
              <a:gd name="connsiteY26" fmla="*/ 264320 h 352425"/>
              <a:gd name="connsiteX27" fmla="*/ 374453 w 396479"/>
              <a:gd name="connsiteY27" fmla="*/ 286347 h 352425"/>
              <a:gd name="connsiteX28" fmla="*/ 242293 w 396479"/>
              <a:gd name="connsiteY28" fmla="*/ 286347 h 352425"/>
              <a:gd name="connsiteX29" fmla="*/ 242293 w 396479"/>
              <a:gd name="connsiteY29" fmla="*/ 193835 h 352425"/>
              <a:gd name="connsiteX30" fmla="*/ 242094 w 396479"/>
              <a:gd name="connsiteY30" fmla="*/ 193987 h 352425"/>
              <a:gd name="connsiteX31" fmla="*/ 198240 w 396479"/>
              <a:gd name="connsiteY31" fmla="*/ 154187 h 352425"/>
              <a:gd name="connsiteX32" fmla="*/ 132160 w 396479"/>
              <a:gd name="connsiteY32" fmla="*/ 154187 h 352425"/>
              <a:gd name="connsiteX33" fmla="*/ 132160 w 396479"/>
              <a:gd name="connsiteY33" fmla="*/ 132161 h 352425"/>
              <a:gd name="connsiteX34" fmla="*/ 154187 w 396479"/>
              <a:gd name="connsiteY34" fmla="*/ 110134 h 352425"/>
              <a:gd name="connsiteX35" fmla="*/ 66081 w 396479"/>
              <a:gd name="connsiteY35" fmla="*/ 0 h 352425"/>
              <a:gd name="connsiteX36" fmla="*/ 286346 w 396479"/>
              <a:gd name="connsiteY36" fmla="*/ 0 h 352425"/>
              <a:gd name="connsiteX37" fmla="*/ 308373 w 396479"/>
              <a:gd name="connsiteY37" fmla="*/ 22027 h 352425"/>
              <a:gd name="connsiteX38" fmla="*/ 308373 w 396479"/>
              <a:gd name="connsiteY38" fmla="*/ 88107 h 352425"/>
              <a:gd name="connsiteX39" fmla="*/ 154187 w 396479"/>
              <a:gd name="connsiteY39" fmla="*/ 88107 h 352425"/>
              <a:gd name="connsiteX40" fmla="*/ 110134 w 396479"/>
              <a:gd name="connsiteY40" fmla="*/ 132160 h 352425"/>
              <a:gd name="connsiteX41" fmla="*/ 110134 w 396479"/>
              <a:gd name="connsiteY41" fmla="*/ 154186 h 352425"/>
              <a:gd name="connsiteX42" fmla="*/ 44054 w 396479"/>
              <a:gd name="connsiteY42" fmla="*/ 154186 h 352425"/>
              <a:gd name="connsiteX43" fmla="*/ 44054 w 396479"/>
              <a:gd name="connsiteY43" fmla="*/ 22027 h 352425"/>
              <a:gd name="connsiteX44" fmla="*/ 66081 w 396479"/>
              <a:gd name="connsiteY4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96479" h="352425">
                <a:moveTo>
                  <a:pt x="0" y="237887"/>
                </a:moveTo>
                <a:cubicBezTo>
                  <a:pt x="8810" y="244495"/>
                  <a:pt x="22027" y="255509"/>
                  <a:pt x="66080" y="286346"/>
                </a:cubicBezTo>
                <a:cubicBezTo>
                  <a:pt x="74890" y="292953"/>
                  <a:pt x="92512" y="308372"/>
                  <a:pt x="110133" y="308372"/>
                </a:cubicBezTo>
                <a:cubicBezTo>
                  <a:pt x="127754" y="308372"/>
                  <a:pt x="145375" y="292953"/>
                  <a:pt x="154186" y="286346"/>
                </a:cubicBezTo>
                <a:cubicBezTo>
                  <a:pt x="198239" y="255509"/>
                  <a:pt x="211455" y="244495"/>
                  <a:pt x="220266" y="237887"/>
                </a:cubicBezTo>
                <a:lnTo>
                  <a:pt x="220266" y="330399"/>
                </a:lnTo>
                <a:cubicBezTo>
                  <a:pt x="220266" y="342561"/>
                  <a:pt x="210402" y="352425"/>
                  <a:pt x="198239" y="352425"/>
                </a:cubicBezTo>
                <a:lnTo>
                  <a:pt x="22027" y="352425"/>
                </a:lnTo>
                <a:cubicBezTo>
                  <a:pt x="9864" y="352425"/>
                  <a:pt x="0" y="342561"/>
                  <a:pt x="0" y="330399"/>
                </a:cubicBezTo>
                <a:close/>
                <a:moveTo>
                  <a:pt x="22027" y="176214"/>
                </a:moveTo>
                <a:lnTo>
                  <a:pt x="198239" y="176214"/>
                </a:lnTo>
                <a:cubicBezTo>
                  <a:pt x="210402" y="176214"/>
                  <a:pt x="220266" y="186078"/>
                  <a:pt x="220266" y="198240"/>
                </a:cubicBezTo>
                <a:lnTo>
                  <a:pt x="220266" y="211456"/>
                </a:lnTo>
                <a:cubicBezTo>
                  <a:pt x="202645" y="224672"/>
                  <a:pt x="204847" y="224672"/>
                  <a:pt x="140970" y="270928"/>
                </a:cubicBezTo>
                <a:cubicBezTo>
                  <a:pt x="134362" y="273131"/>
                  <a:pt x="121146" y="286347"/>
                  <a:pt x="110133" y="286347"/>
                </a:cubicBezTo>
                <a:cubicBezTo>
                  <a:pt x="99120" y="286347"/>
                  <a:pt x="85903" y="273131"/>
                  <a:pt x="79296" y="268726"/>
                </a:cubicBezTo>
                <a:cubicBezTo>
                  <a:pt x="15419" y="222470"/>
                  <a:pt x="17621" y="222470"/>
                  <a:pt x="0" y="209254"/>
                </a:cubicBezTo>
                <a:lnTo>
                  <a:pt x="0" y="198240"/>
                </a:lnTo>
                <a:cubicBezTo>
                  <a:pt x="0" y="186078"/>
                  <a:pt x="9864" y="176214"/>
                  <a:pt x="22027" y="176214"/>
                </a:cubicBezTo>
                <a:close/>
                <a:moveTo>
                  <a:pt x="308373" y="154187"/>
                </a:moveTo>
                <a:lnTo>
                  <a:pt x="308373" y="198240"/>
                </a:lnTo>
                <a:lnTo>
                  <a:pt x="352426" y="198240"/>
                </a:lnTo>
                <a:lnTo>
                  <a:pt x="352426" y="154187"/>
                </a:lnTo>
                <a:close/>
                <a:moveTo>
                  <a:pt x="154187" y="110134"/>
                </a:moveTo>
                <a:lnTo>
                  <a:pt x="374453" y="110134"/>
                </a:lnTo>
                <a:cubicBezTo>
                  <a:pt x="386615" y="110134"/>
                  <a:pt x="396479" y="119998"/>
                  <a:pt x="396479" y="132161"/>
                </a:cubicBezTo>
                <a:lnTo>
                  <a:pt x="396479" y="264320"/>
                </a:lnTo>
                <a:cubicBezTo>
                  <a:pt x="396479" y="276483"/>
                  <a:pt x="386615" y="286347"/>
                  <a:pt x="374453" y="286347"/>
                </a:cubicBezTo>
                <a:lnTo>
                  <a:pt x="242293" y="286347"/>
                </a:lnTo>
                <a:lnTo>
                  <a:pt x="242293" y="193835"/>
                </a:lnTo>
                <a:lnTo>
                  <a:pt x="242094" y="193987"/>
                </a:lnTo>
                <a:cubicBezTo>
                  <a:pt x="239946" y="171685"/>
                  <a:pt x="221099" y="154187"/>
                  <a:pt x="198240" y="154187"/>
                </a:cubicBezTo>
                <a:lnTo>
                  <a:pt x="132160" y="154187"/>
                </a:lnTo>
                <a:lnTo>
                  <a:pt x="132160" y="132161"/>
                </a:lnTo>
                <a:cubicBezTo>
                  <a:pt x="132160" y="119998"/>
                  <a:pt x="142024" y="110134"/>
                  <a:pt x="154187" y="110134"/>
                </a:cubicBezTo>
                <a:close/>
                <a:moveTo>
                  <a:pt x="66081" y="0"/>
                </a:moveTo>
                <a:lnTo>
                  <a:pt x="286346" y="0"/>
                </a:lnTo>
                <a:cubicBezTo>
                  <a:pt x="298509" y="0"/>
                  <a:pt x="308373" y="9864"/>
                  <a:pt x="308373" y="22027"/>
                </a:cubicBezTo>
                <a:lnTo>
                  <a:pt x="308373" y="88107"/>
                </a:lnTo>
                <a:lnTo>
                  <a:pt x="154187" y="88107"/>
                </a:lnTo>
                <a:cubicBezTo>
                  <a:pt x="129896" y="88107"/>
                  <a:pt x="110134" y="107868"/>
                  <a:pt x="110134" y="132160"/>
                </a:cubicBezTo>
                <a:lnTo>
                  <a:pt x="110134" y="154186"/>
                </a:lnTo>
                <a:lnTo>
                  <a:pt x="44054" y="154186"/>
                </a:lnTo>
                <a:lnTo>
                  <a:pt x="44054" y="22027"/>
                </a:lnTo>
                <a:cubicBezTo>
                  <a:pt x="44054" y="9864"/>
                  <a:pt x="53918" y="0"/>
                  <a:pt x="660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65DF1816-54A3-194C-B3B9-E6F2CA0E2636}"/>
              </a:ext>
            </a:extLst>
          </p:cNvPr>
          <p:cNvSpPr txBox="1"/>
          <p:nvPr/>
        </p:nvSpPr>
        <p:spPr>
          <a:xfrm>
            <a:off x="3305332" y="3010631"/>
            <a:ext cx="440533" cy="352425"/>
          </a:xfrm>
          <a:custGeom>
            <a:avLst/>
            <a:gdLst>
              <a:gd name="connsiteX0" fmla="*/ 176221 w 440533"/>
              <a:gd name="connsiteY0" fmla="*/ 286346 h 352425"/>
              <a:gd name="connsiteX1" fmla="*/ 264328 w 440533"/>
              <a:gd name="connsiteY1" fmla="*/ 286346 h 352425"/>
              <a:gd name="connsiteX2" fmla="*/ 264328 w 440533"/>
              <a:gd name="connsiteY2" fmla="*/ 308413 h 352425"/>
              <a:gd name="connsiteX3" fmla="*/ 297347 w 440533"/>
              <a:gd name="connsiteY3" fmla="*/ 308379 h 352425"/>
              <a:gd name="connsiteX4" fmla="*/ 308374 w 440533"/>
              <a:gd name="connsiteY4" fmla="*/ 319406 h 352425"/>
              <a:gd name="connsiteX5" fmla="*/ 308346 w 440533"/>
              <a:gd name="connsiteY5" fmla="*/ 341247 h 352425"/>
              <a:gd name="connsiteX6" fmla="*/ 297347 w 440533"/>
              <a:gd name="connsiteY6" fmla="*/ 352246 h 352425"/>
              <a:gd name="connsiteX7" fmla="*/ 143188 w 440533"/>
              <a:gd name="connsiteY7" fmla="*/ 352425 h 352425"/>
              <a:gd name="connsiteX8" fmla="*/ 132162 w 440533"/>
              <a:gd name="connsiteY8" fmla="*/ 341399 h 352425"/>
              <a:gd name="connsiteX9" fmla="*/ 132196 w 440533"/>
              <a:gd name="connsiteY9" fmla="*/ 319558 h 352425"/>
              <a:gd name="connsiteX10" fmla="*/ 143196 w 440533"/>
              <a:gd name="connsiteY10" fmla="*/ 308551 h 352425"/>
              <a:gd name="connsiteX11" fmla="*/ 176221 w 440533"/>
              <a:gd name="connsiteY11" fmla="*/ 308517 h 352425"/>
              <a:gd name="connsiteX12" fmla="*/ 305571 w 440533"/>
              <a:gd name="connsiteY12" fmla="*/ 143173 h 352425"/>
              <a:gd name="connsiteX13" fmla="*/ 313419 w 440533"/>
              <a:gd name="connsiteY13" fmla="*/ 220266 h 352425"/>
              <a:gd name="connsiteX14" fmla="*/ 391599 w 440533"/>
              <a:gd name="connsiteY14" fmla="*/ 220266 h 352425"/>
              <a:gd name="connsiteX15" fmla="*/ 378514 w 440533"/>
              <a:gd name="connsiteY15" fmla="*/ 143173 h 352425"/>
              <a:gd name="connsiteX16" fmla="*/ 168759 w 440533"/>
              <a:gd name="connsiteY16" fmla="*/ 143173 h 352425"/>
              <a:gd name="connsiteX17" fmla="*/ 160912 w 440533"/>
              <a:gd name="connsiteY17" fmla="*/ 220266 h 352425"/>
              <a:gd name="connsiteX18" fmla="*/ 279614 w 440533"/>
              <a:gd name="connsiteY18" fmla="*/ 220266 h 352425"/>
              <a:gd name="connsiteX19" fmla="*/ 271768 w 440533"/>
              <a:gd name="connsiteY19" fmla="*/ 143173 h 352425"/>
              <a:gd name="connsiteX20" fmla="*/ 62019 w 440533"/>
              <a:gd name="connsiteY20" fmla="*/ 143173 h 352425"/>
              <a:gd name="connsiteX21" fmla="*/ 48934 w 440533"/>
              <a:gd name="connsiteY21" fmla="*/ 220266 h 352425"/>
              <a:gd name="connsiteX22" fmla="*/ 127108 w 440533"/>
              <a:gd name="connsiteY22" fmla="*/ 220266 h 352425"/>
              <a:gd name="connsiteX23" fmla="*/ 134962 w 440533"/>
              <a:gd name="connsiteY23" fmla="*/ 143173 h 352425"/>
              <a:gd name="connsiteX24" fmla="*/ 295480 w 440533"/>
              <a:gd name="connsiteY24" fmla="*/ 44053 h 352425"/>
              <a:gd name="connsiteX25" fmla="*/ 302206 w 440533"/>
              <a:gd name="connsiteY25" fmla="*/ 110133 h 352425"/>
              <a:gd name="connsiteX26" fmla="*/ 372904 w 440533"/>
              <a:gd name="connsiteY26" fmla="*/ 110133 h 352425"/>
              <a:gd name="connsiteX27" fmla="*/ 361691 w 440533"/>
              <a:gd name="connsiteY27" fmla="*/ 44053 h 352425"/>
              <a:gd name="connsiteX28" fmla="*/ 178850 w 440533"/>
              <a:gd name="connsiteY28" fmla="*/ 44053 h 352425"/>
              <a:gd name="connsiteX29" fmla="*/ 172125 w 440533"/>
              <a:gd name="connsiteY29" fmla="*/ 110133 h 352425"/>
              <a:gd name="connsiteX30" fmla="*/ 268401 w 440533"/>
              <a:gd name="connsiteY30" fmla="*/ 110133 h 352425"/>
              <a:gd name="connsiteX31" fmla="*/ 261677 w 440533"/>
              <a:gd name="connsiteY31" fmla="*/ 44053 h 352425"/>
              <a:gd name="connsiteX32" fmla="*/ 78836 w 440533"/>
              <a:gd name="connsiteY32" fmla="*/ 44053 h 352425"/>
              <a:gd name="connsiteX33" fmla="*/ 67623 w 440533"/>
              <a:gd name="connsiteY33" fmla="*/ 110133 h 352425"/>
              <a:gd name="connsiteX34" fmla="*/ 138321 w 440533"/>
              <a:gd name="connsiteY34" fmla="*/ 110133 h 352425"/>
              <a:gd name="connsiteX35" fmla="*/ 145046 w 440533"/>
              <a:gd name="connsiteY35" fmla="*/ 44053 h 352425"/>
              <a:gd name="connsiteX36" fmla="*/ 59837 w 440533"/>
              <a:gd name="connsiteY36" fmla="*/ 0 h 352425"/>
              <a:gd name="connsiteX37" fmla="*/ 380689 w 440533"/>
              <a:gd name="connsiteY37" fmla="*/ 0 h 352425"/>
              <a:gd name="connsiteX38" fmla="*/ 402812 w 440533"/>
              <a:gd name="connsiteY38" fmla="*/ 18406 h 352425"/>
              <a:gd name="connsiteX39" fmla="*/ 440505 w 440533"/>
              <a:gd name="connsiteY39" fmla="*/ 242437 h 352425"/>
              <a:gd name="connsiteX40" fmla="*/ 418072 w 440533"/>
              <a:gd name="connsiteY40" fmla="*/ 264319 h 352425"/>
              <a:gd name="connsiteX41" fmla="*/ 22461 w 440533"/>
              <a:gd name="connsiteY41" fmla="*/ 264319 h 352425"/>
              <a:gd name="connsiteX42" fmla="*/ 22 w 440533"/>
              <a:gd name="connsiteY42" fmla="*/ 242292 h 352425"/>
              <a:gd name="connsiteX43" fmla="*/ 37715 w 440533"/>
              <a:gd name="connsiteY43" fmla="*/ 18406 h 352425"/>
              <a:gd name="connsiteX44" fmla="*/ 59837 w 440533"/>
              <a:gd name="connsiteY4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40533" h="352425">
                <a:moveTo>
                  <a:pt x="176221" y="286346"/>
                </a:moveTo>
                <a:lnTo>
                  <a:pt x="264328" y="286346"/>
                </a:lnTo>
                <a:lnTo>
                  <a:pt x="264328" y="308413"/>
                </a:lnTo>
                <a:lnTo>
                  <a:pt x="297347" y="308379"/>
                </a:lnTo>
                <a:cubicBezTo>
                  <a:pt x="303439" y="308372"/>
                  <a:pt x="308381" y="313314"/>
                  <a:pt x="308374" y="319406"/>
                </a:cubicBezTo>
                <a:lnTo>
                  <a:pt x="308346" y="341247"/>
                </a:lnTo>
                <a:cubicBezTo>
                  <a:pt x="308340" y="347318"/>
                  <a:pt x="303418" y="352240"/>
                  <a:pt x="297347" y="352246"/>
                </a:cubicBezTo>
                <a:lnTo>
                  <a:pt x="143188" y="352425"/>
                </a:lnTo>
                <a:cubicBezTo>
                  <a:pt x="137097" y="352432"/>
                  <a:pt x="132155" y="347490"/>
                  <a:pt x="132162" y="341399"/>
                </a:cubicBezTo>
                <a:lnTo>
                  <a:pt x="132196" y="319558"/>
                </a:lnTo>
                <a:cubicBezTo>
                  <a:pt x="132203" y="313479"/>
                  <a:pt x="137124" y="308558"/>
                  <a:pt x="143196" y="308551"/>
                </a:cubicBezTo>
                <a:lnTo>
                  <a:pt x="176221" y="308517"/>
                </a:lnTo>
                <a:close/>
                <a:moveTo>
                  <a:pt x="305571" y="143173"/>
                </a:moveTo>
                <a:lnTo>
                  <a:pt x="313419" y="220266"/>
                </a:lnTo>
                <a:lnTo>
                  <a:pt x="391599" y="220266"/>
                </a:lnTo>
                <a:lnTo>
                  <a:pt x="378514" y="143173"/>
                </a:lnTo>
                <a:close/>
                <a:moveTo>
                  <a:pt x="168759" y="143173"/>
                </a:moveTo>
                <a:lnTo>
                  <a:pt x="160912" y="220266"/>
                </a:lnTo>
                <a:lnTo>
                  <a:pt x="279614" y="220266"/>
                </a:lnTo>
                <a:lnTo>
                  <a:pt x="271768" y="143173"/>
                </a:lnTo>
                <a:close/>
                <a:moveTo>
                  <a:pt x="62019" y="143173"/>
                </a:moveTo>
                <a:lnTo>
                  <a:pt x="48934" y="220266"/>
                </a:lnTo>
                <a:lnTo>
                  <a:pt x="127108" y="220266"/>
                </a:lnTo>
                <a:lnTo>
                  <a:pt x="134962" y="143173"/>
                </a:lnTo>
                <a:close/>
                <a:moveTo>
                  <a:pt x="295480" y="44053"/>
                </a:moveTo>
                <a:lnTo>
                  <a:pt x="302206" y="110133"/>
                </a:lnTo>
                <a:lnTo>
                  <a:pt x="372904" y="110133"/>
                </a:lnTo>
                <a:lnTo>
                  <a:pt x="361691" y="44053"/>
                </a:lnTo>
                <a:close/>
                <a:moveTo>
                  <a:pt x="178850" y="44053"/>
                </a:moveTo>
                <a:lnTo>
                  <a:pt x="172125" y="110133"/>
                </a:lnTo>
                <a:lnTo>
                  <a:pt x="268401" y="110133"/>
                </a:lnTo>
                <a:lnTo>
                  <a:pt x="261677" y="44053"/>
                </a:lnTo>
                <a:close/>
                <a:moveTo>
                  <a:pt x="78836" y="44053"/>
                </a:moveTo>
                <a:lnTo>
                  <a:pt x="67623" y="110133"/>
                </a:lnTo>
                <a:lnTo>
                  <a:pt x="138321" y="110133"/>
                </a:lnTo>
                <a:lnTo>
                  <a:pt x="145046" y="44053"/>
                </a:lnTo>
                <a:close/>
                <a:moveTo>
                  <a:pt x="59837" y="0"/>
                </a:moveTo>
                <a:lnTo>
                  <a:pt x="380689" y="0"/>
                </a:lnTo>
                <a:cubicBezTo>
                  <a:pt x="391654" y="0"/>
                  <a:pt x="401009" y="7785"/>
                  <a:pt x="402812" y="18406"/>
                </a:cubicBezTo>
                <a:cubicBezTo>
                  <a:pt x="442810" y="254104"/>
                  <a:pt x="440519" y="239629"/>
                  <a:pt x="440505" y="242437"/>
                </a:cubicBezTo>
                <a:cubicBezTo>
                  <a:pt x="440450" y="254297"/>
                  <a:pt x="430620" y="264319"/>
                  <a:pt x="418072" y="264319"/>
                </a:cubicBezTo>
                <a:lnTo>
                  <a:pt x="22461" y="264319"/>
                </a:lnTo>
                <a:cubicBezTo>
                  <a:pt x="9858" y="264319"/>
                  <a:pt x="1" y="254215"/>
                  <a:pt x="22" y="242292"/>
                </a:cubicBezTo>
                <a:cubicBezTo>
                  <a:pt x="29" y="239594"/>
                  <a:pt x="-2284" y="254104"/>
                  <a:pt x="37715" y="18406"/>
                </a:cubicBezTo>
                <a:cubicBezTo>
                  <a:pt x="39518" y="7785"/>
                  <a:pt x="48873" y="0"/>
                  <a:pt x="5983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D1F197AB-A5EE-6A44-8945-85BB81941391}"/>
              </a:ext>
            </a:extLst>
          </p:cNvPr>
          <p:cNvSpPr txBox="1"/>
          <p:nvPr/>
        </p:nvSpPr>
        <p:spPr>
          <a:xfrm>
            <a:off x="10987971" y="3010631"/>
            <a:ext cx="440531" cy="352425"/>
          </a:xfrm>
          <a:custGeom>
            <a:avLst/>
            <a:gdLst>
              <a:gd name="connsiteX0" fmla="*/ 11013 w 440531"/>
              <a:gd name="connsiteY0" fmla="*/ 286346 h 352425"/>
              <a:gd name="connsiteX1" fmla="*/ 175683 w 440531"/>
              <a:gd name="connsiteY1" fmla="*/ 286346 h 352425"/>
              <a:gd name="connsiteX2" fmla="*/ 198239 w 440531"/>
              <a:gd name="connsiteY2" fmla="*/ 308372 h 352425"/>
              <a:gd name="connsiteX3" fmla="*/ 240089 w 440531"/>
              <a:gd name="connsiteY3" fmla="*/ 308372 h 352425"/>
              <a:gd name="connsiteX4" fmla="*/ 262625 w 440531"/>
              <a:gd name="connsiteY4" fmla="*/ 286346 h 352425"/>
              <a:gd name="connsiteX5" fmla="*/ 429518 w 440531"/>
              <a:gd name="connsiteY5" fmla="*/ 286346 h 352425"/>
              <a:gd name="connsiteX6" fmla="*/ 440531 w 440531"/>
              <a:gd name="connsiteY6" fmla="*/ 297359 h 352425"/>
              <a:gd name="connsiteX7" fmla="*/ 440531 w 440531"/>
              <a:gd name="connsiteY7" fmla="*/ 308372 h 352425"/>
              <a:gd name="connsiteX8" fmla="*/ 396478 w 440531"/>
              <a:gd name="connsiteY8" fmla="*/ 352425 h 352425"/>
              <a:gd name="connsiteX9" fmla="*/ 44053 w 440531"/>
              <a:gd name="connsiteY9" fmla="*/ 352425 h 352425"/>
              <a:gd name="connsiteX10" fmla="*/ 0 w 440531"/>
              <a:gd name="connsiteY10" fmla="*/ 308372 h 352425"/>
              <a:gd name="connsiteX11" fmla="*/ 0 w 440531"/>
              <a:gd name="connsiteY11" fmla="*/ 297359 h 352425"/>
              <a:gd name="connsiteX12" fmla="*/ 11013 w 440531"/>
              <a:gd name="connsiteY12" fmla="*/ 286346 h 352425"/>
              <a:gd name="connsiteX13" fmla="*/ 257206 w 440531"/>
              <a:gd name="connsiteY13" fmla="*/ 80990 h 352425"/>
              <a:gd name="connsiteX14" fmla="*/ 264995 w 440531"/>
              <a:gd name="connsiteY14" fmla="*/ 84216 h 352425"/>
              <a:gd name="connsiteX15" fmla="*/ 305152 w 440531"/>
              <a:gd name="connsiteY15" fmla="*/ 124374 h 352425"/>
              <a:gd name="connsiteX16" fmla="*/ 305152 w 440531"/>
              <a:gd name="connsiteY16" fmla="*/ 139951 h 352425"/>
              <a:gd name="connsiteX17" fmla="*/ 264995 w 440531"/>
              <a:gd name="connsiteY17" fmla="*/ 180108 h 352425"/>
              <a:gd name="connsiteX18" fmla="*/ 249417 w 440531"/>
              <a:gd name="connsiteY18" fmla="*/ 180108 h 352425"/>
              <a:gd name="connsiteX19" fmla="*/ 241632 w 440531"/>
              <a:gd name="connsiteY19" fmla="*/ 172322 h 352425"/>
              <a:gd name="connsiteX20" fmla="*/ 241632 w 440531"/>
              <a:gd name="connsiteY20" fmla="*/ 156746 h 352425"/>
              <a:gd name="connsiteX21" fmla="*/ 266213 w 440531"/>
              <a:gd name="connsiteY21" fmla="*/ 132159 h 352425"/>
              <a:gd name="connsiteX22" fmla="*/ 241632 w 440531"/>
              <a:gd name="connsiteY22" fmla="*/ 107578 h 352425"/>
              <a:gd name="connsiteX23" fmla="*/ 241632 w 440531"/>
              <a:gd name="connsiteY23" fmla="*/ 92002 h 352425"/>
              <a:gd name="connsiteX24" fmla="*/ 249417 w 440531"/>
              <a:gd name="connsiteY24" fmla="*/ 84216 h 352425"/>
              <a:gd name="connsiteX25" fmla="*/ 257206 w 440531"/>
              <a:gd name="connsiteY25" fmla="*/ 80990 h 352425"/>
              <a:gd name="connsiteX26" fmla="*/ 183326 w 440531"/>
              <a:gd name="connsiteY26" fmla="*/ 80983 h 352425"/>
              <a:gd name="connsiteX27" fmla="*/ 191115 w 440531"/>
              <a:gd name="connsiteY27" fmla="*/ 84209 h 352425"/>
              <a:gd name="connsiteX28" fmla="*/ 198900 w 440531"/>
              <a:gd name="connsiteY28" fmla="*/ 91995 h 352425"/>
              <a:gd name="connsiteX29" fmla="*/ 198900 w 440531"/>
              <a:gd name="connsiteY29" fmla="*/ 107572 h 352425"/>
              <a:gd name="connsiteX30" fmla="*/ 174320 w 440531"/>
              <a:gd name="connsiteY30" fmla="*/ 132159 h 352425"/>
              <a:gd name="connsiteX31" fmla="*/ 198907 w 440531"/>
              <a:gd name="connsiteY31" fmla="*/ 156739 h 352425"/>
              <a:gd name="connsiteX32" fmla="*/ 198907 w 440531"/>
              <a:gd name="connsiteY32" fmla="*/ 172316 h 352425"/>
              <a:gd name="connsiteX33" fmla="*/ 191122 w 440531"/>
              <a:gd name="connsiteY33" fmla="*/ 180101 h 352425"/>
              <a:gd name="connsiteX34" fmla="*/ 175545 w 440531"/>
              <a:gd name="connsiteY34" fmla="*/ 180101 h 352425"/>
              <a:gd name="connsiteX35" fmla="*/ 135381 w 440531"/>
              <a:gd name="connsiteY35" fmla="*/ 139943 h 352425"/>
              <a:gd name="connsiteX36" fmla="*/ 135381 w 440531"/>
              <a:gd name="connsiteY36" fmla="*/ 124367 h 352425"/>
              <a:gd name="connsiteX37" fmla="*/ 175538 w 440531"/>
              <a:gd name="connsiteY37" fmla="*/ 84209 h 352425"/>
              <a:gd name="connsiteX38" fmla="*/ 183326 w 440531"/>
              <a:gd name="connsiteY38" fmla="*/ 80983 h 352425"/>
              <a:gd name="connsiteX39" fmla="*/ 88107 w 440531"/>
              <a:gd name="connsiteY39" fmla="*/ 44053 h 352425"/>
              <a:gd name="connsiteX40" fmla="*/ 88107 w 440531"/>
              <a:gd name="connsiteY40" fmla="*/ 220266 h 352425"/>
              <a:gd name="connsiteX41" fmla="*/ 352426 w 440531"/>
              <a:gd name="connsiteY41" fmla="*/ 220266 h 352425"/>
              <a:gd name="connsiteX42" fmla="*/ 352426 w 440531"/>
              <a:gd name="connsiteY42" fmla="*/ 44053 h 352425"/>
              <a:gd name="connsiteX43" fmla="*/ 77094 w 440531"/>
              <a:gd name="connsiteY43" fmla="*/ 0 h 352425"/>
              <a:gd name="connsiteX44" fmla="*/ 363439 w 440531"/>
              <a:gd name="connsiteY44" fmla="*/ 0 h 352425"/>
              <a:gd name="connsiteX45" fmla="*/ 396479 w 440531"/>
              <a:gd name="connsiteY45" fmla="*/ 33040 h 352425"/>
              <a:gd name="connsiteX46" fmla="*/ 396479 w 440531"/>
              <a:gd name="connsiteY46" fmla="*/ 264319 h 352425"/>
              <a:gd name="connsiteX47" fmla="*/ 44054 w 440531"/>
              <a:gd name="connsiteY47" fmla="*/ 264319 h 352425"/>
              <a:gd name="connsiteX48" fmla="*/ 44054 w 440531"/>
              <a:gd name="connsiteY48" fmla="*/ 33040 h 352425"/>
              <a:gd name="connsiteX49" fmla="*/ 77094 w 440531"/>
              <a:gd name="connsiteY49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440531" h="352425">
                <a:moveTo>
                  <a:pt x="11013" y="286346"/>
                </a:moveTo>
                <a:lnTo>
                  <a:pt x="175683" y="286346"/>
                </a:lnTo>
                <a:cubicBezTo>
                  <a:pt x="175511" y="296347"/>
                  <a:pt x="185374" y="308372"/>
                  <a:pt x="198239" y="308372"/>
                </a:cubicBezTo>
                <a:lnTo>
                  <a:pt x="240089" y="308372"/>
                </a:lnTo>
                <a:cubicBezTo>
                  <a:pt x="252500" y="308372"/>
                  <a:pt x="262116" y="299981"/>
                  <a:pt x="262625" y="286346"/>
                </a:cubicBezTo>
                <a:lnTo>
                  <a:pt x="429518" y="286346"/>
                </a:lnTo>
                <a:cubicBezTo>
                  <a:pt x="435575" y="286346"/>
                  <a:pt x="440531" y="291302"/>
                  <a:pt x="440531" y="297359"/>
                </a:cubicBezTo>
                <a:lnTo>
                  <a:pt x="440531" y="308372"/>
                </a:lnTo>
                <a:cubicBezTo>
                  <a:pt x="440531" y="332602"/>
                  <a:pt x="420707" y="352425"/>
                  <a:pt x="396478" y="352425"/>
                </a:cubicBezTo>
                <a:lnTo>
                  <a:pt x="44053" y="352425"/>
                </a:lnTo>
                <a:cubicBezTo>
                  <a:pt x="19824" y="352425"/>
                  <a:pt x="0" y="332602"/>
                  <a:pt x="0" y="308372"/>
                </a:cubicBezTo>
                <a:lnTo>
                  <a:pt x="0" y="297359"/>
                </a:lnTo>
                <a:cubicBezTo>
                  <a:pt x="0" y="291302"/>
                  <a:pt x="4956" y="286346"/>
                  <a:pt x="11013" y="286346"/>
                </a:cubicBezTo>
                <a:close/>
                <a:moveTo>
                  <a:pt x="257206" y="80990"/>
                </a:moveTo>
                <a:cubicBezTo>
                  <a:pt x="260025" y="80990"/>
                  <a:pt x="262844" y="82065"/>
                  <a:pt x="264995" y="84216"/>
                </a:cubicBezTo>
                <a:lnTo>
                  <a:pt x="305152" y="124374"/>
                </a:lnTo>
                <a:cubicBezTo>
                  <a:pt x="309454" y="128676"/>
                  <a:pt x="309454" y="135649"/>
                  <a:pt x="305152" y="139951"/>
                </a:cubicBezTo>
                <a:lnTo>
                  <a:pt x="264995" y="180108"/>
                </a:lnTo>
                <a:cubicBezTo>
                  <a:pt x="260693" y="184410"/>
                  <a:pt x="253719" y="184410"/>
                  <a:pt x="249417" y="180108"/>
                </a:cubicBezTo>
                <a:lnTo>
                  <a:pt x="241632" y="172322"/>
                </a:lnTo>
                <a:cubicBezTo>
                  <a:pt x="237330" y="168020"/>
                  <a:pt x="237330" y="161048"/>
                  <a:pt x="241632" y="156746"/>
                </a:cubicBezTo>
                <a:lnTo>
                  <a:pt x="266213" y="132159"/>
                </a:lnTo>
                <a:lnTo>
                  <a:pt x="241632" y="107578"/>
                </a:lnTo>
                <a:cubicBezTo>
                  <a:pt x="237330" y="103276"/>
                  <a:pt x="237330" y="96304"/>
                  <a:pt x="241632" y="92002"/>
                </a:cubicBezTo>
                <a:lnTo>
                  <a:pt x="249417" y="84216"/>
                </a:lnTo>
                <a:cubicBezTo>
                  <a:pt x="251568" y="82065"/>
                  <a:pt x="254387" y="80990"/>
                  <a:pt x="257206" y="80990"/>
                </a:cubicBezTo>
                <a:close/>
                <a:moveTo>
                  <a:pt x="183326" y="80983"/>
                </a:moveTo>
                <a:cubicBezTo>
                  <a:pt x="186145" y="80983"/>
                  <a:pt x="188964" y="82058"/>
                  <a:pt x="191115" y="84209"/>
                </a:cubicBezTo>
                <a:lnTo>
                  <a:pt x="198900" y="91995"/>
                </a:lnTo>
                <a:cubicBezTo>
                  <a:pt x="203202" y="96297"/>
                  <a:pt x="203202" y="103270"/>
                  <a:pt x="198900" y="107572"/>
                </a:cubicBezTo>
                <a:lnTo>
                  <a:pt x="174320" y="132159"/>
                </a:lnTo>
                <a:lnTo>
                  <a:pt x="198907" y="156739"/>
                </a:lnTo>
                <a:cubicBezTo>
                  <a:pt x="203209" y="161041"/>
                  <a:pt x="203209" y="168014"/>
                  <a:pt x="198907" y="172316"/>
                </a:cubicBezTo>
                <a:lnTo>
                  <a:pt x="191122" y="180101"/>
                </a:lnTo>
                <a:cubicBezTo>
                  <a:pt x="186820" y="184403"/>
                  <a:pt x="179847" y="184403"/>
                  <a:pt x="175545" y="180101"/>
                </a:cubicBezTo>
                <a:lnTo>
                  <a:pt x="135381" y="139943"/>
                </a:lnTo>
                <a:cubicBezTo>
                  <a:pt x="131078" y="135641"/>
                  <a:pt x="131078" y="128669"/>
                  <a:pt x="135381" y="124367"/>
                </a:cubicBezTo>
                <a:lnTo>
                  <a:pt x="175538" y="84209"/>
                </a:lnTo>
                <a:cubicBezTo>
                  <a:pt x="177689" y="82058"/>
                  <a:pt x="180508" y="80983"/>
                  <a:pt x="183326" y="80983"/>
                </a:cubicBezTo>
                <a:close/>
                <a:moveTo>
                  <a:pt x="88107" y="44053"/>
                </a:moveTo>
                <a:lnTo>
                  <a:pt x="88107" y="220266"/>
                </a:lnTo>
                <a:lnTo>
                  <a:pt x="352426" y="220266"/>
                </a:lnTo>
                <a:lnTo>
                  <a:pt x="352426" y="44053"/>
                </a:lnTo>
                <a:close/>
                <a:moveTo>
                  <a:pt x="77094" y="0"/>
                </a:moveTo>
                <a:lnTo>
                  <a:pt x="363439" y="0"/>
                </a:lnTo>
                <a:cubicBezTo>
                  <a:pt x="381611" y="0"/>
                  <a:pt x="396479" y="14868"/>
                  <a:pt x="396479" y="33040"/>
                </a:cubicBezTo>
                <a:lnTo>
                  <a:pt x="396479" y="264319"/>
                </a:lnTo>
                <a:lnTo>
                  <a:pt x="44054" y="264319"/>
                </a:lnTo>
                <a:lnTo>
                  <a:pt x="44054" y="33040"/>
                </a:lnTo>
                <a:cubicBezTo>
                  <a:pt x="44054" y="14868"/>
                  <a:pt x="58922" y="0"/>
                  <a:pt x="770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63B4F845-274F-5045-96E5-917505175BF5}"/>
              </a:ext>
            </a:extLst>
          </p:cNvPr>
          <p:cNvSpPr txBox="1"/>
          <p:nvPr/>
        </p:nvSpPr>
        <p:spPr>
          <a:xfrm>
            <a:off x="8515994" y="3809284"/>
            <a:ext cx="264319" cy="352425"/>
          </a:xfrm>
          <a:custGeom>
            <a:avLst/>
            <a:gdLst>
              <a:gd name="connsiteX0" fmla="*/ 183601 w 264319"/>
              <a:gd name="connsiteY0" fmla="*/ 185703 h 352425"/>
              <a:gd name="connsiteX1" fmla="*/ 180890 w 264319"/>
              <a:gd name="connsiteY1" fmla="*/ 186878 h 352425"/>
              <a:gd name="connsiteX2" fmla="*/ 167412 w 264319"/>
              <a:gd name="connsiteY2" fmla="*/ 201253 h 352425"/>
              <a:gd name="connsiteX3" fmla="*/ 166407 w 264319"/>
              <a:gd name="connsiteY3" fmla="*/ 203796 h 352425"/>
              <a:gd name="connsiteX4" fmla="*/ 167668 w 264319"/>
              <a:gd name="connsiteY4" fmla="*/ 206586 h 352425"/>
              <a:gd name="connsiteX5" fmla="*/ 195726 w 264319"/>
              <a:gd name="connsiteY5" fmla="*/ 231279 h 352425"/>
              <a:gd name="connsiteX6" fmla="*/ 167668 w 264319"/>
              <a:gd name="connsiteY6" fmla="*/ 255972 h 352425"/>
              <a:gd name="connsiteX7" fmla="*/ 166406 w 264319"/>
              <a:gd name="connsiteY7" fmla="*/ 258762 h 352425"/>
              <a:gd name="connsiteX8" fmla="*/ 167411 w 264319"/>
              <a:gd name="connsiteY8" fmla="*/ 261304 h 352425"/>
              <a:gd name="connsiteX9" fmla="*/ 180889 w 264319"/>
              <a:gd name="connsiteY9" fmla="*/ 275680 h 352425"/>
              <a:gd name="connsiteX10" fmla="*/ 183601 w 264319"/>
              <a:gd name="connsiteY10" fmla="*/ 276855 h 352425"/>
              <a:gd name="connsiteX11" fmla="*/ 186143 w 264319"/>
              <a:gd name="connsiteY11" fmla="*/ 275849 h 352425"/>
              <a:gd name="connsiteX12" fmla="*/ 230792 w 264319"/>
              <a:gd name="connsiteY12" fmla="*/ 233991 h 352425"/>
              <a:gd name="connsiteX13" fmla="*/ 231967 w 264319"/>
              <a:gd name="connsiteY13" fmla="*/ 231279 h 352425"/>
              <a:gd name="connsiteX14" fmla="*/ 230793 w 264319"/>
              <a:gd name="connsiteY14" fmla="*/ 228567 h 352425"/>
              <a:gd name="connsiteX15" fmla="*/ 186144 w 264319"/>
              <a:gd name="connsiteY15" fmla="*/ 186708 h 352425"/>
              <a:gd name="connsiteX16" fmla="*/ 183601 w 264319"/>
              <a:gd name="connsiteY16" fmla="*/ 185703 h 352425"/>
              <a:gd name="connsiteX17" fmla="*/ 82095 w 264319"/>
              <a:gd name="connsiteY17" fmla="*/ 185703 h 352425"/>
              <a:gd name="connsiteX18" fmla="*/ 79553 w 264319"/>
              <a:gd name="connsiteY18" fmla="*/ 186708 h 352425"/>
              <a:gd name="connsiteX19" fmla="*/ 34903 w 264319"/>
              <a:gd name="connsiteY19" fmla="*/ 228567 h 352425"/>
              <a:gd name="connsiteX20" fmla="*/ 33728 w 264319"/>
              <a:gd name="connsiteY20" fmla="*/ 231279 h 352425"/>
              <a:gd name="connsiteX21" fmla="*/ 34903 w 264319"/>
              <a:gd name="connsiteY21" fmla="*/ 233991 h 352425"/>
              <a:gd name="connsiteX22" fmla="*/ 79553 w 264319"/>
              <a:gd name="connsiteY22" fmla="*/ 275849 h 352425"/>
              <a:gd name="connsiteX23" fmla="*/ 82095 w 264319"/>
              <a:gd name="connsiteY23" fmla="*/ 276855 h 352425"/>
              <a:gd name="connsiteX24" fmla="*/ 84806 w 264319"/>
              <a:gd name="connsiteY24" fmla="*/ 275680 h 352425"/>
              <a:gd name="connsiteX25" fmla="*/ 98283 w 264319"/>
              <a:gd name="connsiteY25" fmla="*/ 261305 h 352425"/>
              <a:gd name="connsiteX26" fmla="*/ 99288 w 264319"/>
              <a:gd name="connsiteY26" fmla="*/ 258763 h 352425"/>
              <a:gd name="connsiteX27" fmla="*/ 98027 w 264319"/>
              <a:gd name="connsiteY27" fmla="*/ 255972 h 352425"/>
              <a:gd name="connsiteX28" fmla="*/ 69969 w 264319"/>
              <a:gd name="connsiteY28" fmla="*/ 231279 h 352425"/>
              <a:gd name="connsiteX29" fmla="*/ 98027 w 264319"/>
              <a:gd name="connsiteY29" fmla="*/ 206586 h 352425"/>
              <a:gd name="connsiteX30" fmla="*/ 99288 w 264319"/>
              <a:gd name="connsiteY30" fmla="*/ 203796 h 352425"/>
              <a:gd name="connsiteX31" fmla="*/ 98283 w 264319"/>
              <a:gd name="connsiteY31" fmla="*/ 201253 h 352425"/>
              <a:gd name="connsiteX32" fmla="*/ 84806 w 264319"/>
              <a:gd name="connsiteY32" fmla="*/ 186878 h 352425"/>
              <a:gd name="connsiteX33" fmla="*/ 82095 w 264319"/>
              <a:gd name="connsiteY33" fmla="*/ 185703 h 352425"/>
              <a:gd name="connsiteX34" fmla="*/ 144545 w 264319"/>
              <a:gd name="connsiteY34" fmla="*/ 151984 h 352425"/>
              <a:gd name="connsiteX35" fmla="*/ 140975 w 264319"/>
              <a:gd name="connsiteY35" fmla="*/ 154665 h 352425"/>
              <a:gd name="connsiteX36" fmla="*/ 98684 w 264319"/>
              <a:gd name="connsiteY36" fmla="*/ 300334 h 352425"/>
              <a:gd name="connsiteX37" fmla="*/ 98537 w 264319"/>
              <a:gd name="connsiteY37" fmla="*/ 301369 h 352425"/>
              <a:gd name="connsiteX38" fmla="*/ 101217 w 264319"/>
              <a:gd name="connsiteY38" fmla="*/ 304940 h 352425"/>
              <a:gd name="connsiteX39" fmla="*/ 120114 w 264319"/>
              <a:gd name="connsiteY39" fmla="*/ 310426 h 352425"/>
              <a:gd name="connsiteX40" fmla="*/ 121151 w 264319"/>
              <a:gd name="connsiteY40" fmla="*/ 310574 h 352425"/>
              <a:gd name="connsiteX41" fmla="*/ 124719 w 264319"/>
              <a:gd name="connsiteY41" fmla="*/ 307892 h 352425"/>
              <a:gd name="connsiteX42" fmla="*/ 167010 w 264319"/>
              <a:gd name="connsiteY42" fmla="*/ 162224 h 352425"/>
              <a:gd name="connsiteX43" fmla="*/ 167158 w 264319"/>
              <a:gd name="connsiteY43" fmla="*/ 161187 h 352425"/>
              <a:gd name="connsiteX44" fmla="*/ 164477 w 264319"/>
              <a:gd name="connsiteY44" fmla="*/ 157618 h 352425"/>
              <a:gd name="connsiteX45" fmla="*/ 145581 w 264319"/>
              <a:gd name="connsiteY45" fmla="*/ 152131 h 352425"/>
              <a:gd name="connsiteX46" fmla="*/ 144545 w 264319"/>
              <a:gd name="connsiteY46" fmla="*/ 151984 h 352425"/>
              <a:gd name="connsiteX47" fmla="*/ 176212 w 264319"/>
              <a:gd name="connsiteY47" fmla="*/ 0 h 352425"/>
              <a:gd name="connsiteX48" fmla="*/ 180382 w 264319"/>
              <a:gd name="connsiteY48" fmla="*/ 0 h 352425"/>
              <a:gd name="connsiteX49" fmla="*/ 192064 w 264319"/>
              <a:gd name="connsiteY49" fmla="*/ 4839 h 352425"/>
              <a:gd name="connsiteX50" fmla="*/ 259479 w 264319"/>
              <a:gd name="connsiteY50" fmla="*/ 72254 h 352425"/>
              <a:gd name="connsiteX51" fmla="*/ 264318 w 264319"/>
              <a:gd name="connsiteY51" fmla="*/ 83936 h 352425"/>
              <a:gd name="connsiteX52" fmla="*/ 264318 w 264319"/>
              <a:gd name="connsiteY52" fmla="*/ 88107 h 352425"/>
              <a:gd name="connsiteX53" fmla="*/ 176212 w 264319"/>
              <a:gd name="connsiteY53" fmla="*/ 88107 h 352425"/>
              <a:gd name="connsiteX54" fmla="*/ 16520 w 264319"/>
              <a:gd name="connsiteY54" fmla="*/ 0 h 352425"/>
              <a:gd name="connsiteX55" fmla="*/ 154186 w 264319"/>
              <a:gd name="connsiteY55" fmla="*/ 0 h 352425"/>
              <a:gd name="connsiteX56" fmla="*/ 154186 w 264319"/>
              <a:gd name="connsiteY56" fmla="*/ 93613 h 352425"/>
              <a:gd name="connsiteX57" fmla="*/ 170706 w 264319"/>
              <a:gd name="connsiteY57" fmla="*/ 110133 h 352425"/>
              <a:gd name="connsiteX58" fmla="*/ 264319 w 264319"/>
              <a:gd name="connsiteY58" fmla="*/ 110133 h 352425"/>
              <a:gd name="connsiteX59" fmla="*/ 264319 w 264319"/>
              <a:gd name="connsiteY59" fmla="*/ 335905 h 352425"/>
              <a:gd name="connsiteX60" fmla="*/ 247799 w 264319"/>
              <a:gd name="connsiteY60" fmla="*/ 352425 h 352425"/>
              <a:gd name="connsiteX61" fmla="*/ 16520 w 264319"/>
              <a:gd name="connsiteY61" fmla="*/ 352425 h 352425"/>
              <a:gd name="connsiteX62" fmla="*/ 0 w 264319"/>
              <a:gd name="connsiteY62" fmla="*/ 335905 h 352425"/>
              <a:gd name="connsiteX63" fmla="*/ 0 w 264319"/>
              <a:gd name="connsiteY63" fmla="*/ 16520 h 352425"/>
              <a:gd name="connsiteX64" fmla="*/ 16520 w 264319"/>
              <a:gd name="connsiteY6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64319" h="352425">
                <a:moveTo>
                  <a:pt x="183601" y="185703"/>
                </a:moveTo>
                <a:cubicBezTo>
                  <a:pt x="182713" y="185703"/>
                  <a:pt x="181498" y="186229"/>
                  <a:pt x="180890" y="186878"/>
                </a:cubicBezTo>
                <a:lnTo>
                  <a:pt x="167412" y="201253"/>
                </a:lnTo>
                <a:cubicBezTo>
                  <a:pt x="166858" y="201846"/>
                  <a:pt x="166407" y="202984"/>
                  <a:pt x="166407" y="203796"/>
                </a:cubicBezTo>
                <a:cubicBezTo>
                  <a:pt x="166407" y="204723"/>
                  <a:pt x="166972" y="205973"/>
                  <a:pt x="167668" y="206586"/>
                </a:cubicBezTo>
                <a:lnTo>
                  <a:pt x="195726" y="231279"/>
                </a:lnTo>
                <a:lnTo>
                  <a:pt x="167668" y="255972"/>
                </a:lnTo>
                <a:cubicBezTo>
                  <a:pt x="166971" y="256585"/>
                  <a:pt x="166406" y="257834"/>
                  <a:pt x="166406" y="258762"/>
                </a:cubicBezTo>
                <a:cubicBezTo>
                  <a:pt x="166406" y="259573"/>
                  <a:pt x="166857" y="260712"/>
                  <a:pt x="167411" y="261304"/>
                </a:cubicBezTo>
                <a:lnTo>
                  <a:pt x="180889" y="275680"/>
                </a:lnTo>
                <a:cubicBezTo>
                  <a:pt x="181497" y="276328"/>
                  <a:pt x="182712" y="276855"/>
                  <a:pt x="183601" y="276855"/>
                </a:cubicBezTo>
                <a:cubicBezTo>
                  <a:pt x="184412" y="276855"/>
                  <a:pt x="185551" y="276404"/>
                  <a:pt x="186143" y="275849"/>
                </a:cubicBezTo>
                <a:lnTo>
                  <a:pt x="230792" y="233991"/>
                </a:lnTo>
                <a:cubicBezTo>
                  <a:pt x="231441" y="233382"/>
                  <a:pt x="231967" y="232168"/>
                  <a:pt x="231967" y="231279"/>
                </a:cubicBezTo>
                <a:cubicBezTo>
                  <a:pt x="231967" y="230390"/>
                  <a:pt x="231441" y="229175"/>
                  <a:pt x="230793" y="228567"/>
                </a:cubicBezTo>
                <a:lnTo>
                  <a:pt x="186144" y="186708"/>
                </a:lnTo>
                <a:cubicBezTo>
                  <a:pt x="185552" y="186153"/>
                  <a:pt x="184413" y="185703"/>
                  <a:pt x="183601" y="185703"/>
                </a:cubicBezTo>
                <a:close/>
                <a:moveTo>
                  <a:pt x="82095" y="185703"/>
                </a:moveTo>
                <a:cubicBezTo>
                  <a:pt x="81283" y="185703"/>
                  <a:pt x="80144" y="186153"/>
                  <a:pt x="79553" y="186708"/>
                </a:cubicBezTo>
                <a:lnTo>
                  <a:pt x="34903" y="228567"/>
                </a:lnTo>
                <a:cubicBezTo>
                  <a:pt x="34255" y="229175"/>
                  <a:pt x="33728" y="230390"/>
                  <a:pt x="33728" y="231279"/>
                </a:cubicBezTo>
                <a:cubicBezTo>
                  <a:pt x="33728" y="232168"/>
                  <a:pt x="34255" y="233382"/>
                  <a:pt x="34903" y="233991"/>
                </a:cubicBezTo>
                <a:lnTo>
                  <a:pt x="79553" y="275849"/>
                </a:lnTo>
                <a:cubicBezTo>
                  <a:pt x="80144" y="276404"/>
                  <a:pt x="81283" y="276855"/>
                  <a:pt x="82095" y="276855"/>
                </a:cubicBezTo>
                <a:cubicBezTo>
                  <a:pt x="82983" y="276855"/>
                  <a:pt x="84199" y="276328"/>
                  <a:pt x="84806" y="275680"/>
                </a:cubicBezTo>
                <a:lnTo>
                  <a:pt x="98283" y="261305"/>
                </a:lnTo>
                <a:cubicBezTo>
                  <a:pt x="98838" y="260713"/>
                  <a:pt x="99288" y="259574"/>
                  <a:pt x="99288" y="258763"/>
                </a:cubicBezTo>
                <a:cubicBezTo>
                  <a:pt x="99288" y="257835"/>
                  <a:pt x="98724" y="256585"/>
                  <a:pt x="98027" y="255972"/>
                </a:cubicBezTo>
                <a:lnTo>
                  <a:pt x="69969" y="231279"/>
                </a:lnTo>
                <a:lnTo>
                  <a:pt x="98027" y="206586"/>
                </a:lnTo>
                <a:cubicBezTo>
                  <a:pt x="98724" y="205973"/>
                  <a:pt x="99288" y="204723"/>
                  <a:pt x="99288" y="203796"/>
                </a:cubicBezTo>
                <a:cubicBezTo>
                  <a:pt x="99288" y="202984"/>
                  <a:pt x="98838" y="201846"/>
                  <a:pt x="98283" y="201253"/>
                </a:cubicBezTo>
                <a:lnTo>
                  <a:pt x="84806" y="186878"/>
                </a:lnTo>
                <a:cubicBezTo>
                  <a:pt x="84199" y="186229"/>
                  <a:pt x="82983" y="185703"/>
                  <a:pt x="82095" y="185703"/>
                </a:cubicBezTo>
                <a:close/>
                <a:moveTo>
                  <a:pt x="144545" y="151984"/>
                </a:moveTo>
                <a:cubicBezTo>
                  <a:pt x="143005" y="151984"/>
                  <a:pt x="141405" y="153185"/>
                  <a:pt x="140975" y="154665"/>
                </a:cubicBezTo>
                <a:lnTo>
                  <a:pt x="98684" y="300334"/>
                </a:lnTo>
                <a:cubicBezTo>
                  <a:pt x="98603" y="300614"/>
                  <a:pt x="98537" y="301078"/>
                  <a:pt x="98537" y="301369"/>
                </a:cubicBezTo>
                <a:cubicBezTo>
                  <a:pt x="98537" y="302911"/>
                  <a:pt x="99738" y="304510"/>
                  <a:pt x="101217" y="304940"/>
                </a:cubicBezTo>
                <a:lnTo>
                  <a:pt x="120114" y="310426"/>
                </a:lnTo>
                <a:cubicBezTo>
                  <a:pt x="120395" y="310508"/>
                  <a:pt x="120859" y="310574"/>
                  <a:pt x="121151" y="310574"/>
                </a:cubicBezTo>
                <a:cubicBezTo>
                  <a:pt x="122692" y="310574"/>
                  <a:pt x="124291" y="309372"/>
                  <a:pt x="124719" y="307892"/>
                </a:cubicBezTo>
                <a:lnTo>
                  <a:pt x="167010" y="162224"/>
                </a:lnTo>
                <a:cubicBezTo>
                  <a:pt x="167091" y="161943"/>
                  <a:pt x="167158" y="161479"/>
                  <a:pt x="167158" y="161187"/>
                </a:cubicBezTo>
                <a:cubicBezTo>
                  <a:pt x="167158" y="159646"/>
                  <a:pt x="165957" y="158047"/>
                  <a:pt x="164477" y="157618"/>
                </a:cubicBezTo>
                <a:lnTo>
                  <a:pt x="145581" y="152131"/>
                </a:lnTo>
                <a:cubicBezTo>
                  <a:pt x="145301" y="152051"/>
                  <a:pt x="144837" y="151984"/>
                  <a:pt x="144545" y="151984"/>
                </a:cubicBezTo>
                <a:close/>
                <a:moveTo>
                  <a:pt x="176212" y="0"/>
                </a:moveTo>
                <a:lnTo>
                  <a:pt x="180382" y="0"/>
                </a:lnTo>
                <a:cubicBezTo>
                  <a:pt x="184763" y="0"/>
                  <a:pt x="188966" y="1741"/>
                  <a:pt x="192064" y="4839"/>
                </a:cubicBezTo>
                <a:lnTo>
                  <a:pt x="259479" y="72254"/>
                </a:lnTo>
                <a:cubicBezTo>
                  <a:pt x="262150" y="74925"/>
                  <a:pt x="264318" y="80158"/>
                  <a:pt x="264318" y="83936"/>
                </a:cubicBezTo>
                <a:lnTo>
                  <a:pt x="264318" y="88107"/>
                </a:lnTo>
                <a:lnTo>
                  <a:pt x="176212" y="88107"/>
                </a:lnTo>
                <a:close/>
                <a:moveTo>
                  <a:pt x="16520" y="0"/>
                </a:moveTo>
                <a:lnTo>
                  <a:pt x="154186" y="0"/>
                </a:lnTo>
                <a:lnTo>
                  <a:pt x="154186" y="93613"/>
                </a:lnTo>
                <a:cubicBezTo>
                  <a:pt x="154186" y="102699"/>
                  <a:pt x="161620" y="110133"/>
                  <a:pt x="170706" y="110133"/>
                </a:cubicBezTo>
                <a:lnTo>
                  <a:pt x="264319" y="110133"/>
                </a:lnTo>
                <a:lnTo>
                  <a:pt x="264319" y="335905"/>
                </a:lnTo>
                <a:cubicBezTo>
                  <a:pt x="264319" y="345029"/>
                  <a:pt x="256923" y="352425"/>
                  <a:pt x="247799" y="352425"/>
                </a:cubicBezTo>
                <a:lnTo>
                  <a:pt x="16520" y="352425"/>
                </a:lnTo>
                <a:cubicBezTo>
                  <a:pt x="7396" y="352425"/>
                  <a:pt x="0" y="345029"/>
                  <a:pt x="0" y="335905"/>
                </a:cubicBezTo>
                <a:lnTo>
                  <a:pt x="0" y="16520"/>
                </a:lnTo>
                <a:cubicBezTo>
                  <a:pt x="0" y="7396"/>
                  <a:pt x="7396" y="0"/>
                  <a:pt x="165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5D66944-0F88-9841-9F10-3DD088F50F25}"/>
              </a:ext>
            </a:extLst>
          </p:cNvPr>
          <p:cNvSpPr txBox="1"/>
          <p:nvPr/>
        </p:nvSpPr>
        <p:spPr>
          <a:xfrm>
            <a:off x="4207103" y="3814790"/>
            <a:ext cx="341412" cy="341412"/>
          </a:xfrm>
          <a:custGeom>
            <a:avLst/>
            <a:gdLst/>
            <a:ahLst/>
            <a:cxnLst/>
            <a:rect l="l" t="t" r="r" b="b"/>
            <a:pathLst>
              <a:path w="341412" h="341412">
                <a:moveTo>
                  <a:pt x="170706" y="0"/>
                </a:moveTo>
                <a:cubicBezTo>
                  <a:pt x="265007" y="0"/>
                  <a:pt x="341412" y="76405"/>
                  <a:pt x="341412" y="170706"/>
                </a:cubicBezTo>
                <a:cubicBezTo>
                  <a:pt x="341412" y="265007"/>
                  <a:pt x="265007" y="341412"/>
                  <a:pt x="170706" y="341412"/>
                </a:cubicBezTo>
                <a:cubicBezTo>
                  <a:pt x="76405" y="341412"/>
                  <a:pt x="0" y="265007"/>
                  <a:pt x="0" y="170706"/>
                </a:cubicBezTo>
                <a:cubicBezTo>
                  <a:pt x="0" y="76405"/>
                  <a:pt x="76405" y="0"/>
                  <a:pt x="170706" y="0"/>
                </a:cubicBezTo>
                <a:close/>
                <a:moveTo>
                  <a:pt x="115640" y="99119"/>
                </a:moveTo>
                <a:cubicBezTo>
                  <a:pt x="99258" y="99119"/>
                  <a:pt x="79365" y="119287"/>
                  <a:pt x="77231" y="148266"/>
                </a:cubicBezTo>
                <a:cubicBezTo>
                  <a:pt x="76749" y="154117"/>
                  <a:pt x="84596" y="156457"/>
                  <a:pt x="87487" y="151364"/>
                </a:cubicBezTo>
                <a:lnTo>
                  <a:pt x="94026" y="139662"/>
                </a:lnTo>
                <a:cubicBezTo>
                  <a:pt x="99326" y="130232"/>
                  <a:pt x="107242" y="124794"/>
                  <a:pt x="115708" y="124794"/>
                </a:cubicBezTo>
                <a:cubicBezTo>
                  <a:pt x="124175" y="124794"/>
                  <a:pt x="132091" y="130232"/>
                  <a:pt x="137391" y="139662"/>
                </a:cubicBezTo>
                <a:lnTo>
                  <a:pt x="143930" y="151364"/>
                </a:lnTo>
                <a:cubicBezTo>
                  <a:pt x="146752" y="156457"/>
                  <a:pt x="154668" y="154186"/>
                  <a:pt x="154186" y="148266"/>
                </a:cubicBezTo>
                <a:cubicBezTo>
                  <a:pt x="151915" y="119287"/>
                  <a:pt x="132022" y="99119"/>
                  <a:pt x="115640" y="99119"/>
                </a:cubicBezTo>
                <a:close/>
                <a:moveTo>
                  <a:pt x="225773" y="99119"/>
                </a:moveTo>
                <a:cubicBezTo>
                  <a:pt x="209390" y="99119"/>
                  <a:pt x="189497" y="119287"/>
                  <a:pt x="187364" y="148266"/>
                </a:cubicBezTo>
                <a:cubicBezTo>
                  <a:pt x="186882" y="154117"/>
                  <a:pt x="194798" y="156389"/>
                  <a:pt x="197620" y="151364"/>
                </a:cubicBezTo>
                <a:lnTo>
                  <a:pt x="204159" y="139662"/>
                </a:lnTo>
                <a:cubicBezTo>
                  <a:pt x="209459" y="130232"/>
                  <a:pt x="217375" y="124794"/>
                  <a:pt x="225841" y="124794"/>
                </a:cubicBezTo>
                <a:cubicBezTo>
                  <a:pt x="234308" y="124794"/>
                  <a:pt x="242224" y="130232"/>
                  <a:pt x="247523" y="139662"/>
                </a:cubicBezTo>
                <a:lnTo>
                  <a:pt x="254063" y="151364"/>
                </a:lnTo>
                <a:cubicBezTo>
                  <a:pt x="256885" y="156457"/>
                  <a:pt x="264801" y="154186"/>
                  <a:pt x="264319" y="148266"/>
                </a:cubicBezTo>
                <a:cubicBezTo>
                  <a:pt x="262048" y="119287"/>
                  <a:pt x="242155" y="99119"/>
                  <a:pt x="225773" y="99119"/>
                </a:cubicBezTo>
                <a:close/>
                <a:moveTo>
                  <a:pt x="80271" y="215008"/>
                </a:moveTo>
                <a:cubicBezTo>
                  <a:pt x="74847" y="216196"/>
                  <a:pt x="70692" y="221487"/>
                  <a:pt x="71724" y="227631"/>
                </a:cubicBezTo>
                <a:cubicBezTo>
                  <a:pt x="78126" y="265489"/>
                  <a:pt x="128994" y="291852"/>
                  <a:pt x="170706" y="291852"/>
                </a:cubicBezTo>
                <a:cubicBezTo>
                  <a:pt x="212419" y="291852"/>
                  <a:pt x="263286" y="265489"/>
                  <a:pt x="269688" y="227631"/>
                </a:cubicBezTo>
                <a:cubicBezTo>
                  <a:pt x="270996" y="219509"/>
                  <a:pt x="263286" y="212762"/>
                  <a:pt x="255439" y="215309"/>
                </a:cubicBezTo>
                <a:cubicBezTo>
                  <a:pt x="234652" y="221986"/>
                  <a:pt x="203746" y="225772"/>
                  <a:pt x="170706" y="225772"/>
                </a:cubicBezTo>
                <a:cubicBezTo>
                  <a:pt x="137666" y="225772"/>
                  <a:pt x="106760" y="221986"/>
                  <a:pt x="85973" y="215309"/>
                </a:cubicBezTo>
                <a:cubicBezTo>
                  <a:pt x="84028" y="214673"/>
                  <a:pt x="82079" y="214612"/>
                  <a:pt x="80271" y="2150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CE39F41E-B645-9041-894B-4272CDF6907D}"/>
              </a:ext>
            </a:extLst>
          </p:cNvPr>
          <p:cNvSpPr txBox="1"/>
          <p:nvPr/>
        </p:nvSpPr>
        <p:spPr>
          <a:xfrm>
            <a:off x="11032420" y="3831310"/>
            <a:ext cx="352426" cy="308372"/>
          </a:xfrm>
          <a:custGeom>
            <a:avLst/>
            <a:gdLst/>
            <a:ahLst/>
            <a:cxnLst/>
            <a:rect l="l" t="t" r="r" b="b"/>
            <a:pathLst>
              <a:path w="352426" h="308372">
                <a:moveTo>
                  <a:pt x="209254" y="0"/>
                </a:moveTo>
                <a:cubicBezTo>
                  <a:pt x="217709" y="0"/>
                  <a:pt x="226165" y="3226"/>
                  <a:pt x="232616" y="9677"/>
                </a:cubicBezTo>
                <a:lnTo>
                  <a:pt x="342749" y="119810"/>
                </a:lnTo>
                <a:cubicBezTo>
                  <a:pt x="355651" y="132712"/>
                  <a:pt x="355651" y="153633"/>
                  <a:pt x="342749" y="166535"/>
                </a:cubicBezTo>
                <a:lnTo>
                  <a:pt x="244966" y="264319"/>
                </a:lnTo>
                <a:lnTo>
                  <a:pt x="344166" y="264319"/>
                </a:lnTo>
                <a:cubicBezTo>
                  <a:pt x="348728" y="264319"/>
                  <a:pt x="352426" y="268017"/>
                  <a:pt x="352426" y="272579"/>
                </a:cubicBezTo>
                <a:lnTo>
                  <a:pt x="352426" y="300112"/>
                </a:lnTo>
                <a:cubicBezTo>
                  <a:pt x="352426" y="304673"/>
                  <a:pt x="348728" y="308372"/>
                  <a:pt x="344166" y="308372"/>
                </a:cubicBezTo>
                <a:lnTo>
                  <a:pt x="99121" y="308372"/>
                </a:lnTo>
                <a:cubicBezTo>
                  <a:pt x="91566" y="308372"/>
                  <a:pt x="81099" y="304036"/>
                  <a:pt x="75757" y="298695"/>
                </a:cubicBezTo>
                <a:lnTo>
                  <a:pt x="9677" y="232615"/>
                </a:lnTo>
                <a:cubicBezTo>
                  <a:pt x="-3225" y="219712"/>
                  <a:pt x="-3225" y="198792"/>
                  <a:pt x="9677" y="185889"/>
                </a:cubicBezTo>
                <a:lnTo>
                  <a:pt x="185890" y="9677"/>
                </a:lnTo>
                <a:cubicBezTo>
                  <a:pt x="192342" y="3225"/>
                  <a:pt x="200798" y="0"/>
                  <a:pt x="209254" y="0"/>
                </a:cubicBezTo>
                <a:close/>
                <a:moveTo>
                  <a:pt x="134442" y="123427"/>
                </a:moveTo>
                <a:lnTo>
                  <a:pt x="48616" y="209252"/>
                </a:lnTo>
                <a:lnTo>
                  <a:pt x="103683" y="264319"/>
                </a:lnTo>
                <a:lnTo>
                  <a:pt x="182665" y="264319"/>
                </a:lnTo>
                <a:lnTo>
                  <a:pt x="228999" y="217985"/>
                </a:lnTo>
                <a:lnTo>
                  <a:pt x="134442" y="12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E837495-390B-1D42-B44F-8E47291A6B2D}"/>
              </a:ext>
            </a:extLst>
          </p:cNvPr>
          <p:cNvSpPr txBox="1"/>
          <p:nvPr/>
        </p:nvSpPr>
        <p:spPr>
          <a:xfrm>
            <a:off x="762330" y="3853337"/>
            <a:ext cx="396478" cy="264319"/>
          </a:xfrm>
          <a:custGeom>
            <a:avLst/>
            <a:gdLst/>
            <a:ahLst/>
            <a:cxnLst/>
            <a:rect l="l" t="t" r="r" b="b"/>
            <a:pathLst>
              <a:path w="396478" h="264319">
                <a:moveTo>
                  <a:pt x="33040" y="0"/>
                </a:moveTo>
                <a:lnTo>
                  <a:pt x="363438" y="0"/>
                </a:lnTo>
                <a:cubicBezTo>
                  <a:pt x="381686" y="0"/>
                  <a:pt x="396478" y="14793"/>
                  <a:pt x="396478" y="33040"/>
                </a:cubicBezTo>
                <a:lnTo>
                  <a:pt x="396478" y="231279"/>
                </a:lnTo>
                <a:cubicBezTo>
                  <a:pt x="396478" y="249527"/>
                  <a:pt x="381686" y="264319"/>
                  <a:pt x="363438" y="264319"/>
                </a:cubicBezTo>
                <a:lnTo>
                  <a:pt x="33040" y="264319"/>
                </a:lnTo>
                <a:cubicBezTo>
                  <a:pt x="14792" y="264319"/>
                  <a:pt x="0" y="249527"/>
                  <a:pt x="0" y="231279"/>
                </a:cubicBezTo>
                <a:lnTo>
                  <a:pt x="0" y="33040"/>
                </a:lnTo>
                <a:cubicBezTo>
                  <a:pt x="0" y="14793"/>
                  <a:pt x="14792" y="0"/>
                  <a:pt x="33040" y="0"/>
                </a:cubicBezTo>
                <a:close/>
                <a:moveTo>
                  <a:pt x="52313" y="44054"/>
                </a:moveTo>
                <a:cubicBezTo>
                  <a:pt x="47752" y="44054"/>
                  <a:pt x="44053" y="47752"/>
                  <a:pt x="44053" y="52313"/>
                </a:cubicBezTo>
                <a:lnTo>
                  <a:pt x="44053" y="79847"/>
                </a:lnTo>
                <a:cubicBezTo>
                  <a:pt x="44053" y="84408"/>
                  <a:pt x="47752" y="88107"/>
                  <a:pt x="52313" y="88107"/>
                </a:cubicBezTo>
                <a:lnTo>
                  <a:pt x="79846" y="88107"/>
                </a:lnTo>
                <a:cubicBezTo>
                  <a:pt x="84408" y="88107"/>
                  <a:pt x="88106" y="84408"/>
                  <a:pt x="88106" y="79847"/>
                </a:cubicBezTo>
                <a:lnTo>
                  <a:pt x="88106" y="52313"/>
                </a:lnTo>
                <a:cubicBezTo>
                  <a:pt x="88106" y="47752"/>
                  <a:pt x="84408" y="44054"/>
                  <a:pt x="79846" y="44054"/>
                </a:cubicBezTo>
                <a:lnTo>
                  <a:pt x="52313" y="44054"/>
                </a:lnTo>
                <a:close/>
                <a:moveTo>
                  <a:pt x="118393" y="44054"/>
                </a:moveTo>
                <a:cubicBezTo>
                  <a:pt x="113831" y="44054"/>
                  <a:pt x="110133" y="47752"/>
                  <a:pt x="110133" y="52313"/>
                </a:cubicBezTo>
                <a:lnTo>
                  <a:pt x="110133" y="79847"/>
                </a:lnTo>
                <a:cubicBezTo>
                  <a:pt x="110133" y="84408"/>
                  <a:pt x="113831" y="88107"/>
                  <a:pt x="118393" y="88107"/>
                </a:cubicBezTo>
                <a:lnTo>
                  <a:pt x="145926" y="88107"/>
                </a:lnTo>
                <a:cubicBezTo>
                  <a:pt x="150488" y="88107"/>
                  <a:pt x="154186" y="84408"/>
                  <a:pt x="154186" y="79847"/>
                </a:cubicBezTo>
                <a:lnTo>
                  <a:pt x="154186" y="52313"/>
                </a:lnTo>
                <a:cubicBezTo>
                  <a:pt x="154186" y="47752"/>
                  <a:pt x="150488" y="44054"/>
                  <a:pt x="145926" y="44054"/>
                </a:cubicBezTo>
                <a:lnTo>
                  <a:pt x="118393" y="44054"/>
                </a:lnTo>
                <a:close/>
                <a:moveTo>
                  <a:pt x="184473" y="44054"/>
                </a:moveTo>
                <a:cubicBezTo>
                  <a:pt x="179911" y="44054"/>
                  <a:pt x="176213" y="47752"/>
                  <a:pt x="176213" y="52313"/>
                </a:cubicBezTo>
                <a:lnTo>
                  <a:pt x="176213" y="79847"/>
                </a:lnTo>
                <a:cubicBezTo>
                  <a:pt x="176213" y="84408"/>
                  <a:pt x="179911" y="88107"/>
                  <a:pt x="184473" y="88107"/>
                </a:cubicBezTo>
                <a:lnTo>
                  <a:pt x="212006" y="88107"/>
                </a:lnTo>
                <a:cubicBezTo>
                  <a:pt x="216567" y="88107"/>
                  <a:pt x="220266" y="84408"/>
                  <a:pt x="220266" y="79847"/>
                </a:cubicBezTo>
                <a:lnTo>
                  <a:pt x="220266" y="52313"/>
                </a:lnTo>
                <a:cubicBezTo>
                  <a:pt x="220266" y="47752"/>
                  <a:pt x="216567" y="44054"/>
                  <a:pt x="212006" y="44054"/>
                </a:cubicBezTo>
                <a:lnTo>
                  <a:pt x="184473" y="44054"/>
                </a:lnTo>
                <a:close/>
                <a:moveTo>
                  <a:pt x="250552" y="44054"/>
                </a:moveTo>
                <a:cubicBezTo>
                  <a:pt x="245991" y="44054"/>
                  <a:pt x="242292" y="47752"/>
                  <a:pt x="242292" y="52313"/>
                </a:cubicBezTo>
                <a:lnTo>
                  <a:pt x="242292" y="79847"/>
                </a:lnTo>
                <a:cubicBezTo>
                  <a:pt x="242292" y="84408"/>
                  <a:pt x="245991" y="88107"/>
                  <a:pt x="250552" y="88107"/>
                </a:cubicBezTo>
                <a:lnTo>
                  <a:pt x="278085" y="88107"/>
                </a:lnTo>
                <a:cubicBezTo>
                  <a:pt x="282647" y="88107"/>
                  <a:pt x="286345" y="84408"/>
                  <a:pt x="286345" y="79847"/>
                </a:cubicBezTo>
                <a:lnTo>
                  <a:pt x="286345" y="52313"/>
                </a:lnTo>
                <a:cubicBezTo>
                  <a:pt x="286345" y="47752"/>
                  <a:pt x="282647" y="44054"/>
                  <a:pt x="278085" y="44054"/>
                </a:cubicBezTo>
                <a:lnTo>
                  <a:pt x="250552" y="44054"/>
                </a:lnTo>
                <a:close/>
                <a:moveTo>
                  <a:pt x="316632" y="44054"/>
                </a:moveTo>
                <a:cubicBezTo>
                  <a:pt x="312070" y="44054"/>
                  <a:pt x="308372" y="47752"/>
                  <a:pt x="308372" y="52313"/>
                </a:cubicBezTo>
                <a:lnTo>
                  <a:pt x="308372" y="79847"/>
                </a:lnTo>
                <a:cubicBezTo>
                  <a:pt x="308372" y="84408"/>
                  <a:pt x="312070" y="88107"/>
                  <a:pt x="316632" y="88107"/>
                </a:cubicBezTo>
                <a:lnTo>
                  <a:pt x="344165" y="88107"/>
                </a:lnTo>
                <a:cubicBezTo>
                  <a:pt x="348727" y="88107"/>
                  <a:pt x="352425" y="84408"/>
                  <a:pt x="352425" y="79847"/>
                </a:cubicBezTo>
                <a:lnTo>
                  <a:pt x="352425" y="52313"/>
                </a:lnTo>
                <a:cubicBezTo>
                  <a:pt x="352425" y="47752"/>
                  <a:pt x="348727" y="44054"/>
                  <a:pt x="344165" y="44054"/>
                </a:cubicBezTo>
                <a:lnTo>
                  <a:pt x="316632" y="44054"/>
                </a:lnTo>
                <a:close/>
                <a:moveTo>
                  <a:pt x="85353" y="110133"/>
                </a:moveTo>
                <a:cubicBezTo>
                  <a:pt x="80791" y="110133"/>
                  <a:pt x="77093" y="113832"/>
                  <a:pt x="77093" y="118393"/>
                </a:cubicBezTo>
                <a:lnTo>
                  <a:pt x="77093" y="145926"/>
                </a:lnTo>
                <a:cubicBezTo>
                  <a:pt x="77093" y="150488"/>
                  <a:pt x="80791" y="154186"/>
                  <a:pt x="85353" y="154186"/>
                </a:cubicBezTo>
                <a:lnTo>
                  <a:pt x="112886" y="154186"/>
                </a:lnTo>
                <a:cubicBezTo>
                  <a:pt x="117448" y="154186"/>
                  <a:pt x="121146" y="150488"/>
                  <a:pt x="121146" y="145926"/>
                </a:cubicBezTo>
                <a:lnTo>
                  <a:pt x="121146" y="118393"/>
                </a:lnTo>
                <a:cubicBezTo>
                  <a:pt x="121146" y="113832"/>
                  <a:pt x="117448" y="110133"/>
                  <a:pt x="112886" y="110133"/>
                </a:cubicBezTo>
                <a:lnTo>
                  <a:pt x="85353" y="110133"/>
                </a:lnTo>
                <a:close/>
                <a:moveTo>
                  <a:pt x="151433" y="110133"/>
                </a:moveTo>
                <a:cubicBezTo>
                  <a:pt x="146871" y="110133"/>
                  <a:pt x="143173" y="113832"/>
                  <a:pt x="143173" y="118393"/>
                </a:cubicBezTo>
                <a:lnTo>
                  <a:pt x="143173" y="145926"/>
                </a:lnTo>
                <a:cubicBezTo>
                  <a:pt x="143173" y="150488"/>
                  <a:pt x="146871" y="154186"/>
                  <a:pt x="151433" y="154186"/>
                </a:cubicBezTo>
                <a:lnTo>
                  <a:pt x="178966" y="154186"/>
                </a:lnTo>
                <a:cubicBezTo>
                  <a:pt x="183527" y="154186"/>
                  <a:pt x="187226" y="150488"/>
                  <a:pt x="187226" y="145926"/>
                </a:cubicBezTo>
                <a:lnTo>
                  <a:pt x="187226" y="118393"/>
                </a:lnTo>
                <a:cubicBezTo>
                  <a:pt x="187226" y="113832"/>
                  <a:pt x="183527" y="110133"/>
                  <a:pt x="178966" y="110133"/>
                </a:cubicBezTo>
                <a:lnTo>
                  <a:pt x="151433" y="110133"/>
                </a:lnTo>
                <a:close/>
                <a:moveTo>
                  <a:pt x="217512" y="110133"/>
                </a:moveTo>
                <a:cubicBezTo>
                  <a:pt x="212951" y="110133"/>
                  <a:pt x="209252" y="113832"/>
                  <a:pt x="209252" y="118393"/>
                </a:cubicBezTo>
                <a:lnTo>
                  <a:pt x="209252" y="145926"/>
                </a:lnTo>
                <a:cubicBezTo>
                  <a:pt x="209252" y="150488"/>
                  <a:pt x="212951" y="154186"/>
                  <a:pt x="217512" y="154186"/>
                </a:cubicBezTo>
                <a:lnTo>
                  <a:pt x="245046" y="154186"/>
                </a:lnTo>
                <a:cubicBezTo>
                  <a:pt x="249607" y="154186"/>
                  <a:pt x="253306" y="150488"/>
                  <a:pt x="253306" y="145926"/>
                </a:cubicBezTo>
                <a:lnTo>
                  <a:pt x="253306" y="118393"/>
                </a:lnTo>
                <a:cubicBezTo>
                  <a:pt x="253306" y="113832"/>
                  <a:pt x="249607" y="110133"/>
                  <a:pt x="245046" y="110133"/>
                </a:cubicBezTo>
                <a:lnTo>
                  <a:pt x="217512" y="110133"/>
                </a:lnTo>
                <a:close/>
                <a:moveTo>
                  <a:pt x="283592" y="110133"/>
                </a:moveTo>
                <a:cubicBezTo>
                  <a:pt x="279031" y="110133"/>
                  <a:pt x="275332" y="113832"/>
                  <a:pt x="275332" y="118393"/>
                </a:cubicBezTo>
                <a:lnTo>
                  <a:pt x="275332" y="145926"/>
                </a:lnTo>
                <a:cubicBezTo>
                  <a:pt x="275332" y="150488"/>
                  <a:pt x="279031" y="154186"/>
                  <a:pt x="283592" y="154186"/>
                </a:cubicBezTo>
                <a:lnTo>
                  <a:pt x="311125" y="154186"/>
                </a:lnTo>
                <a:cubicBezTo>
                  <a:pt x="315687" y="154186"/>
                  <a:pt x="319385" y="150488"/>
                  <a:pt x="319385" y="145926"/>
                </a:cubicBezTo>
                <a:lnTo>
                  <a:pt x="319385" y="118393"/>
                </a:lnTo>
                <a:cubicBezTo>
                  <a:pt x="319385" y="113832"/>
                  <a:pt x="315687" y="110133"/>
                  <a:pt x="311125" y="110133"/>
                </a:cubicBezTo>
                <a:lnTo>
                  <a:pt x="283592" y="110133"/>
                </a:lnTo>
                <a:close/>
                <a:moveTo>
                  <a:pt x="52313" y="176213"/>
                </a:moveTo>
                <a:cubicBezTo>
                  <a:pt x="47752" y="176213"/>
                  <a:pt x="44053" y="179911"/>
                  <a:pt x="44053" y="184473"/>
                </a:cubicBezTo>
                <a:lnTo>
                  <a:pt x="44053" y="212006"/>
                </a:lnTo>
                <a:cubicBezTo>
                  <a:pt x="44053" y="216568"/>
                  <a:pt x="47752" y="220266"/>
                  <a:pt x="52313" y="220266"/>
                </a:cubicBezTo>
                <a:lnTo>
                  <a:pt x="79846" y="220266"/>
                </a:lnTo>
                <a:cubicBezTo>
                  <a:pt x="84408" y="220266"/>
                  <a:pt x="88106" y="216568"/>
                  <a:pt x="88106" y="212006"/>
                </a:cubicBezTo>
                <a:lnTo>
                  <a:pt x="88106" y="184473"/>
                </a:lnTo>
                <a:cubicBezTo>
                  <a:pt x="88106" y="179911"/>
                  <a:pt x="84408" y="176213"/>
                  <a:pt x="79846" y="176213"/>
                </a:cubicBezTo>
                <a:lnTo>
                  <a:pt x="52313" y="176213"/>
                </a:lnTo>
                <a:close/>
                <a:moveTo>
                  <a:pt x="118393" y="176213"/>
                </a:moveTo>
                <a:cubicBezTo>
                  <a:pt x="113831" y="176213"/>
                  <a:pt x="110133" y="179911"/>
                  <a:pt x="110133" y="184473"/>
                </a:cubicBezTo>
                <a:lnTo>
                  <a:pt x="110133" y="212006"/>
                </a:lnTo>
                <a:cubicBezTo>
                  <a:pt x="110133" y="216568"/>
                  <a:pt x="113831" y="220266"/>
                  <a:pt x="118393" y="220266"/>
                </a:cubicBezTo>
                <a:lnTo>
                  <a:pt x="278085" y="220266"/>
                </a:lnTo>
                <a:cubicBezTo>
                  <a:pt x="282647" y="220266"/>
                  <a:pt x="286345" y="216568"/>
                  <a:pt x="286345" y="212006"/>
                </a:cubicBezTo>
                <a:lnTo>
                  <a:pt x="286345" y="184473"/>
                </a:lnTo>
                <a:cubicBezTo>
                  <a:pt x="286345" y="179911"/>
                  <a:pt x="282647" y="176213"/>
                  <a:pt x="278085" y="176213"/>
                </a:cubicBezTo>
                <a:lnTo>
                  <a:pt x="118393" y="176213"/>
                </a:lnTo>
                <a:close/>
                <a:moveTo>
                  <a:pt x="316632" y="176213"/>
                </a:moveTo>
                <a:cubicBezTo>
                  <a:pt x="312070" y="176213"/>
                  <a:pt x="308372" y="179911"/>
                  <a:pt x="308372" y="184473"/>
                </a:cubicBezTo>
                <a:lnTo>
                  <a:pt x="308372" y="212006"/>
                </a:lnTo>
                <a:cubicBezTo>
                  <a:pt x="308372" y="216568"/>
                  <a:pt x="312070" y="220266"/>
                  <a:pt x="316632" y="220266"/>
                </a:cubicBezTo>
                <a:lnTo>
                  <a:pt x="344165" y="220266"/>
                </a:lnTo>
                <a:cubicBezTo>
                  <a:pt x="348727" y="220266"/>
                  <a:pt x="352425" y="216568"/>
                  <a:pt x="352425" y="212006"/>
                </a:cubicBezTo>
                <a:lnTo>
                  <a:pt x="352425" y="184473"/>
                </a:lnTo>
                <a:cubicBezTo>
                  <a:pt x="352425" y="179911"/>
                  <a:pt x="348727" y="176213"/>
                  <a:pt x="344165" y="176213"/>
                </a:cubicBezTo>
                <a:lnTo>
                  <a:pt x="316632" y="1762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B5D4F1C-BEA2-C542-A783-0E269697D837}"/>
              </a:ext>
            </a:extLst>
          </p:cNvPr>
          <p:cNvSpPr txBox="1"/>
          <p:nvPr/>
        </p:nvSpPr>
        <p:spPr>
          <a:xfrm>
            <a:off x="1616578" y="3853337"/>
            <a:ext cx="396478" cy="264319"/>
          </a:xfrm>
          <a:custGeom>
            <a:avLst/>
            <a:gdLst/>
            <a:ahLst/>
            <a:cxnLst/>
            <a:rect l="l" t="t" r="r" b="b"/>
            <a:pathLst>
              <a:path w="396478" h="264319">
                <a:moveTo>
                  <a:pt x="105789" y="0"/>
                </a:moveTo>
                <a:lnTo>
                  <a:pt x="290689" y="0"/>
                </a:lnTo>
                <a:cubicBezTo>
                  <a:pt x="300450" y="0"/>
                  <a:pt x="312766" y="6592"/>
                  <a:pt x="318181" y="14713"/>
                </a:cubicBezTo>
                <a:lnTo>
                  <a:pt x="390929" y="123837"/>
                </a:lnTo>
                <a:cubicBezTo>
                  <a:pt x="393992" y="128431"/>
                  <a:pt x="396478" y="136641"/>
                  <a:pt x="396478" y="142163"/>
                </a:cubicBezTo>
                <a:lnTo>
                  <a:pt x="396478" y="231279"/>
                </a:lnTo>
                <a:cubicBezTo>
                  <a:pt x="396478" y="249527"/>
                  <a:pt x="381686" y="264319"/>
                  <a:pt x="363438" y="264319"/>
                </a:cubicBezTo>
                <a:lnTo>
                  <a:pt x="33040" y="264319"/>
                </a:lnTo>
                <a:cubicBezTo>
                  <a:pt x="14792" y="264319"/>
                  <a:pt x="0" y="249527"/>
                  <a:pt x="0" y="231279"/>
                </a:cubicBezTo>
                <a:lnTo>
                  <a:pt x="0" y="142163"/>
                </a:lnTo>
                <a:cubicBezTo>
                  <a:pt x="0" y="136641"/>
                  <a:pt x="2486" y="128431"/>
                  <a:pt x="5549" y="123837"/>
                </a:cubicBezTo>
                <a:lnTo>
                  <a:pt x="78298" y="14713"/>
                </a:lnTo>
                <a:cubicBezTo>
                  <a:pt x="83713" y="6591"/>
                  <a:pt x="96028" y="0"/>
                  <a:pt x="105789" y="0"/>
                </a:cubicBezTo>
                <a:close/>
                <a:moveTo>
                  <a:pt x="111683" y="44054"/>
                </a:moveTo>
                <a:lnTo>
                  <a:pt x="52945" y="132160"/>
                </a:lnTo>
                <a:lnTo>
                  <a:pt x="137666" y="132160"/>
                </a:lnTo>
                <a:lnTo>
                  <a:pt x="159693" y="176213"/>
                </a:lnTo>
                <a:lnTo>
                  <a:pt x="236786" y="176213"/>
                </a:lnTo>
                <a:lnTo>
                  <a:pt x="258812" y="132160"/>
                </a:lnTo>
                <a:lnTo>
                  <a:pt x="343533" y="132160"/>
                </a:lnTo>
                <a:lnTo>
                  <a:pt x="284796" y="44054"/>
                </a:lnTo>
                <a:lnTo>
                  <a:pt x="111683" y="440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7B92C07-F54A-6442-A8A1-B83BB9E86F4D}"/>
              </a:ext>
            </a:extLst>
          </p:cNvPr>
          <p:cNvSpPr txBox="1"/>
          <p:nvPr/>
        </p:nvSpPr>
        <p:spPr>
          <a:xfrm>
            <a:off x="5865578" y="3875363"/>
            <a:ext cx="440562" cy="220266"/>
          </a:xfrm>
          <a:custGeom>
            <a:avLst/>
            <a:gdLst/>
            <a:ahLst/>
            <a:cxnLst/>
            <a:rect l="l" t="t" r="r" b="b"/>
            <a:pathLst>
              <a:path w="440562" h="220266">
                <a:moveTo>
                  <a:pt x="110133" y="0"/>
                </a:moveTo>
                <a:lnTo>
                  <a:pt x="110148" y="0"/>
                </a:lnTo>
                <a:lnTo>
                  <a:pt x="330462" y="0"/>
                </a:lnTo>
                <a:cubicBezTo>
                  <a:pt x="391237" y="18"/>
                  <a:pt x="440562" y="49357"/>
                  <a:pt x="440562" y="110133"/>
                </a:cubicBezTo>
                <a:cubicBezTo>
                  <a:pt x="440562" y="170926"/>
                  <a:pt x="391223" y="220266"/>
                  <a:pt x="330429" y="220266"/>
                </a:cubicBezTo>
                <a:cubicBezTo>
                  <a:pt x="304891" y="220266"/>
                  <a:pt x="269656" y="205464"/>
                  <a:pt x="251779" y="187226"/>
                </a:cubicBezTo>
                <a:lnTo>
                  <a:pt x="188783" y="187226"/>
                </a:lnTo>
                <a:cubicBezTo>
                  <a:pt x="170906" y="205464"/>
                  <a:pt x="135671" y="220266"/>
                  <a:pt x="110133" y="220266"/>
                </a:cubicBezTo>
                <a:cubicBezTo>
                  <a:pt x="49339" y="220266"/>
                  <a:pt x="0" y="170926"/>
                  <a:pt x="0" y="110133"/>
                </a:cubicBezTo>
                <a:cubicBezTo>
                  <a:pt x="0" y="49339"/>
                  <a:pt x="49339" y="0"/>
                  <a:pt x="110133" y="0"/>
                </a:cubicBezTo>
                <a:close/>
                <a:moveTo>
                  <a:pt x="101888" y="49560"/>
                </a:moveTo>
                <a:cubicBezTo>
                  <a:pt x="97329" y="49560"/>
                  <a:pt x="93628" y="53260"/>
                  <a:pt x="93628" y="57820"/>
                </a:cubicBezTo>
                <a:lnTo>
                  <a:pt x="93628" y="93613"/>
                </a:lnTo>
                <a:lnTo>
                  <a:pt x="57835" y="93613"/>
                </a:lnTo>
                <a:cubicBezTo>
                  <a:pt x="53275" y="93613"/>
                  <a:pt x="49575" y="97313"/>
                  <a:pt x="49575" y="101873"/>
                </a:cubicBezTo>
                <a:lnTo>
                  <a:pt x="49575" y="118393"/>
                </a:lnTo>
                <a:cubicBezTo>
                  <a:pt x="49575" y="122952"/>
                  <a:pt x="53275" y="126653"/>
                  <a:pt x="57835" y="126653"/>
                </a:cubicBezTo>
                <a:lnTo>
                  <a:pt x="93628" y="126653"/>
                </a:lnTo>
                <a:lnTo>
                  <a:pt x="93628" y="162446"/>
                </a:lnTo>
                <a:cubicBezTo>
                  <a:pt x="93628" y="167005"/>
                  <a:pt x="97329" y="170706"/>
                  <a:pt x="101888" y="170706"/>
                </a:cubicBezTo>
                <a:lnTo>
                  <a:pt x="118408" y="170706"/>
                </a:lnTo>
                <a:cubicBezTo>
                  <a:pt x="122968" y="170706"/>
                  <a:pt x="126668" y="167005"/>
                  <a:pt x="126668" y="162446"/>
                </a:cubicBezTo>
                <a:lnTo>
                  <a:pt x="126668" y="126653"/>
                </a:lnTo>
                <a:lnTo>
                  <a:pt x="162461" y="126653"/>
                </a:lnTo>
                <a:cubicBezTo>
                  <a:pt x="167021" y="126653"/>
                  <a:pt x="170721" y="122952"/>
                  <a:pt x="170721" y="118393"/>
                </a:cubicBezTo>
                <a:lnTo>
                  <a:pt x="170721" y="101873"/>
                </a:lnTo>
                <a:cubicBezTo>
                  <a:pt x="170721" y="97313"/>
                  <a:pt x="167021" y="93613"/>
                  <a:pt x="162461" y="93613"/>
                </a:cubicBezTo>
                <a:lnTo>
                  <a:pt x="126668" y="93613"/>
                </a:lnTo>
                <a:lnTo>
                  <a:pt x="126668" y="57820"/>
                </a:lnTo>
                <a:cubicBezTo>
                  <a:pt x="126668" y="53260"/>
                  <a:pt x="122968" y="49560"/>
                  <a:pt x="118408" y="49560"/>
                </a:cubicBezTo>
                <a:lnTo>
                  <a:pt x="101888" y="49560"/>
                </a:lnTo>
                <a:close/>
                <a:moveTo>
                  <a:pt x="363454" y="49560"/>
                </a:moveTo>
                <a:cubicBezTo>
                  <a:pt x="348255" y="49560"/>
                  <a:pt x="335920" y="61895"/>
                  <a:pt x="335920" y="77093"/>
                </a:cubicBezTo>
                <a:cubicBezTo>
                  <a:pt x="335920" y="92291"/>
                  <a:pt x="348255" y="104626"/>
                  <a:pt x="363454" y="104626"/>
                </a:cubicBezTo>
                <a:cubicBezTo>
                  <a:pt x="378652" y="104626"/>
                  <a:pt x="390987" y="92291"/>
                  <a:pt x="390987" y="77093"/>
                </a:cubicBezTo>
                <a:cubicBezTo>
                  <a:pt x="390987" y="61895"/>
                  <a:pt x="378652" y="49560"/>
                  <a:pt x="363454" y="49560"/>
                </a:cubicBezTo>
                <a:close/>
                <a:moveTo>
                  <a:pt x="319400" y="115639"/>
                </a:moveTo>
                <a:cubicBezTo>
                  <a:pt x="304202" y="115639"/>
                  <a:pt x="291867" y="127974"/>
                  <a:pt x="291867" y="143173"/>
                </a:cubicBezTo>
                <a:cubicBezTo>
                  <a:pt x="291867" y="158371"/>
                  <a:pt x="304202" y="170706"/>
                  <a:pt x="319400" y="170706"/>
                </a:cubicBezTo>
                <a:cubicBezTo>
                  <a:pt x="334599" y="170706"/>
                  <a:pt x="346934" y="158371"/>
                  <a:pt x="346934" y="143173"/>
                </a:cubicBezTo>
                <a:cubicBezTo>
                  <a:pt x="346934" y="127974"/>
                  <a:pt x="334599" y="115639"/>
                  <a:pt x="319400" y="1156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1EC0D6F0-9F0C-5B4E-A33E-DC7C4482D039}"/>
              </a:ext>
            </a:extLst>
          </p:cNvPr>
          <p:cNvSpPr txBox="1"/>
          <p:nvPr/>
        </p:nvSpPr>
        <p:spPr>
          <a:xfrm>
            <a:off x="9324547" y="3809281"/>
            <a:ext cx="352428" cy="352427"/>
          </a:xfrm>
          <a:custGeom>
            <a:avLst/>
            <a:gdLst>
              <a:gd name="connsiteX0" fmla="*/ 122096 w 352428"/>
              <a:gd name="connsiteY0" fmla="*/ 142239 h 352427"/>
              <a:gd name="connsiteX1" fmla="*/ 210202 w 352428"/>
              <a:gd name="connsiteY1" fmla="*/ 230345 h 352427"/>
              <a:gd name="connsiteX2" fmla="*/ 123032 w 352428"/>
              <a:gd name="connsiteY2" fmla="*/ 317501 h 352427"/>
              <a:gd name="connsiteX3" fmla="*/ 91885 w 352428"/>
              <a:gd name="connsiteY3" fmla="*/ 330401 h 352427"/>
              <a:gd name="connsiteX4" fmla="*/ 60573 w 352428"/>
              <a:gd name="connsiteY4" fmla="*/ 330401 h 352427"/>
              <a:gd name="connsiteX5" fmla="*/ 22027 w 352428"/>
              <a:gd name="connsiteY5" fmla="*/ 352427 h 352427"/>
              <a:gd name="connsiteX6" fmla="*/ 0 w 352428"/>
              <a:gd name="connsiteY6" fmla="*/ 330401 h 352427"/>
              <a:gd name="connsiteX7" fmla="*/ 22027 w 352428"/>
              <a:gd name="connsiteY7" fmla="*/ 291854 h 352427"/>
              <a:gd name="connsiteX8" fmla="*/ 22027 w 352428"/>
              <a:gd name="connsiteY8" fmla="*/ 260542 h 352427"/>
              <a:gd name="connsiteX9" fmla="*/ 34933 w 352428"/>
              <a:gd name="connsiteY9" fmla="*/ 229388 h 352427"/>
              <a:gd name="connsiteX10" fmla="*/ 286350 w 352428"/>
              <a:gd name="connsiteY10" fmla="*/ 0 h 352427"/>
              <a:gd name="connsiteX11" fmla="*/ 333070 w 352428"/>
              <a:gd name="connsiteY11" fmla="*/ 19359 h 352427"/>
              <a:gd name="connsiteX12" fmla="*/ 333063 w 352428"/>
              <a:gd name="connsiteY12" fmla="*/ 112800 h 352427"/>
              <a:gd name="connsiteX13" fmla="*/ 280000 w 352428"/>
              <a:gd name="connsiteY13" fmla="*/ 165863 h 352427"/>
              <a:gd name="connsiteX14" fmla="*/ 289017 w 352428"/>
              <a:gd name="connsiteY14" fmla="*/ 174880 h 352427"/>
              <a:gd name="connsiteX15" fmla="*/ 289017 w 352428"/>
              <a:gd name="connsiteY15" fmla="*/ 198242 h 352427"/>
              <a:gd name="connsiteX16" fmla="*/ 260816 w 352428"/>
              <a:gd name="connsiteY16" fmla="*/ 226436 h 352427"/>
              <a:gd name="connsiteX17" fmla="*/ 237454 w 352428"/>
              <a:gd name="connsiteY17" fmla="*/ 226436 h 352427"/>
              <a:gd name="connsiteX18" fmla="*/ 125986 w 352428"/>
              <a:gd name="connsiteY18" fmla="*/ 114968 h 352427"/>
              <a:gd name="connsiteX19" fmla="*/ 125986 w 352428"/>
              <a:gd name="connsiteY19" fmla="*/ 91606 h 352427"/>
              <a:gd name="connsiteX20" fmla="*/ 154187 w 352428"/>
              <a:gd name="connsiteY20" fmla="*/ 63406 h 352427"/>
              <a:gd name="connsiteX21" fmla="*/ 177549 w 352428"/>
              <a:gd name="connsiteY21" fmla="*/ 63406 h 352427"/>
              <a:gd name="connsiteX22" fmla="*/ 186566 w 352428"/>
              <a:gd name="connsiteY22" fmla="*/ 72422 h 352427"/>
              <a:gd name="connsiteX23" fmla="*/ 239629 w 352428"/>
              <a:gd name="connsiteY23" fmla="*/ 19359 h 352427"/>
              <a:gd name="connsiteX24" fmla="*/ 286350 w 352428"/>
              <a:gd name="connsiteY24" fmla="*/ 0 h 352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52428" h="352427">
                <a:moveTo>
                  <a:pt x="122096" y="142239"/>
                </a:moveTo>
                <a:lnTo>
                  <a:pt x="210202" y="230345"/>
                </a:lnTo>
                <a:lnTo>
                  <a:pt x="123032" y="317501"/>
                </a:lnTo>
                <a:cubicBezTo>
                  <a:pt x="114772" y="325761"/>
                  <a:pt x="103566" y="330401"/>
                  <a:pt x="91885" y="330401"/>
                </a:cubicBezTo>
                <a:lnTo>
                  <a:pt x="60573" y="330401"/>
                </a:lnTo>
                <a:lnTo>
                  <a:pt x="22027" y="352427"/>
                </a:lnTo>
                <a:lnTo>
                  <a:pt x="0" y="330401"/>
                </a:lnTo>
                <a:lnTo>
                  <a:pt x="22027" y="291854"/>
                </a:lnTo>
                <a:lnTo>
                  <a:pt x="22027" y="260542"/>
                </a:lnTo>
                <a:cubicBezTo>
                  <a:pt x="22027" y="248854"/>
                  <a:pt x="26673" y="237648"/>
                  <a:pt x="34933" y="229388"/>
                </a:cubicBezTo>
                <a:close/>
                <a:moveTo>
                  <a:pt x="286350" y="0"/>
                </a:moveTo>
                <a:cubicBezTo>
                  <a:pt x="303262" y="0"/>
                  <a:pt x="320174" y="6453"/>
                  <a:pt x="333070" y="19359"/>
                </a:cubicBezTo>
                <a:cubicBezTo>
                  <a:pt x="358882" y="45165"/>
                  <a:pt x="358882" y="87001"/>
                  <a:pt x="333063" y="112800"/>
                </a:cubicBezTo>
                <a:lnTo>
                  <a:pt x="280000" y="165863"/>
                </a:lnTo>
                <a:lnTo>
                  <a:pt x="289017" y="174880"/>
                </a:lnTo>
                <a:cubicBezTo>
                  <a:pt x="295467" y="181330"/>
                  <a:pt x="295467" y="191793"/>
                  <a:pt x="289017" y="198242"/>
                </a:cubicBezTo>
                <a:lnTo>
                  <a:pt x="260816" y="226436"/>
                </a:lnTo>
                <a:cubicBezTo>
                  <a:pt x="254422" y="232844"/>
                  <a:pt x="243952" y="232934"/>
                  <a:pt x="237454" y="226436"/>
                </a:cubicBezTo>
                <a:lnTo>
                  <a:pt x="125986" y="114968"/>
                </a:lnTo>
                <a:cubicBezTo>
                  <a:pt x="119537" y="108519"/>
                  <a:pt x="119537" y="98056"/>
                  <a:pt x="125986" y="91606"/>
                </a:cubicBezTo>
                <a:lnTo>
                  <a:pt x="154187" y="63406"/>
                </a:lnTo>
                <a:cubicBezTo>
                  <a:pt x="160582" y="56997"/>
                  <a:pt x="171051" y="56907"/>
                  <a:pt x="177549" y="63406"/>
                </a:cubicBezTo>
                <a:lnTo>
                  <a:pt x="186566" y="72422"/>
                </a:lnTo>
                <a:lnTo>
                  <a:pt x="239629" y="19359"/>
                </a:lnTo>
                <a:cubicBezTo>
                  <a:pt x="252525" y="6453"/>
                  <a:pt x="269437" y="0"/>
                  <a:pt x="2863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59AE254F-01AB-A94B-8E8A-E862F8A7CC85}"/>
              </a:ext>
            </a:extLst>
          </p:cNvPr>
          <p:cNvSpPr txBox="1"/>
          <p:nvPr/>
        </p:nvSpPr>
        <p:spPr>
          <a:xfrm>
            <a:off x="6764298" y="3809284"/>
            <a:ext cx="352421" cy="352425"/>
          </a:xfrm>
          <a:custGeom>
            <a:avLst/>
            <a:gdLst>
              <a:gd name="connsiteX0" fmla="*/ 176289 w 352421"/>
              <a:gd name="connsiteY0" fmla="*/ 169302 h 352425"/>
              <a:gd name="connsiteX1" fmla="*/ 192803 w 352421"/>
              <a:gd name="connsiteY1" fmla="*/ 185822 h 352425"/>
              <a:gd name="connsiteX2" fmla="*/ 172510 w 352421"/>
              <a:gd name="connsiteY2" fmla="*/ 340366 h 352425"/>
              <a:gd name="connsiteX3" fmla="*/ 156617 w 352421"/>
              <a:gd name="connsiteY3" fmla="*/ 352425 h 352425"/>
              <a:gd name="connsiteX4" fmla="*/ 140703 w 352421"/>
              <a:gd name="connsiteY4" fmla="*/ 331438 h 352425"/>
              <a:gd name="connsiteX5" fmla="*/ 159770 w 352421"/>
              <a:gd name="connsiteY5" fmla="*/ 185822 h 352425"/>
              <a:gd name="connsiteX6" fmla="*/ 176289 w 352421"/>
              <a:gd name="connsiteY6" fmla="*/ 169302 h 352425"/>
              <a:gd name="connsiteX7" fmla="*/ 335276 w 352421"/>
              <a:gd name="connsiteY7" fmla="*/ 127411 h 352425"/>
              <a:gd name="connsiteX8" fmla="*/ 348365 w 352421"/>
              <a:gd name="connsiteY8" fmla="*/ 140124 h 352425"/>
              <a:gd name="connsiteX9" fmla="*/ 352378 w 352421"/>
              <a:gd name="connsiteY9" fmla="*/ 189918 h 352425"/>
              <a:gd name="connsiteX10" fmla="*/ 335858 w 352421"/>
              <a:gd name="connsiteY10" fmla="*/ 206300 h 352425"/>
              <a:gd name="connsiteX11" fmla="*/ 335721 w 352421"/>
              <a:gd name="connsiteY11" fmla="*/ 206300 h 352425"/>
              <a:gd name="connsiteX12" fmla="*/ 319338 w 352421"/>
              <a:gd name="connsiteY12" fmla="*/ 189642 h 352425"/>
              <a:gd name="connsiteX13" fmla="*/ 316103 w 352421"/>
              <a:gd name="connsiteY13" fmla="*/ 147241 h 352425"/>
              <a:gd name="connsiteX14" fmla="*/ 328672 w 352421"/>
              <a:gd name="connsiteY14" fmla="*/ 127548 h 352425"/>
              <a:gd name="connsiteX15" fmla="*/ 335276 w 352421"/>
              <a:gd name="connsiteY15" fmla="*/ 127411 h 352425"/>
              <a:gd name="connsiteX16" fmla="*/ 175696 w 352421"/>
              <a:gd name="connsiteY16" fmla="*/ 113045 h 352425"/>
              <a:gd name="connsiteX17" fmla="*/ 247909 w 352421"/>
              <a:gd name="connsiteY17" fmla="*/ 183750 h 352425"/>
              <a:gd name="connsiteX18" fmla="*/ 240152 w 352421"/>
              <a:gd name="connsiteY18" fmla="*/ 288452 h 352425"/>
              <a:gd name="connsiteX19" fmla="*/ 221168 w 352421"/>
              <a:gd name="connsiteY19" fmla="*/ 302060 h 352425"/>
              <a:gd name="connsiteX20" fmla="*/ 207566 w 352421"/>
              <a:gd name="connsiteY20" fmla="*/ 283076 h 352425"/>
              <a:gd name="connsiteX21" fmla="*/ 214869 w 352421"/>
              <a:gd name="connsiteY21" fmla="*/ 184266 h 352425"/>
              <a:gd name="connsiteX22" fmla="*/ 175208 w 352421"/>
              <a:gd name="connsiteY22" fmla="*/ 146085 h 352425"/>
              <a:gd name="connsiteX23" fmla="*/ 137728 w 352421"/>
              <a:gd name="connsiteY23" fmla="*/ 182112 h 352425"/>
              <a:gd name="connsiteX24" fmla="*/ 127837 w 352421"/>
              <a:gd name="connsiteY24" fmla="*/ 287440 h 352425"/>
              <a:gd name="connsiteX25" fmla="*/ 108316 w 352421"/>
              <a:gd name="connsiteY25" fmla="*/ 300271 h 352425"/>
              <a:gd name="connsiteX26" fmla="*/ 95486 w 352421"/>
              <a:gd name="connsiteY26" fmla="*/ 280750 h 352425"/>
              <a:gd name="connsiteX27" fmla="*/ 104688 w 352421"/>
              <a:gd name="connsiteY27" fmla="*/ 182628 h 352425"/>
              <a:gd name="connsiteX28" fmla="*/ 175696 w 352421"/>
              <a:gd name="connsiteY28" fmla="*/ 113045 h 352425"/>
              <a:gd name="connsiteX29" fmla="*/ 87394 w 352421"/>
              <a:gd name="connsiteY29" fmla="*/ 95821 h 352425"/>
              <a:gd name="connsiteX30" fmla="*/ 99506 w 352421"/>
              <a:gd name="connsiteY30" fmla="*/ 99430 h 352425"/>
              <a:gd name="connsiteX31" fmla="*/ 101908 w 352421"/>
              <a:gd name="connsiteY31" fmla="*/ 122668 h 352425"/>
              <a:gd name="connsiteX32" fmla="*/ 82635 w 352421"/>
              <a:gd name="connsiteY32" fmla="*/ 178401 h 352425"/>
              <a:gd name="connsiteX33" fmla="*/ 75848 w 352421"/>
              <a:gd name="connsiteY33" fmla="*/ 261917 h 352425"/>
              <a:gd name="connsiteX34" fmla="*/ 56650 w 352421"/>
              <a:gd name="connsiteY34" fmla="*/ 275243 h 352425"/>
              <a:gd name="connsiteX35" fmla="*/ 43325 w 352421"/>
              <a:gd name="connsiteY35" fmla="*/ 256046 h 352425"/>
              <a:gd name="connsiteX36" fmla="*/ 49595 w 352421"/>
              <a:gd name="connsiteY36" fmla="*/ 178918 h 352425"/>
              <a:gd name="connsiteX37" fmla="*/ 76268 w 352421"/>
              <a:gd name="connsiteY37" fmla="*/ 101825 h 352425"/>
              <a:gd name="connsiteX38" fmla="*/ 87394 w 352421"/>
              <a:gd name="connsiteY38" fmla="*/ 95821 h 352425"/>
              <a:gd name="connsiteX39" fmla="*/ 174857 w 352421"/>
              <a:gd name="connsiteY39" fmla="*/ 56525 h 352425"/>
              <a:gd name="connsiteX40" fmla="*/ 302996 w 352421"/>
              <a:gd name="connsiteY40" fmla="*/ 181684 h 352425"/>
              <a:gd name="connsiteX41" fmla="*/ 303073 w 352421"/>
              <a:gd name="connsiteY41" fmla="*/ 191608 h 352425"/>
              <a:gd name="connsiteX42" fmla="*/ 298942 w 352421"/>
              <a:gd name="connsiteY42" fmla="*/ 264180 h 352425"/>
              <a:gd name="connsiteX43" fmla="*/ 280646 w 352421"/>
              <a:gd name="connsiteY43" fmla="*/ 278711 h 352425"/>
              <a:gd name="connsiteX44" fmla="*/ 266115 w 352421"/>
              <a:gd name="connsiteY44" fmla="*/ 260415 h 352425"/>
              <a:gd name="connsiteX45" fmla="*/ 269956 w 352421"/>
              <a:gd name="connsiteY45" fmla="*/ 182200 h 352425"/>
              <a:gd name="connsiteX46" fmla="*/ 174361 w 352421"/>
              <a:gd name="connsiteY46" fmla="*/ 89565 h 352425"/>
              <a:gd name="connsiteX47" fmla="*/ 150958 w 352421"/>
              <a:gd name="connsiteY47" fmla="*/ 92104 h 352425"/>
              <a:gd name="connsiteX48" fmla="*/ 131072 w 352421"/>
              <a:gd name="connsiteY48" fmla="*/ 79832 h 352425"/>
              <a:gd name="connsiteX49" fmla="*/ 143345 w 352421"/>
              <a:gd name="connsiteY49" fmla="*/ 59946 h 352425"/>
              <a:gd name="connsiteX50" fmla="*/ 174857 w 352421"/>
              <a:gd name="connsiteY50" fmla="*/ 56525 h 352425"/>
              <a:gd name="connsiteX51" fmla="*/ 174010 w 352421"/>
              <a:gd name="connsiteY51" fmla="*/ 13 h 352425"/>
              <a:gd name="connsiteX52" fmla="*/ 320748 w 352421"/>
              <a:gd name="connsiteY52" fmla="*/ 77677 h 352425"/>
              <a:gd name="connsiteX53" fmla="*/ 316729 w 352421"/>
              <a:gd name="connsiteY53" fmla="*/ 100688 h 352425"/>
              <a:gd name="connsiteX54" fmla="*/ 293725 w 352421"/>
              <a:gd name="connsiteY54" fmla="*/ 96655 h 352425"/>
              <a:gd name="connsiteX55" fmla="*/ 173528 w 352421"/>
              <a:gd name="connsiteY55" fmla="*/ 33060 h 352425"/>
              <a:gd name="connsiteX56" fmla="*/ 71875 w 352421"/>
              <a:gd name="connsiteY56" fmla="*/ 73575 h 352425"/>
              <a:gd name="connsiteX57" fmla="*/ 33137 w 352421"/>
              <a:gd name="connsiteY57" fmla="*/ 169253 h 352425"/>
              <a:gd name="connsiteX58" fmla="*/ 33026 w 352421"/>
              <a:gd name="connsiteY58" fmla="*/ 185525 h 352425"/>
              <a:gd name="connsiteX59" fmla="*/ 16527 w 352421"/>
              <a:gd name="connsiteY59" fmla="*/ 201563 h 352425"/>
              <a:gd name="connsiteX60" fmla="*/ 16031 w 352421"/>
              <a:gd name="connsiteY60" fmla="*/ 201549 h 352425"/>
              <a:gd name="connsiteX61" fmla="*/ 7 w 352421"/>
              <a:gd name="connsiteY61" fmla="*/ 184554 h 352425"/>
              <a:gd name="connsiteX62" fmla="*/ 89 w 352421"/>
              <a:gd name="connsiteY62" fmla="*/ 169776 h 352425"/>
              <a:gd name="connsiteX63" fmla="*/ 48493 w 352421"/>
              <a:gd name="connsiteY63" fmla="*/ 50206 h 352425"/>
              <a:gd name="connsiteX64" fmla="*/ 174010 w 352421"/>
              <a:gd name="connsiteY64" fmla="*/ 13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52421" h="352425">
                <a:moveTo>
                  <a:pt x="176289" y="169302"/>
                </a:moveTo>
                <a:cubicBezTo>
                  <a:pt x="185417" y="169302"/>
                  <a:pt x="192809" y="176701"/>
                  <a:pt x="192803" y="185822"/>
                </a:cubicBezTo>
                <a:cubicBezTo>
                  <a:pt x="193876" y="254042"/>
                  <a:pt x="181824" y="307388"/>
                  <a:pt x="172510" y="340366"/>
                </a:cubicBezTo>
                <a:cubicBezTo>
                  <a:pt x="170459" y="347662"/>
                  <a:pt x="163830" y="352425"/>
                  <a:pt x="156617" y="352425"/>
                </a:cubicBezTo>
                <a:cubicBezTo>
                  <a:pt x="142183" y="352425"/>
                  <a:pt x="138824" y="338129"/>
                  <a:pt x="140703" y="331438"/>
                </a:cubicBezTo>
                <a:cubicBezTo>
                  <a:pt x="154167" y="283496"/>
                  <a:pt x="160554" y="235554"/>
                  <a:pt x="159770" y="185822"/>
                </a:cubicBezTo>
                <a:cubicBezTo>
                  <a:pt x="159770" y="176695"/>
                  <a:pt x="167169" y="169302"/>
                  <a:pt x="176289" y="169302"/>
                </a:cubicBezTo>
                <a:close/>
                <a:moveTo>
                  <a:pt x="335276" y="127411"/>
                </a:moveTo>
                <a:cubicBezTo>
                  <a:pt x="341621" y="128580"/>
                  <a:pt x="346889" y="133454"/>
                  <a:pt x="348365" y="140124"/>
                </a:cubicBezTo>
                <a:cubicBezTo>
                  <a:pt x="352653" y="159555"/>
                  <a:pt x="352502" y="174651"/>
                  <a:pt x="352378" y="189918"/>
                </a:cubicBezTo>
                <a:cubicBezTo>
                  <a:pt x="352302" y="198996"/>
                  <a:pt x="344924" y="206300"/>
                  <a:pt x="335858" y="206300"/>
                </a:cubicBezTo>
                <a:lnTo>
                  <a:pt x="335721" y="206300"/>
                </a:lnTo>
                <a:cubicBezTo>
                  <a:pt x="326600" y="206224"/>
                  <a:pt x="319262" y="198776"/>
                  <a:pt x="319338" y="189642"/>
                </a:cubicBezTo>
                <a:cubicBezTo>
                  <a:pt x="319483" y="172992"/>
                  <a:pt x="319345" y="161978"/>
                  <a:pt x="316103" y="147241"/>
                </a:cubicBezTo>
                <a:cubicBezTo>
                  <a:pt x="314134" y="138327"/>
                  <a:pt x="319765" y="129517"/>
                  <a:pt x="328672" y="127548"/>
                </a:cubicBezTo>
                <a:cubicBezTo>
                  <a:pt x="330926" y="127044"/>
                  <a:pt x="333161" y="127022"/>
                  <a:pt x="335276" y="127411"/>
                </a:cubicBezTo>
                <a:close/>
                <a:moveTo>
                  <a:pt x="175696" y="113045"/>
                </a:moveTo>
                <a:cubicBezTo>
                  <a:pt x="214911" y="113623"/>
                  <a:pt x="247303" y="145341"/>
                  <a:pt x="247909" y="183750"/>
                </a:cubicBezTo>
                <a:cubicBezTo>
                  <a:pt x="248453" y="218786"/>
                  <a:pt x="245851" y="254015"/>
                  <a:pt x="240152" y="288452"/>
                </a:cubicBezTo>
                <a:cubicBezTo>
                  <a:pt x="239622" y="291667"/>
                  <a:pt x="234913" y="304352"/>
                  <a:pt x="221168" y="302060"/>
                </a:cubicBezTo>
                <a:cubicBezTo>
                  <a:pt x="212171" y="300573"/>
                  <a:pt x="206072" y="292065"/>
                  <a:pt x="207566" y="283076"/>
                </a:cubicBezTo>
                <a:cubicBezTo>
                  <a:pt x="212935" y="250573"/>
                  <a:pt x="215400" y="217340"/>
                  <a:pt x="214869" y="184266"/>
                </a:cubicBezTo>
                <a:cubicBezTo>
                  <a:pt x="214546" y="163527"/>
                  <a:pt x="196760" y="146408"/>
                  <a:pt x="175208" y="146085"/>
                </a:cubicBezTo>
                <a:cubicBezTo>
                  <a:pt x="151439" y="145981"/>
                  <a:pt x="137446" y="164250"/>
                  <a:pt x="137728" y="182112"/>
                </a:cubicBezTo>
                <a:cubicBezTo>
                  <a:pt x="138279" y="217519"/>
                  <a:pt x="134954" y="252962"/>
                  <a:pt x="127837" y="287440"/>
                </a:cubicBezTo>
                <a:cubicBezTo>
                  <a:pt x="125985" y="296375"/>
                  <a:pt x="117298" y="302109"/>
                  <a:pt x="108316" y="300271"/>
                </a:cubicBezTo>
                <a:cubicBezTo>
                  <a:pt x="99388" y="298432"/>
                  <a:pt x="93634" y="289684"/>
                  <a:pt x="95486" y="280750"/>
                </a:cubicBezTo>
                <a:cubicBezTo>
                  <a:pt x="102107" y="248646"/>
                  <a:pt x="105204" y="215626"/>
                  <a:pt x="104688" y="182628"/>
                </a:cubicBezTo>
                <a:cubicBezTo>
                  <a:pt x="104103" y="145444"/>
                  <a:pt x="133529" y="112997"/>
                  <a:pt x="175696" y="113045"/>
                </a:cubicBezTo>
                <a:close/>
                <a:moveTo>
                  <a:pt x="87394" y="95821"/>
                </a:moveTo>
                <a:cubicBezTo>
                  <a:pt x="91595" y="95389"/>
                  <a:pt x="95961" y="96559"/>
                  <a:pt x="99506" y="99430"/>
                </a:cubicBezTo>
                <a:cubicBezTo>
                  <a:pt x="106582" y="105191"/>
                  <a:pt x="107656" y="115591"/>
                  <a:pt x="101908" y="122668"/>
                </a:cubicBezTo>
                <a:cubicBezTo>
                  <a:pt x="88968" y="138561"/>
                  <a:pt x="82312" y="157834"/>
                  <a:pt x="82635" y="178401"/>
                </a:cubicBezTo>
                <a:cubicBezTo>
                  <a:pt x="83076" y="206396"/>
                  <a:pt x="80797" y="234494"/>
                  <a:pt x="75848" y="261917"/>
                </a:cubicBezTo>
                <a:cubicBezTo>
                  <a:pt x="75284" y="265048"/>
                  <a:pt x="70493" y="277652"/>
                  <a:pt x="56650" y="275243"/>
                </a:cubicBezTo>
                <a:cubicBezTo>
                  <a:pt x="47668" y="273618"/>
                  <a:pt x="41714" y="265028"/>
                  <a:pt x="43325" y="256046"/>
                </a:cubicBezTo>
                <a:cubicBezTo>
                  <a:pt x="47895" y="230729"/>
                  <a:pt x="50002" y="204785"/>
                  <a:pt x="49595" y="178918"/>
                </a:cubicBezTo>
                <a:cubicBezTo>
                  <a:pt x="49155" y="150889"/>
                  <a:pt x="58633" y="123507"/>
                  <a:pt x="76268" y="101825"/>
                </a:cubicBezTo>
                <a:cubicBezTo>
                  <a:pt x="79156" y="98287"/>
                  <a:pt x="83193" y="96253"/>
                  <a:pt x="87394" y="95821"/>
                </a:cubicBezTo>
                <a:close/>
                <a:moveTo>
                  <a:pt x="174857" y="56525"/>
                </a:moveTo>
                <a:cubicBezTo>
                  <a:pt x="244440" y="57557"/>
                  <a:pt x="301922" y="113712"/>
                  <a:pt x="302996" y="181684"/>
                </a:cubicBezTo>
                <a:cubicBezTo>
                  <a:pt x="303039" y="184423"/>
                  <a:pt x="303073" y="188869"/>
                  <a:pt x="303073" y="191608"/>
                </a:cubicBezTo>
                <a:cubicBezTo>
                  <a:pt x="303073" y="211702"/>
                  <a:pt x="301222" y="244215"/>
                  <a:pt x="298942" y="264180"/>
                </a:cubicBezTo>
                <a:cubicBezTo>
                  <a:pt x="298206" y="270534"/>
                  <a:pt x="292155" y="280053"/>
                  <a:pt x="280646" y="278711"/>
                </a:cubicBezTo>
                <a:cubicBezTo>
                  <a:pt x="271588" y="277679"/>
                  <a:pt x="265083" y="269480"/>
                  <a:pt x="266115" y="260415"/>
                </a:cubicBezTo>
                <a:cubicBezTo>
                  <a:pt x="269075" y="234589"/>
                  <a:pt x="270362" y="208274"/>
                  <a:pt x="269956" y="182200"/>
                </a:cubicBezTo>
                <a:cubicBezTo>
                  <a:pt x="269165" y="131897"/>
                  <a:pt x="226282" y="90343"/>
                  <a:pt x="174361" y="89565"/>
                </a:cubicBezTo>
                <a:cubicBezTo>
                  <a:pt x="166425" y="89510"/>
                  <a:pt x="158564" y="90308"/>
                  <a:pt x="150958" y="92104"/>
                </a:cubicBezTo>
                <a:cubicBezTo>
                  <a:pt x="142085" y="94169"/>
                  <a:pt x="133178" y="88704"/>
                  <a:pt x="131072" y="79832"/>
                </a:cubicBezTo>
                <a:cubicBezTo>
                  <a:pt x="128979" y="70946"/>
                  <a:pt x="134472" y="62052"/>
                  <a:pt x="143345" y="59946"/>
                </a:cubicBezTo>
                <a:cubicBezTo>
                  <a:pt x="153608" y="57516"/>
                  <a:pt x="164249" y="56243"/>
                  <a:pt x="174857" y="56525"/>
                </a:cubicBezTo>
                <a:close/>
                <a:moveTo>
                  <a:pt x="174010" y="13"/>
                </a:moveTo>
                <a:cubicBezTo>
                  <a:pt x="232373" y="887"/>
                  <a:pt x="287227" y="29914"/>
                  <a:pt x="320748" y="77677"/>
                </a:cubicBezTo>
                <a:cubicBezTo>
                  <a:pt x="325993" y="85139"/>
                  <a:pt x="324190" y="95443"/>
                  <a:pt x="316729" y="100688"/>
                </a:cubicBezTo>
                <a:cubicBezTo>
                  <a:pt x="309253" y="105913"/>
                  <a:pt x="298962" y="104130"/>
                  <a:pt x="293725" y="96655"/>
                </a:cubicBezTo>
                <a:cubicBezTo>
                  <a:pt x="266267" y="57537"/>
                  <a:pt x="221332" y="33768"/>
                  <a:pt x="173528" y="33060"/>
                </a:cubicBezTo>
                <a:cubicBezTo>
                  <a:pt x="134747" y="32502"/>
                  <a:pt x="98556" y="46868"/>
                  <a:pt x="71875" y="73575"/>
                </a:cubicBezTo>
                <a:cubicBezTo>
                  <a:pt x="46324" y="99140"/>
                  <a:pt x="32565" y="133115"/>
                  <a:pt x="33137" y="169253"/>
                </a:cubicBezTo>
                <a:lnTo>
                  <a:pt x="33026" y="185525"/>
                </a:lnTo>
                <a:cubicBezTo>
                  <a:pt x="32765" y="194473"/>
                  <a:pt x="25420" y="201563"/>
                  <a:pt x="16527" y="201563"/>
                </a:cubicBezTo>
                <a:cubicBezTo>
                  <a:pt x="16362" y="201563"/>
                  <a:pt x="16190" y="201563"/>
                  <a:pt x="16031" y="201549"/>
                </a:cubicBezTo>
                <a:cubicBezTo>
                  <a:pt x="6911" y="201287"/>
                  <a:pt x="-262" y="193675"/>
                  <a:pt x="7" y="184554"/>
                </a:cubicBezTo>
                <a:lnTo>
                  <a:pt x="89" y="169776"/>
                </a:lnTo>
                <a:cubicBezTo>
                  <a:pt x="-627" y="124615"/>
                  <a:pt x="16575" y="82165"/>
                  <a:pt x="48493" y="50206"/>
                </a:cubicBezTo>
                <a:cubicBezTo>
                  <a:pt x="81540" y="17146"/>
                  <a:pt x="125971" y="-565"/>
                  <a:pt x="174010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D3849677-1B35-5C40-B42E-176C9E2C8411}"/>
              </a:ext>
            </a:extLst>
          </p:cNvPr>
          <p:cNvSpPr txBox="1"/>
          <p:nvPr/>
        </p:nvSpPr>
        <p:spPr>
          <a:xfrm>
            <a:off x="2470826" y="3853337"/>
            <a:ext cx="396478" cy="264319"/>
          </a:xfrm>
          <a:custGeom>
            <a:avLst/>
            <a:gdLst>
              <a:gd name="connsiteX0" fmla="*/ 330399 w 396478"/>
              <a:gd name="connsiteY0" fmla="*/ 176213 h 264319"/>
              <a:gd name="connsiteX1" fmla="*/ 308372 w 396478"/>
              <a:gd name="connsiteY1" fmla="*/ 198239 h 264319"/>
              <a:gd name="connsiteX2" fmla="*/ 330399 w 396478"/>
              <a:gd name="connsiteY2" fmla="*/ 220266 h 264319"/>
              <a:gd name="connsiteX3" fmla="*/ 352425 w 396478"/>
              <a:gd name="connsiteY3" fmla="*/ 198239 h 264319"/>
              <a:gd name="connsiteX4" fmla="*/ 330399 w 396478"/>
              <a:gd name="connsiteY4" fmla="*/ 176213 h 264319"/>
              <a:gd name="connsiteX5" fmla="*/ 264319 w 396478"/>
              <a:gd name="connsiteY5" fmla="*/ 176213 h 264319"/>
              <a:gd name="connsiteX6" fmla="*/ 242292 w 396478"/>
              <a:gd name="connsiteY6" fmla="*/ 198239 h 264319"/>
              <a:gd name="connsiteX7" fmla="*/ 264319 w 396478"/>
              <a:gd name="connsiteY7" fmla="*/ 220266 h 264319"/>
              <a:gd name="connsiteX8" fmla="*/ 286345 w 396478"/>
              <a:gd name="connsiteY8" fmla="*/ 198239 h 264319"/>
              <a:gd name="connsiteX9" fmla="*/ 264319 w 396478"/>
              <a:gd name="connsiteY9" fmla="*/ 176213 h 264319"/>
              <a:gd name="connsiteX10" fmla="*/ 33040 w 396478"/>
              <a:gd name="connsiteY10" fmla="*/ 132160 h 264319"/>
              <a:gd name="connsiteX11" fmla="*/ 363438 w 396478"/>
              <a:gd name="connsiteY11" fmla="*/ 132160 h 264319"/>
              <a:gd name="connsiteX12" fmla="*/ 396478 w 396478"/>
              <a:gd name="connsiteY12" fmla="*/ 165200 h 264319"/>
              <a:gd name="connsiteX13" fmla="*/ 396478 w 396478"/>
              <a:gd name="connsiteY13" fmla="*/ 231279 h 264319"/>
              <a:gd name="connsiteX14" fmla="*/ 363438 w 396478"/>
              <a:gd name="connsiteY14" fmla="*/ 264319 h 264319"/>
              <a:gd name="connsiteX15" fmla="*/ 33040 w 396478"/>
              <a:gd name="connsiteY15" fmla="*/ 264319 h 264319"/>
              <a:gd name="connsiteX16" fmla="*/ 0 w 396478"/>
              <a:gd name="connsiteY16" fmla="*/ 231279 h 264319"/>
              <a:gd name="connsiteX17" fmla="*/ 0 w 396478"/>
              <a:gd name="connsiteY17" fmla="*/ 165200 h 264319"/>
              <a:gd name="connsiteX18" fmla="*/ 33040 w 396478"/>
              <a:gd name="connsiteY18" fmla="*/ 132160 h 264319"/>
              <a:gd name="connsiteX19" fmla="*/ 105789 w 396478"/>
              <a:gd name="connsiteY19" fmla="*/ 0 h 264319"/>
              <a:gd name="connsiteX20" fmla="*/ 290689 w 396478"/>
              <a:gd name="connsiteY20" fmla="*/ 0 h 264319"/>
              <a:gd name="connsiteX21" fmla="*/ 318181 w 396478"/>
              <a:gd name="connsiteY21" fmla="*/ 14713 h 264319"/>
              <a:gd name="connsiteX22" fmla="*/ 384623 w 396478"/>
              <a:gd name="connsiteY22" fmla="*/ 114377 h 264319"/>
              <a:gd name="connsiteX23" fmla="*/ 363486 w 396478"/>
              <a:gd name="connsiteY23" fmla="*/ 110133 h 264319"/>
              <a:gd name="connsiteX24" fmla="*/ 363438 w 396478"/>
              <a:gd name="connsiteY24" fmla="*/ 110133 h 264319"/>
              <a:gd name="connsiteX25" fmla="*/ 33040 w 396478"/>
              <a:gd name="connsiteY25" fmla="*/ 110133 h 264319"/>
              <a:gd name="connsiteX26" fmla="*/ 32992 w 396478"/>
              <a:gd name="connsiteY26" fmla="*/ 110133 h 264319"/>
              <a:gd name="connsiteX27" fmla="*/ 11855 w 396478"/>
              <a:gd name="connsiteY27" fmla="*/ 114377 h 264319"/>
              <a:gd name="connsiteX28" fmla="*/ 78298 w 396478"/>
              <a:gd name="connsiteY28" fmla="*/ 14713 h 264319"/>
              <a:gd name="connsiteX29" fmla="*/ 105789 w 396478"/>
              <a:gd name="connsiteY29" fmla="*/ 0 h 264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478" h="264319">
                <a:moveTo>
                  <a:pt x="330399" y="176213"/>
                </a:moveTo>
                <a:cubicBezTo>
                  <a:pt x="318234" y="176213"/>
                  <a:pt x="308372" y="186075"/>
                  <a:pt x="308372" y="198239"/>
                </a:cubicBezTo>
                <a:cubicBezTo>
                  <a:pt x="308372" y="210404"/>
                  <a:pt x="318234" y="220266"/>
                  <a:pt x="330399" y="220266"/>
                </a:cubicBezTo>
                <a:cubicBezTo>
                  <a:pt x="342563" y="220266"/>
                  <a:pt x="352425" y="210404"/>
                  <a:pt x="352425" y="198239"/>
                </a:cubicBezTo>
                <a:cubicBezTo>
                  <a:pt x="352425" y="186075"/>
                  <a:pt x="342563" y="176213"/>
                  <a:pt x="330399" y="176213"/>
                </a:cubicBezTo>
                <a:close/>
                <a:moveTo>
                  <a:pt x="264319" y="176213"/>
                </a:moveTo>
                <a:cubicBezTo>
                  <a:pt x="252154" y="176213"/>
                  <a:pt x="242292" y="186075"/>
                  <a:pt x="242292" y="198239"/>
                </a:cubicBezTo>
                <a:cubicBezTo>
                  <a:pt x="242292" y="210404"/>
                  <a:pt x="252154" y="220266"/>
                  <a:pt x="264319" y="220266"/>
                </a:cubicBezTo>
                <a:cubicBezTo>
                  <a:pt x="276484" y="220266"/>
                  <a:pt x="286345" y="210404"/>
                  <a:pt x="286345" y="198239"/>
                </a:cubicBezTo>
                <a:cubicBezTo>
                  <a:pt x="286345" y="186075"/>
                  <a:pt x="276484" y="176213"/>
                  <a:pt x="264319" y="176213"/>
                </a:cubicBezTo>
                <a:close/>
                <a:moveTo>
                  <a:pt x="33040" y="132160"/>
                </a:moveTo>
                <a:lnTo>
                  <a:pt x="363438" y="132160"/>
                </a:lnTo>
                <a:cubicBezTo>
                  <a:pt x="381686" y="132160"/>
                  <a:pt x="396478" y="146952"/>
                  <a:pt x="396478" y="165200"/>
                </a:cubicBezTo>
                <a:lnTo>
                  <a:pt x="396478" y="231279"/>
                </a:lnTo>
                <a:cubicBezTo>
                  <a:pt x="396478" y="249527"/>
                  <a:pt x="381686" y="264319"/>
                  <a:pt x="363438" y="264319"/>
                </a:cubicBezTo>
                <a:lnTo>
                  <a:pt x="33040" y="264319"/>
                </a:lnTo>
                <a:cubicBezTo>
                  <a:pt x="14793" y="264319"/>
                  <a:pt x="0" y="249527"/>
                  <a:pt x="0" y="231279"/>
                </a:cubicBezTo>
                <a:lnTo>
                  <a:pt x="0" y="165200"/>
                </a:lnTo>
                <a:cubicBezTo>
                  <a:pt x="0" y="146952"/>
                  <a:pt x="14793" y="132160"/>
                  <a:pt x="33040" y="132160"/>
                </a:cubicBezTo>
                <a:close/>
                <a:moveTo>
                  <a:pt x="105789" y="0"/>
                </a:moveTo>
                <a:lnTo>
                  <a:pt x="290689" y="0"/>
                </a:lnTo>
                <a:cubicBezTo>
                  <a:pt x="300450" y="0"/>
                  <a:pt x="312766" y="6592"/>
                  <a:pt x="318181" y="14713"/>
                </a:cubicBezTo>
                <a:lnTo>
                  <a:pt x="384623" y="114377"/>
                </a:lnTo>
                <a:cubicBezTo>
                  <a:pt x="379025" y="112034"/>
                  <a:pt x="369555" y="110133"/>
                  <a:pt x="363486" y="110133"/>
                </a:cubicBezTo>
                <a:lnTo>
                  <a:pt x="363438" y="110133"/>
                </a:lnTo>
                <a:lnTo>
                  <a:pt x="33040" y="110133"/>
                </a:lnTo>
                <a:lnTo>
                  <a:pt x="32992" y="110133"/>
                </a:lnTo>
                <a:cubicBezTo>
                  <a:pt x="26923" y="110133"/>
                  <a:pt x="17454" y="112034"/>
                  <a:pt x="11855" y="114377"/>
                </a:cubicBezTo>
                <a:lnTo>
                  <a:pt x="78298" y="14713"/>
                </a:lnTo>
                <a:cubicBezTo>
                  <a:pt x="83713" y="6591"/>
                  <a:pt x="96028" y="0"/>
                  <a:pt x="10578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50D85E8B-21FB-F042-96C6-49949C8F3139}"/>
              </a:ext>
            </a:extLst>
          </p:cNvPr>
          <p:cNvSpPr txBox="1"/>
          <p:nvPr/>
        </p:nvSpPr>
        <p:spPr>
          <a:xfrm>
            <a:off x="7595695" y="3809284"/>
            <a:ext cx="396475" cy="352425"/>
          </a:xfrm>
          <a:custGeom>
            <a:avLst/>
            <a:gdLst>
              <a:gd name="connsiteX0" fmla="*/ 352422 w 396475"/>
              <a:gd name="connsiteY0" fmla="*/ 220266 h 352425"/>
              <a:gd name="connsiteX1" fmla="*/ 396475 w 396475"/>
              <a:gd name="connsiteY1" fmla="*/ 308372 h 352425"/>
              <a:gd name="connsiteX2" fmla="*/ 352422 w 396475"/>
              <a:gd name="connsiteY2" fmla="*/ 352425 h 352425"/>
              <a:gd name="connsiteX3" fmla="*/ 308369 w 396475"/>
              <a:gd name="connsiteY3" fmla="*/ 308372 h 352425"/>
              <a:gd name="connsiteX4" fmla="*/ 352422 w 396475"/>
              <a:gd name="connsiteY4" fmla="*/ 220266 h 352425"/>
              <a:gd name="connsiteX5" fmla="*/ 187436 w 396475"/>
              <a:gd name="connsiteY5" fmla="*/ 53174 h 352425"/>
              <a:gd name="connsiteX6" fmla="*/ 146860 w 396475"/>
              <a:gd name="connsiteY6" fmla="*/ 93751 h 352425"/>
              <a:gd name="connsiteX7" fmla="*/ 187195 w 396475"/>
              <a:gd name="connsiteY7" fmla="*/ 134087 h 352425"/>
              <a:gd name="connsiteX8" fmla="*/ 187195 w 396475"/>
              <a:gd name="connsiteY8" fmla="*/ 165227 h 352425"/>
              <a:gd name="connsiteX9" fmla="*/ 156055 w 396475"/>
              <a:gd name="connsiteY9" fmla="*/ 165227 h 352425"/>
              <a:gd name="connsiteX10" fmla="*/ 115719 w 396475"/>
              <a:gd name="connsiteY10" fmla="*/ 124891 h 352425"/>
              <a:gd name="connsiteX11" fmla="*/ 59545 w 396475"/>
              <a:gd name="connsiteY11" fmla="*/ 181065 h 352425"/>
              <a:gd name="connsiteX12" fmla="*/ 50493 w 396475"/>
              <a:gd name="connsiteY12" fmla="*/ 190117 h 352425"/>
              <a:gd name="connsiteX13" fmla="*/ 45379 w 396475"/>
              <a:gd name="connsiteY13" fmla="*/ 198260 h 352425"/>
              <a:gd name="connsiteX14" fmla="*/ 265975 w 396475"/>
              <a:gd name="connsiteY14" fmla="*/ 198260 h 352425"/>
              <a:gd name="connsiteX15" fmla="*/ 299249 w 396475"/>
              <a:gd name="connsiteY15" fmla="*/ 164986 h 352425"/>
              <a:gd name="connsiteX16" fmla="*/ 187436 w 396475"/>
              <a:gd name="connsiteY16" fmla="*/ 0 h 352425"/>
              <a:gd name="connsiteX17" fmla="*/ 203014 w 396475"/>
              <a:gd name="connsiteY17" fmla="*/ 6450 h 352425"/>
              <a:gd name="connsiteX18" fmla="*/ 345972 w 396475"/>
              <a:gd name="connsiteY18" fmla="*/ 149409 h 352425"/>
              <a:gd name="connsiteX19" fmla="*/ 345966 w 396475"/>
              <a:gd name="connsiteY19" fmla="*/ 180556 h 352425"/>
              <a:gd name="connsiteX20" fmla="*/ 193452 w 396475"/>
              <a:gd name="connsiteY20" fmla="*/ 333069 h 352425"/>
              <a:gd name="connsiteX21" fmla="*/ 146735 w 396475"/>
              <a:gd name="connsiteY21" fmla="*/ 352425 h 352425"/>
              <a:gd name="connsiteX22" fmla="*/ 100018 w 396475"/>
              <a:gd name="connsiteY22" fmla="*/ 333069 h 352425"/>
              <a:gd name="connsiteX23" fmla="*/ 19353 w 396475"/>
              <a:gd name="connsiteY23" fmla="*/ 252404 h 352425"/>
              <a:gd name="connsiteX24" fmla="*/ 19353 w 396475"/>
              <a:gd name="connsiteY24" fmla="*/ 158964 h 352425"/>
              <a:gd name="connsiteX25" fmla="*/ 84579 w 396475"/>
              <a:gd name="connsiteY25" fmla="*/ 93737 h 352425"/>
              <a:gd name="connsiteX26" fmla="*/ 25252 w 396475"/>
              <a:gd name="connsiteY26" fmla="*/ 34417 h 352425"/>
              <a:gd name="connsiteX27" fmla="*/ 25252 w 396475"/>
              <a:gd name="connsiteY27" fmla="*/ 18847 h 352425"/>
              <a:gd name="connsiteX28" fmla="*/ 40822 w 396475"/>
              <a:gd name="connsiteY28" fmla="*/ 3277 h 352425"/>
              <a:gd name="connsiteX29" fmla="*/ 56392 w 396475"/>
              <a:gd name="connsiteY29" fmla="*/ 3277 h 352425"/>
              <a:gd name="connsiteX30" fmla="*/ 115713 w 396475"/>
              <a:gd name="connsiteY30" fmla="*/ 62604 h 352425"/>
              <a:gd name="connsiteX31" fmla="*/ 171867 w 396475"/>
              <a:gd name="connsiteY31" fmla="*/ 6450 h 352425"/>
              <a:gd name="connsiteX32" fmla="*/ 187436 w 396475"/>
              <a:gd name="connsiteY32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96475" h="352425">
                <a:moveTo>
                  <a:pt x="352422" y="220266"/>
                </a:moveTo>
                <a:cubicBezTo>
                  <a:pt x="352422" y="220266"/>
                  <a:pt x="396475" y="284040"/>
                  <a:pt x="396475" y="308372"/>
                </a:cubicBezTo>
                <a:cubicBezTo>
                  <a:pt x="396475" y="332704"/>
                  <a:pt x="376748" y="352425"/>
                  <a:pt x="352422" y="352425"/>
                </a:cubicBezTo>
                <a:cubicBezTo>
                  <a:pt x="328097" y="352425"/>
                  <a:pt x="308369" y="332704"/>
                  <a:pt x="308369" y="308372"/>
                </a:cubicBezTo>
                <a:cubicBezTo>
                  <a:pt x="308369" y="284040"/>
                  <a:pt x="352422" y="220266"/>
                  <a:pt x="352422" y="220266"/>
                </a:cubicBezTo>
                <a:close/>
                <a:moveTo>
                  <a:pt x="187436" y="53174"/>
                </a:moveTo>
                <a:lnTo>
                  <a:pt x="146860" y="93751"/>
                </a:lnTo>
                <a:lnTo>
                  <a:pt x="187195" y="134087"/>
                </a:lnTo>
                <a:cubicBezTo>
                  <a:pt x="195793" y="142684"/>
                  <a:pt x="195793" y="156630"/>
                  <a:pt x="187195" y="165227"/>
                </a:cubicBezTo>
                <a:cubicBezTo>
                  <a:pt x="178598" y="173824"/>
                  <a:pt x="164653" y="173824"/>
                  <a:pt x="156055" y="165227"/>
                </a:cubicBezTo>
                <a:lnTo>
                  <a:pt x="115719" y="124891"/>
                </a:lnTo>
                <a:lnTo>
                  <a:pt x="59545" y="181065"/>
                </a:lnTo>
                <a:lnTo>
                  <a:pt x="50493" y="190117"/>
                </a:lnTo>
                <a:cubicBezTo>
                  <a:pt x="47836" y="192767"/>
                  <a:pt x="46315" y="195617"/>
                  <a:pt x="45379" y="198260"/>
                </a:cubicBezTo>
                <a:lnTo>
                  <a:pt x="265975" y="198260"/>
                </a:lnTo>
                <a:lnTo>
                  <a:pt x="299249" y="164986"/>
                </a:lnTo>
                <a:close/>
                <a:moveTo>
                  <a:pt x="187436" y="0"/>
                </a:moveTo>
                <a:cubicBezTo>
                  <a:pt x="193074" y="0"/>
                  <a:pt x="198712" y="2148"/>
                  <a:pt x="203014" y="6450"/>
                </a:cubicBezTo>
                <a:lnTo>
                  <a:pt x="345972" y="149409"/>
                </a:lnTo>
                <a:cubicBezTo>
                  <a:pt x="354570" y="158013"/>
                  <a:pt x="354570" y="171952"/>
                  <a:pt x="345966" y="180556"/>
                </a:cubicBezTo>
                <a:lnTo>
                  <a:pt x="193452" y="333069"/>
                </a:lnTo>
                <a:cubicBezTo>
                  <a:pt x="180553" y="345976"/>
                  <a:pt x="163648" y="352425"/>
                  <a:pt x="146735" y="352425"/>
                </a:cubicBezTo>
                <a:cubicBezTo>
                  <a:pt x="129830" y="352425"/>
                  <a:pt x="112918" y="345969"/>
                  <a:pt x="100018" y="333069"/>
                </a:cubicBezTo>
                <a:lnTo>
                  <a:pt x="19353" y="252404"/>
                </a:lnTo>
                <a:cubicBezTo>
                  <a:pt x="-6452" y="226599"/>
                  <a:pt x="-6452" y="184762"/>
                  <a:pt x="19353" y="158964"/>
                </a:cubicBezTo>
                <a:lnTo>
                  <a:pt x="84579" y="93737"/>
                </a:lnTo>
                <a:lnTo>
                  <a:pt x="25252" y="34417"/>
                </a:lnTo>
                <a:cubicBezTo>
                  <a:pt x="20957" y="30121"/>
                  <a:pt x="20957" y="23149"/>
                  <a:pt x="25252" y="18847"/>
                </a:cubicBezTo>
                <a:lnTo>
                  <a:pt x="40822" y="3277"/>
                </a:lnTo>
                <a:cubicBezTo>
                  <a:pt x="45117" y="-1026"/>
                  <a:pt x="52090" y="-1026"/>
                  <a:pt x="56392" y="3277"/>
                </a:cubicBezTo>
                <a:lnTo>
                  <a:pt x="115713" y="62604"/>
                </a:lnTo>
                <a:lnTo>
                  <a:pt x="171867" y="6450"/>
                </a:lnTo>
                <a:cubicBezTo>
                  <a:pt x="176161" y="2148"/>
                  <a:pt x="181799" y="0"/>
                  <a:pt x="1874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36877CCE-2155-E540-BABD-5D4BACD2E8E2}"/>
              </a:ext>
            </a:extLst>
          </p:cNvPr>
          <p:cNvSpPr txBox="1"/>
          <p:nvPr/>
        </p:nvSpPr>
        <p:spPr>
          <a:xfrm>
            <a:off x="10201020" y="3831310"/>
            <a:ext cx="308372" cy="308372"/>
          </a:xfrm>
          <a:custGeom>
            <a:avLst/>
            <a:gdLst>
              <a:gd name="connsiteX0" fmla="*/ 272579 w 308372"/>
              <a:gd name="connsiteY0" fmla="*/ 198239 h 308372"/>
              <a:gd name="connsiteX1" fmla="*/ 300112 w 308372"/>
              <a:gd name="connsiteY1" fmla="*/ 198239 h 308372"/>
              <a:gd name="connsiteX2" fmla="*/ 308372 w 308372"/>
              <a:gd name="connsiteY2" fmla="*/ 206499 h 308372"/>
              <a:gd name="connsiteX3" fmla="*/ 308372 w 308372"/>
              <a:gd name="connsiteY3" fmla="*/ 291852 h 308372"/>
              <a:gd name="connsiteX4" fmla="*/ 291852 w 308372"/>
              <a:gd name="connsiteY4" fmla="*/ 308372 h 308372"/>
              <a:gd name="connsiteX5" fmla="*/ 206499 w 308372"/>
              <a:gd name="connsiteY5" fmla="*/ 308372 h 308372"/>
              <a:gd name="connsiteX6" fmla="*/ 198239 w 308372"/>
              <a:gd name="connsiteY6" fmla="*/ 300112 h 308372"/>
              <a:gd name="connsiteX7" fmla="*/ 198239 w 308372"/>
              <a:gd name="connsiteY7" fmla="*/ 272579 h 308372"/>
              <a:gd name="connsiteX8" fmla="*/ 206499 w 308372"/>
              <a:gd name="connsiteY8" fmla="*/ 264319 h 308372"/>
              <a:gd name="connsiteX9" fmla="*/ 264319 w 308372"/>
              <a:gd name="connsiteY9" fmla="*/ 264319 h 308372"/>
              <a:gd name="connsiteX10" fmla="*/ 264319 w 308372"/>
              <a:gd name="connsiteY10" fmla="*/ 206499 h 308372"/>
              <a:gd name="connsiteX11" fmla="*/ 272579 w 308372"/>
              <a:gd name="connsiteY11" fmla="*/ 198239 h 308372"/>
              <a:gd name="connsiteX12" fmla="*/ 8260 w 308372"/>
              <a:gd name="connsiteY12" fmla="*/ 198239 h 308372"/>
              <a:gd name="connsiteX13" fmla="*/ 35793 w 308372"/>
              <a:gd name="connsiteY13" fmla="*/ 198239 h 308372"/>
              <a:gd name="connsiteX14" fmla="*/ 44053 w 308372"/>
              <a:gd name="connsiteY14" fmla="*/ 206499 h 308372"/>
              <a:gd name="connsiteX15" fmla="*/ 44053 w 308372"/>
              <a:gd name="connsiteY15" fmla="*/ 264319 h 308372"/>
              <a:gd name="connsiteX16" fmla="*/ 101873 w 308372"/>
              <a:gd name="connsiteY16" fmla="*/ 264319 h 308372"/>
              <a:gd name="connsiteX17" fmla="*/ 110133 w 308372"/>
              <a:gd name="connsiteY17" fmla="*/ 272579 h 308372"/>
              <a:gd name="connsiteX18" fmla="*/ 110133 w 308372"/>
              <a:gd name="connsiteY18" fmla="*/ 300112 h 308372"/>
              <a:gd name="connsiteX19" fmla="*/ 101873 w 308372"/>
              <a:gd name="connsiteY19" fmla="*/ 308372 h 308372"/>
              <a:gd name="connsiteX20" fmla="*/ 16520 w 308372"/>
              <a:gd name="connsiteY20" fmla="*/ 308372 h 308372"/>
              <a:gd name="connsiteX21" fmla="*/ 0 w 308372"/>
              <a:gd name="connsiteY21" fmla="*/ 291852 h 308372"/>
              <a:gd name="connsiteX22" fmla="*/ 0 w 308372"/>
              <a:gd name="connsiteY22" fmla="*/ 206499 h 308372"/>
              <a:gd name="connsiteX23" fmla="*/ 8260 w 308372"/>
              <a:gd name="connsiteY23" fmla="*/ 198239 h 308372"/>
              <a:gd name="connsiteX24" fmla="*/ 206499 w 308372"/>
              <a:gd name="connsiteY24" fmla="*/ 0 h 308372"/>
              <a:gd name="connsiteX25" fmla="*/ 291852 w 308372"/>
              <a:gd name="connsiteY25" fmla="*/ 0 h 308372"/>
              <a:gd name="connsiteX26" fmla="*/ 308372 w 308372"/>
              <a:gd name="connsiteY26" fmla="*/ 16520 h 308372"/>
              <a:gd name="connsiteX27" fmla="*/ 308372 w 308372"/>
              <a:gd name="connsiteY27" fmla="*/ 101873 h 308372"/>
              <a:gd name="connsiteX28" fmla="*/ 300112 w 308372"/>
              <a:gd name="connsiteY28" fmla="*/ 110133 h 308372"/>
              <a:gd name="connsiteX29" fmla="*/ 272579 w 308372"/>
              <a:gd name="connsiteY29" fmla="*/ 110133 h 308372"/>
              <a:gd name="connsiteX30" fmla="*/ 264319 w 308372"/>
              <a:gd name="connsiteY30" fmla="*/ 101873 h 308372"/>
              <a:gd name="connsiteX31" fmla="*/ 264319 w 308372"/>
              <a:gd name="connsiteY31" fmla="*/ 44053 h 308372"/>
              <a:gd name="connsiteX32" fmla="*/ 206499 w 308372"/>
              <a:gd name="connsiteY32" fmla="*/ 44053 h 308372"/>
              <a:gd name="connsiteX33" fmla="*/ 198239 w 308372"/>
              <a:gd name="connsiteY33" fmla="*/ 35793 h 308372"/>
              <a:gd name="connsiteX34" fmla="*/ 198239 w 308372"/>
              <a:gd name="connsiteY34" fmla="*/ 8260 h 308372"/>
              <a:gd name="connsiteX35" fmla="*/ 206499 w 308372"/>
              <a:gd name="connsiteY35" fmla="*/ 0 h 308372"/>
              <a:gd name="connsiteX36" fmla="*/ 16520 w 308372"/>
              <a:gd name="connsiteY36" fmla="*/ 0 h 308372"/>
              <a:gd name="connsiteX37" fmla="*/ 101873 w 308372"/>
              <a:gd name="connsiteY37" fmla="*/ 0 h 308372"/>
              <a:gd name="connsiteX38" fmla="*/ 110133 w 308372"/>
              <a:gd name="connsiteY38" fmla="*/ 8260 h 308372"/>
              <a:gd name="connsiteX39" fmla="*/ 110133 w 308372"/>
              <a:gd name="connsiteY39" fmla="*/ 35793 h 308372"/>
              <a:gd name="connsiteX40" fmla="*/ 101873 w 308372"/>
              <a:gd name="connsiteY40" fmla="*/ 44053 h 308372"/>
              <a:gd name="connsiteX41" fmla="*/ 44053 w 308372"/>
              <a:gd name="connsiteY41" fmla="*/ 44053 h 308372"/>
              <a:gd name="connsiteX42" fmla="*/ 44053 w 308372"/>
              <a:gd name="connsiteY42" fmla="*/ 101873 h 308372"/>
              <a:gd name="connsiteX43" fmla="*/ 35793 w 308372"/>
              <a:gd name="connsiteY43" fmla="*/ 110133 h 308372"/>
              <a:gd name="connsiteX44" fmla="*/ 8260 w 308372"/>
              <a:gd name="connsiteY44" fmla="*/ 110133 h 308372"/>
              <a:gd name="connsiteX45" fmla="*/ 0 w 308372"/>
              <a:gd name="connsiteY45" fmla="*/ 101873 h 308372"/>
              <a:gd name="connsiteX46" fmla="*/ 0 w 308372"/>
              <a:gd name="connsiteY46" fmla="*/ 16520 h 308372"/>
              <a:gd name="connsiteX47" fmla="*/ 16520 w 308372"/>
              <a:gd name="connsiteY47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8372" h="308372">
                <a:moveTo>
                  <a:pt x="272579" y="198239"/>
                </a:moveTo>
                <a:lnTo>
                  <a:pt x="300112" y="198239"/>
                </a:lnTo>
                <a:cubicBezTo>
                  <a:pt x="304655" y="198239"/>
                  <a:pt x="308372" y="201956"/>
                  <a:pt x="308372" y="206499"/>
                </a:cubicBezTo>
                <a:lnTo>
                  <a:pt x="308372" y="291852"/>
                </a:lnTo>
                <a:cubicBezTo>
                  <a:pt x="308372" y="301006"/>
                  <a:pt x="301007" y="308372"/>
                  <a:pt x="291852" y="308372"/>
                </a:cubicBezTo>
                <a:lnTo>
                  <a:pt x="206499" y="308372"/>
                </a:lnTo>
                <a:cubicBezTo>
                  <a:pt x="201956" y="308372"/>
                  <a:pt x="198239" y="304654"/>
                  <a:pt x="198239" y="300112"/>
                </a:cubicBezTo>
                <a:lnTo>
                  <a:pt x="198239" y="272579"/>
                </a:lnTo>
                <a:cubicBezTo>
                  <a:pt x="198239" y="268036"/>
                  <a:pt x="201956" y="264319"/>
                  <a:pt x="206499" y="264319"/>
                </a:cubicBezTo>
                <a:lnTo>
                  <a:pt x="264319" y="264319"/>
                </a:lnTo>
                <a:lnTo>
                  <a:pt x="264319" y="206499"/>
                </a:lnTo>
                <a:cubicBezTo>
                  <a:pt x="264319" y="201956"/>
                  <a:pt x="268036" y="198239"/>
                  <a:pt x="272579" y="198239"/>
                </a:cubicBezTo>
                <a:close/>
                <a:moveTo>
                  <a:pt x="8260" y="198239"/>
                </a:moveTo>
                <a:lnTo>
                  <a:pt x="35793" y="198239"/>
                </a:lnTo>
                <a:cubicBezTo>
                  <a:pt x="40336" y="198239"/>
                  <a:pt x="44053" y="201956"/>
                  <a:pt x="44053" y="206499"/>
                </a:cubicBezTo>
                <a:lnTo>
                  <a:pt x="44053" y="264319"/>
                </a:lnTo>
                <a:lnTo>
                  <a:pt x="101873" y="264319"/>
                </a:lnTo>
                <a:cubicBezTo>
                  <a:pt x="106416" y="264319"/>
                  <a:pt x="110133" y="268036"/>
                  <a:pt x="110133" y="272579"/>
                </a:cubicBezTo>
                <a:lnTo>
                  <a:pt x="110133" y="300112"/>
                </a:lnTo>
                <a:cubicBezTo>
                  <a:pt x="110133" y="304654"/>
                  <a:pt x="106416" y="308372"/>
                  <a:pt x="101873" y="308372"/>
                </a:cubicBezTo>
                <a:lnTo>
                  <a:pt x="16520" y="308372"/>
                </a:lnTo>
                <a:cubicBezTo>
                  <a:pt x="7365" y="308372"/>
                  <a:pt x="0" y="301006"/>
                  <a:pt x="0" y="291852"/>
                </a:cubicBezTo>
                <a:lnTo>
                  <a:pt x="0" y="206499"/>
                </a:lnTo>
                <a:cubicBezTo>
                  <a:pt x="0" y="201956"/>
                  <a:pt x="3717" y="198239"/>
                  <a:pt x="8260" y="198239"/>
                </a:cubicBezTo>
                <a:close/>
                <a:moveTo>
                  <a:pt x="206499" y="0"/>
                </a:moveTo>
                <a:lnTo>
                  <a:pt x="291852" y="0"/>
                </a:lnTo>
                <a:cubicBezTo>
                  <a:pt x="301007" y="0"/>
                  <a:pt x="308372" y="7365"/>
                  <a:pt x="308372" y="16520"/>
                </a:cubicBezTo>
                <a:lnTo>
                  <a:pt x="308372" y="101873"/>
                </a:lnTo>
                <a:cubicBezTo>
                  <a:pt x="308372" y="106415"/>
                  <a:pt x="304655" y="110133"/>
                  <a:pt x="300112" y="110133"/>
                </a:cubicBezTo>
                <a:lnTo>
                  <a:pt x="272579" y="110133"/>
                </a:lnTo>
                <a:cubicBezTo>
                  <a:pt x="268036" y="110133"/>
                  <a:pt x="264319" y="106415"/>
                  <a:pt x="264319" y="101873"/>
                </a:cubicBezTo>
                <a:lnTo>
                  <a:pt x="264319" y="44053"/>
                </a:lnTo>
                <a:lnTo>
                  <a:pt x="206499" y="44053"/>
                </a:lnTo>
                <a:cubicBezTo>
                  <a:pt x="201956" y="44053"/>
                  <a:pt x="198239" y="40336"/>
                  <a:pt x="198239" y="35793"/>
                </a:cubicBezTo>
                <a:lnTo>
                  <a:pt x="198239" y="8260"/>
                </a:lnTo>
                <a:cubicBezTo>
                  <a:pt x="198239" y="3717"/>
                  <a:pt x="201956" y="0"/>
                  <a:pt x="206499" y="0"/>
                </a:cubicBezTo>
                <a:close/>
                <a:moveTo>
                  <a:pt x="16520" y="0"/>
                </a:moveTo>
                <a:lnTo>
                  <a:pt x="101873" y="0"/>
                </a:lnTo>
                <a:cubicBezTo>
                  <a:pt x="106416" y="0"/>
                  <a:pt x="110133" y="3717"/>
                  <a:pt x="110133" y="8260"/>
                </a:cubicBezTo>
                <a:lnTo>
                  <a:pt x="110133" y="35793"/>
                </a:lnTo>
                <a:cubicBezTo>
                  <a:pt x="110133" y="40336"/>
                  <a:pt x="106416" y="44053"/>
                  <a:pt x="101873" y="44053"/>
                </a:cubicBezTo>
                <a:lnTo>
                  <a:pt x="44053" y="44053"/>
                </a:lnTo>
                <a:lnTo>
                  <a:pt x="44053" y="101873"/>
                </a:lnTo>
                <a:cubicBezTo>
                  <a:pt x="44053" y="106415"/>
                  <a:pt x="40336" y="110133"/>
                  <a:pt x="35793" y="110133"/>
                </a:cubicBezTo>
                <a:lnTo>
                  <a:pt x="8260" y="110133"/>
                </a:lnTo>
                <a:cubicBezTo>
                  <a:pt x="3717" y="110133"/>
                  <a:pt x="0" y="106415"/>
                  <a:pt x="0" y="101873"/>
                </a:cubicBezTo>
                <a:lnTo>
                  <a:pt x="0" y="16520"/>
                </a:lnTo>
                <a:cubicBezTo>
                  <a:pt x="0" y="7365"/>
                  <a:pt x="7365" y="0"/>
                  <a:pt x="165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F01730C9-4EF1-9846-BF5D-50127051C751}"/>
              </a:ext>
            </a:extLst>
          </p:cNvPr>
          <p:cNvSpPr txBox="1"/>
          <p:nvPr/>
        </p:nvSpPr>
        <p:spPr>
          <a:xfrm>
            <a:off x="5061352" y="3814790"/>
            <a:ext cx="341342" cy="341413"/>
          </a:xfrm>
          <a:custGeom>
            <a:avLst/>
            <a:gdLst>
              <a:gd name="connsiteX0" fmla="*/ 109788 w 341342"/>
              <a:gd name="connsiteY0" fmla="*/ 236786 h 341413"/>
              <a:gd name="connsiteX1" fmla="*/ 231622 w 341342"/>
              <a:gd name="connsiteY1" fmla="*/ 236786 h 341413"/>
              <a:gd name="connsiteX2" fmla="*/ 170705 w 341342"/>
              <a:gd name="connsiteY2" fmla="*/ 341413 h 341413"/>
              <a:gd name="connsiteX3" fmla="*/ 109788 w 341342"/>
              <a:gd name="connsiteY3" fmla="*/ 236786 h 341413"/>
              <a:gd name="connsiteX4" fmla="*/ 253855 w 341342"/>
              <a:gd name="connsiteY4" fmla="*/ 236785 h 341413"/>
              <a:gd name="connsiteX5" fmla="*/ 328195 w 341342"/>
              <a:gd name="connsiteY5" fmla="*/ 236785 h 341413"/>
              <a:gd name="connsiteX6" fmla="*/ 219439 w 341342"/>
              <a:gd name="connsiteY6" fmla="*/ 334253 h 341413"/>
              <a:gd name="connsiteX7" fmla="*/ 253855 w 341342"/>
              <a:gd name="connsiteY7" fmla="*/ 236785 h 341413"/>
              <a:gd name="connsiteX8" fmla="*/ 13284 w 341342"/>
              <a:gd name="connsiteY8" fmla="*/ 236785 h 341413"/>
              <a:gd name="connsiteX9" fmla="*/ 87624 w 341342"/>
              <a:gd name="connsiteY9" fmla="*/ 236785 h 341413"/>
              <a:gd name="connsiteX10" fmla="*/ 122040 w 341342"/>
              <a:gd name="connsiteY10" fmla="*/ 334253 h 341413"/>
              <a:gd name="connsiteX11" fmla="*/ 13284 w 341342"/>
              <a:gd name="connsiteY11" fmla="*/ 236785 h 341413"/>
              <a:gd name="connsiteX12" fmla="*/ 256540 w 341342"/>
              <a:gd name="connsiteY12" fmla="*/ 126653 h 341413"/>
              <a:gd name="connsiteX13" fmla="*/ 335492 w 341342"/>
              <a:gd name="connsiteY13" fmla="*/ 126653 h 341413"/>
              <a:gd name="connsiteX14" fmla="*/ 341342 w 341342"/>
              <a:gd name="connsiteY14" fmla="*/ 170706 h 341413"/>
              <a:gd name="connsiteX15" fmla="*/ 335422 w 341342"/>
              <a:gd name="connsiteY15" fmla="*/ 214759 h 341413"/>
              <a:gd name="connsiteX16" fmla="*/ 256540 w 341342"/>
              <a:gd name="connsiteY16" fmla="*/ 214759 h 341413"/>
              <a:gd name="connsiteX17" fmla="*/ 258811 w 341342"/>
              <a:gd name="connsiteY17" fmla="*/ 170706 h 341413"/>
              <a:gd name="connsiteX18" fmla="*/ 256540 w 341342"/>
              <a:gd name="connsiteY18" fmla="*/ 126653 h 341413"/>
              <a:gd name="connsiteX19" fmla="*/ 106898 w 341342"/>
              <a:gd name="connsiteY19" fmla="*/ 126653 h 341413"/>
              <a:gd name="connsiteX20" fmla="*/ 234445 w 341342"/>
              <a:gd name="connsiteY20" fmla="*/ 126653 h 341413"/>
              <a:gd name="connsiteX21" fmla="*/ 236717 w 341342"/>
              <a:gd name="connsiteY21" fmla="*/ 170706 h 341413"/>
              <a:gd name="connsiteX22" fmla="*/ 234445 w 341342"/>
              <a:gd name="connsiteY22" fmla="*/ 214759 h 341413"/>
              <a:gd name="connsiteX23" fmla="*/ 106898 w 341342"/>
              <a:gd name="connsiteY23" fmla="*/ 214759 h 341413"/>
              <a:gd name="connsiteX24" fmla="*/ 104626 w 341342"/>
              <a:gd name="connsiteY24" fmla="*/ 170706 h 341413"/>
              <a:gd name="connsiteX25" fmla="*/ 106898 w 341342"/>
              <a:gd name="connsiteY25" fmla="*/ 126653 h 341413"/>
              <a:gd name="connsiteX26" fmla="*/ 5920 w 341342"/>
              <a:gd name="connsiteY26" fmla="*/ 126653 h 341413"/>
              <a:gd name="connsiteX27" fmla="*/ 84871 w 341342"/>
              <a:gd name="connsiteY27" fmla="*/ 126653 h 341413"/>
              <a:gd name="connsiteX28" fmla="*/ 82600 w 341342"/>
              <a:gd name="connsiteY28" fmla="*/ 170706 h 341413"/>
              <a:gd name="connsiteX29" fmla="*/ 84803 w 341342"/>
              <a:gd name="connsiteY29" fmla="*/ 214759 h 341413"/>
              <a:gd name="connsiteX30" fmla="*/ 5920 w 341342"/>
              <a:gd name="connsiteY30" fmla="*/ 214759 h 341413"/>
              <a:gd name="connsiteX31" fmla="*/ 0 w 341342"/>
              <a:gd name="connsiteY31" fmla="*/ 170706 h 341413"/>
              <a:gd name="connsiteX32" fmla="*/ 5920 w 341342"/>
              <a:gd name="connsiteY32" fmla="*/ 126653 h 341413"/>
              <a:gd name="connsiteX33" fmla="*/ 219370 w 341342"/>
              <a:gd name="connsiteY33" fmla="*/ 7160 h 341413"/>
              <a:gd name="connsiteX34" fmla="*/ 328126 w 341342"/>
              <a:gd name="connsiteY34" fmla="*/ 104627 h 341413"/>
              <a:gd name="connsiteX35" fmla="*/ 253787 w 341342"/>
              <a:gd name="connsiteY35" fmla="*/ 104627 h 341413"/>
              <a:gd name="connsiteX36" fmla="*/ 219370 w 341342"/>
              <a:gd name="connsiteY36" fmla="*/ 7160 h 341413"/>
              <a:gd name="connsiteX37" fmla="*/ 121972 w 341342"/>
              <a:gd name="connsiteY37" fmla="*/ 7160 h 341413"/>
              <a:gd name="connsiteX38" fmla="*/ 87625 w 341342"/>
              <a:gd name="connsiteY38" fmla="*/ 104627 h 341413"/>
              <a:gd name="connsiteX39" fmla="*/ 13285 w 341342"/>
              <a:gd name="connsiteY39" fmla="*/ 104627 h 341413"/>
              <a:gd name="connsiteX40" fmla="*/ 121972 w 341342"/>
              <a:gd name="connsiteY40" fmla="*/ 7160 h 341413"/>
              <a:gd name="connsiteX41" fmla="*/ 170705 w 341342"/>
              <a:gd name="connsiteY41" fmla="*/ 0 h 341413"/>
              <a:gd name="connsiteX42" fmla="*/ 231622 w 341342"/>
              <a:gd name="connsiteY42" fmla="*/ 104626 h 341413"/>
              <a:gd name="connsiteX43" fmla="*/ 109788 w 341342"/>
              <a:gd name="connsiteY43" fmla="*/ 104626 h 341413"/>
              <a:gd name="connsiteX44" fmla="*/ 170705 w 341342"/>
              <a:gd name="connsiteY44" fmla="*/ 0 h 341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41342" h="341413">
                <a:moveTo>
                  <a:pt x="109788" y="236786"/>
                </a:moveTo>
                <a:lnTo>
                  <a:pt x="231622" y="236786"/>
                </a:lnTo>
                <a:cubicBezTo>
                  <a:pt x="221642" y="298254"/>
                  <a:pt x="198101" y="341413"/>
                  <a:pt x="170705" y="341413"/>
                </a:cubicBezTo>
                <a:cubicBezTo>
                  <a:pt x="143310" y="341413"/>
                  <a:pt x="119769" y="298254"/>
                  <a:pt x="109788" y="236786"/>
                </a:cubicBezTo>
                <a:close/>
                <a:moveTo>
                  <a:pt x="253855" y="236785"/>
                </a:moveTo>
                <a:lnTo>
                  <a:pt x="328195" y="236785"/>
                </a:lnTo>
                <a:cubicBezTo>
                  <a:pt x="308509" y="283523"/>
                  <a:pt x="268586" y="319661"/>
                  <a:pt x="219439" y="334253"/>
                </a:cubicBezTo>
                <a:cubicBezTo>
                  <a:pt x="236234" y="310987"/>
                  <a:pt x="247798" y="275952"/>
                  <a:pt x="253855" y="236785"/>
                </a:cubicBezTo>
                <a:close/>
                <a:moveTo>
                  <a:pt x="13284" y="236785"/>
                </a:moveTo>
                <a:lnTo>
                  <a:pt x="87624" y="236785"/>
                </a:lnTo>
                <a:cubicBezTo>
                  <a:pt x="93681" y="275952"/>
                  <a:pt x="105245" y="310987"/>
                  <a:pt x="122040" y="334253"/>
                </a:cubicBezTo>
                <a:cubicBezTo>
                  <a:pt x="72824" y="319661"/>
                  <a:pt x="32971" y="283523"/>
                  <a:pt x="13284" y="236785"/>
                </a:cubicBezTo>
                <a:close/>
                <a:moveTo>
                  <a:pt x="256540" y="126653"/>
                </a:moveTo>
                <a:lnTo>
                  <a:pt x="335492" y="126653"/>
                </a:lnTo>
                <a:cubicBezTo>
                  <a:pt x="339208" y="140763"/>
                  <a:pt x="341342" y="155425"/>
                  <a:pt x="341342" y="170706"/>
                </a:cubicBezTo>
                <a:cubicBezTo>
                  <a:pt x="341342" y="185987"/>
                  <a:pt x="339208" y="200648"/>
                  <a:pt x="335422" y="214759"/>
                </a:cubicBezTo>
                <a:lnTo>
                  <a:pt x="256540" y="214759"/>
                </a:lnTo>
                <a:cubicBezTo>
                  <a:pt x="257985" y="200304"/>
                  <a:pt x="258811" y="185505"/>
                  <a:pt x="258811" y="170706"/>
                </a:cubicBezTo>
                <a:cubicBezTo>
                  <a:pt x="258811" y="155907"/>
                  <a:pt x="257985" y="141108"/>
                  <a:pt x="256540" y="126653"/>
                </a:cubicBezTo>
                <a:close/>
                <a:moveTo>
                  <a:pt x="106898" y="126653"/>
                </a:moveTo>
                <a:lnTo>
                  <a:pt x="234445" y="126653"/>
                </a:lnTo>
                <a:cubicBezTo>
                  <a:pt x="235891" y="140763"/>
                  <a:pt x="236717" y="155425"/>
                  <a:pt x="236717" y="170706"/>
                </a:cubicBezTo>
                <a:cubicBezTo>
                  <a:pt x="236717" y="185987"/>
                  <a:pt x="235891" y="200648"/>
                  <a:pt x="234445" y="214759"/>
                </a:cubicBezTo>
                <a:lnTo>
                  <a:pt x="106898" y="214759"/>
                </a:lnTo>
                <a:cubicBezTo>
                  <a:pt x="105453" y="200648"/>
                  <a:pt x="104626" y="185987"/>
                  <a:pt x="104626" y="170706"/>
                </a:cubicBezTo>
                <a:cubicBezTo>
                  <a:pt x="104626" y="155425"/>
                  <a:pt x="105453" y="140763"/>
                  <a:pt x="106898" y="126653"/>
                </a:cubicBezTo>
                <a:close/>
                <a:moveTo>
                  <a:pt x="5920" y="126653"/>
                </a:moveTo>
                <a:lnTo>
                  <a:pt x="84871" y="126653"/>
                </a:lnTo>
                <a:cubicBezTo>
                  <a:pt x="83426" y="141108"/>
                  <a:pt x="82600" y="155907"/>
                  <a:pt x="82600" y="170706"/>
                </a:cubicBezTo>
                <a:cubicBezTo>
                  <a:pt x="82600" y="185505"/>
                  <a:pt x="83426" y="200304"/>
                  <a:pt x="84803" y="214759"/>
                </a:cubicBezTo>
                <a:lnTo>
                  <a:pt x="5920" y="214759"/>
                </a:lnTo>
                <a:cubicBezTo>
                  <a:pt x="2203" y="200648"/>
                  <a:pt x="0" y="185987"/>
                  <a:pt x="0" y="170706"/>
                </a:cubicBezTo>
                <a:cubicBezTo>
                  <a:pt x="0" y="155425"/>
                  <a:pt x="2203" y="140763"/>
                  <a:pt x="5920" y="126653"/>
                </a:cubicBezTo>
                <a:close/>
                <a:moveTo>
                  <a:pt x="219370" y="7160"/>
                </a:moveTo>
                <a:cubicBezTo>
                  <a:pt x="268586" y="21752"/>
                  <a:pt x="308440" y="57889"/>
                  <a:pt x="328126" y="104627"/>
                </a:cubicBezTo>
                <a:lnTo>
                  <a:pt x="253787" y="104627"/>
                </a:lnTo>
                <a:cubicBezTo>
                  <a:pt x="247730" y="65461"/>
                  <a:pt x="236165" y="30425"/>
                  <a:pt x="219370" y="7160"/>
                </a:cubicBezTo>
                <a:close/>
                <a:moveTo>
                  <a:pt x="121972" y="7160"/>
                </a:moveTo>
                <a:cubicBezTo>
                  <a:pt x="105177" y="30425"/>
                  <a:pt x="93613" y="65461"/>
                  <a:pt x="87625" y="104627"/>
                </a:cubicBezTo>
                <a:lnTo>
                  <a:pt x="13285" y="104627"/>
                </a:lnTo>
                <a:cubicBezTo>
                  <a:pt x="32902" y="57889"/>
                  <a:pt x="72825" y="21752"/>
                  <a:pt x="121972" y="7160"/>
                </a:cubicBezTo>
                <a:close/>
                <a:moveTo>
                  <a:pt x="170705" y="0"/>
                </a:moveTo>
                <a:cubicBezTo>
                  <a:pt x="198101" y="0"/>
                  <a:pt x="221642" y="43158"/>
                  <a:pt x="231622" y="104626"/>
                </a:cubicBezTo>
                <a:lnTo>
                  <a:pt x="109788" y="104626"/>
                </a:lnTo>
                <a:cubicBezTo>
                  <a:pt x="119769" y="43158"/>
                  <a:pt x="143310" y="0"/>
                  <a:pt x="17070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6C1CE32A-0F2C-4340-892D-E5B2CCE4DA90}"/>
              </a:ext>
            </a:extLst>
          </p:cNvPr>
          <p:cNvSpPr txBox="1"/>
          <p:nvPr/>
        </p:nvSpPr>
        <p:spPr>
          <a:xfrm>
            <a:off x="3391749" y="3809282"/>
            <a:ext cx="264319" cy="352426"/>
          </a:xfrm>
          <a:custGeom>
            <a:avLst/>
            <a:gdLst>
              <a:gd name="connsiteX0" fmla="*/ 209253 w 264319"/>
              <a:gd name="connsiteY0" fmla="*/ 305620 h 352426"/>
              <a:gd name="connsiteX1" fmla="*/ 195487 w 264319"/>
              <a:gd name="connsiteY1" fmla="*/ 319386 h 352426"/>
              <a:gd name="connsiteX2" fmla="*/ 209253 w 264319"/>
              <a:gd name="connsiteY2" fmla="*/ 333153 h 352426"/>
              <a:gd name="connsiteX3" fmla="*/ 223020 w 264319"/>
              <a:gd name="connsiteY3" fmla="*/ 319386 h 352426"/>
              <a:gd name="connsiteX4" fmla="*/ 209253 w 264319"/>
              <a:gd name="connsiteY4" fmla="*/ 305620 h 352426"/>
              <a:gd name="connsiteX5" fmla="*/ 93614 w 264319"/>
              <a:gd name="connsiteY5" fmla="*/ 286347 h 352426"/>
              <a:gd name="connsiteX6" fmla="*/ 225773 w 264319"/>
              <a:gd name="connsiteY6" fmla="*/ 286347 h 352426"/>
              <a:gd name="connsiteX7" fmla="*/ 242293 w 264319"/>
              <a:gd name="connsiteY7" fmla="*/ 302866 h 352426"/>
              <a:gd name="connsiteX8" fmla="*/ 242293 w 264319"/>
              <a:gd name="connsiteY8" fmla="*/ 335906 h 352426"/>
              <a:gd name="connsiteX9" fmla="*/ 225773 w 264319"/>
              <a:gd name="connsiteY9" fmla="*/ 352426 h 352426"/>
              <a:gd name="connsiteX10" fmla="*/ 93614 w 264319"/>
              <a:gd name="connsiteY10" fmla="*/ 352426 h 352426"/>
              <a:gd name="connsiteX11" fmla="*/ 77094 w 264319"/>
              <a:gd name="connsiteY11" fmla="*/ 335906 h 352426"/>
              <a:gd name="connsiteX12" fmla="*/ 77094 w 264319"/>
              <a:gd name="connsiteY12" fmla="*/ 302866 h 352426"/>
              <a:gd name="connsiteX13" fmla="*/ 93614 w 264319"/>
              <a:gd name="connsiteY13" fmla="*/ 286347 h 352426"/>
              <a:gd name="connsiteX14" fmla="*/ 93374 w 264319"/>
              <a:gd name="connsiteY14" fmla="*/ 0 h 352426"/>
              <a:gd name="connsiteX15" fmla="*/ 123540 w 264319"/>
              <a:gd name="connsiteY15" fmla="*/ 30837 h 352426"/>
              <a:gd name="connsiteX16" fmla="*/ 123540 w 264319"/>
              <a:gd name="connsiteY16" fmla="*/ 99568 h 352426"/>
              <a:gd name="connsiteX17" fmla="*/ 172373 w 264319"/>
              <a:gd name="connsiteY17" fmla="*/ 103904 h 352426"/>
              <a:gd name="connsiteX18" fmla="*/ 215267 w 264319"/>
              <a:gd name="connsiteY18" fmla="*/ 115227 h 352426"/>
              <a:gd name="connsiteX19" fmla="*/ 264319 w 264319"/>
              <a:gd name="connsiteY19" fmla="*/ 165200 h 352426"/>
              <a:gd name="connsiteX20" fmla="*/ 264184 w 264319"/>
              <a:gd name="connsiteY20" fmla="*/ 176213 h 352426"/>
              <a:gd name="connsiteX21" fmla="*/ 237811 w 264319"/>
              <a:gd name="connsiteY21" fmla="*/ 261381 h 352426"/>
              <a:gd name="connsiteX22" fmla="*/ 221495 w 264319"/>
              <a:gd name="connsiteY22" fmla="*/ 275332 h 352426"/>
              <a:gd name="connsiteX23" fmla="*/ 103429 w 264319"/>
              <a:gd name="connsiteY23" fmla="*/ 275332 h 352426"/>
              <a:gd name="connsiteX24" fmla="*/ 103428 w 264319"/>
              <a:gd name="connsiteY24" fmla="*/ 275331 h 352426"/>
              <a:gd name="connsiteX25" fmla="*/ 73249 w 264319"/>
              <a:gd name="connsiteY25" fmla="*/ 255738 h 352426"/>
              <a:gd name="connsiteX26" fmla="*/ 20025 w 264319"/>
              <a:gd name="connsiteY26" fmla="*/ 181719 h 352426"/>
              <a:gd name="connsiteX27" fmla="*/ 0 w 264319"/>
              <a:gd name="connsiteY27" fmla="*/ 154186 h 352426"/>
              <a:gd name="connsiteX28" fmla="*/ 46055 w 264319"/>
              <a:gd name="connsiteY28" fmla="*/ 123818 h 352426"/>
              <a:gd name="connsiteX29" fmla="*/ 63207 w 264319"/>
              <a:gd name="connsiteY29" fmla="*/ 133560 h 352426"/>
              <a:gd name="connsiteX30" fmla="*/ 63207 w 264319"/>
              <a:gd name="connsiteY30" fmla="*/ 30837 h 352426"/>
              <a:gd name="connsiteX31" fmla="*/ 93374 w 264319"/>
              <a:gd name="connsiteY31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64319" h="352426">
                <a:moveTo>
                  <a:pt x="209253" y="305620"/>
                </a:moveTo>
                <a:cubicBezTo>
                  <a:pt x="201650" y="305620"/>
                  <a:pt x="195487" y="311783"/>
                  <a:pt x="195487" y="319386"/>
                </a:cubicBezTo>
                <a:cubicBezTo>
                  <a:pt x="195487" y="326990"/>
                  <a:pt x="201650" y="333153"/>
                  <a:pt x="209253" y="333153"/>
                </a:cubicBezTo>
                <a:cubicBezTo>
                  <a:pt x="216857" y="333153"/>
                  <a:pt x="223020" y="326990"/>
                  <a:pt x="223020" y="319386"/>
                </a:cubicBezTo>
                <a:cubicBezTo>
                  <a:pt x="223020" y="311783"/>
                  <a:pt x="216857" y="305620"/>
                  <a:pt x="209253" y="305620"/>
                </a:cubicBezTo>
                <a:close/>
                <a:moveTo>
                  <a:pt x="93614" y="286347"/>
                </a:moveTo>
                <a:lnTo>
                  <a:pt x="225773" y="286347"/>
                </a:lnTo>
                <a:cubicBezTo>
                  <a:pt x="234897" y="286347"/>
                  <a:pt x="242293" y="293743"/>
                  <a:pt x="242293" y="302866"/>
                </a:cubicBezTo>
                <a:lnTo>
                  <a:pt x="242293" y="335906"/>
                </a:lnTo>
                <a:cubicBezTo>
                  <a:pt x="242293" y="345030"/>
                  <a:pt x="234897" y="352426"/>
                  <a:pt x="225773" y="352426"/>
                </a:cubicBezTo>
                <a:lnTo>
                  <a:pt x="93614" y="352426"/>
                </a:lnTo>
                <a:cubicBezTo>
                  <a:pt x="84490" y="352426"/>
                  <a:pt x="77094" y="345030"/>
                  <a:pt x="77094" y="335906"/>
                </a:cubicBezTo>
                <a:lnTo>
                  <a:pt x="77094" y="302866"/>
                </a:lnTo>
                <a:cubicBezTo>
                  <a:pt x="77094" y="293743"/>
                  <a:pt x="84490" y="286347"/>
                  <a:pt x="93614" y="286347"/>
                </a:cubicBezTo>
                <a:close/>
                <a:moveTo>
                  <a:pt x="93374" y="0"/>
                </a:moveTo>
                <a:cubicBezTo>
                  <a:pt x="109636" y="0"/>
                  <a:pt x="123540" y="14215"/>
                  <a:pt x="123540" y="30837"/>
                </a:cubicBezTo>
                <a:lnTo>
                  <a:pt x="123540" y="99568"/>
                </a:lnTo>
                <a:cubicBezTo>
                  <a:pt x="135275" y="88320"/>
                  <a:pt x="157796" y="86940"/>
                  <a:pt x="172373" y="103904"/>
                </a:cubicBezTo>
                <a:cubicBezTo>
                  <a:pt x="188087" y="94069"/>
                  <a:pt x="208867" y="102426"/>
                  <a:pt x="215267" y="115227"/>
                </a:cubicBezTo>
                <a:cubicBezTo>
                  <a:pt x="249092" y="109049"/>
                  <a:pt x="264319" y="130333"/>
                  <a:pt x="264319" y="165200"/>
                </a:cubicBezTo>
                <a:cubicBezTo>
                  <a:pt x="264319" y="167090"/>
                  <a:pt x="264179" y="174338"/>
                  <a:pt x="264184" y="176213"/>
                </a:cubicBezTo>
                <a:cubicBezTo>
                  <a:pt x="264300" y="218869"/>
                  <a:pt x="242802" y="229141"/>
                  <a:pt x="237811" y="261381"/>
                </a:cubicBezTo>
                <a:cubicBezTo>
                  <a:pt x="236567" y="269416"/>
                  <a:pt x="229626" y="275332"/>
                  <a:pt x="221495" y="275332"/>
                </a:cubicBezTo>
                <a:lnTo>
                  <a:pt x="103429" y="275332"/>
                </a:lnTo>
                <a:lnTo>
                  <a:pt x="103428" y="275331"/>
                </a:lnTo>
                <a:cubicBezTo>
                  <a:pt x="90786" y="275324"/>
                  <a:pt x="78725" y="268030"/>
                  <a:pt x="73249" y="255738"/>
                </a:cubicBezTo>
                <a:cubicBezTo>
                  <a:pt x="64305" y="235855"/>
                  <a:pt x="39494" y="190063"/>
                  <a:pt x="20025" y="181719"/>
                </a:cubicBezTo>
                <a:cubicBezTo>
                  <a:pt x="7501" y="176353"/>
                  <a:pt x="6" y="167000"/>
                  <a:pt x="0" y="154186"/>
                </a:cubicBezTo>
                <a:cubicBezTo>
                  <a:pt x="-9" y="130630"/>
                  <a:pt x="24159" y="114434"/>
                  <a:pt x="46055" y="123818"/>
                </a:cubicBezTo>
                <a:cubicBezTo>
                  <a:pt x="51808" y="126284"/>
                  <a:pt x="57529" y="129539"/>
                  <a:pt x="63207" y="133560"/>
                </a:cubicBezTo>
                <a:lnTo>
                  <a:pt x="63207" y="30837"/>
                </a:lnTo>
                <a:cubicBezTo>
                  <a:pt x="63207" y="14696"/>
                  <a:pt x="77347" y="0"/>
                  <a:pt x="933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FFB7198-5F4E-DF44-9FEC-8A08E057701F}"/>
              </a:ext>
            </a:extLst>
          </p:cNvPr>
          <p:cNvSpPr txBox="1"/>
          <p:nvPr/>
        </p:nvSpPr>
        <p:spPr>
          <a:xfrm>
            <a:off x="5033570" y="4607937"/>
            <a:ext cx="396478" cy="352425"/>
          </a:xfrm>
          <a:custGeom>
            <a:avLst/>
            <a:gdLst/>
            <a:ahLst/>
            <a:cxnLst/>
            <a:rect l="l" t="t" r="r" b="b"/>
            <a:pathLst>
              <a:path w="396478" h="352425">
                <a:moveTo>
                  <a:pt x="33040" y="0"/>
                </a:moveTo>
                <a:lnTo>
                  <a:pt x="363438" y="0"/>
                </a:lnTo>
                <a:cubicBezTo>
                  <a:pt x="381679" y="0"/>
                  <a:pt x="396478" y="14799"/>
                  <a:pt x="396478" y="33040"/>
                </a:cubicBezTo>
                <a:lnTo>
                  <a:pt x="396478" y="253306"/>
                </a:lnTo>
                <a:cubicBezTo>
                  <a:pt x="396478" y="271547"/>
                  <a:pt x="381679" y="286346"/>
                  <a:pt x="363438" y="286346"/>
                </a:cubicBezTo>
                <a:lnTo>
                  <a:pt x="231279" y="286346"/>
                </a:lnTo>
                <a:lnTo>
                  <a:pt x="242292" y="319386"/>
                </a:lnTo>
                <a:lnTo>
                  <a:pt x="291852" y="319386"/>
                </a:lnTo>
                <a:cubicBezTo>
                  <a:pt x="301007" y="319386"/>
                  <a:pt x="308372" y="326751"/>
                  <a:pt x="308372" y="335905"/>
                </a:cubicBezTo>
                <a:cubicBezTo>
                  <a:pt x="308372" y="345060"/>
                  <a:pt x="301007" y="352425"/>
                  <a:pt x="291852" y="352425"/>
                </a:cubicBezTo>
                <a:lnTo>
                  <a:pt x="104626" y="352425"/>
                </a:lnTo>
                <a:cubicBezTo>
                  <a:pt x="95472" y="352425"/>
                  <a:pt x="88107" y="345060"/>
                  <a:pt x="88107" y="335905"/>
                </a:cubicBezTo>
                <a:cubicBezTo>
                  <a:pt x="88107" y="326751"/>
                  <a:pt x="95472" y="319386"/>
                  <a:pt x="104626" y="319386"/>
                </a:cubicBezTo>
                <a:lnTo>
                  <a:pt x="154186" y="319386"/>
                </a:lnTo>
                <a:lnTo>
                  <a:pt x="165199" y="286346"/>
                </a:lnTo>
                <a:lnTo>
                  <a:pt x="33040" y="286346"/>
                </a:lnTo>
                <a:cubicBezTo>
                  <a:pt x="14799" y="286346"/>
                  <a:pt x="0" y="271547"/>
                  <a:pt x="0" y="253306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  <a:moveTo>
                  <a:pt x="44053" y="44053"/>
                </a:moveTo>
                <a:lnTo>
                  <a:pt x="44053" y="242293"/>
                </a:lnTo>
                <a:lnTo>
                  <a:pt x="352425" y="242293"/>
                </a:lnTo>
                <a:lnTo>
                  <a:pt x="352425" y="44053"/>
                </a:lnTo>
                <a:lnTo>
                  <a:pt x="44053" y="440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0DC9017-1317-9942-B61B-1B7EF547D455}"/>
              </a:ext>
            </a:extLst>
          </p:cNvPr>
          <p:cNvSpPr txBox="1"/>
          <p:nvPr/>
        </p:nvSpPr>
        <p:spPr>
          <a:xfrm>
            <a:off x="7617918" y="4607937"/>
            <a:ext cx="352425" cy="352425"/>
          </a:xfrm>
          <a:custGeom>
            <a:avLst/>
            <a:gdLst/>
            <a:ahLst/>
            <a:cxnLst/>
            <a:rect l="l" t="t" r="r" b="b"/>
            <a:pathLst>
              <a:path w="352425" h="352425">
                <a:moveTo>
                  <a:pt x="60573" y="0"/>
                </a:moveTo>
                <a:lnTo>
                  <a:pt x="93613" y="0"/>
                </a:lnTo>
                <a:cubicBezTo>
                  <a:pt x="102734" y="0"/>
                  <a:pt x="110133" y="7393"/>
                  <a:pt x="110133" y="16520"/>
                </a:cubicBezTo>
                <a:lnTo>
                  <a:pt x="110133" y="211146"/>
                </a:lnTo>
                <a:lnTo>
                  <a:pt x="211146" y="110133"/>
                </a:lnTo>
                <a:lnTo>
                  <a:pt x="132160" y="110133"/>
                </a:lnTo>
                <a:lnTo>
                  <a:pt x="132160" y="44053"/>
                </a:lnTo>
                <a:lnTo>
                  <a:pt x="277225" y="44053"/>
                </a:lnTo>
                <a:lnTo>
                  <a:pt x="318050" y="3229"/>
                </a:lnTo>
                <a:cubicBezTo>
                  <a:pt x="322352" y="-1073"/>
                  <a:pt x="329325" y="-1073"/>
                  <a:pt x="333627" y="3229"/>
                </a:cubicBezTo>
                <a:lnTo>
                  <a:pt x="349197" y="18798"/>
                </a:lnTo>
                <a:cubicBezTo>
                  <a:pt x="353499" y="23100"/>
                  <a:pt x="353499" y="30074"/>
                  <a:pt x="349197" y="34376"/>
                </a:cubicBezTo>
                <a:lnTo>
                  <a:pt x="308372" y="75200"/>
                </a:lnTo>
                <a:lnTo>
                  <a:pt x="308372" y="242293"/>
                </a:lnTo>
                <a:lnTo>
                  <a:pt x="335905" y="242293"/>
                </a:lnTo>
                <a:cubicBezTo>
                  <a:pt x="345026" y="242293"/>
                  <a:pt x="352425" y="249685"/>
                  <a:pt x="352425" y="258812"/>
                </a:cubicBezTo>
                <a:lnTo>
                  <a:pt x="352425" y="291852"/>
                </a:lnTo>
                <a:cubicBezTo>
                  <a:pt x="352425" y="300973"/>
                  <a:pt x="345026" y="308372"/>
                  <a:pt x="335905" y="308372"/>
                </a:cubicBezTo>
                <a:lnTo>
                  <a:pt x="308372" y="308372"/>
                </a:lnTo>
                <a:lnTo>
                  <a:pt x="308372" y="335905"/>
                </a:lnTo>
                <a:cubicBezTo>
                  <a:pt x="308372" y="345026"/>
                  <a:pt x="300973" y="352425"/>
                  <a:pt x="291852" y="352425"/>
                </a:cubicBezTo>
                <a:lnTo>
                  <a:pt x="258812" y="352425"/>
                </a:lnTo>
                <a:cubicBezTo>
                  <a:pt x="249692" y="352425"/>
                  <a:pt x="242292" y="345026"/>
                  <a:pt x="242292" y="335905"/>
                </a:cubicBezTo>
                <a:lnTo>
                  <a:pt x="242292" y="141280"/>
                </a:lnTo>
                <a:lnTo>
                  <a:pt x="141280" y="242293"/>
                </a:lnTo>
                <a:lnTo>
                  <a:pt x="220266" y="242293"/>
                </a:lnTo>
                <a:lnTo>
                  <a:pt x="220266" y="308372"/>
                </a:lnTo>
                <a:lnTo>
                  <a:pt x="60573" y="308372"/>
                </a:lnTo>
                <a:cubicBezTo>
                  <a:pt x="51453" y="308372"/>
                  <a:pt x="44053" y="300973"/>
                  <a:pt x="44053" y="291852"/>
                </a:cubicBezTo>
                <a:lnTo>
                  <a:pt x="44053" y="110133"/>
                </a:lnTo>
                <a:lnTo>
                  <a:pt x="16520" y="110133"/>
                </a:lnTo>
                <a:cubicBezTo>
                  <a:pt x="7400" y="110133"/>
                  <a:pt x="0" y="102734"/>
                  <a:pt x="0" y="93613"/>
                </a:cubicBezTo>
                <a:lnTo>
                  <a:pt x="0" y="60573"/>
                </a:lnTo>
                <a:cubicBezTo>
                  <a:pt x="0" y="51446"/>
                  <a:pt x="7400" y="44053"/>
                  <a:pt x="16520" y="44053"/>
                </a:cubicBezTo>
                <a:lnTo>
                  <a:pt x="44053" y="44053"/>
                </a:lnTo>
                <a:lnTo>
                  <a:pt x="44053" y="16520"/>
                </a:lnTo>
                <a:cubicBezTo>
                  <a:pt x="44053" y="7393"/>
                  <a:pt x="51453" y="0"/>
                  <a:pt x="60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E362172-531A-D840-9595-4C18D7D8ADE9}"/>
              </a:ext>
            </a:extLst>
          </p:cNvPr>
          <p:cNvSpPr txBox="1"/>
          <p:nvPr/>
        </p:nvSpPr>
        <p:spPr>
          <a:xfrm>
            <a:off x="5909422" y="4610164"/>
            <a:ext cx="352357" cy="346342"/>
          </a:xfrm>
          <a:custGeom>
            <a:avLst/>
            <a:gdLst/>
            <a:ahLst/>
            <a:cxnLst/>
            <a:rect l="l" t="t" r="r" b="b"/>
            <a:pathLst>
              <a:path w="352357" h="346342">
                <a:moveTo>
                  <a:pt x="176204" y="1"/>
                </a:moveTo>
                <a:cubicBezTo>
                  <a:pt x="180136" y="10"/>
                  <a:pt x="184060" y="732"/>
                  <a:pt x="187777" y="2178"/>
                </a:cubicBezTo>
                <a:lnTo>
                  <a:pt x="330949" y="55868"/>
                </a:lnTo>
                <a:cubicBezTo>
                  <a:pt x="343821" y="60686"/>
                  <a:pt x="352357" y="73007"/>
                  <a:pt x="352357" y="86773"/>
                </a:cubicBezTo>
                <a:lnTo>
                  <a:pt x="352357" y="241717"/>
                </a:lnTo>
                <a:cubicBezTo>
                  <a:pt x="352357" y="254175"/>
                  <a:pt x="345336" y="265671"/>
                  <a:pt x="334116" y="271246"/>
                </a:cubicBezTo>
                <a:lnTo>
                  <a:pt x="190943" y="342832"/>
                </a:lnTo>
                <a:cubicBezTo>
                  <a:pt x="181651" y="347513"/>
                  <a:pt x="170706" y="347513"/>
                  <a:pt x="161414" y="342832"/>
                </a:cubicBezTo>
                <a:lnTo>
                  <a:pt x="18241" y="271246"/>
                </a:lnTo>
                <a:cubicBezTo>
                  <a:pt x="7090" y="265671"/>
                  <a:pt x="0" y="254244"/>
                  <a:pt x="0" y="241717"/>
                </a:cubicBezTo>
                <a:lnTo>
                  <a:pt x="0" y="86773"/>
                </a:lnTo>
                <a:cubicBezTo>
                  <a:pt x="0" y="73007"/>
                  <a:pt x="8536" y="60617"/>
                  <a:pt x="21407" y="55798"/>
                </a:cubicBezTo>
                <a:lnTo>
                  <a:pt x="164580" y="2109"/>
                </a:lnTo>
                <a:cubicBezTo>
                  <a:pt x="168331" y="698"/>
                  <a:pt x="172272" y="-8"/>
                  <a:pt x="176204" y="1"/>
                </a:cubicBezTo>
                <a:close/>
                <a:moveTo>
                  <a:pt x="176213" y="44854"/>
                </a:moveTo>
                <a:lnTo>
                  <a:pt x="44053" y="94414"/>
                </a:lnTo>
                <a:lnTo>
                  <a:pt x="44053" y="95171"/>
                </a:lnTo>
                <a:lnTo>
                  <a:pt x="176213" y="148861"/>
                </a:lnTo>
                <a:lnTo>
                  <a:pt x="308372" y="95171"/>
                </a:lnTo>
                <a:lnTo>
                  <a:pt x="308372" y="94414"/>
                </a:lnTo>
                <a:lnTo>
                  <a:pt x="176213" y="44854"/>
                </a:lnTo>
                <a:close/>
                <a:moveTo>
                  <a:pt x="308372" y="142666"/>
                </a:moveTo>
                <a:lnTo>
                  <a:pt x="198239" y="187407"/>
                </a:lnTo>
                <a:lnTo>
                  <a:pt x="198239" y="289900"/>
                </a:lnTo>
                <a:lnTo>
                  <a:pt x="308372" y="234834"/>
                </a:lnTo>
                <a:lnTo>
                  <a:pt x="308372" y="1426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C5EDA40-8535-C140-B4F2-E683BCB9A7C3}"/>
              </a:ext>
            </a:extLst>
          </p:cNvPr>
          <p:cNvSpPr txBox="1"/>
          <p:nvPr/>
        </p:nvSpPr>
        <p:spPr>
          <a:xfrm>
            <a:off x="806780" y="4629963"/>
            <a:ext cx="308372" cy="308372"/>
          </a:xfrm>
          <a:custGeom>
            <a:avLst/>
            <a:gdLst/>
            <a:ahLst/>
            <a:cxnLst/>
            <a:rect l="l" t="t" r="r" b="b"/>
            <a:pathLst>
              <a:path w="308372" h="308372">
                <a:moveTo>
                  <a:pt x="44053" y="0"/>
                </a:moveTo>
                <a:cubicBezTo>
                  <a:pt x="60318" y="0"/>
                  <a:pt x="74367" y="8914"/>
                  <a:pt x="81994" y="22026"/>
                </a:cubicBezTo>
                <a:lnTo>
                  <a:pt x="226378" y="22026"/>
                </a:lnTo>
                <a:cubicBezTo>
                  <a:pt x="234005" y="8914"/>
                  <a:pt x="248054" y="0"/>
                  <a:pt x="264319" y="0"/>
                </a:cubicBezTo>
                <a:cubicBezTo>
                  <a:pt x="288651" y="0"/>
                  <a:pt x="308372" y="19721"/>
                  <a:pt x="308372" y="44053"/>
                </a:cubicBezTo>
                <a:cubicBezTo>
                  <a:pt x="308372" y="68385"/>
                  <a:pt x="288651" y="88106"/>
                  <a:pt x="264319" y="88106"/>
                </a:cubicBezTo>
                <a:cubicBezTo>
                  <a:pt x="264078" y="88106"/>
                  <a:pt x="263858" y="88044"/>
                  <a:pt x="263617" y="88038"/>
                </a:cubicBezTo>
                <a:lnTo>
                  <a:pt x="236634" y="132999"/>
                </a:lnTo>
                <a:cubicBezTo>
                  <a:pt x="240131" y="139311"/>
                  <a:pt x="242292" y="146463"/>
                  <a:pt x="242292" y="154186"/>
                </a:cubicBezTo>
                <a:cubicBezTo>
                  <a:pt x="242292" y="161909"/>
                  <a:pt x="240124" y="169061"/>
                  <a:pt x="236634" y="175373"/>
                </a:cubicBezTo>
                <a:lnTo>
                  <a:pt x="263617" y="220334"/>
                </a:lnTo>
                <a:cubicBezTo>
                  <a:pt x="263858" y="220334"/>
                  <a:pt x="264078" y="220266"/>
                  <a:pt x="264319" y="220266"/>
                </a:cubicBezTo>
                <a:cubicBezTo>
                  <a:pt x="288651" y="220266"/>
                  <a:pt x="308372" y="239986"/>
                  <a:pt x="308365" y="264319"/>
                </a:cubicBezTo>
                <a:cubicBezTo>
                  <a:pt x="308365" y="288651"/>
                  <a:pt x="288644" y="308372"/>
                  <a:pt x="264312" y="308372"/>
                </a:cubicBezTo>
                <a:cubicBezTo>
                  <a:pt x="248047" y="308372"/>
                  <a:pt x="234005" y="299458"/>
                  <a:pt x="226371" y="286345"/>
                </a:cubicBezTo>
                <a:lnTo>
                  <a:pt x="81994" y="286345"/>
                </a:lnTo>
                <a:cubicBezTo>
                  <a:pt x="74367" y="299458"/>
                  <a:pt x="60318" y="308372"/>
                  <a:pt x="44053" y="308372"/>
                </a:cubicBezTo>
                <a:cubicBezTo>
                  <a:pt x="19721" y="308372"/>
                  <a:pt x="0" y="288651"/>
                  <a:pt x="0" y="264319"/>
                </a:cubicBezTo>
                <a:cubicBezTo>
                  <a:pt x="0" y="248054"/>
                  <a:pt x="8914" y="234005"/>
                  <a:pt x="22027" y="226371"/>
                </a:cubicBezTo>
                <a:lnTo>
                  <a:pt x="22027" y="81994"/>
                </a:lnTo>
                <a:cubicBezTo>
                  <a:pt x="8914" y="74367"/>
                  <a:pt x="0" y="60318"/>
                  <a:pt x="0" y="44053"/>
                </a:cubicBezTo>
                <a:cubicBezTo>
                  <a:pt x="0" y="19721"/>
                  <a:pt x="19721" y="0"/>
                  <a:pt x="44053" y="0"/>
                </a:cubicBezTo>
                <a:close/>
                <a:moveTo>
                  <a:pt x="44053" y="33040"/>
                </a:moveTo>
                <a:cubicBezTo>
                  <a:pt x="37982" y="33040"/>
                  <a:pt x="33040" y="37982"/>
                  <a:pt x="33040" y="44053"/>
                </a:cubicBezTo>
                <a:cubicBezTo>
                  <a:pt x="33040" y="50124"/>
                  <a:pt x="37982" y="55066"/>
                  <a:pt x="44053" y="55066"/>
                </a:cubicBezTo>
                <a:cubicBezTo>
                  <a:pt x="50124" y="55066"/>
                  <a:pt x="55066" y="50124"/>
                  <a:pt x="55066" y="44053"/>
                </a:cubicBezTo>
                <a:cubicBezTo>
                  <a:pt x="55066" y="37982"/>
                  <a:pt x="50124" y="33040"/>
                  <a:pt x="44053" y="33040"/>
                </a:cubicBezTo>
                <a:close/>
                <a:moveTo>
                  <a:pt x="264319" y="33040"/>
                </a:moveTo>
                <a:cubicBezTo>
                  <a:pt x="258248" y="33040"/>
                  <a:pt x="253306" y="37982"/>
                  <a:pt x="253306" y="44053"/>
                </a:cubicBezTo>
                <a:cubicBezTo>
                  <a:pt x="253306" y="50124"/>
                  <a:pt x="258248" y="55066"/>
                  <a:pt x="264319" y="55066"/>
                </a:cubicBezTo>
                <a:cubicBezTo>
                  <a:pt x="270390" y="55066"/>
                  <a:pt x="275332" y="50124"/>
                  <a:pt x="275332" y="44053"/>
                </a:cubicBezTo>
                <a:cubicBezTo>
                  <a:pt x="275332" y="37982"/>
                  <a:pt x="270390" y="33040"/>
                  <a:pt x="264319" y="33040"/>
                </a:cubicBezTo>
                <a:close/>
                <a:moveTo>
                  <a:pt x="81994" y="66080"/>
                </a:moveTo>
                <a:cubicBezTo>
                  <a:pt x="78765" y="71636"/>
                  <a:pt x="71636" y="78765"/>
                  <a:pt x="66080" y="81994"/>
                </a:cubicBezTo>
                <a:lnTo>
                  <a:pt x="66080" y="226378"/>
                </a:lnTo>
                <a:cubicBezTo>
                  <a:pt x="71637" y="229605"/>
                  <a:pt x="78767" y="236734"/>
                  <a:pt x="81994" y="242292"/>
                </a:cubicBezTo>
                <a:lnTo>
                  <a:pt x="225415" y="242292"/>
                </a:lnTo>
                <a:lnTo>
                  <a:pt x="198941" y="198170"/>
                </a:lnTo>
                <a:cubicBezTo>
                  <a:pt x="198700" y="198170"/>
                  <a:pt x="198480" y="198239"/>
                  <a:pt x="198239" y="198239"/>
                </a:cubicBezTo>
                <a:cubicBezTo>
                  <a:pt x="173907" y="198239"/>
                  <a:pt x="154186" y="178518"/>
                  <a:pt x="154186" y="154186"/>
                </a:cubicBezTo>
                <a:cubicBezTo>
                  <a:pt x="154186" y="129854"/>
                  <a:pt x="173907" y="110133"/>
                  <a:pt x="198239" y="110133"/>
                </a:cubicBezTo>
                <a:cubicBezTo>
                  <a:pt x="198480" y="110133"/>
                  <a:pt x="198700" y="110195"/>
                  <a:pt x="198941" y="110201"/>
                </a:cubicBezTo>
                <a:lnTo>
                  <a:pt x="225415" y="66080"/>
                </a:lnTo>
                <a:lnTo>
                  <a:pt x="81994" y="66080"/>
                </a:lnTo>
                <a:close/>
                <a:moveTo>
                  <a:pt x="198239" y="143173"/>
                </a:moveTo>
                <a:cubicBezTo>
                  <a:pt x="192168" y="143173"/>
                  <a:pt x="187226" y="148115"/>
                  <a:pt x="187226" y="154186"/>
                </a:cubicBezTo>
                <a:cubicBezTo>
                  <a:pt x="187226" y="160257"/>
                  <a:pt x="192168" y="165199"/>
                  <a:pt x="198239" y="165199"/>
                </a:cubicBezTo>
                <a:cubicBezTo>
                  <a:pt x="204310" y="165199"/>
                  <a:pt x="209252" y="160257"/>
                  <a:pt x="209252" y="154186"/>
                </a:cubicBezTo>
                <a:cubicBezTo>
                  <a:pt x="209252" y="148115"/>
                  <a:pt x="204310" y="143173"/>
                  <a:pt x="198239" y="143173"/>
                </a:cubicBezTo>
                <a:close/>
                <a:moveTo>
                  <a:pt x="44053" y="253305"/>
                </a:moveTo>
                <a:cubicBezTo>
                  <a:pt x="37982" y="253305"/>
                  <a:pt x="33040" y="258247"/>
                  <a:pt x="33040" y="264319"/>
                </a:cubicBezTo>
                <a:cubicBezTo>
                  <a:pt x="33040" y="270390"/>
                  <a:pt x="37982" y="275332"/>
                  <a:pt x="44053" y="275332"/>
                </a:cubicBezTo>
                <a:cubicBezTo>
                  <a:pt x="50124" y="275332"/>
                  <a:pt x="55066" y="270390"/>
                  <a:pt x="55066" y="264319"/>
                </a:cubicBezTo>
                <a:cubicBezTo>
                  <a:pt x="55066" y="258247"/>
                  <a:pt x="50124" y="253305"/>
                  <a:pt x="44053" y="253305"/>
                </a:cubicBezTo>
                <a:close/>
                <a:moveTo>
                  <a:pt x="264319" y="253305"/>
                </a:moveTo>
                <a:cubicBezTo>
                  <a:pt x="258248" y="253305"/>
                  <a:pt x="253306" y="258247"/>
                  <a:pt x="253306" y="264319"/>
                </a:cubicBezTo>
                <a:cubicBezTo>
                  <a:pt x="253306" y="270390"/>
                  <a:pt x="258248" y="275332"/>
                  <a:pt x="264319" y="275332"/>
                </a:cubicBezTo>
                <a:cubicBezTo>
                  <a:pt x="270390" y="275332"/>
                  <a:pt x="275332" y="270390"/>
                  <a:pt x="275332" y="264319"/>
                </a:cubicBezTo>
                <a:cubicBezTo>
                  <a:pt x="275332" y="258247"/>
                  <a:pt x="270390" y="253305"/>
                  <a:pt x="264319" y="25330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0B6F9E0-5D11-484E-A202-9F289D15DFC1}"/>
              </a:ext>
            </a:extLst>
          </p:cNvPr>
          <p:cNvSpPr txBox="1"/>
          <p:nvPr/>
        </p:nvSpPr>
        <p:spPr>
          <a:xfrm>
            <a:off x="9280097" y="4629963"/>
            <a:ext cx="440531" cy="308372"/>
          </a:xfrm>
          <a:custGeom>
            <a:avLst/>
            <a:gdLst/>
            <a:ahLst/>
            <a:cxnLst/>
            <a:rect l="l" t="t" r="r" b="b"/>
            <a:pathLst>
              <a:path w="440531" h="308372">
                <a:moveTo>
                  <a:pt x="176213" y="0"/>
                </a:moveTo>
                <a:cubicBezTo>
                  <a:pt x="217030" y="0"/>
                  <a:pt x="252617" y="22164"/>
                  <a:pt x="271684" y="55204"/>
                </a:cubicBezTo>
                <a:cubicBezTo>
                  <a:pt x="282147" y="48183"/>
                  <a:pt x="294812" y="44053"/>
                  <a:pt x="308372" y="44053"/>
                </a:cubicBezTo>
                <a:cubicBezTo>
                  <a:pt x="344853" y="44053"/>
                  <a:pt x="374452" y="73651"/>
                  <a:pt x="374452" y="110133"/>
                </a:cubicBezTo>
                <a:cubicBezTo>
                  <a:pt x="374452" y="118531"/>
                  <a:pt x="372869" y="126584"/>
                  <a:pt x="370046" y="133949"/>
                </a:cubicBezTo>
                <a:cubicBezTo>
                  <a:pt x="410245" y="142072"/>
                  <a:pt x="440531" y="177658"/>
                  <a:pt x="440531" y="220266"/>
                </a:cubicBezTo>
                <a:cubicBezTo>
                  <a:pt x="440531" y="268931"/>
                  <a:pt x="401090" y="308372"/>
                  <a:pt x="352425" y="308372"/>
                </a:cubicBezTo>
                <a:lnTo>
                  <a:pt x="99120" y="308372"/>
                </a:lnTo>
                <a:cubicBezTo>
                  <a:pt x="44397" y="308372"/>
                  <a:pt x="0" y="263975"/>
                  <a:pt x="0" y="209252"/>
                </a:cubicBezTo>
                <a:cubicBezTo>
                  <a:pt x="0" y="166025"/>
                  <a:pt x="27671" y="129268"/>
                  <a:pt x="66217" y="115708"/>
                </a:cubicBezTo>
                <a:cubicBezTo>
                  <a:pt x="66148" y="113850"/>
                  <a:pt x="66080" y="111991"/>
                  <a:pt x="66080" y="110133"/>
                </a:cubicBezTo>
                <a:cubicBezTo>
                  <a:pt x="66080" y="49284"/>
                  <a:pt x="115364" y="0"/>
                  <a:pt x="176213" y="0"/>
                </a:cubicBezTo>
                <a:close/>
                <a:moveTo>
                  <a:pt x="198239" y="81670"/>
                </a:moveTo>
                <a:cubicBezTo>
                  <a:pt x="195417" y="81670"/>
                  <a:pt x="192595" y="82737"/>
                  <a:pt x="190461" y="84871"/>
                </a:cubicBezTo>
                <a:lnTo>
                  <a:pt x="117911" y="157421"/>
                </a:lnTo>
                <a:cubicBezTo>
                  <a:pt x="110959" y="164373"/>
                  <a:pt x="115846" y="176212"/>
                  <a:pt x="125689" y="176212"/>
                </a:cubicBezTo>
                <a:lnTo>
                  <a:pt x="170706" y="176212"/>
                </a:lnTo>
                <a:lnTo>
                  <a:pt x="170706" y="253305"/>
                </a:lnTo>
                <a:cubicBezTo>
                  <a:pt x="170706" y="259363"/>
                  <a:pt x="175662" y="264319"/>
                  <a:pt x="181719" y="264319"/>
                </a:cubicBezTo>
                <a:lnTo>
                  <a:pt x="214759" y="264319"/>
                </a:lnTo>
                <a:cubicBezTo>
                  <a:pt x="220816" y="264319"/>
                  <a:pt x="225772" y="259363"/>
                  <a:pt x="225772" y="253305"/>
                </a:cubicBezTo>
                <a:lnTo>
                  <a:pt x="225772" y="176212"/>
                </a:lnTo>
                <a:lnTo>
                  <a:pt x="270789" y="176212"/>
                </a:lnTo>
                <a:cubicBezTo>
                  <a:pt x="280563" y="176212"/>
                  <a:pt x="285519" y="164373"/>
                  <a:pt x="278567" y="157421"/>
                </a:cubicBezTo>
                <a:lnTo>
                  <a:pt x="206017" y="84871"/>
                </a:lnTo>
                <a:cubicBezTo>
                  <a:pt x="203883" y="82737"/>
                  <a:pt x="201061" y="81670"/>
                  <a:pt x="198239" y="816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99885E5B-F165-3040-95FD-B32993FB9601}"/>
              </a:ext>
            </a:extLst>
          </p:cNvPr>
          <p:cNvSpPr txBox="1"/>
          <p:nvPr/>
        </p:nvSpPr>
        <p:spPr>
          <a:xfrm>
            <a:off x="2451085" y="4607936"/>
            <a:ext cx="440532" cy="352422"/>
          </a:xfrm>
          <a:custGeom>
            <a:avLst/>
            <a:gdLst>
              <a:gd name="connsiteX0" fmla="*/ 220266 w 440532"/>
              <a:gd name="connsiteY0" fmla="*/ 140288 h 352422"/>
              <a:gd name="connsiteX1" fmla="*/ 186964 w 440532"/>
              <a:gd name="connsiteY1" fmla="*/ 220265 h 352422"/>
              <a:gd name="connsiteX2" fmla="*/ 253567 w 440532"/>
              <a:gd name="connsiteY2" fmla="*/ 220265 h 352422"/>
              <a:gd name="connsiteX3" fmla="*/ 313418 w 440532"/>
              <a:gd name="connsiteY3" fmla="*/ 44053 h 352422"/>
              <a:gd name="connsiteX4" fmla="*/ 336635 w 440532"/>
              <a:gd name="connsiteY4" fmla="*/ 44053 h 352422"/>
              <a:gd name="connsiteX5" fmla="*/ 347235 w 440532"/>
              <a:gd name="connsiteY5" fmla="*/ 51790 h 352422"/>
              <a:gd name="connsiteX6" fmla="*/ 352425 w 440532"/>
              <a:gd name="connsiteY6" fmla="*/ 88107 h 352422"/>
              <a:gd name="connsiteX7" fmla="*/ 347242 w 440532"/>
              <a:gd name="connsiteY7" fmla="*/ 124423 h 352422"/>
              <a:gd name="connsiteX8" fmla="*/ 336635 w 440532"/>
              <a:gd name="connsiteY8" fmla="*/ 132160 h 352422"/>
              <a:gd name="connsiteX9" fmla="*/ 313418 w 440532"/>
              <a:gd name="connsiteY9" fmla="*/ 132160 h 352422"/>
              <a:gd name="connsiteX10" fmla="*/ 303189 w 440532"/>
              <a:gd name="connsiteY10" fmla="*/ 117581 h 352422"/>
              <a:gd name="connsiteX11" fmla="*/ 308385 w 440532"/>
              <a:gd name="connsiteY11" fmla="*/ 88107 h 352422"/>
              <a:gd name="connsiteX12" fmla="*/ 303189 w 440532"/>
              <a:gd name="connsiteY12" fmla="*/ 58632 h 352422"/>
              <a:gd name="connsiteX13" fmla="*/ 313418 w 440532"/>
              <a:gd name="connsiteY13" fmla="*/ 44053 h 352422"/>
              <a:gd name="connsiteX14" fmla="*/ 103897 w 440532"/>
              <a:gd name="connsiteY14" fmla="*/ 44053 h 352422"/>
              <a:gd name="connsiteX15" fmla="*/ 127114 w 440532"/>
              <a:gd name="connsiteY15" fmla="*/ 44053 h 352422"/>
              <a:gd name="connsiteX16" fmla="*/ 137343 w 440532"/>
              <a:gd name="connsiteY16" fmla="*/ 58632 h 352422"/>
              <a:gd name="connsiteX17" fmla="*/ 132146 w 440532"/>
              <a:gd name="connsiteY17" fmla="*/ 88107 h 352422"/>
              <a:gd name="connsiteX18" fmla="*/ 137343 w 440532"/>
              <a:gd name="connsiteY18" fmla="*/ 117581 h 352422"/>
              <a:gd name="connsiteX19" fmla="*/ 127114 w 440532"/>
              <a:gd name="connsiteY19" fmla="*/ 132160 h 352422"/>
              <a:gd name="connsiteX20" fmla="*/ 103897 w 440532"/>
              <a:gd name="connsiteY20" fmla="*/ 132160 h 352422"/>
              <a:gd name="connsiteX21" fmla="*/ 93296 w 440532"/>
              <a:gd name="connsiteY21" fmla="*/ 124423 h 352422"/>
              <a:gd name="connsiteX22" fmla="*/ 88106 w 440532"/>
              <a:gd name="connsiteY22" fmla="*/ 88107 h 352422"/>
              <a:gd name="connsiteX23" fmla="*/ 93290 w 440532"/>
              <a:gd name="connsiteY23" fmla="*/ 51784 h 352422"/>
              <a:gd name="connsiteX24" fmla="*/ 103897 w 440532"/>
              <a:gd name="connsiteY24" fmla="*/ 44053 h 352422"/>
              <a:gd name="connsiteX25" fmla="*/ 220266 w 440532"/>
              <a:gd name="connsiteY25" fmla="*/ 44052 h 352422"/>
              <a:gd name="connsiteX26" fmla="*/ 264291 w 440532"/>
              <a:gd name="connsiteY26" fmla="*/ 88106 h 352422"/>
              <a:gd name="connsiteX27" fmla="*/ 256582 w 440532"/>
              <a:gd name="connsiteY27" fmla="*/ 112968 h 352422"/>
              <a:gd name="connsiteX28" fmla="*/ 346409 w 440532"/>
              <a:gd name="connsiteY28" fmla="*/ 328698 h 352422"/>
              <a:gd name="connsiteX29" fmla="*/ 340483 w 440532"/>
              <a:gd name="connsiteY29" fmla="*/ 343098 h 352422"/>
              <a:gd name="connsiteX30" fmla="*/ 320170 w 440532"/>
              <a:gd name="connsiteY30" fmla="*/ 351571 h 352422"/>
              <a:gd name="connsiteX31" fmla="*/ 305777 w 440532"/>
              <a:gd name="connsiteY31" fmla="*/ 345645 h 352422"/>
              <a:gd name="connsiteX32" fmla="*/ 271911 w 440532"/>
              <a:gd name="connsiteY32" fmla="*/ 264318 h 352422"/>
              <a:gd name="connsiteX33" fmla="*/ 168613 w 440532"/>
              <a:gd name="connsiteY33" fmla="*/ 264318 h 352422"/>
              <a:gd name="connsiteX34" fmla="*/ 134754 w 440532"/>
              <a:gd name="connsiteY34" fmla="*/ 345645 h 352422"/>
              <a:gd name="connsiteX35" fmla="*/ 120362 w 440532"/>
              <a:gd name="connsiteY35" fmla="*/ 351571 h 352422"/>
              <a:gd name="connsiteX36" fmla="*/ 100049 w 440532"/>
              <a:gd name="connsiteY36" fmla="*/ 343098 h 352422"/>
              <a:gd name="connsiteX37" fmla="*/ 94123 w 440532"/>
              <a:gd name="connsiteY37" fmla="*/ 328698 h 352422"/>
              <a:gd name="connsiteX38" fmla="*/ 183950 w 440532"/>
              <a:gd name="connsiteY38" fmla="*/ 112968 h 352422"/>
              <a:gd name="connsiteX39" fmla="*/ 176240 w 440532"/>
              <a:gd name="connsiteY39" fmla="*/ 88106 h 352422"/>
              <a:gd name="connsiteX40" fmla="*/ 220266 w 440532"/>
              <a:gd name="connsiteY40" fmla="*/ 44052 h 352422"/>
              <a:gd name="connsiteX41" fmla="*/ 388157 w 440532"/>
              <a:gd name="connsiteY41" fmla="*/ 0 h 352422"/>
              <a:gd name="connsiteX42" fmla="*/ 412538 w 440532"/>
              <a:gd name="connsiteY42" fmla="*/ 0 h 352422"/>
              <a:gd name="connsiteX43" fmla="*/ 422677 w 440532"/>
              <a:gd name="connsiteY43" fmla="*/ 6395 h 352422"/>
              <a:gd name="connsiteX44" fmla="*/ 440532 w 440532"/>
              <a:gd name="connsiteY44" fmla="*/ 88107 h 352422"/>
              <a:gd name="connsiteX45" fmla="*/ 422663 w 440532"/>
              <a:gd name="connsiteY45" fmla="*/ 169818 h 352422"/>
              <a:gd name="connsiteX46" fmla="*/ 412524 w 440532"/>
              <a:gd name="connsiteY46" fmla="*/ 176213 h 352422"/>
              <a:gd name="connsiteX47" fmla="*/ 388274 w 440532"/>
              <a:gd name="connsiteY47" fmla="*/ 176213 h 352422"/>
              <a:gd name="connsiteX48" fmla="*/ 378700 w 440532"/>
              <a:gd name="connsiteY48" fmla="*/ 160024 h 352422"/>
              <a:gd name="connsiteX49" fmla="*/ 378507 w 440532"/>
              <a:gd name="connsiteY49" fmla="*/ 16004 h 352422"/>
              <a:gd name="connsiteX50" fmla="*/ 388157 w 440532"/>
              <a:gd name="connsiteY50" fmla="*/ 0 h 352422"/>
              <a:gd name="connsiteX51" fmla="*/ 27967 w 440532"/>
              <a:gd name="connsiteY51" fmla="*/ 0 h 352422"/>
              <a:gd name="connsiteX52" fmla="*/ 52286 w 440532"/>
              <a:gd name="connsiteY52" fmla="*/ 0 h 352422"/>
              <a:gd name="connsiteX53" fmla="*/ 61895 w 440532"/>
              <a:gd name="connsiteY53" fmla="*/ 16066 h 352422"/>
              <a:gd name="connsiteX54" fmla="*/ 62012 w 440532"/>
              <a:gd name="connsiteY54" fmla="*/ 160127 h 352422"/>
              <a:gd name="connsiteX55" fmla="*/ 52409 w 440532"/>
              <a:gd name="connsiteY55" fmla="*/ 176213 h 352422"/>
              <a:gd name="connsiteX56" fmla="*/ 28428 w 440532"/>
              <a:gd name="connsiteY56" fmla="*/ 176213 h 352422"/>
              <a:gd name="connsiteX57" fmla="*/ 18372 w 440532"/>
              <a:gd name="connsiteY57" fmla="*/ 169922 h 352422"/>
              <a:gd name="connsiteX58" fmla="*/ 0 w 440532"/>
              <a:gd name="connsiteY58" fmla="*/ 88107 h 352422"/>
              <a:gd name="connsiteX59" fmla="*/ 17821 w 440532"/>
              <a:gd name="connsiteY59" fmla="*/ 6408 h 352422"/>
              <a:gd name="connsiteX60" fmla="*/ 27967 w 440532"/>
              <a:gd name="connsiteY60" fmla="*/ 0 h 352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40532" h="352422">
                <a:moveTo>
                  <a:pt x="220266" y="140288"/>
                </a:moveTo>
                <a:lnTo>
                  <a:pt x="186964" y="220265"/>
                </a:lnTo>
                <a:lnTo>
                  <a:pt x="253567" y="220265"/>
                </a:lnTo>
                <a:close/>
                <a:moveTo>
                  <a:pt x="313418" y="44053"/>
                </a:moveTo>
                <a:lnTo>
                  <a:pt x="336635" y="44053"/>
                </a:lnTo>
                <a:cubicBezTo>
                  <a:pt x="341460" y="44053"/>
                  <a:pt x="345899" y="47144"/>
                  <a:pt x="347235" y="51790"/>
                </a:cubicBezTo>
                <a:cubicBezTo>
                  <a:pt x="350608" y="63471"/>
                  <a:pt x="352425" y="75634"/>
                  <a:pt x="352425" y="88107"/>
                </a:cubicBezTo>
                <a:cubicBezTo>
                  <a:pt x="352425" y="100579"/>
                  <a:pt x="350615" y="112742"/>
                  <a:pt x="347242" y="124423"/>
                </a:cubicBezTo>
                <a:cubicBezTo>
                  <a:pt x="345899" y="129069"/>
                  <a:pt x="341467" y="132160"/>
                  <a:pt x="336635" y="132160"/>
                </a:cubicBezTo>
                <a:lnTo>
                  <a:pt x="313418" y="132160"/>
                </a:lnTo>
                <a:cubicBezTo>
                  <a:pt x="305839" y="132160"/>
                  <a:pt x="300601" y="124705"/>
                  <a:pt x="303189" y="117581"/>
                </a:cubicBezTo>
                <a:cubicBezTo>
                  <a:pt x="306583" y="108234"/>
                  <a:pt x="308385" y="98321"/>
                  <a:pt x="308385" y="88107"/>
                </a:cubicBezTo>
                <a:cubicBezTo>
                  <a:pt x="308385" y="77892"/>
                  <a:pt x="306583" y="67980"/>
                  <a:pt x="303189" y="58632"/>
                </a:cubicBezTo>
                <a:cubicBezTo>
                  <a:pt x="300607" y="51508"/>
                  <a:pt x="305839" y="44053"/>
                  <a:pt x="313418" y="44053"/>
                </a:cubicBezTo>
                <a:close/>
                <a:moveTo>
                  <a:pt x="103897" y="44053"/>
                </a:moveTo>
                <a:lnTo>
                  <a:pt x="127114" y="44053"/>
                </a:lnTo>
                <a:cubicBezTo>
                  <a:pt x="134692" y="44053"/>
                  <a:pt x="139931" y="51508"/>
                  <a:pt x="137343" y="58632"/>
                </a:cubicBezTo>
                <a:cubicBezTo>
                  <a:pt x="133949" y="67980"/>
                  <a:pt x="132146" y="77892"/>
                  <a:pt x="132146" y="88107"/>
                </a:cubicBezTo>
                <a:cubicBezTo>
                  <a:pt x="132146" y="98321"/>
                  <a:pt x="133949" y="108234"/>
                  <a:pt x="137343" y="117581"/>
                </a:cubicBezTo>
                <a:cubicBezTo>
                  <a:pt x="139924" y="124705"/>
                  <a:pt x="134692" y="132160"/>
                  <a:pt x="127114" y="132160"/>
                </a:cubicBezTo>
                <a:lnTo>
                  <a:pt x="103897" y="132160"/>
                </a:lnTo>
                <a:cubicBezTo>
                  <a:pt x="99071" y="132160"/>
                  <a:pt x="94632" y="129062"/>
                  <a:pt x="93296" y="124423"/>
                </a:cubicBezTo>
                <a:cubicBezTo>
                  <a:pt x="89923" y="112742"/>
                  <a:pt x="88106" y="100579"/>
                  <a:pt x="88106" y="88107"/>
                </a:cubicBezTo>
                <a:cubicBezTo>
                  <a:pt x="88106" y="75634"/>
                  <a:pt x="89923" y="63471"/>
                  <a:pt x="93290" y="51784"/>
                </a:cubicBezTo>
                <a:cubicBezTo>
                  <a:pt x="94632" y="47144"/>
                  <a:pt x="99071" y="44053"/>
                  <a:pt x="103897" y="44053"/>
                </a:cubicBezTo>
                <a:close/>
                <a:moveTo>
                  <a:pt x="220266" y="44052"/>
                </a:moveTo>
                <a:cubicBezTo>
                  <a:pt x="244585" y="44052"/>
                  <a:pt x="264291" y="63773"/>
                  <a:pt x="264291" y="88106"/>
                </a:cubicBezTo>
                <a:cubicBezTo>
                  <a:pt x="264291" y="97336"/>
                  <a:pt x="261434" y="105885"/>
                  <a:pt x="256582" y="112968"/>
                </a:cubicBezTo>
                <a:lnTo>
                  <a:pt x="346409" y="328698"/>
                </a:lnTo>
                <a:cubicBezTo>
                  <a:pt x="348743" y="334307"/>
                  <a:pt x="346092" y="340757"/>
                  <a:pt x="340483" y="343098"/>
                </a:cubicBezTo>
                <a:lnTo>
                  <a:pt x="320170" y="351571"/>
                </a:lnTo>
                <a:cubicBezTo>
                  <a:pt x="314560" y="353911"/>
                  <a:pt x="308117" y="351261"/>
                  <a:pt x="305777" y="345645"/>
                </a:cubicBezTo>
                <a:lnTo>
                  <a:pt x="271911" y="264318"/>
                </a:lnTo>
                <a:lnTo>
                  <a:pt x="168613" y="264318"/>
                </a:lnTo>
                <a:lnTo>
                  <a:pt x="134754" y="345645"/>
                </a:lnTo>
                <a:cubicBezTo>
                  <a:pt x="132421" y="351254"/>
                  <a:pt x="125971" y="353911"/>
                  <a:pt x="120362" y="351571"/>
                </a:cubicBezTo>
                <a:lnTo>
                  <a:pt x="100049" y="343098"/>
                </a:lnTo>
                <a:cubicBezTo>
                  <a:pt x="94439" y="340757"/>
                  <a:pt x="91782" y="334307"/>
                  <a:pt x="94123" y="328698"/>
                </a:cubicBezTo>
                <a:lnTo>
                  <a:pt x="183950" y="112968"/>
                </a:lnTo>
                <a:cubicBezTo>
                  <a:pt x="179097" y="105885"/>
                  <a:pt x="176240" y="97336"/>
                  <a:pt x="176240" y="88106"/>
                </a:cubicBezTo>
                <a:cubicBezTo>
                  <a:pt x="176240" y="63773"/>
                  <a:pt x="195954" y="44052"/>
                  <a:pt x="220266" y="44052"/>
                </a:cubicBezTo>
                <a:close/>
                <a:moveTo>
                  <a:pt x="388157" y="0"/>
                </a:moveTo>
                <a:lnTo>
                  <a:pt x="412538" y="0"/>
                </a:lnTo>
                <a:cubicBezTo>
                  <a:pt x="416854" y="0"/>
                  <a:pt x="420887" y="2465"/>
                  <a:pt x="422677" y="6395"/>
                </a:cubicBezTo>
                <a:cubicBezTo>
                  <a:pt x="434048" y="31333"/>
                  <a:pt x="440532" y="58949"/>
                  <a:pt x="440532" y="88107"/>
                </a:cubicBezTo>
                <a:cubicBezTo>
                  <a:pt x="440532" y="117265"/>
                  <a:pt x="434042" y="144880"/>
                  <a:pt x="422663" y="169818"/>
                </a:cubicBezTo>
                <a:cubicBezTo>
                  <a:pt x="420874" y="173749"/>
                  <a:pt x="416840" y="176213"/>
                  <a:pt x="412524" y="176213"/>
                </a:cubicBezTo>
                <a:lnTo>
                  <a:pt x="388274" y="176213"/>
                </a:lnTo>
                <a:cubicBezTo>
                  <a:pt x="379938" y="176213"/>
                  <a:pt x="374763" y="167375"/>
                  <a:pt x="378700" y="160024"/>
                </a:cubicBezTo>
                <a:cubicBezTo>
                  <a:pt x="411836" y="98204"/>
                  <a:pt x="391083" y="39607"/>
                  <a:pt x="378507" y="16004"/>
                </a:cubicBezTo>
                <a:cubicBezTo>
                  <a:pt x="374625" y="8715"/>
                  <a:pt x="379911" y="0"/>
                  <a:pt x="388157" y="0"/>
                </a:cubicBezTo>
                <a:close/>
                <a:moveTo>
                  <a:pt x="27967" y="0"/>
                </a:moveTo>
                <a:lnTo>
                  <a:pt x="52286" y="0"/>
                </a:lnTo>
                <a:cubicBezTo>
                  <a:pt x="60552" y="0"/>
                  <a:pt x="65777" y="8756"/>
                  <a:pt x="61895" y="16066"/>
                </a:cubicBezTo>
                <a:cubicBezTo>
                  <a:pt x="50510" y="37501"/>
                  <a:pt x="27746" y="95891"/>
                  <a:pt x="62012" y="160127"/>
                </a:cubicBezTo>
                <a:cubicBezTo>
                  <a:pt x="65908" y="167443"/>
                  <a:pt x="60683" y="176213"/>
                  <a:pt x="52409" y="176213"/>
                </a:cubicBezTo>
                <a:lnTo>
                  <a:pt x="28428" y="176213"/>
                </a:lnTo>
                <a:cubicBezTo>
                  <a:pt x="24168" y="176213"/>
                  <a:pt x="20175" y="173797"/>
                  <a:pt x="18372" y="169922"/>
                </a:cubicBezTo>
                <a:cubicBezTo>
                  <a:pt x="2148" y="135140"/>
                  <a:pt x="0" y="105143"/>
                  <a:pt x="0" y="88107"/>
                </a:cubicBezTo>
                <a:cubicBezTo>
                  <a:pt x="0" y="58956"/>
                  <a:pt x="6471" y="31347"/>
                  <a:pt x="17821" y="6408"/>
                </a:cubicBezTo>
                <a:cubicBezTo>
                  <a:pt x="19611" y="2471"/>
                  <a:pt x="23651" y="0"/>
                  <a:pt x="279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A071A16-AFAC-4B41-9244-F2876D6326D7}"/>
              </a:ext>
            </a:extLst>
          </p:cNvPr>
          <p:cNvSpPr txBox="1"/>
          <p:nvPr/>
        </p:nvSpPr>
        <p:spPr>
          <a:xfrm>
            <a:off x="10183258" y="4651990"/>
            <a:ext cx="352425" cy="264319"/>
          </a:xfrm>
          <a:custGeom>
            <a:avLst/>
            <a:gdLst/>
            <a:ahLst/>
            <a:cxnLst/>
            <a:rect l="l" t="t" r="r" b="b"/>
            <a:pathLst>
              <a:path w="352425" h="264319">
                <a:moveTo>
                  <a:pt x="33040" y="0"/>
                </a:moveTo>
                <a:lnTo>
                  <a:pt x="319385" y="0"/>
                </a:lnTo>
                <a:cubicBezTo>
                  <a:pt x="337626" y="0"/>
                  <a:pt x="352425" y="14800"/>
                  <a:pt x="352425" y="33040"/>
                </a:cubicBezTo>
                <a:lnTo>
                  <a:pt x="352425" y="231279"/>
                </a:lnTo>
                <a:cubicBezTo>
                  <a:pt x="352425" y="249520"/>
                  <a:pt x="337626" y="264319"/>
                  <a:pt x="319385" y="264319"/>
                </a:cubicBezTo>
                <a:lnTo>
                  <a:pt x="33040" y="264319"/>
                </a:lnTo>
                <a:cubicBezTo>
                  <a:pt x="14799" y="264319"/>
                  <a:pt x="0" y="249520"/>
                  <a:pt x="0" y="231279"/>
                </a:cubicBezTo>
                <a:lnTo>
                  <a:pt x="0" y="33040"/>
                </a:lnTo>
                <a:cubicBezTo>
                  <a:pt x="0" y="14800"/>
                  <a:pt x="14799" y="0"/>
                  <a:pt x="33040" y="0"/>
                </a:cubicBezTo>
                <a:close/>
                <a:moveTo>
                  <a:pt x="116394" y="66642"/>
                </a:moveTo>
                <a:cubicBezTo>
                  <a:pt x="83315" y="68703"/>
                  <a:pt x="50592" y="90369"/>
                  <a:pt x="50592" y="132228"/>
                </a:cubicBezTo>
                <a:cubicBezTo>
                  <a:pt x="50592" y="201061"/>
                  <a:pt x="132641" y="218063"/>
                  <a:pt x="169536" y="178966"/>
                </a:cubicBezTo>
                <a:cubicBezTo>
                  <a:pt x="170912" y="177521"/>
                  <a:pt x="171050" y="175318"/>
                  <a:pt x="169880" y="173666"/>
                </a:cubicBezTo>
                <a:lnTo>
                  <a:pt x="156457" y="154599"/>
                </a:lnTo>
                <a:cubicBezTo>
                  <a:pt x="155012" y="152534"/>
                  <a:pt x="152052" y="152259"/>
                  <a:pt x="150125" y="153980"/>
                </a:cubicBezTo>
                <a:cubicBezTo>
                  <a:pt x="121766" y="180067"/>
                  <a:pt x="86661" y="164580"/>
                  <a:pt x="86592" y="131540"/>
                </a:cubicBezTo>
                <a:cubicBezTo>
                  <a:pt x="86592" y="99808"/>
                  <a:pt x="123624" y="88038"/>
                  <a:pt x="151708" y="110065"/>
                </a:cubicBezTo>
                <a:cubicBezTo>
                  <a:pt x="153704" y="111648"/>
                  <a:pt x="156664" y="111028"/>
                  <a:pt x="157972" y="108894"/>
                </a:cubicBezTo>
                <a:lnTo>
                  <a:pt x="170018" y="87900"/>
                </a:lnTo>
                <a:cubicBezTo>
                  <a:pt x="171050" y="86180"/>
                  <a:pt x="170774" y="85353"/>
                  <a:pt x="169329" y="83977"/>
                </a:cubicBezTo>
                <a:cubicBezTo>
                  <a:pt x="156217" y="71225"/>
                  <a:pt x="136241" y="65405"/>
                  <a:pt x="116394" y="66642"/>
                </a:cubicBezTo>
                <a:close/>
                <a:moveTo>
                  <a:pt x="247521" y="66642"/>
                </a:moveTo>
                <a:cubicBezTo>
                  <a:pt x="214442" y="68703"/>
                  <a:pt x="181719" y="90369"/>
                  <a:pt x="181719" y="132228"/>
                </a:cubicBezTo>
                <a:cubicBezTo>
                  <a:pt x="181719" y="201061"/>
                  <a:pt x="263768" y="218133"/>
                  <a:pt x="300594" y="178966"/>
                </a:cubicBezTo>
                <a:cubicBezTo>
                  <a:pt x="301971" y="177521"/>
                  <a:pt x="302108" y="175318"/>
                  <a:pt x="300938" y="173666"/>
                </a:cubicBezTo>
                <a:lnTo>
                  <a:pt x="287516" y="154599"/>
                </a:lnTo>
                <a:cubicBezTo>
                  <a:pt x="286070" y="152534"/>
                  <a:pt x="283110" y="152259"/>
                  <a:pt x="281183" y="153980"/>
                </a:cubicBezTo>
                <a:cubicBezTo>
                  <a:pt x="252823" y="180067"/>
                  <a:pt x="217719" y="164580"/>
                  <a:pt x="217719" y="131540"/>
                </a:cubicBezTo>
                <a:cubicBezTo>
                  <a:pt x="217719" y="99808"/>
                  <a:pt x="254751" y="88038"/>
                  <a:pt x="282835" y="110065"/>
                </a:cubicBezTo>
                <a:cubicBezTo>
                  <a:pt x="284831" y="111648"/>
                  <a:pt x="287791" y="111028"/>
                  <a:pt x="289099" y="108894"/>
                </a:cubicBezTo>
                <a:lnTo>
                  <a:pt x="301144" y="87900"/>
                </a:lnTo>
                <a:cubicBezTo>
                  <a:pt x="302177" y="86180"/>
                  <a:pt x="301901" y="85353"/>
                  <a:pt x="300456" y="83977"/>
                </a:cubicBezTo>
                <a:cubicBezTo>
                  <a:pt x="287343" y="71225"/>
                  <a:pt x="267368" y="65405"/>
                  <a:pt x="247521" y="666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96" name="TextBox 295">
            <a:extLst>
              <a:ext uri="{FF2B5EF4-FFF2-40B4-BE49-F238E27FC236}">
                <a16:creationId xmlns:a16="http://schemas.microsoft.com/office/drawing/2014/main" id="{735225D0-382D-BA45-B509-65BA2FE4A13A}"/>
              </a:ext>
            </a:extLst>
          </p:cNvPr>
          <p:cNvSpPr txBox="1"/>
          <p:nvPr/>
        </p:nvSpPr>
        <p:spPr>
          <a:xfrm>
            <a:off x="8427075" y="4607963"/>
            <a:ext cx="440566" cy="352397"/>
          </a:xfrm>
          <a:custGeom>
            <a:avLst/>
            <a:gdLst>
              <a:gd name="connsiteX0" fmla="*/ 107776 w 440566"/>
              <a:gd name="connsiteY0" fmla="*/ 74951 h 352397"/>
              <a:gd name="connsiteX1" fmla="*/ 113524 w 440566"/>
              <a:gd name="connsiteY1" fmla="*/ 77549 h 352397"/>
              <a:gd name="connsiteX2" fmla="*/ 143466 w 440566"/>
              <a:gd name="connsiteY2" fmla="*/ 109487 h 352397"/>
              <a:gd name="connsiteX3" fmla="*/ 142915 w 440566"/>
              <a:gd name="connsiteY3" fmla="*/ 121327 h 352397"/>
              <a:gd name="connsiteX4" fmla="*/ 80553 w 440566"/>
              <a:gd name="connsiteY4" fmla="*/ 176187 h 352397"/>
              <a:gd name="connsiteX5" fmla="*/ 142915 w 440566"/>
              <a:gd name="connsiteY5" fmla="*/ 231047 h 352397"/>
              <a:gd name="connsiteX6" fmla="*/ 143466 w 440566"/>
              <a:gd name="connsiteY6" fmla="*/ 242886 h 352397"/>
              <a:gd name="connsiteX7" fmla="*/ 113524 w 440566"/>
              <a:gd name="connsiteY7" fmla="*/ 274824 h 352397"/>
              <a:gd name="connsiteX8" fmla="*/ 101822 w 440566"/>
              <a:gd name="connsiteY8" fmla="*/ 275169 h 352397"/>
              <a:gd name="connsiteX9" fmla="*/ 2634 w 440566"/>
              <a:gd name="connsiteY9" fmla="*/ 182175 h 352397"/>
              <a:gd name="connsiteX10" fmla="*/ 2634 w 440566"/>
              <a:gd name="connsiteY10" fmla="*/ 170130 h 352397"/>
              <a:gd name="connsiteX11" fmla="*/ 101822 w 440566"/>
              <a:gd name="connsiteY11" fmla="*/ 77205 h 352397"/>
              <a:gd name="connsiteX12" fmla="*/ 107776 w 440566"/>
              <a:gd name="connsiteY12" fmla="*/ 74951 h 352397"/>
              <a:gd name="connsiteX13" fmla="*/ 332843 w 440566"/>
              <a:gd name="connsiteY13" fmla="*/ 74906 h 352397"/>
              <a:gd name="connsiteX14" fmla="*/ 338745 w 440566"/>
              <a:gd name="connsiteY14" fmla="*/ 77135 h 352397"/>
              <a:gd name="connsiteX15" fmla="*/ 437934 w 440566"/>
              <a:gd name="connsiteY15" fmla="*/ 170197 h 352397"/>
              <a:gd name="connsiteX16" fmla="*/ 437934 w 440566"/>
              <a:gd name="connsiteY16" fmla="*/ 182243 h 352397"/>
              <a:gd name="connsiteX17" fmla="*/ 338745 w 440566"/>
              <a:gd name="connsiteY17" fmla="*/ 275237 h 352397"/>
              <a:gd name="connsiteX18" fmla="*/ 327043 w 440566"/>
              <a:gd name="connsiteY18" fmla="*/ 274823 h 352397"/>
              <a:gd name="connsiteX19" fmla="*/ 297101 w 440566"/>
              <a:gd name="connsiteY19" fmla="*/ 242885 h 352397"/>
              <a:gd name="connsiteX20" fmla="*/ 297652 w 440566"/>
              <a:gd name="connsiteY20" fmla="*/ 231046 h 352397"/>
              <a:gd name="connsiteX21" fmla="*/ 360015 w 440566"/>
              <a:gd name="connsiteY21" fmla="*/ 176186 h 352397"/>
              <a:gd name="connsiteX22" fmla="*/ 297652 w 440566"/>
              <a:gd name="connsiteY22" fmla="*/ 121257 h 352397"/>
              <a:gd name="connsiteX23" fmla="*/ 297101 w 440566"/>
              <a:gd name="connsiteY23" fmla="*/ 109418 h 352397"/>
              <a:gd name="connsiteX24" fmla="*/ 327043 w 440566"/>
              <a:gd name="connsiteY24" fmla="*/ 77479 h 352397"/>
              <a:gd name="connsiteX25" fmla="*/ 332843 w 440566"/>
              <a:gd name="connsiteY25" fmla="*/ 74906 h 352397"/>
              <a:gd name="connsiteX26" fmla="*/ 248573 w 440566"/>
              <a:gd name="connsiteY26" fmla="*/ 318 h 352397"/>
              <a:gd name="connsiteX27" fmla="*/ 290561 w 440566"/>
              <a:gd name="connsiteY27" fmla="*/ 12501 h 352397"/>
              <a:gd name="connsiteX28" fmla="*/ 296205 w 440566"/>
              <a:gd name="connsiteY28" fmla="*/ 22757 h 352397"/>
              <a:gd name="connsiteX29" fmla="*/ 202248 w 440566"/>
              <a:gd name="connsiteY29" fmla="*/ 346410 h 352397"/>
              <a:gd name="connsiteX30" fmla="*/ 191993 w 440566"/>
              <a:gd name="connsiteY30" fmla="*/ 352054 h 352397"/>
              <a:gd name="connsiteX31" fmla="*/ 150004 w 440566"/>
              <a:gd name="connsiteY31" fmla="*/ 339871 h 352397"/>
              <a:gd name="connsiteX32" fmla="*/ 144360 w 440566"/>
              <a:gd name="connsiteY32" fmla="*/ 329615 h 352397"/>
              <a:gd name="connsiteX33" fmla="*/ 238317 w 440566"/>
              <a:gd name="connsiteY33" fmla="*/ 5962 h 352397"/>
              <a:gd name="connsiteX34" fmla="*/ 248573 w 440566"/>
              <a:gd name="connsiteY34" fmla="*/ 318 h 352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0566" h="352397">
                <a:moveTo>
                  <a:pt x="107776" y="74951"/>
                </a:moveTo>
                <a:cubicBezTo>
                  <a:pt x="109893" y="75020"/>
                  <a:pt x="111975" y="75897"/>
                  <a:pt x="113524" y="77549"/>
                </a:cubicBezTo>
                <a:lnTo>
                  <a:pt x="143466" y="109487"/>
                </a:lnTo>
                <a:cubicBezTo>
                  <a:pt x="146701" y="112860"/>
                  <a:pt x="146426" y="118229"/>
                  <a:pt x="142915" y="121327"/>
                </a:cubicBezTo>
                <a:lnTo>
                  <a:pt x="80553" y="176187"/>
                </a:lnTo>
                <a:lnTo>
                  <a:pt x="142915" y="231047"/>
                </a:lnTo>
                <a:cubicBezTo>
                  <a:pt x="146426" y="234144"/>
                  <a:pt x="146632" y="239513"/>
                  <a:pt x="143466" y="242886"/>
                </a:cubicBezTo>
                <a:lnTo>
                  <a:pt x="113524" y="274824"/>
                </a:lnTo>
                <a:cubicBezTo>
                  <a:pt x="110426" y="278197"/>
                  <a:pt x="105195" y="278335"/>
                  <a:pt x="101822" y="275169"/>
                </a:cubicBezTo>
                <a:lnTo>
                  <a:pt x="2634" y="182175"/>
                </a:lnTo>
                <a:cubicBezTo>
                  <a:pt x="-877" y="178940"/>
                  <a:pt x="-877" y="173365"/>
                  <a:pt x="2634" y="170130"/>
                </a:cubicBezTo>
                <a:lnTo>
                  <a:pt x="101822" y="77205"/>
                </a:lnTo>
                <a:cubicBezTo>
                  <a:pt x="103509" y="75622"/>
                  <a:pt x="105660" y="74882"/>
                  <a:pt x="107776" y="74951"/>
                </a:cubicBezTo>
                <a:close/>
                <a:moveTo>
                  <a:pt x="332843" y="74906"/>
                </a:moveTo>
                <a:cubicBezTo>
                  <a:pt x="334959" y="74846"/>
                  <a:pt x="337093" y="75586"/>
                  <a:pt x="338745" y="77135"/>
                </a:cubicBezTo>
                <a:lnTo>
                  <a:pt x="437934" y="170197"/>
                </a:lnTo>
                <a:cubicBezTo>
                  <a:pt x="441444" y="173433"/>
                  <a:pt x="441444" y="179008"/>
                  <a:pt x="437934" y="182243"/>
                </a:cubicBezTo>
                <a:lnTo>
                  <a:pt x="338745" y="275237"/>
                </a:lnTo>
                <a:cubicBezTo>
                  <a:pt x="335373" y="278334"/>
                  <a:pt x="330141" y="278196"/>
                  <a:pt x="327043" y="274823"/>
                </a:cubicBezTo>
                <a:lnTo>
                  <a:pt x="297101" y="242885"/>
                </a:lnTo>
                <a:cubicBezTo>
                  <a:pt x="293866" y="239512"/>
                  <a:pt x="294141" y="234143"/>
                  <a:pt x="297652" y="231046"/>
                </a:cubicBezTo>
                <a:lnTo>
                  <a:pt x="360015" y="176186"/>
                </a:lnTo>
                <a:lnTo>
                  <a:pt x="297652" y="121257"/>
                </a:lnTo>
                <a:cubicBezTo>
                  <a:pt x="294141" y="118160"/>
                  <a:pt x="293935" y="112791"/>
                  <a:pt x="297101" y="109418"/>
                </a:cubicBezTo>
                <a:lnTo>
                  <a:pt x="327043" y="77479"/>
                </a:lnTo>
                <a:cubicBezTo>
                  <a:pt x="328627" y="75827"/>
                  <a:pt x="330726" y="74967"/>
                  <a:pt x="332843" y="74906"/>
                </a:cubicBezTo>
                <a:close/>
                <a:moveTo>
                  <a:pt x="248573" y="318"/>
                </a:moveTo>
                <a:lnTo>
                  <a:pt x="290561" y="12501"/>
                </a:lnTo>
                <a:cubicBezTo>
                  <a:pt x="294966" y="13740"/>
                  <a:pt x="297444" y="18352"/>
                  <a:pt x="296205" y="22757"/>
                </a:cubicBezTo>
                <a:lnTo>
                  <a:pt x="202248" y="346410"/>
                </a:lnTo>
                <a:cubicBezTo>
                  <a:pt x="200941" y="350815"/>
                  <a:pt x="196397" y="353362"/>
                  <a:pt x="191993" y="352054"/>
                </a:cubicBezTo>
                <a:lnTo>
                  <a:pt x="150004" y="339871"/>
                </a:lnTo>
                <a:cubicBezTo>
                  <a:pt x="145599" y="338632"/>
                  <a:pt x="143121" y="334020"/>
                  <a:pt x="144360" y="329615"/>
                </a:cubicBezTo>
                <a:lnTo>
                  <a:pt x="238317" y="5962"/>
                </a:lnTo>
                <a:cubicBezTo>
                  <a:pt x="239556" y="1556"/>
                  <a:pt x="244168" y="-921"/>
                  <a:pt x="248573" y="3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449E1A76-4610-5C4E-A3ED-BAED89ABDA9E}"/>
              </a:ext>
            </a:extLst>
          </p:cNvPr>
          <p:cNvSpPr txBox="1"/>
          <p:nvPr/>
        </p:nvSpPr>
        <p:spPr>
          <a:xfrm>
            <a:off x="4157098" y="4607935"/>
            <a:ext cx="440531" cy="352426"/>
          </a:xfrm>
          <a:custGeom>
            <a:avLst/>
            <a:gdLst>
              <a:gd name="connsiteX0" fmla="*/ 330399 w 440531"/>
              <a:gd name="connsiteY0" fmla="*/ 225774 h 352426"/>
              <a:gd name="connsiteX1" fmla="*/ 313879 w 440531"/>
              <a:gd name="connsiteY1" fmla="*/ 242294 h 352426"/>
              <a:gd name="connsiteX2" fmla="*/ 330399 w 440531"/>
              <a:gd name="connsiteY2" fmla="*/ 258813 h 352426"/>
              <a:gd name="connsiteX3" fmla="*/ 346919 w 440531"/>
              <a:gd name="connsiteY3" fmla="*/ 242294 h 352426"/>
              <a:gd name="connsiteX4" fmla="*/ 330399 w 440531"/>
              <a:gd name="connsiteY4" fmla="*/ 225774 h 352426"/>
              <a:gd name="connsiteX5" fmla="*/ 154185 w 440531"/>
              <a:gd name="connsiteY5" fmla="*/ 225773 h 352426"/>
              <a:gd name="connsiteX6" fmla="*/ 137665 w 440531"/>
              <a:gd name="connsiteY6" fmla="*/ 242293 h 352426"/>
              <a:gd name="connsiteX7" fmla="*/ 154185 w 440531"/>
              <a:gd name="connsiteY7" fmla="*/ 258812 h 352426"/>
              <a:gd name="connsiteX8" fmla="*/ 170705 w 440531"/>
              <a:gd name="connsiteY8" fmla="*/ 242293 h 352426"/>
              <a:gd name="connsiteX9" fmla="*/ 154185 w 440531"/>
              <a:gd name="connsiteY9" fmla="*/ 225773 h 352426"/>
              <a:gd name="connsiteX10" fmla="*/ 242291 w 440531"/>
              <a:gd name="connsiteY10" fmla="*/ 137666 h 352426"/>
              <a:gd name="connsiteX11" fmla="*/ 225772 w 440531"/>
              <a:gd name="connsiteY11" fmla="*/ 154186 h 352426"/>
              <a:gd name="connsiteX12" fmla="*/ 242291 w 440531"/>
              <a:gd name="connsiteY12" fmla="*/ 170706 h 352426"/>
              <a:gd name="connsiteX13" fmla="*/ 258811 w 440531"/>
              <a:gd name="connsiteY13" fmla="*/ 154186 h 352426"/>
              <a:gd name="connsiteX14" fmla="*/ 242291 w 440531"/>
              <a:gd name="connsiteY14" fmla="*/ 137666 h 352426"/>
              <a:gd name="connsiteX15" fmla="*/ 154185 w 440531"/>
              <a:gd name="connsiteY15" fmla="*/ 137666 h 352426"/>
              <a:gd name="connsiteX16" fmla="*/ 137665 w 440531"/>
              <a:gd name="connsiteY16" fmla="*/ 154186 h 352426"/>
              <a:gd name="connsiteX17" fmla="*/ 154185 w 440531"/>
              <a:gd name="connsiteY17" fmla="*/ 170706 h 352426"/>
              <a:gd name="connsiteX18" fmla="*/ 170705 w 440531"/>
              <a:gd name="connsiteY18" fmla="*/ 154186 h 352426"/>
              <a:gd name="connsiteX19" fmla="*/ 154185 w 440531"/>
              <a:gd name="connsiteY19" fmla="*/ 137666 h 352426"/>
              <a:gd name="connsiteX20" fmla="*/ 66079 w 440531"/>
              <a:gd name="connsiteY20" fmla="*/ 137666 h 352426"/>
              <a:gd name="connsiteX21" fmla="*/ 49559 w 440531"/>
              <a:gd name="connsiteY21" fmla="*/ 154186 h 352426"/>
              <a:gd name="connsiteX22" fmla="*/ 66079 w 440531"/>
              <a:gd name="connsiteY22" fmla="*/ 170706 h 352426"/>
              <a:gd name="connsiteX23" fmla="*/ 82599 w 440531"/>
              <a:gd name="connsiteY23" fmla="*/ 154186 h 352426"/>
              <a:gd name="connsiteX24" fmla="*/ 66079 w 440531"/>
              <a:gd name="connsiteY24" fmla="*/ 137666 h 352426"/>
              <a:gd name="connsiteX25" fmla="*/ 325759 w 440531"/>
              <a:gd name="connsiteY25" fmla="*/ 132161 h 352426"/>
              <a:gd name="connsiteX26" fmla="*/ 407492 w 440531"/>
              <a:gd name="connsiteY26" fmla="*/ 132161 h 352426"/>
              <a:gd name="connsiteX27" fmla="*/ 440531 w 440531"/>
              <a:gd name="connsiteY27" fmla="*/ 165201 h 352426"/>
              <a:gd name="connsiteX28" fmla="*/ 440531 w 440531"/>
              <a:gd name="connsiteY28" fmla="*/ 319387 h 352426"/>
              <a:gd name="connsiteX29" fmla="*/ 407492 w 440531"/>
              <a:gd name="connsiteY29" fmla="*/ 352426 h 352426"/>
              <a:gd name="connsiteX30" fmla="*/ 253306 w 440531"/>
              <a:gd name="connsiteY30" fmla="*/ 352426 h 352426"/>
              <a:gd name="connsiteX31" fmla="*/ 220266 w 440531"/>
              <a:gd name="connsiteY31" fmla="*/ 319387 h 352426"/>
              <a:gd name="connsiteX32" fmla="*/ 220266 w 440531"/>
              <a:gd name="connsiteY32" fmla="*/ 287434 h 352426"/>
              <a:gd name="connsiteX33" fmla="*/ 314058 w 440531"/>
              <a:gd name="connsiteY33" fmla="*/ 193643 h 352426"/>
              <a:gd name="connsiteX34" fmla="*/ 325759 w 440531"/>
              <a:gd name="connsiteY34" fmla="*/ 132161 h 352426"/>
              <a:gd name="connsiteX35" fmla="*/ 154185 w 440531"/>
              <a:gd name="connsiteY35" fmla="*/ 49560 h 352426"/>
              <a:gd name="connsiteX36" fmla="*/ 137665 w 440531"/>
              <a:gd name="connsiteY36" fmla="*/ 66080 h 352426"/>
              <a:gd name="connsiteX37" fmla="*/ 154185 w 440531"/>
              <a:gd name="connsiteY37" fmla="*/ 82600 h 352426"/>
              <a:gd name="connsiteX38" fmla="*/ 170705 w 440531"/>
              <a:gd name="connsiteY38" fmla="*/ 66080 h 352426"/>
              <a:gd name="connsiteX39" fmla="*/ 154185 w 440531"/>
              <a:gd name="connsiteY39" fmla="*/ 49560 h 352426"/>
              <a:gd name="connsiteX40" fmla="*/ 154189 w 440531"/>
              <a:gd name="connsiteY40" fmla="*/ 0 h 352426"/>
              <a:gd name="connsiteX41" fmla="*/ 178070 w 440531"/>
              <a:gd name="connsiteY41" fmla="*/ 9892 h 352426"/>
              <a:gd name="connsiteX42" fmla="*/ 298480 w 440531"/>
              <a:gd name="connsiteY42" fmla="*/ 130301 h 352426"/>
              <a:gd name="connsiteX43" fmla="*/ 298480 w 440531"/>
              <a:gd name="connsiteY43" fmla="*/ 178071 h 352426"/>
              <a:gd name="connsiteX44" fmla="*/ 178064 w 440531"/>
              <a:gd name="connsiteY44" fmla="*/ 298481 h 352426"/>
              <a:gd name="connsiteX45" fmla="*/ 130300 w 440531"/>
              <a:gd name="connsiteY45" fmla="*/ 298481 h 352426"/>
              <a:gd name="connsiteX46" fmla="*/ 9891 w 440531"/>
              <a:gd name="connsiteY46" fmla="*/ 178065 h 352426"/>
              <a:gd name="connsiteX47" fmla="*/ 9891 w 440531"/>
              <a:gd name="connsiteY47" fmla="*/ 130301 h 352426"/>
              <a:gd name="connsiteX48" fmla="*/ 130307 w 440531"/>
              <a:gd name="connsiteY48" fmla="*/ 9892 h 352426"/>
              <a:gd name="connsiteX49" fmla="*/ 154189 w 440531"/>
              <a:gd name="connsiteY49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440531" h="352426">
                <a:moveTo>
                  <a:pt x="330399" y="225774"/>
                </a:moveTo>
                <a:cubicBezTo>
                  <a:pt x="321278" y="225774"/>
                  <a:pt x="313879" y="233166"/>
                  <a:pt x="313879" y="242294"/>
                </a:cubicBezTo>
                <a:cubicBezTo>
                  <a:pt x="313879" y="251414"/>
                  <a:pt x="321278" y="258813"/>
                  <a:pt x="330399" y="258813"/>
                </a:cubicBezTo>
                <a:cubicBezTo>
                  <a:pt x="339519" y="258813"/>
                  <a:pt x="346919" y="251414"/>
                  <a:pt x="346919" y="242294"/>
                </a:cubicBezTo>
                <a:cubicBezTo>
                  <a:pt x="346919" y="233166"/>
                  <a:pt x="339519" y="225774"/>
                  <a:pt x="330399" y="225774"/>
                </a:cubicBezTo>
                <a:close/>
                <a:moveTo>
                  <a:pt x="154185" y="225773"/>
                </a:moveTo>
                <a:cubicBezTo>
                  <a:pt x="145065" y="225773"/>
                  <a:pt x="137665" y="233165"/>
                  <a:pt x="137665" y="242293"/>
                </a:cubicBezTo>
                <a:cubicBezTo>
                  <a:pt x="137665" y="251413"/>
                  <a:pt x="145065" y="258812"/>
                  <a:pt x="154185" y="258812"/>
                </a:cubicBezTo>
                <a:cubicBezTo>
                  <a:pt x="163306" y="258812"/>
                  <a:pt x="170705" y="251413"/>
                  <a:pt x="170705" y="242293"/>
                </a:cubicBezTo>
                <a:cubicBezTo>
                  <a:pt x="170705" y="233165"/>
                  <a:pt x="163306" y="225773"/>
                  <a:pt x="154185" y="225773"/>
                </a:cubicBezTo>
                <a:close/>
                <a:moveTo>
                  <a:pt x="242291" y="137666"/>
                </a:moveTo>
                <a:cubicBezTo>
                  <a:pt x="233171" y="137666"/>
                  <a:pt x="225772" y="145059"/>
                  <a:pt x="225772" y="154186"/>
                </a:cubicBezTo>
                <a:cubicBezTo>
                  <a:pt x="225772" y="163307"/>
                  <a:pt x="233171" y="170706"/>
                  <a:pt x="242291" y="170706"/>
                </a:cubicBezTo>
                <a:cubicBezTo>
                  <a:pt x="251412" y="170706"/>
                  <a:pt x="258811" y="163307"/>
                  <a:pt x="258811" y="154186"/>
                </a:cubicBezTo>
                <a:cubicBezTo>
                  <a:pt x="258811" y="145059"/>
                  <a:pt x="251412" y="137666"/>
                  <a:pt x="242291" y="137666"/>
                </a:cubicBezTo>
                <a:close/>
                <a:moveTo>
                  <a:pt x="154185" y="137666"/>
                </a:moveTo>
                <a:cubicBezTo>
                  <a:pt x="145065" y="137666"/>
                  <a:pt x="137665" y="145059"/>
                  <a:pt x="137665" y="154186"/>
                </a:cubicBezTo>
                <a:cubicBezTo>
                  <a:pt x="137665" y="163307"/>
                  <a:pt x="145065" y="170706"/>
                  <a:pt x="154185" y="170706"/>
                </a:cubicBezTo>
                <a:cubicBezTo>
                  <a:pt x="163306" y="170706"/>
                  <a:pt x="170705" y="163307"/>
                  <a:pt x="170705" y="154186"/>
                </a:cubicBezTo>
                <a:cubicBezTo>
                  <a:pt x="170705" y="145059"/>
                  <a:pt x="163306" y="137666"/>
                  <a:pt x="154185" y="137666"/>
                </a:cubicBezTo>
                <a:close/>
                <a:moveTo>
                  <a:pt x="66079" y="137666"/>
                </a:moveTo>
                <a:cubicBezTo>
                  <a:pt x="56959" y="137666"/>
                  <a:pt x="49559" y="145059"/>
                  <a:pt x="49559" y="154186"/>
                </a:cubicBezTo>
                <a:cubicBezTo>
                  <a:pt x="49559" y="163307"/>
                  <a:pt x="56959" y="170706"/>
                  <a:pt x="66079" y="170706"/>
                </a:cubicBezTo>
                <a:cubicBezTo>
                  <a:pt x="75199" y="170706"/>
                  <a:pt x="82599" y="163307"/>
                  <a:pt x="82599" y="154186"/>
                </a:cubicBezTo>
                <a:cubicBezTo>
                  <a:pt x="82599" y="145059"/>
                  <a:pt x="75199" y="137666"/>
                  <a:pt x="66079" y="137666"/>
                </a:cubicBezTo>
                <a:close/>
                <a:moveTo>
                  <a:pt x="325759" y="132161"/>
                </a:moveTo>
                <a:lnTo>
                  <a:pt x="407492" y="132161"/>
                </a:lnTo>
                <a:cubicBezTo>
                  <a:pt x="425739" y="132161"/>
                  <a:pt x="440531" y="146953"/>
                  <a:pt x="440531" y="165201"/>
                </a:cubicBezTo>
                <a:lnTo>
                  <a:pt x="440531" y="319387"/>
                </a:lnTo>
                <a:cubicBezTo>
                  <a:pt x="440531" y="337634"/>
                  <a:pt x="425739" y="352426"/>
                  <a:pt x="407492" y="352426"/>
                </a:cubicBezTo>
                <a:lnTo>
                  <a:pt x="253306" y="352426"/>
                </a:lnTo>
                <a:cubicBezTo>
                  <a:pt x="235058" y="352426"/>
                  <a:pt x="220266" y="337634"/>
                  <a:pt x="220266" y="319387"/>
                </a:cubicBezTo>
                <a:lnTo>
                  <a:pt x="220266" y="287434"/>
                </a:lnTo>
                <a:lnTo>
                  <a:pt x="314058" y="193643"/>
                </a:lnTo>
                <a:cubicBezTo>
                  <a:pt x="330660" y="177040"/>
                  <a:pt x="334494" y="152528"/>
                  <a:pt x="325759" y="132161"/>
                </a:cubicBezTo>
                <a:close/>
                <a:moveTo>
                  <a:pt x="154185" y="49560"/>
                </a:moveTo>
                <a:cubicBezTo>
                  <a:pt x="145065" y="49560"/>
                  <a:pt x="137665" y="56953"/>
                  <a:pt x="137665" y="66080"/>
                </a:cubicBezTo>
                <a:cubicBezTo>
                  <a:pt x="137665" y="75200"/>
                  <a:pt x="145065" y="82600"/>
                  <a:pt x="154185" y="82600"/>
                </a:cubicBezTo>
                <a:cubicBezTo>
                  <a:pt x="163306" y="82600"/>
                  <a:pt x="170705" y="75200"/>
                  <a:pt x="170705" y="66080"/>
                </a:cubicBezTo>
                <a:cubicBezTo>
                  <a:pt x="170705" y="56953"/>
                  <a:pt x="163306" y="49560"/>
                  <a:pt x="154185" y="49560"/>
                </a:cubicBezTo>
                <a:close/>
                <a:moveTo>
                  <a:pt x="154189" y="0"/>
                </a:moveTo>
                <a:cubicBezTo>
                  <a:pt x="162832" y="0"/>
                  <a:pt x="171476" y="3298"/>
                  <a:pt x="178070" y="9892"/>
                </a:cubicBezTo>
                <a:lnTo>
                  <a:pt x="298480" y="130301"/>
                </a:lnTo>
                <a:cubicBezTo>
                  <a:pt x="311668" y="143490"/>
                  <a:pt x="311668" y="164876"/>
                  <a:pt x="298480" y="178071"/>
                </a:cubicBezTo>
                <a:lnTo>
                  <a:pt x="178064" y="298481"/>
                </a:lnTo>
                <a:cubicBezTo>
                  <a:pt x="164875" y="311669"/>
                  <a:pt x="143489" y="311669"/>
                  <a:pt x="130300" y="298481"/>
                </a:cubicBezTo>
                <a:lnTo>
                  <a:pt x="9891" y="178065"/>
                </a:lnTo>
                <a:cubicBezTo>
                  <a:pt x="-3298" y="164876"/>
                  <a:pt x="-3298" y="143490"/>
                  <a:pt x="9891" y="130301"/>
                </a:cubicBezTo>
                <a:lnTo>
                  <a:pt x="130307" y="9892"/>
                </a:lnTo>
                <a:cubicBezTo>
                  <a:pt x="136901" y="3298"/>
                  <a:pt x="145545" y="0"/>
                  <a:pt x="15418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10CFA40B-EB79-F24E-B714-6989334327E9}"/>
              </a:ext>
            </a:extLst>
          </p:cNvPr>
          <p:cNvSpPr txBox="1"/>
          <p:nvPr/>
        </p:nvSpPr>
        <p:spPr>
          <a:xfrm>
            <a:off x="10987349" y="4674016"/>
            <a:ext cx="440531" cy="220266"/>
          </a:xfrm>
          <a:custGeom>
            <a:avLst/>
            <a:gdLst>
              <a:gd name="connsiteX0" fmla="*/ 66081 w 440531"/>
              <a:gd name="connsiteY0" fmla="*/ 66080 h 220266"/>
              <a:gd name="connsiteX1" fmla="*/ 286346 w 440531"/>
              <a:gd name="connsiteY1" fmla="*/ 66080 h 220266"/>
              <a:gd name="connsiteX2" fmla="*/ 286346 w 440531"/>
              <a:gd name="connsiteY2" fmla="*/ 154186 h 220266"/>
              <a:gd name="connsiteX3" fmla="*/ 66081 w 440531"/>
              <a:gd name="connsiteY3" fmla="*/ 154186 h 220266"/>
              <a:gd name="connsiteX4" fmla="*/ 44053 w 440531"/>
              <a:gd name="connsiteY4" fmla="*/ 44053 h 220266"/>
              <a:gd name="connsiteX5" fmla="*/ 44053 w 440531"/>
              <a:gd name="connsiteY5" fmla="*/ 176213 h 220266"/>
              <a:gd name="connsiteX6" fmla="*/ 374452 w 440531"/>
              <a:gd name="connsiteY6" fmla="*/ 176213 h 220266"/>
              <a:gd name="connsiteX7" fmla="*/ 374452 w 440531"/>
              <a:gd name="connsiteY7" fmla="*/ 132159 h 220266"/>
              <a:gd name="connsiteX8" fmla="*/ 396478 w 440531"/>
              <a:gd name="connsiteY8" fmla="*/ 132159 h 220266"/>
              <a:gd name="connsiteX9" fmla="*/ 396478 w 440531"/>
              <a:gd name="connsiteY9" fmla="*/ 88106 h 220266"/>
              <a:gd name="connsiteX10" fmla="*/ 374452 w 440531"/>
              <a:gd name="connsiteY10" fmla="*/ 88106 h 220266"/>
              <a:gd name="connsiteX11" fmla="*/ 374452 w 440531"/>
              <a:gd name="connsiteY11" fmla="*/ 44053 h 220266"/>
              <a:gd name="connsiteX12" fmla="*/ 33040 w 440531"/>
              <a:gd name="connsiteY12" fmla="*/ 0 h 220266"/>
              <a:gd name="connsiteX13" fmla="*/ 385465 w 440531"/>
              <a:gd name="connsiteY13" fmla="*/ 0 h 220266"/>
              <a:gd name="connsiteX14" fmla="*/ 418505 w 440531"/>
              <a:gd name="connsiteY14" fmla="*/ 33040 h 220266"/>
              <a:gd name="connsiteX15" fmla="*/ 418505 w 440531"/>
              <a:gd name="connsiteY15" fmla="*/ 44053 h 220266"/>
              <a:gd name="connsiteX16" fmla="*/ 424011 w 440531"/>
              <a:gd name="connsiteY16" fmla="*/ 44053 h 220266"/>
              <a:gd name="connsiteX17" fmla="*/ 440531 w 440531"/>
              <a:gd name="connsiteY17" fmla="*/ 60573 h 220266"/>
              <a:gd name="connsiteX18" fmla="*/ 440531 w 440531"/>
              <a:gd name="connsiteY18" fmla="*/ 159693 h 220266"/>
              <a:gd name="connsiteX19" fmla="*/ 424011 w 440531"/>
              <a:gd name="connsiteY19" fmla="*/ 176213 h 220266"/>
              <a:gd name="connsiteX20" fmla="*/ 418505 w 440531"/>
              <a:gd name="connsiteY20" fmla="*/ 176213 h 220266"/>
              <a:gd name="connsiteX21" fmla="*/ 418505 w 440531"/>
              <a:gd name="connsiteY21" fmla="*/ 187226 h 220266"/>
              <a:gd name="connsiteX22" fmla="*/ 385465 w 440531"/>
              <a:gd name="connsiteY22" fmla="*/ 220266 h 220266"/>
              <a:gd name="connsiteX23" fmla="*/ 33040 w 440531"/>
              <a:gd name="connsiteY23" fmla="*/ 220266 h 220266"/>
              <a:gd name="connsiteX24" fmla="*/ 0 w 440531"/>
              <a:gd name="connsiteY24" fmla="*/ 187226 h 220266"/>
              <a:gd name="connsiteX25" fmla="*/ 0 w 440531"/>
              <a:gd name="connsiteY25" fmla="*/ 33040 h 220266"/>
              <a:gd name="connsiteX26" fmla="*/ 33040 w 440531"/>
              <a:gd name="connsiteY26" fmla="*/ 0 h 22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40531" h="220266">
                <a:moveTo>
                  <a:pt x="66081" y="66080"/>
                </a:moveTo>
                <a:lnTo>
                  <a:pt x="286346" y="66080"/>
                </a:lnTo>
                <a:lnTo>
                  <a:pt x="286346" y="154186"/>
                </a:lnTo>
                <a:lnTo>
                  <a:pt x="66081" y="154186"/>
                </a:lnTo>
                <a:close/>
                <a:moveTo>
                  <a:pt x="44053" y="44053"/>
                </a:moveTo>
                <a:lnTo>
                  <a:pt x="44053" y="176213"/>
                </a:lnTo>
                <a:lnTo>
                  <a:pt x="374452" y="176213"/>
                </a:lnTo>
                <a:lnTo>
                  <a:pt x="374452" y="132159"/>
                </a:lnTo>
                <a:lnTo>
                  <a:pt x="396478" y="132159"/>
                </a:lnTo>
                <a:lnTo>
                  <a:pt x="396478" y="88106"/>
                </a:lnTo>
                <a:lnTo>
                  <a:pt x="374452" y="88106"/>
                </a:lnTo>
                <a:lnTo>
                  <a:pt x="374452" y="44053"/>
                </a:lnTo>
                <a:close/>
                <a:moveTo>
                  <a:pt x="33040" y="0"/>
                </a:moveTo>
                <a:lnTo>
                  <a:pt x="385465" y="0"/>
                </a:lnTo>
                <a:cubicBezTo>
                  <a:pt x="403712" y="0"/>
                  <a:pt x="418505" y="14792"/>
                  <a:pt x="418505" y="33040"/>
                </a:cubicBezTo>
                <a:lnTo>
                  <a:pt x="418505" y="44053"/>
                </a:lnTo>
                <a:lnTo>
                  <a:pt x="424011" y="44053"/>
                </a:lnTo>
                <a:cubicBezTo>
                  <a:pt x="433135" y="44053"/>
                  <a:pt x="440531" y="51449"/>
                  <a:pt x="440531" y="60573"/>
                </a:cubicBezTo>
                <a:lnTo>
                  <a:pt x="440531" y="159693"/>
                </a:lnTo>
                <a:cubicBezTo>
                  <a:pt x="440531" y="168816"/>
                  <a:pt x="433135" y="176213"/>
                  <a:pt x="424011" y="176213"/>
                </a:cubicBezTo>
                <a:lnTo>
                  <a:pt x="418505" y="176213"/>
                </a:lnTo>
                <a:lnTo>
                  <a:pt x="418505" y="187226"/>
                </a:lnTo>
                <a:cubicBezTo>
                  <a:pt x="418505" y="205473"/>
                  <a:pt x="403712" y="220266"/>
                  <a:pt x="385465" y="220266"/>
                </a:cubicBezTo>
                <a:lnTo>
                  <a:pt x="33040" y="220266"/>
                </a:lnTo>
                <a:cubicBezTo>
                  <a:pt x="14792" y="220266"/>
                  <a:pt x="0" y="205473"/>
                  <a:pt x="0" y="187226"/>
                </a:cubicBezTo>
                <a:lnTo>
                  <a:pt x="0" y="33040"/>
                </a:lnTo>
                <a:cubicBezTo>
                  <a:pt x="0" y="14792"/>
                  <a:pt x="14792" y="0"/>
                  <a:pt x="330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00DC3B72-2340-474A-AD67-29F43729E740}"/>
              </a:ext>
            </a:extLst>
          </p:cNvPr>
          <p:cNvSpPr txBox="1"/>
          <p:nvPr/>
        </p:nvSpPr>
        <p:spPr>
          <a:xfrm>
            <a:off x="6764292" y="4607937"/>
            <a:ext cx="352425" cy="352425"/>
          </a:xfrm>
          <a:custGeom>
            <a:avLst/>
            <a:gdLst>
              <a:gd name="connsiteX0" fmla="*/ 176213 w 352425"/>
              <a:gd name="connsiteY0" fmla="*/ 154186 h 352425"/>
              <a:gd name="connsiteX1" fmla="*/ 198239 w 352425"/>
              <a:gd name="connsiteY1" fmla="*/ 176213 h 352425"/>
              <a:gd name="connsiteX2" fmla="*/ 176213 w 352425"/>
              <a:gd name="connsiteY2" fmla="*/ 198239 h 352425"/>
              <a:gd name="connsiteX3" fmla="*/ 154186 w 352425"/>
              <a:gd name="connsiteY3" fmla="*/ 176213 h 352425"/>
              <a:gd name="connsiteX4" fmla="*/ 176213 w 352425"/>
              <a:gd name="connsiteY4" fmla="*/ 154186 h 352425"/>
              <a:gd name="connsiteX5" fmla="*/ 154186 w 352425"/>
              <a:gd name="connsiteY5" fmla="*/ 73904 h 352425"/>
              <a:gd name="connsiteX6" fmla="*/ 73904 w 352425"/>
              <a:gd name="connsiteY6" fmla="*/ 154186 h 352425"/>
              <a:gd name="connsiteX7" fmla="*/ 101873 w 352425"/>
              <a:gd name="connsiteY7" fmla="*/ 154186 h 352425"/>
              <a:gd name="connsiteX8" fmla="*/ 110133 w 352425"/>
              <a:gd name="connsiteY8" fmla="*/ 162446 h 352425"/>
              <a:gd name="connsiteX9" fmla="*/ 110133 w 352425"/>
              <a:gd name="connsiteY9" fmla="*/ 189979 h 352425"/>
              <a:gd name="connsiteX10" fmla="*/ 101873 w 352425"/>
              <a:gd name="connsiteY10" fmla="*/ 198239 h 352425"/>
              <a:gd name="connsiteX11" fmla="*/ 73904 w 352425"/>
              <a:gd name="connsiteY11" fmla="*/ 198239 h 352425"/>
              <a:gd name="connsiteX12" fmla="*/ 154186 w 352425"/>
              <a:gd name="connsiteY12" fmla="*/ 278522 h 352425"/>
              <a:gd name="connsiteX13" fmla="*/ 154186 w 352425"/>
              <a:gd name="connsiteY13" fmla="*/ 250553 h 352425"/>
              <a:gd name="connsiteX14" fmla="*/ 162446 w 352425"/>
              <a:gd name="connsiteY14" fmla="*/ 242293 h 352425"/>
              <a:gd name="connsiteX15" fmla="*/ 189979 w 352425"/>
              <a:gd name="connsiteY15" fmla="*/ 242293 h 352425"/>
              <a:gd name="connsiteX16" fmla="*/ 198239 w 352425"/>
              <a:gd name="connsiteY16" fmla="*/ 250553 h 352425"/>
              <a:gd name="connsiteX17" fmla="*/ 198239 w 352425"/>
              <a:gd name="connsiteY17" fmla="*/ 278522 h 352425"/>
              <a:gd name="connsiteX18" fmla="*/ 278522 w 352425"/>
              <a:gd name="connsiteY18" fmla="*/ 198239 h 352425"/>
              <a:gd name="connsiteX19" fmla="*/ 250552 w 352425"/>
              <a:gd name="connsiteY19" fmla="*/ 198239 h 352425"/>
              <a:gd name="connsiteX20" fmla="*/ 242292 w 352425"/>
              <a:gd name="connsiteY20" fmla="*/ 189979 h 352425"/>
              <a:gd name="connsiteX21" fmla="*/ 242292 w 352425"/>
              <a:gd name="connsiteY21" fmla="*/ 162446 h 352425"/>
              <a:gd name="connsiteX22" fmla="*/ 250552 w 352425"/>
              <a:gd name="connsiteY22" fmla="*/ 154186 h 352425"/>
              <a:gd name="connsiteX23" fmla="*/ 278522 w 352425"/>
              <a:gd name="connsiteY23" fmla="*/ 154186 h 352425"/>
              <a:gd name="connsiteX24" fmla="*/ 198239 w 352425"/>
              <a:gd name="connsiteY24" fmla="*/ 73904 h 352425"/>
              <a:gd name="connsiteX25" fmla="*/ 198239 w 352425"/>
              <a:gd name="connsiteY25" fmla="*/ 101873 h 352425"/>
              <a:gd name="connsiteX26" fmla="*/ 189979 w 352425"/>
              <a:gd name="connsiteY26" fmla="*/ 110133 h 352425"/>
              <a:gd name="connsiteX27" fmla="*/ 162446 w 352425"/>
              <a:gd name="connsiteY27" fmla="*/ 110133 h 352425"/>
              <a:gd name="connsiteX28" fmla="*/ 154186 w 352425"/>
              <a:gd name="connsiteY28" fmla="*/ 101873 h 352425"/>
              <a:gd name="connsiteX29" fmla="*/ 162446 w 352425"/>
              <a:gd name="connsiteY29" fmla="*/ 0 h 352425"/>
              <a:gd name="connsiteX30" fmla="*/ 189979 w 352425"/>
              <a:gd name="connsiteY30" fmla="*/ 0 h 352425"/>
              <a:gd name="connsiteX31" fmla="*/ 198239 w 352425"/>
              <a:gd name="connsiteY31" fmla="*/ 8260 h 352425"/>
              <a:gd name="connsiteX32" fmla="*/ 198239 w 352425"/>
              <a:gd name="connsiteY32" fmla="*/ 29161 h 352425"/>
              <a:gd name="connsiteX33" fmla="*/ 323265 w 352425"/>
              <a:gd name="connsiteY33" fmla="*/ 154186 h 352425"/>
              <a:gd name="connsiteX34" fmla="*/ 344165 w 352425"/>
              <a:gd name="connsiteY34" fmla="*/ 154186 h 352425"/>
              <a:gd name="connsiteX35" fmla="*/ 352425 w 352425"/>
              <a:gd name="connsiteY35" fmla="*/ 162446 h 352425"/>
              <a:gd name="connsiteX36" fmla="*/ 352425 w 352425"/>
              <a:gd name="connsiteY36" fmla="*/ 189979 h 352425"/>
              <a:gd name="connsiteX37" fmla="*/ 344165 w 352425"/>
              <a:gd name="connsiteY37" fmla="*/ 198239 h 352425"/>
              <a:gd name="connsiteX38" fmla="*/ 323265 w 352425"/>
              <a:gd name="connsiteY38" fmla="*/ 198239 h 352425"/>
              <a:gd name="connsiteX39" fmla="*/ 198239 w 352425"/>
              <a:gd name="connsiteY39" fmla="*/ 323265 h 352425"/>
              <a:gd name="connsiteX40" fmla="*/ 198239 w 352425"/>
              <a:gd name="connsiteY40" fmla="*/ 344165 h 352425"/>
              <a:gd name="connsiteX41" fmla="*/ 189979 w 352425"/>
              <a:gd name="connsiteY41" fmla="*/ 352425 h 352425"/>
              <a:gd name="connsiteX42" fmla="*/ 162446 w 352425"/>
              <a:gd name="connsiteY42" fmla="*/ 352425 h 352425"/>
              <a:gd name="connsiteX43" fmla="*/ 154186 w 352425"/>
              <a:gd name="connsiteY43" fmla="*/ 344165 h 352425"/>
              <a:gd name="connsiteX44" fmla="*/ 154186 w 352425"/>
              <a:gd name="connsiteY44" fmla="*/ 323265 h 352425"/>
              <a:gd name="connsiteX45" fmla="*/ 29161 w 352425"/>
              <a:gd name="connsiteY45" fmla="*/ 198239 h 352425"/>
              <a:gd name="connsiteX46" fmla="*/ 8260 w 352425"/>
              <a:gd name="connsiteY46" fmla="*/ 198239 h 352425"/>
              <a:gd name="connsiteX47" fmla="*/ 0 w 352425"/>
              <a:gd name="connsiteY47" fmla="*/ 189979 h 352425"/>
              <a:gd name="connsiteX48" fmla="*/ 0 w 352425"/>
              <a:gd name="connsiteY48" fmla="*/ 162446 h 352425"/>
              <a:gd name="connsiteX49" fmla="*/ 8260 w 352425"/>
              <a:gd name="connsiteY49" fmla="*/ 154186 h 352425"/>
              <a:gd name="connsiteX50" fmla="*/ 29161 w 352425"/>
              <a:gd name="connsiteY50" fmla="*/ 154186 h 352425"/>
              <a:gd name="connsiteX51" fmla="*/ 154186 w 352425"/>
              <a:gd name="connsiteY51" fmla="*/ 29161 h 352425"/>
              <a:gd name="connsiteX52" fmla="*/ 154186 w 352425"/>
              <a:gd name="connsiteY52" fmla="*/ 8260 h 352425"/>
              <a:gd name="connsiteX53" fmla="*/ 162446 w 352425"/>
              <a:gd name="connsiteY53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352425" h="352425">
                <a:moveTo>
                  <a:pt x="176213" y="154186"/>
                </a:moveTo>
                <a:cubicBezTo>
                  <a:pt x="188378" y="154186"/>
                  <a:pt x="198239" y="164048"/>
                  <a:pt x="198239" y="176213"/>
                </a:cubicBezTo>
                <a:cubicBezTo>
                  <a:pt x="198239" y="188378"/>
                  <a:pt x="188378" y="198239"/>
                  <a:pt x="176213" y="198239"/>
                </a:cubicBezTo>
                <a:cubicBezTo>
                  <a:pt x="164048" y="198239"/>
                  <a:pt x="154186" y="188378"/>
                  <a:pt x="154186" y="176213"/>
                </a:cubicBezTo>
                <a:cubicBezTo>
                  <a:pt x="154186" y="164048"/>
                  <a:pt x="164048" y="154186"/>
                  <a:pt x="176213" y="154186"/>
                </a:cubicBezTo>
                <a:close/>
                <a:moveTo>
                  <a:pt x="154186" y="73904"/>
                </a:moveTo>
                <a:cubicBezTo>
                  <a:pt x="114096" y="82451"/>
                  <a:pt x="82440" y="114144"/>
                  <a:pt x="73904" y="154186"/>
                </a:cubicBezTo>
                <a:lnTo>
                  <a:pt x="101873" y="154186"/>
                </a:lnTo>
                <a:cubicBezTo>
                  <a:pt x="106435" y="154186"/>
                  <a:pt x="110133" y="157885"/>
                  <a:pt x="110133" y="162446"/>
                </a:cubicBezTo>
                <a:lnTo>
                  <a:pt x="110133" y="189979"/>
                </a:lnTo>
                <a:cubicBezTo>
                  <a:pt x="110133" y="194541"/>
                  <a:pt x="106435" y="198239"/>
                  <a:pt x="101873" y="198239"/>
                </a:cubicBezTo>
                <a:lnTo>
                  <a:pt x="73904" y="198239"/>
                </a:lnTo>
                <a:cubicBezTo>
                  <a:pt x="82451" y="238330"/>
                  <a:pt x="114143" y="269986"/>
                  <a:pt x="154186" y="278522"/>
                </a:cubicBezTo>
                <a:lnTo>
                  <a:pt x="154186" y="250553"/>
                </a:lnTo>
                <a:cubicBezTo>
                  <a:pt x="154186" y="245991"/>
                  <a:pt x="157885" y="242293"/>
                  <a:pt x="162446" y="242293"/>
                </a:cubicBezTo>
                <a:lnTo>
                  <a:pt x="189979" y="242293"/>
                </a:lnTo>
                <a:cubicBezTo>
                  <a:pt x="194541" y="242293"/>
                  <a:pt x="198239" y="245991"/>
                  <a:pt x="198239" y="250553"/>
                </a:cubicBezTo>
                <a:lnTo>
                  <a:pt x="198239" y="278522"/>
                </a:lnTo>
                <a:cubicBezTo>
                  <a:pt x="238330" y="269975"/>
                  <a:pt x="269986" y="238282"/>
                  <a:pt x="278522" y="198239"/>
                </a:cubicBezTo>
                <a:lnTo>
                  <a:pt x="250552" y="198239"/>
                </a:lnTo>
                <a:cubicBezTo>
                  <a:pt x="245991" y="198239"/>
                  <a:pt x="242292" y="194541"/>
                  <a:pt x="242292" y="189979"/>
                </a:cubicBezTo>
                <a:lnTo>
                  <a:pt x="242292" y="162446"/>
                </a:lnTo>
                <a:cubicBezTo>
                  <a:pt x="242292" y="157885"/>
                  <a:pt x="245991" y="154186"/>
                  <a:pt x="250552" y="154186"/>
                </a:cubicBezTo>
                <a:lnTo>
                  <a:pt x="278522" y="154186"/>
                </a:lnTo>
                <a:cubicBezTo>
                  <a:pt x="269975" y="114096"/>
                  <a:pt x="238282" y="82440"/>
                  <a:pt x="198239" y="73904"/>
                </a:cubicBezTo>
                <a:lnTo>
                  <a:pt x="198239" y="101873"/>
                </a:lnTo>
                <a:cubicBezTo>
                  <a:pt x="198239" y="106435"/>
                  <a:pt x="194541" y="110133"/>
                  <a:pt x="189979" y="110133"/>
                </a:cubicBezTo>
                <a:lnTo>
                  <a:pt x="162446" y="110133"/>
                </a:lnTo>
                <a:cubicBezTo>
                  <a:pt x="157885" y="110133"/>
                  <a:pt x="154186" y="106435"/>
                  <a:pt x="154186" y="101873"/>
                </a:cubicBezTo>
                <a:close/>
                <a:moveTo>
                  <a:pt x="162446" y="0"/>
                </a:moveTo>
                <a:lnTo>
                  <a:pt x="189979" y="0"/>
                </a:lnTo>
                <a:cubicBezTo>
                  <a:pt x="194541" y="0"/>
                  <a:pt x="198239" y="3699"/>
                  <a:pt x="198239" y="8260"/>
                </a:cubicBezTo>
                <a:lnTo>
                  <a:pt x="198239" y="29161"/>
                </a:lnTo>
                <a:cubicBezTo>
                  <a:pt x="262718" y="38737"/>
                  <a:pt x="313689" y="89707"/>
                  <a:pt x="323265" y="154186"/>
                </a:cubicBezTo>
                <a:lnTo>
                  <a:pt x="344165" y="154186"/>
                </a:lnTo>
                <a:cubicBezTo>
                  <a:pt x="348727" y="154186"/>
                  <a:pt x="352425" y="157885"/>
                  <a:pt x="352425" y="162446"/>
                </a:cubicBezTo>
                <a:lnTo>
                  <a:pt x="352425" y="189979"/>
                </a:lnTo>
                <a:cubicBezTo>
                  <a:pt x="352425" y="194541"/>
                  <a:pt x="348727" y="198239"/>
                  <a:pt x="344165" y="198239"/>
                </a:cubicBezTo>
                <a:lnTo>
                  <a:pt x="323265" y="198239"/>
                </a:lnTo>
                <a:cubicBezTo>
                  <a:pt x="313689" y="262719"/>
                  <a:pt x="262718" y="313689"/>
                  <a:pt x="198239" y="323265"/>
                </a:cubicBezTo>
                <a:lnTo>
                  <a:pt x="198239" y="344165"/>
                </a:lnTo>
                <a:cubicBezTo>
                  <a:pt x="198239" y="348727"/>
                  <a:pt x="194541" y="352425"/>
                  <a:pt x="189979" y="352425"/>
                </a:cubicBezTo>
                <a:lnTo>
                  <a:pt x="162446" y="352425"/>
                </a:lnTo>
                <a:cubicBezTo>
                  <a:pt x="157885" y="352425"/>
                  <a:pt x="154186" y="348727"/>
                  <a:pt x="154186" y="344165"/>
                </a:cubicBezTo>
                <a:lnTo>
                  <a:pt x="154186" y="323265"/>
                </a:lnTo>
                <a:cubicBezTo>
                  <a:pt x="89707" y="313689"/>
                  <a:pt x="38737" y="262719"/>
                  <a:pt x="29161" y="198239"/>
                </a:cubicBezTo>
                <a:lnTo>
                  <a:pt x="8260" y="198239"/>
                </a:lnTo>
                <a:cubicBezTo>
                  <a:pt x="3699" y="198239"/>
                  <a:pt x="0" y="194541"/>
                  <a:pt x="0" y="189979"/>
                </a:cubicBezTo>
                <a:lnTo>
                  <a:pt x="0" y="162446"/>
                </a:lnTo>
                <a:cubicBezTo>
                  <a:pt x="0" y="157885"/>
                  <a:pt x="3699" y="154186"/>
                  <a:pt x="8260" y="154186"/>
                </a:cubicBezTo>
                <a:lnTo>
                  <a:pt x="29161" y="154186"/>
                </a:lnTo>
                <a:cubicBezTo>
                  <a:pt x="38737" y="89707"/>
                  <a:pt x="89707" y="38737"/>
                  <a:pt x="154186" y="29161"/>
                </a:cubicBezTo>
                <a:lnTo>
                  <a:pt x="154186" y="8260"/>
                </a:lnTo>
                <a:cubicBezTo>
                  <a:pt x="154186" y="3699"/>
                  <a:pt x="157885" y="0"/>
                  <a:pt x="16244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7F38B8F-73C8-0E4A-B783-5490033A71C7}"/>
              </a:ext>
            </a:extLst>
          </p:cNvPr>
          <p:cNvSpPr txBox="1"/>
          <p:nvPr/>
        </p:nvSpPr>
        <p:spPr>
          <a:xfrm>
            <a:off x="1641288" y="4607937"/>
            <a:ext cx="352425" cy="352424"/>
          </a:xfrm>
          <a:custGeom>
            <a:avLst/>
            <a:gdLst>
              <a:gd name="connsiteX0" fmla="*/ 297359 w 352425"/>
              <a:gd name="connsiteY0" fmla="*/ 305618 h 352424"/>
              <a:gd name="connsiteX1" fmla="*/ 283592 w 352425"/>
              <a:gd name="connsiteY1" fmla="*/ 319385 h 352424"/>
              <a:gd name="connsiteX2" fmla="*/ 297359 w 352425"/>
              <a:gd name="connsiteY2" fmla="*/ 333151 h 352424"/>
              <a:gd name="connsiteX3" fmla="*/ 311125 w 352425"/>
              <a:gd name="connsiteY3" fmla="*/ 319385 h 352424"/>
              <a:gd name="connsiteX4" fmla="*/ 297359 w 352425"/>
              <a:gd name="connsiteY4" fmla="*/ 305618 h 352424"/>
              <a:gd name="connsiteX5" fmla="*/ 253306 w 352425"/>
              <a:gd name="connsiteY5" fmla="*/ 305618 h 352424"/>
              <a:gd name="connsiteX6" fmla="*/ 239539 w 352425"/>
              <a:gd name="connsiteY6" fmla="*/ 319385 h 352424"/>
              <a:gd name="connsiteX7" fmla="*/ 253306 w 352425"/>
              <a:gd name="connsiteY7" fmla="*/ 333151 h 352424"/>
              <a:gd name="connsiteX8" fmla="*/ 267072 w 352425"/>
              <a:gd name="connsiteY8" fmla="*/ 319385 h 352424"/>
              <a:gd name="connsiteX9" fmla="*/ 253306 w 352425"/>
              <a:gd name="connsiteY9" fmla="*/ 305618 h 352424"/>
              <a:gd name="connsiteX10" fmla="*/ 16520 w 352425"/>
              <a:gd name="connsiteY10" fmla="*/ 242292 h 352424"/>
              <a:gd name="connsiteX11" fmla="*/ 117498 w 352425"/>
              <a:gd name="connsiteY11" fmla="*/ 242292 h 352424"/>
              <a:gd name="connsiteX12" fmla="*/ 151226 w 352425"/>
              <a:gd name="connsiteY12" fmla="*/ 276020 h 352424"/>
              <a:gd name="connsiteX13" fmla="*/ 201199 w 352425"/>
              <a:gd name="connsiteY13" fmla="*/ 276020 h 352424"/>
              <a:gd name="connsiteX14" fmla="*/ 234927 w 352425"/>
              <a:gd name="connsiteY14" fmla="*/ 242292 h 352424"/>
              <a:gd name="connsiteX15" fmla="*/ 335905 w 352425"/>
              <a:gd name="connsiteY15" fmla="*/ 242292 h 352424"/>
              <a:gd name="connsiteX16" fmla="*/ 352425 w 352425"/>
              <a:gd name="connsiteY16" fmla="*/ 258811 h 352424"/>
              <a:gd name="connsiteX17" fmla="*/ 352425 w 352425"/>
              <a:gd name="connsiteY17" fmla="*/ 335904 h 352424"/>
              <a:gd name="connsiteX18" fmla="*/ 335905 w 352425"/>
              <a:gd name="connsiteY18" fmla="*/ 352424 h 352424"/>
              <a:gd name="connsiteX19" fmla="*/ 16520 w 352425"/>
              <a:gd name="connsiteY19" fmla="*/ 352424 h 352424"/>
              <a:gd name="connsiteX20" fmla="*/ 0 w 352425"/>
              <a:gd name="connsiteY20" fmla="*/ 335904 h 352424"/>
              <a:gd name="connsiteX21" fmla="*/ 0 w 352425"/>
              <a:gd name="connsiteY21" fmla="*/ 258811 h 352424"/>
              <a:gd name="connsiteX22" fmla="*/ 16520 w 352425"/>
              <a:gd name="connsiteY22" fmla="*/ 242292 h 352424"/>
              <a:gd name="connsiteX23" fmla="*/ 148678 w 352425"/>
              <a:gd name="connsiteY23" fmla="*/ 0 h 352424"/>
              <a:gd name="connsiteX24" fmla="*/ 203745 w 352425"/>
              <a:gd name="connsiteY24" fmla="*/ 0 h 352424"/>
              <a:gd name="connsiteX25" fmla="*/ 220265 w 352425"/>
              <a:gd name="connsiteY25" fmla="*/ 16520 h 352424"/>
              <a:gd name="connsiteX26" fmla="*/ 220265 w 352425"/>
              <a:gd name="connsiteY26" fmla="*/ 132160 h 352424"/>
              <a:gd name="connsiteX27" fmla="*/ 280631 w 352425"/>
              <a:gd name="connsiteY27" fmla="*/ 132160 h 352424"/>
              <a:gd name="connsiteX28" fmla="*/ 290337 w 352425"/>
              <a:gd name="connsiteY28" fmla="*/ 155632 h 352424"/>
              <a:gd name="connsiteX29" fmla="*/ 185642 w 352425"/>
              <a:gd name="connsiteY29" fmla="*/ 260396 h 352424"/>
              <a:gd name="connsiteX30" fmla="*/ 166851 w 352425"/>
              <a:gd name="connsiteY30" fmla="*/ 260396 h 352424"/>
              <a:gd name="connsiteX31" fmla="*/ 62017 w 352425"/>
              <a:gd name="connsiteY31" fmla="*/ 155632 h 352424"/>
              <a:gd name="connsiteX32" fmla="*/ 71723 w 352425"/>
              <a:gd name="connsiteY32" fmla="*/ 132160 h 352424"/>
              <a:gd name="connsiteX33" fmla="*/ 132158 w 352425"/>
              <a:gd name="connsiteY33" fmla="*/ 132160 h 352424"/>
              <a:gd name="connsiteX34" fmla="*/ 132158 w 352425"/>
              <a:gd name="connsiteY34" fmla="*/ 16520 h 352424"/>
              <a:gd name="connsiteX35" fmla="*/ 148678 w 352425"/>
              <a:gd name="connsiteY35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2425" h="352424">
                <a:moveTo>
                  <a:pt x="297359" y="305618"/>
                </a:moveTo>
                <a:cubicBezTo>
                  <a:pt x="289787" y="305618"/>
                  <a:pt x="283592" y="311813"/>
                  <a:pt x="283592" y="319385"/>
                </a:cubicBezTo>
                <a:cubicBezTo>
                  <a:pt x="283592" y="326956"/>
                  <a:pt x="289787" y="333151"/>
                  <a:pt x="297359" y="333151"/>
                </a:cubicBezTo>
                <a:cubicBezTo>
                  <a:pt x="304930" y="333151"/>
                  <a:pt x="311125" y="326956"/>
                  <a:pt x="311125" y="319385"/>
                </a:cubicBezTo>
                <a:cubicBezTo>
                  <a:pt x="311125" y="311813"/>
                  <a:pt x="304930" y="305618"/>
                  <a:pt x="297359" y="305618"/>
                </a:cubicBezTo>
                <a:close/>
                <a:moveTo>
                  <a:pt x="253306" y="305618"/>
                </a:moveTo>
                <a:cubicBezTo>
                  <a:pt x="245734" y="305618"/>
                  <a:pt x="239539" y="311813"/>
                  <a:pt x="239539" y="319385"/>
                </a:cubicBezTo>
                <a:cubicBezTo>
                  <a:pt x="239539" y="326956"/>
                  <a:pt x="245734" y="333151"/>
                  <a:pt x="253306" y="333151"/>
                </a:cubicBezTo>
                <a:cubicBezTo>
                  <a:pt x="260877" y="333151"/>
                  <a:pt x="267072" y="326956"/>
                  <a:pt x="267072" y="319385"/>
                </a:cubicBezTo>
                <a:cubicBezTo>
                  <a:pt x="267072" y="311813"/>
                  <a:pt x="260877" y="305618"/>
                  <a:pt x="253306" y="305618"/>
                </a:cubicBezTo>
                <a:close/>
                <a:moveTo>
                  <a:pt x="16520" y="242292"/>
                </a:moveTo>
                <a:lnTo>
                  <a:pt x="117498" y="242292"/>
                </a:lnTo>
                <a:lnTo>
                  <a:pt x="151226" y="276020"/>
                </a:lnTo>
                <a:cubicBezTo>
                  <a:pt x="165061" y="289855"/>
                  <a:pt x="187364" y="289855"/>
                  <a:pt x="201199" y="276020"/>
                </a:cubicBezTo>
                <a:lnTo>
                  <a:pt x="234927" y="242292"/>
                </a:lnTo>
                <a:lnTo>
                  <a:pt x="335905" y="242292"/>
                </a:lnTo>
                <a:cubicBezTo>
                  <a:pt x="345060" y="242292"/>
                  <a:pt x="352425" y="249657"/>
                  <a:pt x="352425" y="258811"/>
                </a:cubicBezTo>
                <a:lnTo>
                  <a:pt x="352425" y="335904"/>
                </a:lnTo>
                <a:cubicBezTo>
                  <a:pt x="352425" y="345059"/>
                  <a:pt x="345060" y="352424"/>
                  <a:pt x="335905" y="352424"/>
                </a:cubicBezTo>
                <a:lnTo>
                  <a:pt x="16520" y="352424"/>
                </a:lnTo>
                <a:cubicBezTo>
                  <a:pt x="7365" y="352424"/>
                  <a:pt x="0" y="345059"/>
                  <a:pt x="0" y="335904"/>
                </a:cubicBezTo>
                <a:lnTo>
                  <a:pt x="0" y="258811"/>
                </a:lnTo>
                <a:cubicBezTo>
                  <a:pt x="0" y="249657"/>
                  <a:pt x="7365" y="242292"/>
                  <a:pt x="16520" y="242292"/>
                </a:cubicBezTo>
                <a:close/>
                <a:moveTo>
                  <a:pt x="148678" y="0"/>
                </a:moveTo>
                <a:lnTo>
                  <a:pt x="203745" y="0"/>
                </a:lnTo>
                <a:cubicBezTo>
                  <a:pt x="212899" y="0"/>
                  <a:pt x="220265" y="7366"/>
                  <a:pt x="220265" y="16520"/>
                </a:cubicBezTo>
                <a:lnTo>
                  <a:pt x="220265" y="132160"/>
                </a:lnTo>
                <a:lnTo>
                  <a:pt x="280631" y="132160"/>
                </a:lnTo>
                <a:cubicBezTo>
                  <a:pt x="292884" y="132160"/>
                  <a:pt x="299010" y="146959"/>
                  <a:pt x="290337" y="155632"/>
                </a:cubicBezTo>
                <a:lnTo>
                  <a:pt x="185642" y="260396"/>
                </a:lnTo>
                <a:cubicBezTo>
                  <a:pt x="180479" y="265558"/>
                  <a:pt x="172013" y="265558"/>
                  <a:pt x="166851" y="260396"/>
                </a:cubicBezTo>
                <a:lnTo>
                  <a:pt x="62017" y="155632"/>
                </a:lnTo>
                <a:cubicBezTo>
                  <a:pt x="53345" y="146959"/>
                  <a:pt x="59471" y="132160"/>
                  <a:pt x="71723" y="132160"/>
                </a:cubicBezTo>
                <a:lnTo>
                  <a:pt x="132158" y="132160"/>
                </a:lnTo>
                <a:lnTo>
                  <a:pt x="132158" y="16520"/>
                </a:lnTo>
                <a:cubicBezTo>
                  <a:pt x="132158" y="7366"/>
                  <a:pt x="139524" y="0"/>
                  <a:pt x="1486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3F175788-21D9-5C40-A44E-7EF5099C5153}"/>
              </a:ext>
            </a:extLst>
          </p:cNvPr>
          <p:cNvSpPr txBox="1"/>
          <p:nvPr/>
        </p:nvSpPr>
        <p:spPr>
          <a:xfrm>
            <a:off x="3358413" y="4607935"/>
            <a:ext cx="330401" cy="352430"/>
          </a:xfrm>
          <a:custGeom>
            <a:avLst/>
            <a:gdLst>
              <a:gd name="connsiteX0" fmla="*/ 316322 w 330401"/>
              <a:gd name="connsiteY0" fmla="*/ 286367 h 352430"/>
              <a:gd name="connsiteX1" fmla="*/ 317836 w 330401"/>
              <a:gd name="connsiteY1" fmla="*/ 291571 h 352430"/>
              <a:gd name="connsiteX2" fmla="*/ 184024 w 330401"/>
              <a:gd name="connsiteY2" fmla="*/ 351910 h 352430"/>
              <a:gd name="connsiteX3" fmla="*/ 176212 w 330401"/>
              <a:gd name="connsiteY3" fmla="*/ 346913 h 352430"/>
              <a:gd name="connsiteX4" fmla="*/ 176212 w 330401"/>
              <a:gd name="connsiteY4" fmla="*/ 301710 h 352430"/>
              <a:gd name="connsiteX5" fmla="*/ 14075 w 330401"/>
              <a:gd name="connsiteY5" fmla="*/ 286367 h 352430"/>
              <a:gd name="connsiteX6" fmla="*/ 154185 w 330401"/>
              <a:gd name="connsiteY6" fmla="*/ 301717 h 352430"/>
              <a:gd name="connsiteX7" fmla="*/ 154185 w 330401"/>
              <a:gd name="connsiteY7" fmla="*/ 346920 h 352430"/>
              <a:gd name="connsiteX8" fmla="*/ 146372 w 330401"/>
              <a:gd name="connsiteY8" fmla="*/ 351917 h 352430"/>
              <a:gd name="connsiteX9" fmla="*/ 12561 w 330401"/>
              <a:gd name="connsiteY9" fmla="*/ 291578 h 352430"/>
              <a:gd name="connsiteX10" fmla="*/ 14075 w 330401"/>
              <a:gd name="connsiteY10" fmla="*/ 286367 h 352430"/>
              <a:gd name="connsiteX11" fmla="*/ 256918 w 330401"/>
              <a:gd name="connsiteY11" fmla="*/ 148032 h 352430"/>
              <a:gd name="connsiteX12" fmla="*/ 329578 w 330401"/>
              <a:gd name="connsiteY12" fmla="*/ 255337 h 352430"/>
              <a:gd name="connsiteX13" fmla="*/ 325496 w 330401"/>
              <a:gd name="connsiteY13" fmla="*/ 263693 h 352430"/>
              <a:gd name="connsiteX14" fmla="*/ 182145 w 330401"/>
              <a:gd name="connsiteY14" fmla="*/ 278884 h 352430"/>
              <a:gd name="connsiteX15" fmla="*/ 73478 w 330401"/>
              <a:gd name="connsiteY15" fmla="*/ 148032 h 352430"/>
              <a:gd name="connsiteX16" fmla="*/ 148258 w 330401"/>
              <a:gd name="connsiteY16" fmla="*/ 278884 h 352430"/>
              <a:gd name="connsiteX17" fmla="*/ 4906 w 330401"/>
              <a:gd name="connsiteY17" fmla="*/ 263693 h 352430"/>
              <a:gd name="connsiteX18" fmla="*/ 825 w 330401"/>
              <a:gd name="connsiteY18" fmla="*/ 255337 h 352430"/>
              <a:gd name="connsiteX19" fmla="*/ 96069 w 330401"/>
              <a:gd name="connsiteY19" fmla="*/ 143173 h 352430"/>
              <a:gd name="connsiteX20" fmla="*/ 165198 w 330401"/>
              <a:gd name="connsiteY20" fmla="*/ 143173 h 352430"/>
              <a:gd name="connsiteX21" fmla="*/ 234327 w 330401"/>
              <a:gd name="connsiteY21" fmla="*/ 143173 h 352430"/>
              <a:gd name="connsiteX22" fmla="*/ 165198 w 330401"/>
              <a:gd name="connsiteY22" fmla="*/ 264147 h 352430"/>
              <a:gd name="connsiteX23" fmla="*/ 1396 w 330401"/>
              <a:gd name="connsiteY23" fmla="*/ 101219 h 352430"/>
              <a:gd name="connsiteX24" fmla="*/ 4171 w 330401"/>
              <a:gd name="connsiteY24" fmla="*/ 101254 h 352430"/>
              <a:gd name="connsiteX25" fmla="*/ 56925 w 330401"/>
              <a:gd name="connsiteY25" fmla="*/ 132904 h 352430"/>
              <a:gd name="connsiteX26" fmla="*/ 5100 w 330401"/>
              <a:gd name="connsiteY26" fmla="*/ 217121 h 352430"/>
              <a:gd name="connsiteX27" fmla="*/ 0 w 330401"/>
              <a:gd name="connsiteY27" fmla="*/ 215683 h 352430"/>
              <a:gd name="connsiteX28" fmla="*/ 0 w 330401"/>
              <a:gd name="connsiteY28" fmla="*/ 103616 h 352430"/>
              <a:gd name="connsiteX29" fmla="*/ 1396 w 330401"/>
              <a:gd name="connsiteY29" fmla="*/ 101219 h 352430"/>
              <a:gd name="connsiteX30" fmla="*/ 329002 w 330401"/>
              <a:gd name="connsiteY30" fmla="*/ 101218 h 352430"/>
              <a:gd name="connsiteX31" fmla="*/ 330398 w 330401"/>
              <a:gd name="connsiteY31" fmla="*/ 103615 h 352430"/>
              <a:gd name="connsiteX32" fmla="*/ 330398 w 330401"/>
              <a:gd name="connsiteY32" fmla="*/ 215682 h 352430"/>
              <a:gd name="connsiteX33" fmla="*/ 325297 w 330401"/>
              <a:gd name="connsiteY33" fmla="*/ 217128 h 352430"/>
              <a:gd name="connsiteX34" fmla="*/ 273473 w 330401"/>
              <a:gd name="connsiteY34" fmla="*/ 132910 h 352430"/>
              <a:gd name="connsiteX35" fmla="*/ 326227 w 330401"/>
              <a:gd name="connsiteY35" fmla="*/ 101253 h 352430"/>
              <a:gd name="connsiteX36" fmla="*/ 329002 w 330401"/>
              <a:gd name="connsiteY36" fmla="*/ 101218 h 352430"/>
              <a:gd name="connsiteX37" fmla="*/ 210665 w 330401"/>
              <a:gd name="connsiteY37" fmla="*/ 7404 h 352430"/>
              <a:gd name="connsiteX38" fmla="*/ 214332 w 330401"/>
              <a:gd name="connsiteY38" fmla="*/ 8083 h 352430"/>
              <a:gd name="connsiteX39" fmla="*/ 318139 w 330401"/>
              <a:gd name="connsiteY39" fmla="*/ 75952 h 352430"/>
              <a:gd name="connsiteX40" fmla="*/ 318049 w 330401"/>
              <a:gd name="connsiteY40" fmla="*/ 80619 h 352430"/>
              <a:gd name="connsiteX41" fmla="*/ 261930 w 330401"/>
              <a:gd name="connsiteY41" fmla="*/ 114140 h 352430"/>
              <a:gd name="connsiteX42" fmla="*/ 206911 w 330401"/>
              <a:gd name="connsiteY42" fmla="*/ 15750 h 352430"/>
              <a:gd name="connsiteX43" fmla="*/ 210665 w 330401"/>
              <a:gd name="connsiteY43" fmla="*/ 7404 h 352430"/>
              <a:gd name="connsiteX44" fmla="*/ 119733 w 330401"/>
              <a:gd name="connsiteY44" fmla="*/ 7404 h 352430"/>
              <a:gd name="connsiteX45" fmla="*/ 123486 w 330401"/>
              <a:gd name="connsiteY45" fmla="*/ 15750 h 352430"/>
              <a:gd name="connsiteX46" fmla="*/ 68468 w 330401"/>
              <a:gd name="connsiteY46" fmla="*/ 114140 h 352430"/>
              <a:gd name="connsiteX47" fmla="*/ 12349 w 330401"/>
              <a:gd name="connsiteY47" fmla="*/ 80625 h 352430"/>
              <a:gd name="connsiteX48" fmla="*/ 12258 w 330401"/>
              <a:gd name="connsiteY48" fmla="*/ 75958 h 352430"/>
              <a:gd name="connsiteX49" fmla="*/ 116066 w 330401"/>
              <a:gd name="connsiteY49" fmla="*/ 8083 h 352430"/>
              <a:gd name="connsiteX50" fmla="*/ 119733 w 330401"/>
              <a:gd name="connsiteY50" fmla="*/ 7404 h 352430"/>
              <a:gd name="connsiteX51" fmla="*/ 165199 w 330401"/>
              <a:gd name="connsiteY51" fmla="*/ 0 h 352430"/>
              <a:gd name="connsiteX52" fmla="*/ 174581 w 330401"/>
              <a:gd name="connsiteY52" fmla="*/ 5246 h 352430"/>
              <a:gd name="connsiteX53" fmla="*/ 240371 w 330401"/>
              <a:gd name="connsiteY53" fmla="*/ 121146 h 352430"/>
              <a:gd name="connsiteX54" fmla="*/ 165199 w 330401"/>
              <a:gd name="connsiteY54" fmla="*/ 121146 h 352430"/>
              <a:gd name="connsiteX55" fmla="*/ 90026 w 330401"/>
              <a:gd name="connsiteY55" fmla="*/ 121146 h 352430"/>
              <a:gd name="connsiteX56" fmla="*/ 155817 w 330401"/>
              <a:gd name="connsiteY56" fmla="*/ 5246 h 352430"/>
              <a:gd name="connsiteX57" fmla="*/ 165199 w 330401"/>
              <a:gd name="connsiteY57" fmla="*/ 0 h 35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30401" h="352430">
                <a:moveTo>
                  <a:pt x="316322" y="286367"/>
                </a:moveTo>
                <a:cubicBezTo>
                  <a:pt x="319385" y="286023"/>
                  <a:pt x="320610" y="290215"/>
                  <a:pt x="317836" y="291571"/>
                </a:cubicBezTo>
                <a:lnTo>
                  <a:pt x="184024" y="351910"/>
                </a:lnTo>
                <a:cubicBezTo>
                  <a:pt x="180376" y="353597"/>
                  <a:pt x="176212" y="350933"/>
                  <a:pt x="176212" y="346913"/>
                </a:cubicBezTo>
                <a:lnTo>
                  <a:pt x="176212" y="301710"/>
                </a:lnTo>
                <a:close/>
                <a:moveTo>
                  <a:pt x="14075" y="286367"/>
                </a:moveTo>
                <a:lnTo>
                  <a:pt x="154185" y="301717"/>
                </a:lnTo>
                <a:lnTo>
                  <a:pt x="154185" y="346920"/>
                </a:lnTo>
                <a:cubicBezTo>
                  <a:pt x="154185" y="350933"/>
                  <a:pt x="150020" y="353603"/>
                  <a:pt x="146372" y="351917"/>
                </a:cubicBezTo>
                <a:lnTo>
                  <a:pt x="12561" y="291578"/>
                </a:lnTo>
                <a:cubicBezTo>
                  <a:pt x="9786" y="290215"/>
                  <a:pt x="11012" y="286023"/>
                  <a:pt x="14075" y="286367"/>
                </a:cubicBezTo>
                <a:close/>
                <a:moveTo>
                  <a:pt x="256918" y="148032"/>
                </a:moveTo>
                <a:lnTo>
                  <a:pt x="329578" y="255337"/>
                </a:lnTo>
                <a:cubicBezTo>
                  <a:pt x="331698" y="258778"/>
                  <a:pt x="329509" y="263246"/>
                  <a:pt x="325496" y="263693"/>
                </a:cubicBezTo>
                <a:lnTo>
                  <a:pt x="182145" y="278884"/>
                </a:lnTo>
                <a:close/>
                <a:moveTo>
                  <a:pt x="73478" y="148032"/>
                </a:moveTo>
                <a:lnTo>
                  <a:pt x="148258" y="278884"/>
                </a:lnTo>
                <a:lnTo>
                  <a:pt x="4906" y="263693"/>
                </a:lnTo>
                <a:cubicBezTo>
                  <a:pt x="893" y="263252"/>
                  <a:pt x="-1295" y="258778"/>
                  <a:pt x="825" y="255337"/>
                </a:cubicBezTo>
                <a:close/>
                <a:moveTo>
                  <a:pt x="96069" y="143173"/>
                </a:moveTo>
                <a:lnTo>
                  <a:pt x="165198" y="143173"/>
                </a:lnTo>
                <a:lnTo>
                  <a:pt x="234327" y="143173"/>
                </a:lnTo>
                <a:lnTo>
                  <a:pt x="165198" y="264147"/>
                </a:lnTo>
                <a:close/>
                <a:moveTo>
                  <a:pt x="1396" y="101219"/>
                </a:moveTo>
                <a:cubicBezTo>
                  <a:pt x="2209" y="100759"/>
                  <a:pt x="3252" y="100704"/>
                  <a:pt x="4171" y="101254"/>
                </a:cubicBezTo>
                <a:lnTo>
                  <a:pt x="56925" y="132904"/>
                </a:lnTo>
                <a:lnTo>
                  <a:pt x="5100" y="217121"/>
                </a:lnTo>
                <a:cubicBezTo>
                  <a:pt x="3641" y="219489"/>
                  <a:pt x="0" y="218457"/>
                  <a:pt x="0" y="215683"/>
                </a:cubicBezTo>
                <a:lnTo>
                  <a:pt x="0" y="103616"/>
                </a:lnTo>
                <a:cubicBezTo>
                  <a:pt x="0" y="102545"/>
                  <a:pt x="583" y="101680"/>
                  <a:pt x="1396" y="101219"/>
                </a:cubicBezTo>
                <a:close/>
                <a:moveTo>
                  <a:pt x="329002" y="101218"/>
                </a:moveTo>
                <a:cubicBezTo>
                  <a:pt x="329815" y="101679"/>
                  <a:pt x="330398" y="102544"/>
                  <a:pt x="330398" y="103615"/>
                </a:cubicBezTo>
                <a:lnTo>
                  <a:pt x="330398" y="215682"/>
                </a:lnTo>
                <a:cubicBezTo>
                  <a:pt x="330398" y="218462"/>
                  <a:pt x="326750" y="219495"/>
                  <a:pt x="325297" y="217128"/>
                </a:cubicBezTo>
                <a:lnTo>
                  <a:pt x="273473" y="132910"/>
                </a:lnTo>
                <a:lnTo>
                  <a:pt x="326227" y="101253"/>
                </a:lnTo>
                <a:cubicBezTo>
                  <a:pt x="327146" y="100703"/>
                  <a:pt x="328189" y="100758"/>
                  <a:pt x="329002" y="101218"/>
                </a:cubicBezTo>
                <a:close/>
                <a:moveTo>
                  <a:pt x="210665" y="7404"/>
                </a:moveTo>
                <a:cubicBezTo>
                  <a:pt x="211826" y="7197"/>
                  <a:pt x="213095" y="7375"/>
                  <a:pt x="214332" y="8083"/>
                </a:cubicBezTo>
                <a:lnTo>
                  <a:pt x="318139" y="75952"/>
                </a:lnTo>
                <a:cubicBezTo>
                  <a:pt x="319839" y="77067"/>
                  <a:pt x="319791" y="79572"/>
                  <a:pt x="318049" y="80619"/>
                </a:cubicBezTo>
                <a:lnTo>
                  <a:pt x="261930" y="114140"/>
                </a:lnTo>
                <a:lnTo>
                  <a:pt x="206911" y="15750"/>
                </a:lnTo>
                <a:cubicBezTo>
                  <a:pt x="204671" y="12106"/>
                  <a:pt x="207181" y="8023"/>
                  <a:pt x="210665" y="7404"/>
                </a:cubicBezTo>
                <a:close/>
                <a:moveTo>
                  <a:pt x="119733" y="7404"/>
                </a:moveTo>
                <a:cubicBezTo>
                  <a:pt x="123216" y="8023"/>
                  <a:pt x="125727" y="12106"/>
                  <a:pt x="123486" y="15750"/>
                </a:cubicBezTo>
                <a:lnTo>
                  <a:pt x="68468" y="114140"/>
                </a:lnTo>
                <a:lnTo>
                  <a:pt x="12349" y="80625"/>
                </a:lnTo>
                <a:cubicBezTo>
                  <a:pt x="10614" y="79579"/>
                  <a:pt x="10559" y="77073"/>
                  <a:pt x="12258" y="75958"/>
                </a:cubicBezTo>
                <a:lnTo>
                  <a:pt x="116066" y="8083"/>
                </a:lnTo>
                <a:cubicBezTo>
                  <a:pt x="117303" y="7375"/>
                  <a:pt x="118572" y="7197"/>
                  <a:pt x="119733" y="7404"/>
                </a:cubicBezTo>
                <a:close/>
                <a:moveTo>
                  <a:pt x="165199" y="0"/>
                </a:moveTo>
                <a:cubicBezTo>
                  <a:pt x="168813" y="0"/>
                  <a:pt x="172426" y="1749"/>
                  <a:pt x="174581" y="5246"/>
                </a:cubicBezTo>
                <a:lnTo>
                  <a:pt x="240371" y="121146"/>
                </a:lnTo>
                <a:lnTo>
                  <a:pt x="165199" y="121146"/>
                </a:lnTo>
                <a:lnTo>
                  <a:pt x="90026" y="121146"/>
                </a:lnTo>
                <a:lnTo>
                  <a:pt x="155817" y="5246"/>
                </a:lnTo>
                <a:cubicBezTo>
                  <a:pt x="157971" y="1749"/>
                  <a:pt x="161585" y="0"/>
                  <a:pt x="1651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DB80A7-B8D4-A64D-B1AA-2E567CE3AD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Startups &amp; Tech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E3A4F3-BD3D-8845-90E5-A92C515FE2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Icons Pack</a:t>
            </a:r>
          </a:p>
        </p:txBody>
      </p:sp>
    </p:spTree>
    <p:extLst>
      <p:ext uri="{BB962C8B-B14F-4D97-AF65-F5344CB8AC3E}">
        <p14:creationId xmlns:p14="http://schemas.microsoft.com/office/powerpoint/2010/main" val="2408268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Box 177">
            <a:extLst>
              <a:ext uri="{FF2B5EF4-FFF2-40B4-BE49-F238E27FC236}">
                <a16:creationId xmlns:a16="http://schemas.microsoft.com/office/drawing/2014/main" id="{95F166BF-F74A-6E4B-B86F-51E6517F7C0A}"/>
              </a:ext>
            </a:extLst>
          </p:cNvPr>
          <p:cNvSpPr txBox="1"/>
          <p:nvPr/>
        </p:nvSpPr>
        <p:spPr>
          <a:xfrm>
            <a:off x="5055816" y="2211981"/>
            <a:ext cx="352407" cy="352479"/>
          </a:xfrm>
          <a:custGeom>
            <a:avLst/>
            <a:gdLst/>
            <a:ahLst/>
            <a:cxnLst/>
            <a:rect l="l" t="t" r="r" b="b"/>
            <a:pathLst>
              <a:path w="352407" h="352479">
                <a:moveTo>
                  <a:pt x="236112" y="0"/>
                </a:moveTo>
                <a:cubicBezTo>
                  <a:pt x="262760" y="0"/>
                  <a:pt x="299687" y="15285"/>
                  <a:pt x="318539" y="34118"/>
                </a:cubicBezTo>
                <a:cubicBezTo>
                  <a:pt x="342163" y="57713"/>
                  <a:pt x="353252" y="88909"/>
                  <a:pt x="352357" y="119856"/>
                </a:cubicBezTo>
                <a:cubicBezTo>
                  <a:pt x="323461" y="104258"/>
                  <a:pt x="287406" y="107769"/>
                  <a:pt x="263742" y="131420"/>
                </a:cubicBezTo>
                <a:cubicBezTo>
                  <a:pt x="235602" y="159531"/>
                  <a:pt x="235733" y="205196"/>
                  <a:pt x="263018" y="235406"/>
                </a:cubicBezTo>
                <a:cubicBezTo>
                  <a:pt x="251841" y="239207"/>
                  <a:pt x="233187" y="242293"/>
                  <a:pt x="221381" y="242293"/>
                </a:cubicBezTo>
                <a:cubicBezTo>
                  <a:pt x="221115" y="242293"/>
                  <a:pt x="220683" y="242291"/>
                  <a:pt x="220418" y="242289"/>
                </a:cubicBezTo>
                <a:lnTo>
                  <a:pt x="161298" y="242289"/>
                </a:lnTo>
                <a:lnTo>
                  <a:pt x="133344" y="270208"/>
                </a:lnTo>
                <a:cubicBezTo>
                  <a:pt x="126654" y="276919"/>
                  <a:pt x="125711" y="286742"/>
                  <a:pt x="129214" y="295504"/>
                </a:cubicBezTo>
                <a:cubicBezTo>
                  <a:pt x="130856" y="299606"/>
                  <a:pt x="132188" y="306521"/>
                  <a:pt x="132188" y="310938"/>
                </a:cubicBezTo>
                <a:cubicBezTo>
                  <a:pt x="132188" y="333869"/>
                  <a:pt x="113578" y="352479"/>
                  <a:pt x="90647" y="352479"/>
                </a:cubicBezTo>
                <a:cubicBezTo>
                  <a:pt x="81118" y="352479"/>
                  <a:pt x="67929" y="346998"/>
                  <a:pt x="61207" y="340245"/>
                </a:cubicBezTo>
                <a:cubicBezTo>
                  <a:pt x="50689" y="329735"/>
                  <a:pt x="47716" y="315121"/>
                  <a:pt x="50813" y="301630"/>
                </a:cubicBezTo>
                <a:cubicBezTo>
                  <a:pt x="37315" y="304721"/>
                  <a:pt x="22695" y="301754"/>
                  <a:pt x="12185" y="291257"/>
                </a:cubicBezTo>
                <a:cubicBezTo>
                  <a:pt x="5459" y="284541"/>
                  <a:pt x="0" y="271376"/>
                  <a:pt x="0" y="261871"/>
                </a:cubicBezTo>
                <a:cubicBezTo>
                  <a:pt x="0" y="238949"/>
                  <a:pt x="18603" y="220344"/>
                  <a:pt x="41527" y="220344"/>
                </a:cubicBezTo>
                <a:cubicBezTo>
                  <a:pt x="45934" y="220344"/>
                  <a:pt x="52832" y="221671"/>
                  <a:pt x="56926" y="223305"/>
                </a:cubicBezTo>
                <a:cubicBezTo>
                  <a:pt x="65722" y="226795"/>
                  <a:pt x="75565" y="225846"/>
                  <a:pt x="82242" y="219175"/>
                </a:cubicBezTo>
                <a:lnTo>
                  <a:pt x="110202" y="191236"/>
                </a:lnTo>
                <a:lnTo>
                  <a:pt x="110202" y="132157"/>
                </a:lnTo>
                <a:cubicBezTo>
                  <a:pt x="110202" y="88104"/>
                  <a:pt x="129263" y="58505"/>
                  <a:pt x="153684" y="34118"/>
                </a:cubicBezTo>
                <a:cubicBezTo>
                  <a:pt x="172537" y="15285"/>
                  <a:pt x="209465" y="0"/>
                  <a:pt x="2361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B5EE1A0F-EB02-C14D-AF8D-D1E195EEAA16}"/>
              </a:ext>
            </a:extLst>
          </p:cNvPr>
          <p:cNvSpPr txBox="1"/>
          <p:nvPr/>
        </p:nvSpPr>
        <p:spPr>
          <a:xfrm>
            <a:off x="6775441" y="2222974"/>
            <a:ext cx="330379" cy="330347"/>
          </a:xfrm>
          <a:custGeom>
            <a:avLst/>
            <a:gdLst/>
            <a:ahLst/>
            <a:cxnLst/>
            <a:rect l="l" t="t" r="r" b="b"/>
            <a:pathLst>
              <a:path w="330379" h="330347">
                <a:moveTo>
                  <a:pt x="209113" y="0"/>
                </a:moveTo>
                <a:cubicBezTo>
                  <a:pt x="210524" y="0"/>
                  <a:pt x="211935" y="534"/>
                  <a:pt x="213002" y="1601"/>
                </a:cubicBezTo>
                <a:lnTo>
                  <a:pt x="328779" y="117102"/>
                </a:lnTo>
                <a:cubicBezTo>
                  <a:pt x="330913" y="119236"/>
                  <a:pt x="330913" y="122747"/>
                  <a:pt x="328779" y="124812"/>
                </a:cubicBezTo>
                <a:lnTo>
                  <a:pt x="305376" y="148146"/>
                </a:lnTo>
                <a:cubicBezTo>
                  <a:pt x="303242" y="150280"/>
                  <a:pt x="299731" y="150280"/>
                  <a:pt x="297598" y="148146"/>
                </a:cubicBezTo>
                <a:lnTo>
                  <a:pt x="289888" y="140505"/>
                </a:lnTo>
                <a:lnTo>
                  <a:pt x="120353" y="309628"/>
                </a:lnTo>
                <a:cubicBezTo>
                  <a:pt x="106517" y="323464"/>
                  <a:pt x="88346" y="330347"/>
                  <a:pt x="70173" y="330347"/>
                </a:cubicBezTo>
                <a:cubicBezTo>
                  <a:pt x="50280" y="330416"/>
                  <a:pt x="30388" y="322156"/>
                  <a:pt x="16208" y="305636"/>
                </a:cubicBezTo>
                <a:cubicBezTo>
                  <a:pt x="-8365" y="277070"/>
                  <a:pt x="-4028" y="233499"/>
                  <a:pt x="22679" y="206861"/>
                </a:cubicBezTo>
                <a:lnTo>
                  <a:pt x="189530" y="40353"/>
                </a:lnTo>
                <a:lnTo>
                  <a:pt x="181821" y="32713"/>
                </a:lnTo>
                <a:cubicBezTo>
                  <a:pt x="179686" y="30580"/>
                  <a:pt x="179686" y="27069"/>
                  <a:pt x="181821" y="24935"/>
                </a:cubicBezTo>
                <a:lnTo>
                  <a:pt x="205224" y="1601"/>
                </a:lnTo>
                <a:cubicBezTo>
                  <a:pt x="206291" y="534"/>
                  <a:pt x="207702" y="0"/>
                  <a:pt x="209113" y="0"/>
                </a:cubicBezTo>
                <a:close/>
                <a:moveTo>
                  <a:pt x="212658" y="63550"/>
                </a:moveTo>
                <a:lnTo>
                  <a:pt x="110785" y="165217"/>
                </a:lnTo>
                <a:lnTo>
                  <a:pt x="218853" y="165217"/>
                </a:lnTo>
                <a:lnTo>
                  <a:pt x="266692" y="117446"/>
                </a:lnTo>
                <a:lnTo>
                  <a:pt x="212658" y="635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4CACE61C-5BFA-FC4D-93A4-1593BD211E5F}"/>
              </a:ext>
            </a:extLst>
          </p:cNvPr>
          <p:cNvSpPr txBox="1"/>
          <p:nvPr/>
        </p:nvSpPr>
        <p:spPr>
          <a:xfrm>
            <a:off x="2448601" y="2256031"/>
            <a:ext cx="440531" cy="264319"/>
          </a:xfrm>
          <a:custGeom>
            <a:avLst/>
            <a:gdLst/>
            <a:ahLst/>
            <a:cxnLst/>
            <a:rect l="l" t="t" r="r" b="b"/>
            <a:pathLst>
              <a:path w="440531" h="264319">
                <a:moveTo>
                  <a:pt x="209253" y="0"/>
                </a:moveTo>
                <a:lnTo>
                  <a:pt x="253306" y="0"/>
                </a:lnTo>
                <a:lnTo>
                  <a:pt x="253307" y="0"/>
                </a:lnTo>
                <a:cubicBezTo>
                  <a:pt x="258379" y="0"/>
                  <a:pt x="264668" y="3498"/>
                  <a:pt x="267342" y="7808"/>
                </a:cubicBezTo>
                <a:lnTo>
                  <a:pt x="320812" y="93955"/>
                </a:lnTo>
                <a:cubicBezTo>
                  <a:pt x="330728" y="90141"/>
                  <a:pt x="341505" y="88063"/>
                  <a:pt x="352775" y="88107"/>
                </a:cubicBezTo>
                <a:cubicBezTo>
                  <a:pt x="401613" y="88298"/>
                  <a:pt x="441269" y="128756"/>
                  <a:pt x="440521" y="177588"/>
                </a:cubicBezTo>
                <a:cubicBezTo>
                  <a:pt x="439782" y="225904"/>
                  <a:pt x="400151" y="264786"/>
                  <a:pt x="351551" y="264314"/>
                </a:cubicBezTo>
                <a:cubicBezTo>
                  <a:pt x="304173" y="263855"/>
                  <a:pt x="264420" y="223782"/>
                  <a:pt x="264320" y="176402"/>
                </a:cubicBezTo>
                <a:cubicBezTo>
                  <a:pt x="264266" y="150688"/>
                  <a:pt x="275231" y="127538"/>
                  <a:pt x="292752" y="111398"/>
                </a:cubicBezTo>
                <a:lnTo>
                  <a:pt x="282470" y="94831"/>
                </a:lnTo>
                <a:lnTo>
                  <a:pt x="223300" y="190415"/>
                </a:lnTo>
                <a:cubicBezTo>
                  <a:pt x="220626" y="194734"/>
                  <a:pt x="214334" y="198239"/>
                  <a:pt x="209254" y="198239"/>
                </a:cubicBezTo>
                <a:lnTo>
                  <a:pt x="173438" y="198239"/>
                </a:lnTo>
                <a:cubicBezTo>
                  <a:pt x="163657" y="236240"/>
                  <a:pt x="129161" y="264319"/>
                  <a:pt x="88108" y="264319"/>
                </a:cubicBezTo>
                <a:cubicBezTo>
                  <a:pt x="39273" y="264319"/>
                  <a:pt x="-284" y="224588"/>
                  <a:pt x="1" y="175687"/>
                </a:cubicBezTo>
                <a:cubicBezTo>
                  <a:pt x="284" y="127350"/>
                  <a:pt x="39988" y="87990"/>
                  <a:pt x="88326" y="88107"/>
                </a:cubicBezTo>
                <a:cubicBezTo>
                  <a:pt x="98712" y="88132"/>
                  <a:pt x="108672" y="89959"/>
                  <a:pt x="117918" y="93283"/>
                </a:cubicBezTo>
                <a:lnTo>
                  <a:pt x="138167" y="60573"/>
                </a:lnTo>
                <a:lnTo>
                  <a:pt x="104628" y="60573"/>
                </a:lnTo>
                <a:cubicBezTo>
                  <a:pt x="95597" y="60573"/>
                  <a:pt x="88271" y="53333"/>
                  <a:pt x="88111" y="44354"/>
                </a:cubicBezTo>
                <a:cubicBezTo>
                  <a:pt x="87945" y="35105"/>
                  <a:pt x="95748" y="27534"/>
                  <a:pt x="105000" y="27534"/>
                </a:cubicBezTo>
                <a:lnTo>
                  <a:pt x="165201" y="27534"/>
                </a:lnTo>
                <a:cubicBezTo>
                  <a:pt x="171283" y="27534"/>
                  <a:pt x="176214" y="32464"/>
                  <a:pt x="176214" y="38547"/>
                </a:cubicBezTo>
                <a:lnTo>
                  <a:pt x="176214" y="49560"/>
                </a:lnTo>
                <a:lnTo>
                  <a:pt x="254370" y="49560"/>
                </a:lnTo>
                <a:lnTo>
                  <a:pt x="244117" y="33040"/>
                </a:lnTo>
                <a:lnTo>
                  <a:pt x="209253" y="33040"/>
                </a:lnTo>
                <a:cubicBezTo>
                  <a:pt x="203170" y="33040"/>
                  <a:pt x="198240" y="28110"/>
                  <a:pt x="198240" y="22027"/>
                </a:cubicBezTo>
                <a:lnTo>
                  <a:pt x="198240" y="11014"/>
                </a:lnTo>
                <a:cubicBezTo>
                  <a:pt x="198240" y="4931"/>
                  <a:pt x="203170" y="0"/>
                  <a:pt x="209253" y="0"/>
                </a:cubicBezTo>
                <a:close/>
                <a:moveTo>
                  <a:pt x="163390" y="82600"/>
                </a:moveTo>
                <a:lnTo>
                  <a:pt x="146356" y="110115"/>
                </a:lnTo>
                <a:cubicBezTo>
                  <a:pt x="162069" y="123973"/>
                  <a:pt x="172804" y="143341"/>
                  <a:pt x="175530" y="165200"/>
                </a:cubicBezTo>
                <a:lnTo>
                  <a:pt x="200051" y="165200"/>
                </a:lnTo>
                <a:lnTo>
                  <a:pt x="251184" y="82600"/>
                </a:lnTo>
                <a:lnTo>
                  <a:pt x="163390" y="82600"/>
                </a:lnTo>
                <a:close/>
                <a:moveTo>
                  <a:pt x="88108" y="121146"/>
                </a:moveTo>
                <a:cubicBezTo>
                  <a:pt x="57744" y="121146"/>
                  <a:pt x="33041" y="145849"/>
                  <a:pt x="33041" y="176213"/>
                </a:cubicBezTo>
                <a:cubicBezTo>
                  <a:pt x="33041" y="206577"/>
                  <a:pt x="57744" y="231279"/>
                  <a:pt x="88108" y="231279"/>
                </a:cubicBezTo>
                <a:cubicBezTo>
                  <a:pt x="110642" y="231279"/>
                  <a:pt x="130047" y="217667"/>
                  <a:pt x="138562" y="198239"/>
                </a:cubicBezTo>
                <a:lnTo>
                  <a:pt x="82601" y="198239"/>
                </a:lnTo>
                <a:cubicBezTo>
                  <a:pt x="69668" y="198239"/>
                  <a:pt x="61754" y="184010"/>
                  <a:pt x="68555" y="173025"/>
                </a:cubicBezTo>
                <a:lnTo>
                  <a:pt x="99877" y="122426"/>
                </a:lnTo>
                <a:cubicBezTo>
                  <a:pt x="96083" y="121596"/>
                  <a:pt x="92148" y="121146"/>
                  <a:pt x="88108" y="121146"/>
                </a:cubicBezTo>
                <a:close/>
                <a:moveTo>
                  <a:pt x="128546" y="138886"/>
                </a:moveTo>
                <a:lnTo>
                  <a:pt x="112257" y="165200"/>
                </a:lnTo>
                <a:lnTo>
                  <a:pt x="142066" y="165200"/>
                </a:lnTo>
                <a:cubicBezTo>
                  <a:pt x="140022" y="155172"/>
                  <a:pt x="135241" y="146133"/>
                  <a:pt x="128546" y="138886"/>
                </a:cubicBezTo>
                <a:close/>
                <a:moveTo>
                  <a:pt x="352400" y="121147"/>
                </a:moveTo>
                <a:cubicBezTo>
                  <a:pt x="348575" y="121147"/>
                  <a:pt x="342463" y="121917"/>
                  <a:pt x="338757" y="122866"/>
                </a:cubicBezTo>
                <a:lnTo>
                  <a:pt x="369367" y="172180"/>
                </a:lnTo>
                <a:cubicBezTo>
                  <a:pt x="372575" y="177348"/>
                  <a:pt x="370985" y="184137"/>
                  <a:pt x="365817" y="187345"/>
                </a:cubicBezTo>
                <a:lnTo>
                  <a:pt x="356460" y="193153"/>
                </a:lnTo>
                <a:cubicBezTo>
                  <a:pt x="351292" y="196360"/>
                  <a:pt x="344503" y="194772"/>
                  <a:pt x="341295" y="189604"/>
                </a:cubicBezTo>
                <a:lnTo>
                  <a:pt x="310711" y="140329"/>
                </a:lnTo>
                <a:cubicBezTo>
                  <a:pt x="301967" y="150478"/>
                  <a:pt x="296842" y="163830"/>
                  <a:pt x="297401" y="178368"/>
                </a:cubicBezTo>
                <a:cubicBezTo>
                  <a:pt x="298487" y="206633"/>
                  <a:pt x="321212" y="229710"/>
                  <a:pt x="349458" y="231201"/>
                </a:cubicBezTo>
                <a:cubicBezTo>
                  <a:pt x="381163" y="232874"/>
                  <a:pt x="407492" y="207560"/>
                  <a:pt x="407493" y="176214"/>
                </a:cubicBezTo>
                <a:cubicBezTo>
                  <a:pt x="407493" y="145850"/>
                  <a:pt x="382790" y="121147"/>
                  <a:pt x="352426" y="121147"/>
                </a:cubicBezTo>
                <a:lnTo>
                  <a:pt x="352400" y="1211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B1D6214C-872D-6A46-B74E-235B202AF3BA}"/>
              </a:ext>
            </a:extLst>
          </p:cNvPr>
          <p:cNvSpPr txBox="1"/>
          <p:nvPr/>
        </p:nvSpPr>
        <p:spPr>
          <a:xfrm>
            <a:off x="10243479" y="2211978"/>
            <a:ext cx="176213" cy="352425"/>
          </a:xfrm>
          <a:custGeom>
            <a:avLst/>
            <a:gdLst>
              <a:gd name="connsiteX0" fmla="*/ 88106 w 176213"/>
              <a:gd name="connsiteY0" fmla="*/ 44053 h 352425"/>
              <a:gd name="connsiteX1" fmla="*/ 110133 w 176213"/>
              <a:gd name="connsiteY1" fmla="*/ 66080 h 352425"/>
              <a:gd name="connsiteX2" fmla="*/ 110133 w 176213"/>
              <a:gd name="connsiteY2" fmla="*/ 226174 h 352425"/>
              <a:gd name="connsiteX3" fmla="*/ 132159 w 176213"/>
              <a:gd name="connsiteY3" fmla="*/ 264319 h 352425"/>
              <a:gd name="connsiteX4" fmla="*/ 88106 w 176213"/>
              <a:gd name="connsiteY4" fmla="*/ 308372 h 352425"/>
              <a:gd name="connsiteX5" fmla="*/ 44053 w 176213"/>
              <a:gd name="connsiteY5" fmla="*/ 264319 h 352425"/>
              <a:gd name="connsiteX6" fmla="*/ 66080 w 176213"/>
              <a:gd name="connsiteY6" fmla="*/ 226174 h 352425"/>
              <a:gd name="connsiteX7" fmla="*/ 66080 w 176213"/>
              <a:gd name="connsiteY7" fmla="*/ 66080 h 352425"/>
              <a:gd name="connsiteX8" fmla="*/ 88106 w 176213"/>
              <a:gd name="connsiteY8" fmla="*/ 44053 h 352425"/>
              <a:gd name="connsiteX9" fmla="*/ 88106 w 176213"/>
              <a:gd name="connsiteY9" fmla="*/ 33040 h 352425"/>
              <a:gd name="connsiteX10" fmla="*/ 55066 w 176213"/>
              <a:gd name="connsiteY10" fmla="*/ 66080 h 352425"/>
              <a:gd name="connsiteX11" fmla="*/ 55066 w 176213"/>
              <a:gd name="connsiteY11" fmla="*/ 218544 h 352425"/>
              <a:gd name="connsiteX12" fmla="*/ 33041 w 176213"/>
              <a:gd name="connsiteY12" fmla="*/ 264029 h 352425"/>
              <a:gd name="connsiteX13" fmla="*/ 87710 w 176213"/>
              <a:gd name="connsiteY13" fmla="*/ 319384 h 352425"/>
              <a:gd name="connsiteX14" fmla="*/ 88106 w 176213"/>
              <a:gd name="connsiteY14" fmla="*/ 319385 h 352425"/>
              <a:gd name="connsiteX15" fmla="*/ 143173 w 176213"/>
              <a:gd name="connsiteY15" fmla="*/ 264319 h 352425"/>
              <a:gd name="connsiteX16" fmla="*/ 121146 w 176213"/>
              <a:gd name="connsiteY16" fmla="*/ 218544 h 352425"/>
              <a:gd name="connsiteX17" fmla="*/ 121146 w 176213"/>
              <a:gd name="connsiteY17" fmla="*/ 66080 h 352425"/>
              <a:gd name="connsiteX18" fmla="*/ 88106 w 176213"/>
              <a:gd name="connsiteY18" fmla="*/ 33040 h 352425"/>
              <a:gd name="connsiteX19" fmla="*/ 88106 w 176213"/>
              <a:gd name="connsiteY19" fmla="*/ 0 h 352425"/>
              <a:gd name="connsiteX20" fmla="*/ 154186 w 176213"/>
              <a:gd name="connsiteY20" fmla="*/ 66080 h 352425"/>
              <a:gd name="connsiteX21" fmla="*/ 154186 w 176213"/>
              <a:gd name="connsiteY21" fmla="*/ 206050 h 352425"/>
              <a:gd name="connsiteX22" fmla="*/ 176213 w 176213"/>
              <a:gd name="connsiteY22" fmla="*/ 264319 h 352425"/>
              <a:gd name="connsiteX23" fmla="*/ 88106 w 176213"/>
              <a:gd name="connsiteY23" fmla="*/ 352425 h 352425"/>
              <a:gd name="connsiteX24" fmla="*/ 87480 w 176213"/>
              <a:gd name="connsiteY24" fmla="*/ 352423 h 352425"/>
              <a:gd name="connsiteX25" fmla="*/ 1 w 176213"/>
              <a:gd name="connsiteY25" fmla="*/ 263860 h 352425"/>
              <a:gd name="connsiteX26" fmla="*/ 22027 w 176213"/>
              <a:gd name="connsiteY26" fmla="*/ 206050 h 352425"/>
              <a:gd name="connsiteX27" fmla="*/ 22027 w 176213"/>
              <a:gd name="connsiteY27" fmla="*/ 66080 h 352425"/>
              <a:gd name="connsiteX28" fmla="*/ 88106 w 176213"/>
              <a:gd name="connsiteY28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6213" h="352425">
                <a:moveTo>
                  <a:pt x="88106" y="44053"/>
                </a:moveTo>
                <a:cubicBezTo>
                  <a:pt x="100271" y="44053"/>
                  <a:pt x="110133" y="53915"/>
                  <a:pt x="110133" y="66080"/>
                </a:cubicBezTo>
                <a:lnTo>
                  <a:pt x="110133" y="226174"/>
                </a:lnTo>
                <a:cubicBezTo>
                  <a:pt x="123296" y="233793"/>
                  <a:pt x="132159" y="248016"/>
                  <a:pt x="132159" y="264319"/>
                </a:cubicBezTo>
                <a:cubicBezTo>
                  <a:pt x="132159" y="288649"/>
                  <a:pt x="112436" y="308372"/>
                  <a:pt x="88106" y="308372"/>
                </a:cubicBezTo>
                <a:cubicBezTo>
                  <a:pt x="63777" y="308372"/>
                  <a:pt x="44053" y="288649"/>
                  <a:pt x="44053" y="264319"/>
                </a:cubicBezTo>
                <a:cubicBezTo>
                  <a:pt x="44053" y="248016"/>
                  <a:pt x="52916" y="233793"/>
                  <a:pt x="66080" y="226174"/>
                </a:cubicBezTo>
                <a:lnTo>
                  <a:pt x="66080" y="66080"/>
                </a:lnTo>
                <a:cubicBezTo>
                  <a:pt x="66080" y="53915"/>
                  <a:pt x="75941" y="44053"/>
                  <a:pt x="88106" y="44053"/>
                </a:cubicBezTo>
                <a:close/>
                <a:moveTo>
                  <a:pt x="88106" y="33040"/>
                </a:moveTo>
                <a:cubicBezTo>
                  <a:pt x="69888" y="33040"/>
                  <a:pt x="55066" y="47862"/>
                  <a:pt x="55066" y="66080"/>
                </a:cubicBezTo>
                <a:lnTo>
                  <a:pt x="55066" y="218544"/>
                </a:lnTo>
                <a:cubicBezTo>
                  <a:pt x="46302" y="228475"/>
                  <a:pt x="33159" y="240639"/>
                  <a:pt x="33041" y="264029"/>
                </a:cubicBezTo>
                <a:cubicBezTo>
                  <a:pt x="32887" y="294230"/>
                  <a:pt x="57520" y="319175"/>
                  <a:pt x="87710" y="319384"/>
                </a:cubicBezTo>
                <a:lnTo>
                  <a:pt x="88106" y="319385"/>
                </a:lnTo>
                <a:cubicBezTo>
                  <a:pt x="118470" y="319385"/>
                  <a:pt x="143173" y="294683"/>
                  <a:pt x="143173" y="264319"/>
                </a:cubicBezTo>
                <a:cubicBezTo>
                  <a:pt x="143173" y="240683"/>
                  <a:pt x="129840" y="228395"/>
                  <a:pt x="121146" y="218544"/>
                </a:cubicBezTo>
                <a:lnTo>
                  <a:pt x="121146" y="66080"/>
                </a:lnTo>
                <a:cubicBezTo>
                  <a:pt x="121146" y="47862"/>
                  <a:pt x="106324" y="33040"/>
                  <a:pt x="88106" y="33040"/>
                </a:cubicBezTo>
                <a:close/>
                <a:moveTo>
                  <a:pt x="88106" y="0"/>
                </a:moveTo>
                <a:cubicBezTo>
                  <a:pt x="124601" y="0"/>
                  <a:pt x="154186" y="29586"/>
                  <a:pt x="154186" y="66080"/>
                </a:cubicBezTo>
                <a:lnTo>
                  <a:pt x="154186" y="206050"/>
                </a:lnTo>
                <a:cubicBezTo>
                  <a:pt x="167892" y="221581"/>
                  <a:pt x="176213" y="241977"/>
                  <a:pt x="176213" y="264319"/>
                </a:cubicBezTo>
                <a:cubicBezTo>
                  <a:pt x="176213" y="312981"/>
                  <a:pt x="136770" y="352425"/>
                  <a:pt x="88106" y="352425"/>
                </a:cubicBezTo>
                <a:cubicBezTo>
                  <a:pt x="87901" y="352425"/>
                  <a:pt x="87686" y="352425"/>
                  <a:pt x="87480" y="352423"/>
                </a:cubicBezTo>
                <a:cubicBezTo>
                  <a:pt x="39090" y="352087"/>
                  <a:pt x="-246" y="312251"/>
                  <a:pt x="1" y="263860"/>
                </a:cubicBezTo>
                <a:cubicBezTo>
                  <a:pt x="114" y="241698"/>
                  <a:pt x="8415" y="221474"/>
                  <a:pt x="22027" y="206050"/>
                </a:cubicBezTo>
                <a:lnTo>
                  <a:pt x="22027" y="66080"/>
                </a:lnTo>
                <a:cubicBezTo>
                  <a:pt x="22027" y="29586"/>
                  <a:pt x="51612" y="0"/>
                  <a:pt x="881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6CEE3AAA-6D57-1F45-ACD1-612FC09A60D0}"/>
              </a:ext>
            </a:extLst>
          </p:cNvPr>
          <p:cNvSpPr txBox="1"/>
          <p:nvPr/>
        </p:nvSpPr>
        <p:spPr>
          <a:xfrm>
            <a:off x="4157098" y="2234004"/>
            <a:ext cx="440530" cy="308372"/>
          </a:xfrm>
          <a:custGeom>
            <a:avLst/>
            <a:gdLst>
              <a:gd name="connsiteX0" fmla="*/ 368944 w 440530"/>
              <a:gd name="connsiteY0" fmla="*/ 44053 h 308372"/>
              <a:gd name="connsiteX1" fmla="*/ 401984 w 440530"/>
              <a:gd name="connsiteY1" fmla="*/ 44053 h 308372"/>
              <a:gd name="connsiteX2" fmla="*/ 418504 w 440530"/>
              <a:gd name="connsiteY2" fmla="*/ 60573 h 308372"/>
              <a:gd name="connsiteX3" fmla="*/ 418504 w 440530"/>
              <a:gd name="connsiteY3" fmla="*/ 132159 h 308372"/>
              <a:gd name="connsiteX4" fmla="*/ 435024 w 440530"/>
              <a:gd name="connsiteY4" fmla="*/ 132159 h 308372"/>
              <a:gd name="connsiteX5" fmla="*/ 440530 w 440530"/>
              <a:gd name="connsiteY5" fmla="*/ 137666 h 308372"/>
              <a:gd name="connsiteX6" fmla="*/ 440530 w 440530"/>
              <a:gd name="connsiteY6" fmla="*/ 170706 h 308372"/>
              <a:gd name="connsiteX7" fmla="*/ 435024 w 440530"/>
              <a:gd name="connsiteY7" fmla="*/ 176212 h 308372"/>
              <a:gd name="connsiteX8" fmla="*/ 418504 w 440530"/>
              <a:gd name="connsiteY8" fmla="*/ 176212 h 308372"/>
              <a:gd name="connsiteX9" fmla="*/ 418504 w 440530"/>
              <a:gd name="connsiteY9" fmla="*/ 247799 h 308372"/>
              <a:gd name="connsiteX10" fmla="*/ 401984 w 440530"/>
              <a:gd name="connsiteY10" fmla="*/ 264319 h 308372"/>
              <a:gd name="connsiteX11" fmla="*/ 368944 w 440530"/>
              <a:gd name="connsiteY11" fmla="*/ 264319 h 308372"/>
              <a:gd name="connsiteX12" fmla="*/ 352424 w 440530"/>
              <a:gd name="connsiteY12" fmla="*/ 247799 h 308372"/>
              <a:gd name="connsiteX13" fmla="*/ 352424 w 440530"/>
              <a:gd name="connsiteY13" fmla="*/ 60573 h 308372"/>
              <a:gd name="connsiteX14" fmla="*/ 368944 w 440530"/>
              <a:gd name="connsiteY14" fmla="*/ 44053 h 308372"/>
              <a:gd name="connsiteX15" fmla="*/ 38547 w 440530"/>
              <a:gd name="connsiteY15" fmla="*/ 44053 h 308372"/>
              <a:gd name="connsiteX16" fmla="*/ 71587 w 440530"/>
              <a:gd name="connsiteY16" fmla="*/ 44053 h 308372"/>
              <a:gd name="connsiteX17" fmla="*/ 88107 w 440530"/>
              <a:gd name="connsiteY17" fmla="*/ 60573 h 308372"/>
              <a:gd name="connsiteX18" fmla="*/ 88107 w 440530"/>
              <a:gd name="connsiteY18" fmla="*/ 247799 h 308372"/>
              <a:gd name="connsiteX19" fmla="*/ 71587 w 440530"/>
              <a:gd name="connsiteY19" fmla="*/ 264319 h 308372"/>
              <a:gd name="connsiteX20" fmla="*/ 38547 w 440530"/>
              <a:gd name="connsiteY20" fmla="*/ 264319 h 308372"/>
              <a:gd name="connsiteX21" fmla="*/ 22027 w 440530"/>
              <a:gd name="connsiteY21" fmla="*/ 247799 h 308372"/>
              <a:gd name="connsiteX22" fmla="*/ 22027 w 440530"/>
              <a:gd name="connsiteY22" fmla="*/ 176212 h 308372"/>
              <a:gd name="connsiteX23" fmla="*/ 5507 w 440530"/>
              <a:gd name="connsiteY23" fmla="*/ 176212 h 308372"/>
              <a:gd name="connsiteX24" fmla="*/ 0 w 440530"/>
              <a:gd name="connsiteY24" fmla="*/ 170706 h 308372"/>
              <a:gd name="connsiteX25" fmla="*/ 0 w 440530"/>
              <a:gd name="connsiteY25" fmla="*/ 137666 h 308372"/>
              <a:gd name="connsiteX26" fmla="*/ 5507 w 440530"/>
              <a:gd name="connsiteY26" fmla="*/ 132159 h 308372"/>
              <a:gd name="connsiteX27" fmla="*/ 22027 w 440530"/>
              <a:gd name="connsiteY27" fmla="*/ 132159 h 308372"/>
              <a:gd name="connsiteX28" fmla="*/ 22027 w 440530"/>
              <a:gd name="connsiteY28" fmla="*/ 60573 h 308372"/>
              <a:gd name="connsiteX29" fmla="*/ 38547 w 440530"/>
              <a:gd name="connsiteY29" fmla="*/ 44053 h 308372"/>
              <a:gd name="connsiteX30" fmla="*/ 126652 w 440530"/>
              <a:gd name="connsiteY30" fmla="*/ 0 h 308372"/>
              <a:gd name="connsiteX31" fmla="*/ 159692 w 440530"/>
              <a:gd name="connsiteY31" fmla="*/ 0 h 308372"/>
              <a:gd name="connsiteX32" fmla="*/ 176212 w 440530"/>
              <a:gd name="connsiteY32" fmla="*/ 16520 h 308372"/>
              <a:gd name="connsiteX33" fmla="*/ 176212 w 440530"/>
              <a:gd name="connsiteY33" fmla="*/ 132159 h 308372"/>
              <a:gd name="connsiteX34" fmla="*/ 264318 w 440530"/>
              <a:gd name="connsiteY34" fmla="*/ 132159 h 308372"/>
              <a:gd name="connsiteX35" fmla="*/ 264318 w 440530"/>
              <a:gd name="connsiteY35" fmla="*/ 16520 h 308372"/>
              <a:gd name="connsiteX36" fmla="*/ 280838 w 440530"/>
              <a:gd name="connsiteY36" fmla="*/ 0 h 308372"/>
              <a:gd name="connsiteX37" fmla="*/ 313878 w 440530"/>
              <a:gd name="connsiteY37" fmla="*/ 0 h 308372"/>
              <a:gd name="connsiteX38" fmla="*/ 330398 w 440530"/>
              <a:gd name="connsiteY38" fmla="*/ 16520 h 308372"/>
              <a:gd name="connsiteX39" fmla="*/ 330398 w 440530"/>
              <a:gd name="connsiteY39" fmla="*/ 291852 h 308372"/>
              <a:gd name="connsiteX40" fmla="*/ 313878 w 440530"/>
              <a:gd name="connsiteY40" fmla="*/ 308372 h 308372"/>
              <a:gd name="connsiteX41" fmla="*/ 280838 w 440530"/>
              <a:gd name="connsiteY41" fmla="*/ 308372 h 308372"/>
              <a:gd name="connsiteX42" fmla="*/ 264318 w 440530"/>
              <a:gd name="connsiteY42" fmla="*/ 291852 h 308372"/>
              <a:gd name="connsiteX43" fmla="*/ 264318 w 440530"/>
              <a:gd name="connsiteY43" fmla="*/ 176212 h 308372"/>
              <a:gd name="connsiteX44" fmla="*/ 176212 w 440530"/>
              <a:gd name="connsiteY44" fmla="*/ 176212 h 308372"/>
              <a:gd name="connsiteX45" fmla="*/ 176212 w 440530"/>
              <a:gd name="connsiteY45" fmla="*/ 291852 h 308372"/>
              <a:gd name="connsiteX46" fmla="*/ 159692 w 440530"/>
              <a:gd name="connsiteY46" fmla="*/ 308372 h 308372"/>
              <a:gd name="connsiteX47" fmla="*/ 126652 w 440530"/>
              <a:gd name="connsiteY47" fmla="*/ 308372 h 308372"/>
              <a:gd name="connsiteX48" fmla="*/ 110132 w 440530"/>
              <a:gd name="connsiteY48" fmla="*/ 291852 h 308372"/>
              <a:gd name="connsiteX49" fmla="*/ 110132 w 440530"/>
              <a:gd name="connsiteY49" fmla="*/ 16520 h 308372"/>
              <a:gd name="connsiteX50" fmla="*/ 126652 w 440530"/>
              <a:gd name="connsiteY50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40530" h="308372">
                <a:moveTo>
                  <a:pt x="368944" y="44053"/>
                </a:moveTo>
                <a:lnTo>
                  <a:pt x="401984" y="44053"/>
                </a:lnTo>
                <a:cubicBezTo>
                  <a:pt x="411139" y="44053"/>
                  <a:pt x="418504" y="51418"/>
                  <a:pt x="418504" y="60573"/>
                </a:cubicBezTo>
                <a:lnTo>
                  <a:pt x="418504" y="132159"/>
                </a:lnTo>
                <a:lnTo>
                  <a:pt x="435024" y="132159"/>
                </a:lnTo>
                <a:cubicBezTo>
                  <a:pt x="438053" y="132159"/>
                  <a:pt x="440530" y="134637"/>
                  <a:pt x="440530" y="137666"/>
                </a:cubicBezTo>
                <a:lnTo>
                  <a:pt x="440530" y="170706"/>
                </a:lnTo>
                <a:cubicBezTo>
                  <a:pt x="440530" y="173735"/>
                  <a:pt x="438053" y="176212"/>
                  <a:pt x="435024" y="176212"/>
                </a:cubicBezTo>
                <a:lnTo>
                  <a:pt x="418504" y="176212"/>
                </a:lnTo>
                <a:lnTo>
                  <a:pt x="418504" y="247799"/>
                </a:lnTo>
                <a:cubicBezTo>
                  <a:pt x="418504" y="256953"/>
                  <a:pt x="411139" y="264319"/>
                  <a:pt x="401984" y="264319"/>
                </a:cubicBezTo>
                <a:lnTo>
                  <a:pt x="368944" y="264319"/>
                </a:lnTo>
                <a:cubicBezTo>
                  <a:pt x="359789" y="264319"/>
                  <a:pt x="352424" y="256953"/>
                  <a:pt x="352424" y="247799"/>
                </a:cubicBezTo>
                <a:lnTo>
                  <a:pt x="352424" y="60573"/>
                </a:lnTo>
                <a:cubicBezTo>
                  <a:pt x="352424" y="51418"/>
                  <a:pt x="359789" y="44053"/>
                  <a:pt x="368944" y="44053"/>
                </a:cubicBezTo>
                <a:close/>
                <a:moveTo>
                  <a:pt x="38547" y="44053"/>
                </a:moveTo>
                <a:lnTo>
                  <a:pt x="71587" y="44053"/>
                </a:lnTo>
                <a:cubicBezTo>
                  <a:pt x="80741" y="44053"/>
                  <a:pt x="88107" y="51418"/>
                  <a:pt x="88107" y="60573"/>
                </a:cubicBezTo>
                <a:lnTo>
                  <a:pt x="88107" y="247799"/>
                </a:lnTo>
                <a:cubicBezTo>
                  <a:pt x="88107" y="256953"/>
                  <a:pt x="80741" y="264319"/>
                  <a:pt x="71587" y="264319"/>
                </a:cubicBezTo>
                <a:lnTo>
                  <a:pt x="38547" y="264319"/>
                </a:lnTo>
                <a:cubicBezTo>
                  <a:pt x="29392" y="264319"/>
                  <a:pt x="22027" y="256953"/>
                  <a:pt x="22027" y="247799"/>
                </a:cubicBezTo>
                <a:lnTo>
                  <a:pt x="22027" y="176212"/>
                </a:lnTo>
                <a:lnTo>
                  <a:pt x="5507" y="176212"/>
                </a:lnTo>
                <a:cubicBezTo>
                  <a:pt x="2478" y="176212"/>
                  <a:pt x="0" y="173735"/>
                  <a:pt x="0" y="170706"/>
                </a:cubicBezTo>
                <a:lnTo>
                  <a:pt x="0" y="137666"/>
                </a:lnTo>
                <a:cubicBezTo>
                  <a:pt x="0" y="134637"/>
                  <a:pt x="2478" y="132159"/>
                  <a:pt x="5507" y="132159"/>
                </a:cubicBezTo>
                <a:lnTo>
                  <a:pt x="22027" y="132159"/>
                </a:lnTo>
                <a:lnTo>
                  <a:pt x="22027" y="60573"/>
                </a:lnTo>
                <a:cubicBezTo>
                  <a:pt x="22027" y="51418"/>
                  <a:pt x="29392" y="44053"/>
                  <a:pt x="38547" y="44053"/>
                </a:cubicBezTo>
                <a:close/>
                <a:moveTo>
                  <a:pt x="126652" y="0"/>
                </a:moveTo>
                <a:lnTo>
                  <a:pt x="159692" y="0"/>
                </a:lnTo>
                <a:cubicBezTo>
                  <a:pt x="168846" y="0"/>
                  <a:pt x="176212" y="7365"/>
                  <a:pt x="176212" y="16520"/>
                </a:cubicBezTo>
                <a:lnTo>
                  <a:pt x="176212" y="132159"/>
                </a:lnTo>
                <a:lnTo>
                  <a:pt x="264318" y="132159"/>
                </a:lnTo>
                <a:lnTo>
                  <a:pt x="264318" y="16520"/>
                </a:lnTo>
                <a:cubicBezTo>
                  <a:pt x="264318" y="7365"/>
                  <a:pt x="271683" y="0"/>
                  <a:pt x="280838" y="0"/>
                </a:cubicBezTo>
                <a:lnTo>
                  <a:pt x="313878" y="0"/>
                </a:lnTo>
                <a:cubicBezTo>
                  <a:pt x="323032" y="0"/>
                  <a:pt x="330398" y="7365"/>
                  <a:pt x="330398" y="16520"/>
                </a:cubicBezTo>
                <a:lnTo>
                  <a:pt x="330398" y="291852"/>
                </a:lnTo>
                <a:cubicBezTo>
                  <a:pt x="330398" y="301006"/>
                  <a:pt x="323032" y="308372"/>
                  <a:pt x="313878" y="308372"/>
                </a:cubicBezTo>
                <a:lnTo>
                  <a:pt x="280838" y="308372"/>
                </a:lnTo>
                <a:cubicBezTo>
                  <a:pt x="271683" y="308372"/>
                  <a:pt x="264318" y="301006"/>
                  <a:pt x="264318" y="291852"/>
                </a:cubicBezTo>
                <a:lnTo>
                  <a:pt x="264318" y="176212"/>
                </a:lnTo>
                <a:lnTo>
                  <a:pt x="176212" y="176212"/>
                </a:lnTo>
                <a:lnTo>
                  <a:pt x="176212" y="291852"/>
                </a:lnTo>
                <a:cubicBezTo>
                  <a:pt x="176212" y="301006"/>
                  <a:pt x="168846" y="308372"/>
                  <a:pt x="159692" y="308372"/>
                </a:cubicBezTo>
                <a:lnTo>
                  <a:pt x="126652" y="308372"/>
                </a:lnTo>
                <a:cubicBezTo>
                  <a:pt x="117497" y="308372"/>
                  <a:pt x="110132" y="301006"/>
                  <a:pt x="110132" y="291852"/>
                </a:cubicBezTo>
                <a:lnTo>
                  <a:pt x="110132" y="16520"/>
                </a:lnTo>
                <a:cubicBezTo>
                  <a:pt x="110132" y="7365"/>
                  <a:pt x="117497" y="0"/>
                  <a:pt x="1266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59365828-0829-654F-BC4F-49CFB289EA94}"/>
              </a:ext>
            </a:extLst>
          </p:cNvPr>
          <p:cNvSpPr txBox="1"/>
          <p:nvPr/>
        </p:nvSpPr>
        <p:spPr>
          <a:xfrm>
            <a:off x="10994824" y="2211977"/>
            <a:ext cx="352425" cy="352426"/>
          </a:xfrm>
          <a:custGeom>
            <a:avLst/>
            <a:gdLst>
              <a:gd name="connsiteX0" fmla="*/ 99120 w 352425"/>
              <a:gd name="connsiteY0" fmla="*/ 66080 h 352426"/>
              <a:gd name="connsiteX1" fmla="*/ 110133 w 352425"/>
              <a:gd name="connsiteY1" fmla="*/ 77093 h 352426"/>
              <a:gd name="connsiteX2" fmla="*/ 110133 w 352425"/>
              <a:gd name="connsiteY2" fmla="*/ 222262 h 352426"/>
              <a:gd name="connsiteX3" fmla="*/ 132159 w 352425"/>
              <a:gd name="connsiteY3" fmla="*/ 253306 h 352426"/>
              <a:gd name="connsiteX4" fmla="*/ 99120 w 352425"/>
              <a:gd name="connsiteY4" fmla="*/ 286346 h 352426"/>
              <a:gd name="connsiteX5" fmla="*/ 66080 w 352425"/>
              <a:gd name="connsiteY5" fmla="*/ 253306 h 352426"/>
              <a:gd name="connsiteX6" fmla="*/ 88106 w 352425"/>
              <a:gd name="connsiteY6" fmla="*/ 222262 h 352426"/>
              <a:gd name="connsiteX7" fmla="*/ 88106 w 352425"/>
              <a:gd name="connsiteY7" fmla="*/ 77093 h 352426"/>
              <a:gd name="connsiteX8" fmla="*/ 99120 w 352425"/>
              <a:gd name="connsiteY8" fmla="*/ 66080 h 352426"/>
              <a:gd name="connsiteX9" fmla="*/ 99120 w 352425"/>
              <a:gd name="connsiteY9" fmla="*/ 44054 h 352426"/>
              <a:gd name="connsiteX10" fmla="*/ 66080 w 352425"/>
              <a:gd name="connsiteY10" fmla="*/ 77094 h 352426"/>
              <a:gd name="connsiteX11" fmla="*/ 66080 w 352425"/>
              <a:gd name="connsiteY11" fmla="*/ 209391 h 352426"/>
              <a:gd name="connsiteX12" fmla="*/ 44053 w 352425"/>
              <a:gd name="connsiteY12" fmla="*/ 253307 h 352426"/>
              <a:gd name="connsiteX13" fmla="*/ 99120 w 352425"/>
              <a:gd name="connsiteY13" fmla="*/ 308373 h 352426"/>
              <a:gd name="connsiteX14" fmla="*/ 154186 w 352425"/>
              <a:gd name="connsiteY14" fmla="*/ 253307 h 352426"/>
              <a:gd name="connsiteX15" fmla="*/ 132159 w 352425"/>
              <a:gd name="connsiteY15" fmla="*/ 209391 h 352426"/>
              <a:gd name="connsiteX16" fmla="*/ 132159 w 352425"/>
              <a:gd name="connsiteY16" fmla="*/ 77094 h 352426"/>
              <a:gd name="connsiteX17" fmla="*/ 99120 w 352425"/>
              <a:gd name="connsiteY17" fmla="*/ 44054 h 352426"/>
              <a:gd name="connsiteX18" fmla="*/ 286345 w 352425"/>
              <a:gd name="connsiteY18" fmla="*/ 44053 h 352426"/>
              <a:gd name="connsiteX19" fmla="*/ 264319 w 352425"/>
              <a:gd name="connsiteY19" fmla="*/ 66080 h 352426"/>
              <a:gd name="connsiteX20" fmla="*/ 286345 w 352425"/>
              <a:gd name="connsiteY20" fmla="*/ 88107 h 352426"/>
              <a:gd name="connsiteX21" fmla="*/ 308372 w 352425"/>
              <a:gd name="connsiteY21" fmla="*/ 66080 h 352426"/>
              <a:gd name="connsiteX22" fmla="*/ 286345 w 352425"/>
              <a:gd name="connsiteY22" fmla="*/ 44053 h 352426"/>
              <a:gd name="connsiteX23" fmla="*/ 99120 w 352425"/>
              <a:gd name="connsiteY23" fmla="*/ 1 h 352426"/>
              <a:gd name="connsiteX24" fmla="*/ 176213 w 352425"/>
              <a:gd name="connsiteY24" fmla="*/ 77094 h 352426"/>
              <a:gd name="connsiteX25" fmla="*/ 176213 w 352425"/>
              <a:gd name="connsiteY25" fmla="*/ 191701 h 352426"/>
              <a:gd name="connsiteX26" fmla="*/ 198239 w 352425"/>
              <a:gd name="connsiteY26" fmla="*/ 253307 h 352426"/>
              <a:gd name="connsiteX27" fmla="*/ 99120 w 352425"/>
              <a:gd name="connsiteY27" fmla="*/ 352426 h 352426"/>
              <a:gd name="connsiteX28" fmla="*/ 0 w 352425"/>
              <a:gd name="connsiteY28" fmla="*/ 253307 h 352426"/>
              <a:gd name="connsiteX29" fmla="*/ 22027 w 352425"/>
              <a:gd name="connsiteY29" fmla="*/ 191701 h 352426"/>
              <a:gd name="connsiteX30" fmla="*/ 22027 w 352425"/>
              <a:gd name="connsiteY30" fmla="*/ 77094 h 352426"/>
              <a:gd name="connsiteX31" fmla="*/ 99120 w 352425"/>
              <a:gd name="connsiteY31" fmla="*/ 1 h 352426"/>
              <a:gd name="connsiteX32" fmla="*/ 286345 w 352425"/>
              <a:gd name="connsiteY32" fmla="*/ 0 h 352426"/>
              <a:gd name="connsiteX33" fmla="*/ 352425 w 352425"/>
              <a:gd name="connsiteY33" fmla="*/ 66080 h 352426"/>
              <a:gd name="connsiteX34" fmla="*/ 286345 w 352425"/>
              <a:gd name="connsiteY34" fmla="*/ 132160 h 352426"/>
              <a:gd name="connsiteX35" fmla="*/ 220266 w 352425"/>
              <a:gd name="connsiteY35" fmla="*/ 66080 h 352426"/>
              <a:gd name="connsiteX36" fmla="*/ 286345 w 352425"/>
              <a:gd name="connsiteY36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52425" h="352426">
                <a:moveTo>
                  <a:pt x="99120" y="66080"/>
                </a:moveTo>
                <a:cubicBezTo>
                  <a:pt x="105177" y="66080"/>
                  <a:pt x="110133" y="71036"/>
                  <a:pt x="110133" y="77093"/>
                </a:cubicBezTo>
                <a:lnTo>
                  <a:pt x="110133" y="222262"/>
                </a:lnTo>
                <a:cubicBezTo>
                  <a:pt x="122935" y="226805"/>
                  <a:pt x="132159" y="238919"/>
                  <a:pt x="132159" y="253306"/>
                </a:cubicBezTo>
                <a:cubicBezTo>
                  <a:pt x="132159" y="271546"/>
                  <a:pt x="117360" y="286346"/>
                  <a:pt x="99120" y="286346"/>
                </a:cubicBezTo>
                <a:cubicBezTo>
                  <a:pt x="80879" y="286346"/>
                  <a:pt x="66080" y="271546"/>
                  <a:pt x="66080" y="253306"/>
                </a:cubicBezTo>
                <a:cubicBezTo>
                  <a:pt x="66080" y="238919"/>
                  <a:pt x="75304" y="226805"/>
                  <a:pt x="88106" y="222262"/>
                </a:cubicBezTo>
                <a:lnTo>
                  <a:pt x="88106" y="77093"/>
                </a:lnTo>
                <a:cubicBezTo>
                  <a:pt x="88106" y="71036"/>
                  <a:pt x="93062" y="66080"/>
                  <a:pt x="99120" y="66080"/>
                </a:cubicBezTo>
                <a:close/>
                <a:moveTo>
                  <a:pt x="99120" y="44054"/>
                </a:moveTo>
                <a:cubicBezTo>
                  <a:pt x="80879" y="44054"/>
                  <a:pt x="66080" y="58853"/>
                  <a:pt x="66080" y="77094"/>
                </a:cubicBezTo>
                <a:lnTo>
                  <a:pt x="66080" y="209391"/>
                </a:lnTo>
                <a:cubicBezTo>
                  <a:pt x="52451" y="219647"/>
                  <a:pt x="44053" y="235754"/>
                  <a:pt x="44053" y="253307"/>
                </a:cubicBezTo>
                <a:cubicBezTo>
                  <a:pt x="44053" y="283662"/>
                  <a:pt x="68764" y="308373"/>
                  <a:pt x="99120" y="308373"/>
                </a:cubicBezTo>
                <a:cubicBezTo>
                  <a:pt x="129475" y="308373"/>
                  <a:pt x="154186" y="283662"/>
                  <a:pt x="154186" y="253307"/>
                </a:cubicBezTo>
                <a:cubicBezTo>
                  <a:pt x="154186" y="235754"/>
                  <a:pt x="145788" y="219579"/>
                  <a:pt x="132159" y="209391"/>
                </a:cubicBezTo>
                <a:lnTo>
                  <a:pt x="132159" y="77094"/>
                </a:lnTo>
                <a:cubicBezTo>
                  <a:pt x="132159" y="58853"/>
                  <a:pt x="117360" y="44054"/>
                  <a:pt x="99120" y="44054"/>
                </a:cubicBezTo>
                <a:close/>
                <a:moveTo>
                  <a:pt x="286345" y="44053"/>
                </a:moveTo>
                <a:cubicBezTo>
                  <a:pt x="274162" y="44053"/>
                  <a:pt x="264319" y="53896"/>
                  <a:pt x="264319" y="66080"/>
                </a:cubicBezTo>
                <a:cubicBezTo>
                  <a:pt x="264319" y="78264"/>
                  <a:pt x="274162" y="88107"/>
                  <a:pt x="286345" y="88107"/>
                </a:cubicBezTo>
                <a:cubicBezTo>
                  <a:pt x="298529" y="88107"/>
                  <a:pt x="308372" y="78264"/>
                  <a:pt x="308372" y="66080"/>
                </a:cubicBezTo>
                <a:cubicBezTo>
                  <a:pt x="308372" y="53896"/>
                  <a:pt x="298529" y="44053"/>
                  <a:pt x="286345" y="44053"/>
                </a:cubicBezTo>
                <a:close/>
                <a:moveTo>
                  <a:pt x="99120" y="1"/>
                </a:moveTo>
                <a:cubicBezTo>
                  <a:pt x="141727" y="1"/>
                  <a:pt x="176213" y="34486"/>
                  <a:pt x="176213" y="77094"/>
                </a:cubicBezTo>
                <a:lnTo>
                  <a:pt x="176213" y="191701"/>
                </a:lnTo>
                <a:cubicBezTo>
                  <a:pt x="189773" y="208634"/>
                  <a:pt x="198239" y="229904"/>
                  <a:pt x="198239" y="253307"/>
                </a:cubicBezTo>
                <a:cubicBezTo>
                  <a:pt x="198239" y="308029"/>
                  <a:pt x="153842" y="352426"/>
                  <a:pt x="99120" y="352426"/>
                </a:cubicBezTo>
                <a:cubicBezTo>
                  <a:pt x="44397" y="352426"/>
                  <a:pt x="0" y="308029"/>
                  <a:pt x="0" y="253307"/>
                </a:cubicBezTo>
                <a:cubicBezTo>
                  <a:pt x="0" y="229904"/>
                  <a:pt x="8466" y="208703"/>
                  <a:pt x="22027" y="191701"/>
                </a:cubicBezTo>
                <a:lnTo>
                  <a:pt x="22027" y="77094"/>
                </a:lnTo>
                <a:cubicBezTo>
                  <a:pt x="22027" y="34486"/>
                  <a:pt x="56512" y="1"/>
                  <a:pt x="99120" y="1"/>
                </a:cubicBezTo>
                <a:close/>
                <a:moveTo>
                  <a:pt x="286345" y="0"/>
                </a:moveTo>
                <a:cubicBezTo>
                  <a:pt x="322758" y="0"/>
                  <a:pt x="352425" y="29667"/>
                  <a:pt x="352425" y="66080"/>
                </a:cubicBezTo>
                <a:cubicBezTo>
                  <a:pt x="352425" y="102493"/>
                  <a:pt x="322758" y="132160"/>
                  <a:pt x="286345" y="132160"/>
                </a:cubicBezTo>
                <a:cubicBezTo>
                  <a:pt x="249932" y="132160"/>
                  <a:pt x="220266" y="102493"/>
                  <a:pt x="220266" y="66080"/>
                </a:cubicBezTo>
                <a:cubicBezTo>
                  <a:pt x="220266" y="29667"/>
                  <a:pt x="249932" y="0"/>
                  <a:pt x="2863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0" name="TextBox 259">
            <a:extLst>
              <a:ext uri="{FF2B5EF4-FFF2-40B4-BE49-F238E27FC236}">
                <a16:creationId xmlns:a16="http://schemas.microsoft.com/office/drawing/2014/main" id="{C676E542-59EC-D14E-B86F-E2C74E948EB6}"/>
              </a:ext>
            </a:extLst>
          </p:cNvPr>
          <p:cNvSpPr txBox="1"/>
          <p:nvPr/>
        </p:nvSpPr>
        <p:spPr>
          <a:xfrm>
            <a:off x="784540" y="2211960"/>
            <a:ext cx="352457" cy="352390"/>
          </a:xfrm>
          <a:custGeom>
            <a:avLst/>
            <a:gdLst>
              <a:gd name="connsiteX0" fmla="*/ 183387 w 352457"/>
              <a:gd name="connsiteY0" fmla="*/ 75596 h 352390"/>
              <a:gd name="connsiteX1" fmla="*/ 276793 w 352457"/>
              <a:gd name="connsiteY1" fmla="*/ 169002 h 352390"/>
              <a:gd name="connsiteX2" fmla="*/ 151586 w 352457"/>
              <a:gd name="connsiteY2" fmla="*/ 294210 h 352390"/>
              <a:gd name="connsiteX3" fmla="*/ 106569 w 352457"/>
              <a:gd name="connsiteY3" fmla="*/ 310041 h 352390"/>
              <a:gd name="connsiteX4" fmla="*/ 62792 w 352457"/>
              <a:gd name="connsiteY4" fmla="*/ 305154 h 352390"/>
              <a:gd name="connsiteX5" fmla="*/ 17156 w 352457"/>
              <a:gd name="connsiteY5" fmla="*/ 350790 h 352390"/>
              <a:gd name="connsiteX6" fmla="*/ 9377 w 352457"/>
              <a:gd name="connsiteY6" fmla="*/ 350790 h 352390"/>
              <a:gd name="connsiteX7" fmla="*/ 1599 w 352457"/>
              <a:gd name="connsiteY7" fmla="*/ 343012 h 352390"/>
              <a:gd name="connsiteX8" fmla="*/ 1599 w 352457"/>
              <a:gd name="connsiteY8" fmla="*/ 335234 h 352390"/>
              <a:gd name="connsiteX9" fmla="*/ 47304 w 352457"/>
              <a:gd name="connsiteY9" fmla="*/ 289529 h 352390"/>
              <a:gd name="connsiteX10" fmla="*/ 42417 w 352457"/>
              <a:gd name="connsiteY10" fmla="*/ 245751 h 352390"/>
              <a:gd name="connsiteX11" fmla="*/ 58248 w 352457"/>
              <a:gd name="connsiteY11" fmla="*/ 200734 h 352390"/>
              <a:gd name="connsiteX12" fmla="*/ 76421 w 352457"/>
              <a:gd name="connsiteY12" fmla="*/ 182563 h 352390"/>
              <a:gd name="connsiteX13" fmla="*/ 114829 w 352457"/>
              <a:gd name="connsiteY13" fmla="*/ 221040 h 352390"/>
              <a:gd name="connsiteX14" fmla="*/ 122607 w 352457"/>
              <a:gd name="connsiteY14" fmla="*/ 221040 h 352390"/>
              <a:gd name="connsiteX15" fmla="*/ 130386 w 352457"/>
              <a:gd name="connsiteY15" fmla="*/ 213262 h 352390"/>
              <a:gd name="connsiteX16" fmla="*/ 130386 w 352457"/>
              <a:gd name="connsiteY16" fmla="*/ 205484 h 352390"/>
              <a:gd name="connsiteX17" fmla="*/ 91977 w 352457"/>
              <a:gd name="connsiteY17" fmla="*/ 167075 h 352390"/>
              <a:gd name="connsiteX18" fmla="*/ 123159 w 352457"/>
              <a:gd name="connsiteY18" fmla="*/ 135894 h 352390"/>
              <a:gd name="connsiteX19" fmla="*/ 161498 w 352457"/>
              <a:gd name="connsiteY19" fmla="*/ 174303 h 352390"/>
              <a:gd name="connsiteX20" fmla="*/ 169277 w 352457"/>
              <a:gd name="connsiteY20" fmla="*/ 174303 h 352390"/>
              <a:gd name="connsiteX21" fmla="*/ 177055 w 352457"/>
              <a:gd name="connsiteY21" fmla="*/ 166525 h 352390"/>
              <a:gd name="connsiteX22" fmla="*/ 177055 w 352457"/>
              <a:gd name="connsiteY22" fmla="*/ 158746 h 352390"/>
              <a:gd name="connsiteX23" fmla="*/ 138715 w 352457"/>
              <a:gd name="connsiteY23" fmla="*/ 120337 h 352390"/>
              <a:gd name="connsiteX24" fmla="*/ 292452 w 352457"/>
              <a:gd name="connsiteY24" fmla="*/ 0 h 352390"/>
              <a:gd name="connsiteX25" fmla="*/ 296341 w 352457"/>
              <a:gd name="connsiteY25" fmla="*/ 1600 h 352390"/>
              <a:gd name="connsiteX26" fmla="*/ 350857 w 352457"/>
              <a:gd name="connsiteY26" fmla="*/ 56116 h 352390"/>
              <a:gd name="connsiteX27" fmla="*/ 350857 w 352457"/>
              <a:gd name="connsiteY27" fmla="*/ 63963 h 352390"/>
              <a:gd name="connsiteX28" fmla="*/ 343079 w 352457"/>
              <a:gd name="connsiteY28" fmla="*/ 71741 h 352390"/>
              <a:gd name="connsiteX29" fmla="*/ 335300 w 352457"/>
              <a:gd name="connsiteY29" fmla="*/ 71741 h 352390"/>
              <a:gd name="connsiteX30" fmla="*/ 315821 w 352457"/>
              <a:gd name="connsiteY30" fmla="*/ 52262 h 352390"/>
              <a:gd name="connsiteX31" fmla="*/ 284640 w 352457"/>
              <a:gd name="connsiteY31" fmla="*/ 83443 h 352390"/>
              <a:gd name="connsiteX32" fmla="*/ 335232 w 352457"/>
              <a:gd name="connsiteY32" fmla="*/ 134035 h 352390"/>
              <a:gd name="connsiteX33" fmla="*/ 335232 w 352457"/>
              <a:gd name="connsiteY33" fmla="*/ 141813 h 352390"/>
              <a:gd name="connsiteX34" fmla="*/ 311897 w 352457"/>
              <a:gd name="connsiteY34" fmla="*/ 165216 h 352390"/>
              <a:gd name="connsiteX35" fmla="*/ 304119 w 352457"/>
              <a:gd name="connsiteY35" fmla="*/ 165216 h 352390"/>
              <a:gd name="connsiteX36" fmla="*/ 292418 w 352457"/>
              <a:gd name="connsiteY36" fmla="*/ 153515 h 352390"/>
              <a:gd name="connsiteX37" fmla="*/ 199011 w 352457"/>
              <a:gd name="connsiteY37" fmla="*/ 59971 h 352390"/>
              <a:gd name="connsiteX38" fmla="*/ 187309 w 352457"/>
              <a:gd name="connsiteY38" fmla="*/ 48269 h 352390"/>
              <a:gd name="connsiteX39" fmla="*/ 187309 w 352457"/>
              <a:gd name="connsiteY39" fmla="*/ 40491 h 352390"/>
              <a:gd name="connsiteX40" fmla="*/ 210644 w 352457"/>
              <a:gd name="connsiteY40" fmla="*/ 17157 h 352390"/>
              <a:gd name="connsiteX41" fmla="*/ 218422 w 352457"/>
              <a:gd name="connsiteY41" fmla="*/ 17157 h 352390"/>
              <a:gd name="connsiteX42" fmla="*/ 230124 w 352457"/>
              <a:gd name="connsiteY42" fmla="*/ 28859 h 352390"/>
              <a:gd name="connsiteX43" fmla="*/ 269084 w 352457"/>
              <a:gd name="connsiteY43" fmla="*/ 67818 h 352390"/>
              <a:gd name="connsiteX44" fmla="*/ 300265 w 352457"/>
              <a:gd name="connsiteY44" fmla="*/ 36637 h 352390"/>
              <a:gd name="connsiteX45" fmla="*/ 280785 w 352457"/>
              <a:gd name="connsiteY45" fmla="*/ 17157 h 352390"/>
              <a:gd name="connsiteX46" fmla="*/ 280785 w 352457"/>
              <a:gd name="connsiteY46" fmla="*/ 9378 h 352390"/>
              <a:gd name="connsiteX47" fmla="*/ 288563 w 352457"/>
              <a:gd name="connsiteY47" fmla="*/ 1600 h 352390"/>
              <a:gd name="connsiteX48" fmla="*/ 292452 w 352457"/>
              <a:gd name="connsiteY48" fmla="*/ 0 h 352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52457" h="352390">
                <a:moveTo>
                  <a:pt x="183387" y="75596"/>
                </a:moveTo>
                <a:lnTo>
                  <a:pt x="276793" y="169002"/>
                </a:lnTo>
                <a:lnTo>
                  <a:pt x="151586" y="294210"/>
                </a:lnTo>
                <a:cubicBezTo>
                  <a:pt x="139541" y="306324"/>
                  <a:pt x="123021" y="311831"/>
                  <a:pt x="106569" y="310041"/>
                </a:cubicBezTo>
                <a:lnTo>
                  <a:pt x="62792" y="305154"/>
                </a:lnTo>
                <a:lnTo>
                  <a:pt x="17156" y="350790"/>
                </a:lnTo>
                <a:cubicBezTo>
                  <a:pt x="15022" y="352924"/>
                  <a:pt x="11511" y="352924"/>
                  <a:pt x="9377" y="350790"/>
                </a:cubicBezTo>
                <a:lnTo>
                  <a:pt x="1599" y="343012"/>
                </a:lnTo>
                <a:cubicBezTo>
                  <a:pt x="-534" y="340878"/>
                  <a:pt x="-534" y="337368"/>
                  <a:pt x="1599" y="335234"/>
                </a:cubicBezTo>
                <a:lnTo>
                  <a:pt x="47304" y="289529"/>
                </a:lnTo>
                <a:lnTo>
                  <a:pt x="42417" y="245751"/>
                </a:lnTo>
                <a:cubicBezTo>
                  <a:pt x="40628" y="229025"/>
                  <a:pt x="46341" y="212643"/>
                  <a:pt x="58248" y="200734"/>
                </a:cubicBezTo>
                <a:lnTo>
                  <a:pt x="76421" y="182563"/>
                </a:lnTo>
                <a:lnTo>
                  <a:pt x="114829" y="221040"/>
                </a:lnTo>
                <a:cubicBezTo>
                  <a:pt x="116964" y="223174"/>
                  <a:pt x="120474" y="223174"/>
                  <a:pt x="122607" y="221040"/>
                </a:cubicBezTo>
                <a:lnTo>
                  <a:pt x="130386" y="213262"/>
                </a:lnTo>
                <a:cubicBezTo>
                  <a:pt x="132520" y="211128"/>
                  <a:pt x="132520" y="207617"/>
                  <a:pt x="130386" y="205484"/>
                </a:cubicBezTo>
                <a:lnTo>
                  <a:pt x="91977" y="167075"/>
                </a:lnTo>
                <a:lnTo>
                  <a:pt x="123159" y="135894"/>
                </a:lnTo>
                <a:lnTo>
                  <a:pt x="161498" y="174303"/>
                </a:lnTo>
                <a:cubicBezTo>
                  <a:pt x="163632" y="176436"/>
                  <a:pt x="167142" y="176436"/>
                  <a:pt x="169277" y="174303"/>
                </a:cubicBezTo>
                <a:lnTo>
                  <a:pt x="177055" y="166525"/>
                </a:lnTo>
                <a:cubicBezTo>
                  <a:pt x="179188" y="164390"/>
                  <a:pt x="179188" y="160880"/>
                  <a:pt x="177055" y="158746"/>
                </a:cubicBezTo>
                <a:lnTo>
                  <a:pt x="138715" y="120337"/>
                </a:lnTo>
                <a:close/>
                <a:moveTo>
                  <a:pt x="292452" y="0"/>
                </a:moveTo>
                <a:cubicBezTo>
                  <a:pt x="293863" y="0"/>
                  <a:pt x="295274" y="533"/>
                  <a:pt x="296341" y="1600"/>
                </a:cubicBezTo>
                <a:lnTo>
                  <a:pt x="350857" y="56116"/>
                </a:lnTo>
                <a:cubicBezTo>
                  <a:pt x="352991" y="58319"/>
                  <a:pt x="352991" y="61761"/>
                  <a:pt x="350857" y="63963"/>
                </a:cubicBezTo>
                <a:lnTo>
                  <a:pt x="343079" y="71741"/>
                </a:lnTo>
                <a:cubicBezTo>
                  <a:pt x="340945" y="73875"/>
                  <a:pt x="337435" y="73875"/>
                  <a:pt x="335300" y="71741"/>
                </a:cubicBezTo>
                <a:lnTo>
                  <a:pt x="315821" y="52262"/>
                </a:lnTo>
                <a:lnTo>
                  <a:pt x="284640" y="83443"/>
                </a:lnTo>
                <a:lnTo>
                  <a:pt x="335232" y="134035"/>
                </a:lnTo>
                <a:cubicBezTo>
                  <a:pt x="337365" y="136169"/>
                  <a:pt x="337365" y="139680"/>
                  <a:pt x="335232" y="141813"/>
                </a:cubicBezTo>
                <a:lnTo>
                  <a:pt x="311897" y="165216"/>
                </a:lnTo>
                <a:cubicBezTo>
                  <a:pt x="309764" y="167350"/>
                  <a:pt x="306253" y="167350"/>
                  <a:pt x="304119" y="165216"/>
                </a:cubicBezTo>
                <a:lnTo>
                  <a:pt x="292418" y="153515"/>
                </a:lnTo>
                <a:lnTo>
                  <a:pt x="199011" y="59971"/>
                </a:lnTo>
                <a:lnTo>
                  <a:pt x="187309" y="48269"/>
                </a:lnTo>
                <a:cubicBezTo>
                  <a:pt x="185176" y="46135"/>
                  <a:pt x="185176" y="42625"/>
                  <a:pt x="187309" y="40491"/>
                </a:cubicBezTo>
                <a:lnTo>
                  <a:pt x="210644" y="17157"/>
                </a:lnTo>
                <a:cubicBezTo>
                  <a:pt x="212778" y="15023"/>
                  <a:pt x="216288" y="15023"/>
                  <a:pt x="218422" y="17157"/>
                </a:cubicBezTo>
                <a:lnTo>
                  <a:pt x="230124" y="28859"/>
                </a:lnTo>
                <a:lnTo>
                  <a:pt x="269084" y="67818"/>
                </a:lnTo>
                <a:lnTo>
                  <a:pt x="300265" y="36637"/>
                </a:lnTo>
                <a:lnTo>
                  <a:pt x="280785" y="17157"/>
                </a:lnTo>
                <a:cubicBezTo>
                  <a:pt x="278651" y="15023"/>
                  <a:pt x="278651" y="11512"/>
                  <a:pt x="280785" y="9378"/>
                </a:cubicBezTo>
                <a:lnTo>
                  <a:pt x="288563" y="1600"/>
                </a:lnTo>
                <a:cubicBezTo>
                  <a:pt x="289630" y="533"/>
                  <a:pt x="291041" y="0"/>
                  <a:pt x="2924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8AE7F999-0533-0A40-9520-90E1CACF7E8A}"/>
              </a:ext>
            </a:extLst>
          </p:cNvPr>
          <p:cNvSpPr txBox="1"/>
          <p:nvPr/>
        </p:nvSpPr>
        <p:spPr>
          <a:xfrm>
            <a:off x="5910043" y="2211979"/>
            <a:ext cx="352424" cy="352423"/>
          </a:xfrm>
          <a:custGeom>
            <a:avLst/>
            <a:gdLst>
              <a:gd name="connsiteX0" fmla="*/ 76292 w 352424"/>
              <a:gd name="connsiteY0" fmla="*/ 118743 h 352423"/>
              <a:gd name="connsiteX1" fmla="*/ 82823 w 352424"/>
              <a:gd name="connsiteY1" fmla="*/ 164402 h 352423"/>
              <a:gd name="connsiteX2" fmla="*/ 44053 w 352424"/>
              <a:gd name="connsiteY2" fmla="*/ 231277 h 352423"/>
              <a:gd name="connsiteX3" fmla="*/ 121146 w 352424"/>
              <a:gd name="connsiteY3" fmla="*/ 308370 h 352423"/>
              <a:gd name="connsiteX4" fmla="*/ 197449 w 352424"/>
              <a:gd name="connsiteY4" fmla="*/ 242290 h 352423"/>
              <a:gd name="connsiteX5" fmla="*/ 214318 w 352424"/>
              <a:gd name="connsiteY5" fmla="*/ 242290 h 352423"/>
              <a:gd name="connsiteX6" fmla="*/ 232043 w 352424"/>
              <a:gd name="connsiteY6" fmla="*/ 280016 h 352423"/>
              <a:gd name="connsiteX7" fmla="*/ 121146 w 352424"/>
              <a:gd name="connsiteY7" fmla="*/ 352423 h 352423"/>
              <a:gd name="connsiteX8" fmla="*/ 0 w 352424"/>
              <a:gd name="connsiteY8" fmla="*/ 231277 h 352423"/>
              <a:gd name="connsiteX9" fmla="*/ 76292 w 352424"/>
              <a:gd name="connsiteY9" fmla="*/ 118743 h 352423"/>
              <a:gd name="connsiteX10" fmla="*/ 134259 w 352424"/>
              <a:gd name="connsiteY10" fmla="*/ 48 h 352423"/>
              <a:gd name="connsiteX11" fmla="*/ 176196 w 352424"/>
              <a:gd name="connsiteY11" fmla="*/ 42863 h 352423"/>
              <a:gd name="connsiteX12" fmla="*/ 138608 w 352424"/>
              <a:gd name="connsiteY12" fmla="*/ 87631 h 352423"/>
              <a:gd name="connsiteX13" fmla="*/ 141822 w 352424"/>
              <a:gd name="connsiteY13" fmla="*/ 110133 h 352423"/>
              <a:gd name="connsiteX14" fmla="*/ 231278 w 352424"/>
              <a:gd name="connsiteY14" fmla="*/ 110133 h 352423"/>
              <a:gd name="connsiteX15" fmla="*/ 242291 w 352424"/>
              <a:gd name="connsiteY15" fmla="*/ 121146 h 352423"/>
              <a:gd name="connsiteX16" fmla="*/ 242291 w 352424"/>
              <a:gd name="connsiteY16" fmla="*/ 143173 h 352423"/>
              <a:gd name="connsiteX17" fmla="*/ 231278 w 352424"/>
              <a:gd name="connsiteY17" fmla="*/ 154186 h 352423"/>
              <a:gd name="connsiteX18" fmla="*/ 148115 w 352424"/>
              <a:gd name="connsiteY18" fmla="*/ 154186 h 352423"/>
              <a:gd name="connsiteX19" fmla="*/ 151262 w 352424"/>
              <a:gd name="connsiteY19" fmla="*/ 176212 h 352423"/>
              <a:gd name="connsiteX20" fmla="*/ 242291 w 352424"/>
              <a:gd name="connsiteY20" fmla="*/ 176212 h 352423"/>
              <a:gd name="connsiteX21" fmla="*/ 262227 w 352424"/>
              <a:gd name="connsiteY21" fmla="*/ 188872 h 352423"/>
              <a:gd name="connsiteX22" fmla="*/ 301816 w 352424"/>
              <a:gd name="connsiteY22" fmla="*/ 273129 h 352423"/>
              <a:gd name="connsiteX23" fmla="*/ 326719 w 352424"/>
              <a:gd name="connsiteY23" fmla="*/ 260499 h 352423"/>
              <a:gd name="connsiteX24" fmla="*/ 341480 w 352424"/>
              <a:gd name="connsiteY24" fmla="*/ 265467 h 352423"/>
              <a:gd name="connsiteX25" fmla="*/ 351273 w 352424"/>
              <a:gd name="connsiteY25" fmla="*/ 285196 h 352423"/>
              <a:gd name="connsiteX26" fmla="*/ 346305 w 352424"/>
              <a:gd name="connsiteY26" fmla="*/ 299958 h 352423"/>
              <a:gd name="connsiteX27" fmla="*/ 301243 w 352424"/>
              <a:gd name="connsiteY27" fmla="*/ 322594 h 352423"/>
              <a:gd name="connsiteX28" fmla="*/ 271515 w 352424"/>
              <a:gd name="connsiteY28" fmla="*/ 312232 h 352423"/>
              <a:gd name="connsiteX29" fmla="*/ 228304 w 352424"/>
              <a:gd name="connsiteY29" fmla="*/ 220265 h 352423"/>
              <a:gd name="connsiteX30" fmla="*/ 132159 w 352424"/>
              <a:gd name="connsiteY30" fmla="*/ 220265 h 352423"/>
              <a:gd name="connsiteX31" fmla="*/ 110353 w 352424"/>
              <a:gd name="connsiteY31" fmla="*/ 201353 h 352423"/>
              <a:gd name="connsiteX32" fmla="*/ 88106 w 352424"/>
              <a:gd name="connsiteY32" fmla="*/ 44052 h 352423"/>
              <a:gd name="connsiteX33" fmla="*/ 134259 w 352424"/>
              <a:gd name="connsiteY33" fmla="*/ 48 h 352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2424" h="352423">
                <a:moveTo>
                  <a:pt x="76292" y="118743"/>
                </a:moveTo>
                <a:cubicBezTo>
                  <a:pt x="78112" y="131459"/>
                  <a:pt x="80268" y="146529"/>
                  <a:pt x="82823" y="164402"/>
                </a:cubicBezTo>
                <a:cubicBezTo>
                  <a:pt x="59675" y="177719"/>
                  <a:pt x="44053" y="202708"/>
                  <a:pt x="44053" y="231277"/>
                </a:cubicBezTo>
                <a:cubicBezTo>
                  <a:pt x="44053" y="273786"/>
                  <a:pt x="78637" y="308370"/>
                  <a:pt x="121146" y="308370"/>
                </a:cubicBezTo>
                <a:cubicBezTo>
                  <a:pt x="159916" y="308370"/>
                  <a:pt x="192089" y="279601"/>
                  <a:pt x="197449" y="242290"/>
                </a:cubicBezTo>
                <a:lnTo>
                  <a:pt x="214318" y="242290"/>
                </a:lnTo>
                <a:lnTo>
                  <a:pt x="232043" y="280016"/>
                </a:lnTo>
                <a:cubicBezTo>
                  <a:pt x="213249" y="322613"/>
                  <a:pt x="170617" y="352423"/>
                  <a:pt x="121146" y="352423"/>
                </a:cubicBezTo>
                <a:cubicBezTo>
                  <a:pt x="54346" y="352423"/>
                  <a:pt x="0" y="298077"/>
                  <a:pt x="0" y="231277"/>
                </a:cubicBezTo>
                <a:cubicBezTo>
                  <a:pt x="0" y="180315"/>
                  <a:pt x="31633" y="136607"/>
                  <a:pt x="76292" y="118743"/>
                </a:cubicBezTo>
                <a:close/>
                <a:moveTo>
                  <a:pt x="134259" y="48"/>
                </a:moveTo>
                <a:cubicBezTo>
                  <a:pt x="157161" y="1112"/>
                  <a:pt x="175592" y="19944"/>
                  <a:pt x="176196" y="42863"/>
                </a:cubicBezTo>
                <a:cubicBezTo>
                  <a:pt x="176793" y="65532"/>
                  <a:pt x="160260" y="84454"/>
                  <a:pt x="138608" y="87631"/>
                </a:cubicBezTo>
                <a:lnTo>
                  <a:pt x="141822" y="110133"/>
                </a:lnTo>
                <a:lnTo>
                  <a:pt x="231278" y="110133"/>
                </a:lnTo>
                <a:cubicBezTo>
                  <a:pt x="237361" y="110133"/>
                  <a:pt x="242291" y="115063"/>
                  <a:pt x="242291" y="121146"/>
                </a:cubicBezTo>
                <a:lnTo>
                  <a:pt x="242291" y="143173"/>
                </a:lnTo>
                <a:cubicBezTo>
                  <a:pt x="242291" y="149255"/>
                  <a:pt x="237361" y="154186"/>
                  <a:pt x="231278" y="154186"/>
                </a:cubicBezTo>
                <a:lnTo>
                  <a:pt x="148115" y="154186"/>
                </a:lnTo>
                <a:lnTo>
                  <a:pt x="151262" y="176212"/>
                </a:lnTo>
                <a:lnTo>
                  <a:pt x="242291" y="176212"/>
                </a:lnTo>
                <a:cubicBezTo>
                  <a:pt x="250012" y="176212"/>
                  <a:pt x="258944" y="181884"/>
                  <a:pt x="262227" y="188872"/>
                </a:cubicBezTo>
                <a:lnTo>
                  <a:pt x="301816" y="273129"/>
                </a:lnTo>
                <a:lnTo>
                  <a:pt x="326719" y="260499"/>
                </a:lnTo>
                <a:cubicBezTo>
                  <a:pt x="332167" y="257794"/>
                  <a:pt x="338776" y="260019"/>
                  <a:pt x="341480" y="265467"/>
                </a:cubicBezTo>
                <a:lnTo>
                  <a:pt x="351273" y="285196"/>
                </a:lnTo>
                <a:cubicBezTo>
                  <a:pt x="353978" y="290645"/>
                  <a:pt x="351753" y="297253"/>
                  <a:pt x="346305" y="299958"/>
                </a:cubicBezTo>
                <a:lnTo>
                  <a:pt x="301243" y="322594"/>
                </a:lnTo>
                <a:cubicBezTo>
                  <a:pt x="290196" y="328078"/>
                  <a:pt x="276769" y="323416"/>
                  <a:pt x="271515" y="312232"/>
                </a:cubicBezTo>
                <a:lnTo>
                  <a:pt x="228304" y="220265"/>
                </a:lnTo>
                <a:lnTo>
                  <a:pt x="132159" y="220265"/>
                </a:lnTo>
                <a:cubicBezTo>
                  <a:pt x="121197" y="220265"/>
                  <a:pt x="111904" y="212205"/>
                  <a:pt x="110353" y="201353"/>
                </a:cubicBezTo>
                <a:cubicBezTo>
                  <a:pt x="87027" y="38069"/>
                  <a:pt x="88367" y="48213"/>
                  <a:pt x="88106" y="44052"/>
                </a:cubicBezTo>
                <a:cubicBezTo>
                  <a:pt x="88106" y="19026"/>
                  <a:pt x="108975" y="-1126"/>
                  <a:pt x="134259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A70CEED-C8F2-A845-9EA8-FD014DD7A83A}"/>
              </a:ext>
            </a:extLst>
          </p:cNvPr>
          <p:cNvSpPr txBox="1"/>
          <p:nvPr/>
        </p:nvSpPr>
        <p:spPr>
          <a:xfrm>
            <a:off x="1644311" y="2217484"/>
            <a:ext cx="341411" cy="341412"/>
          </a:xfrm>
          <a:custGeom>
            <a:avLst/>
            <a:gdLst>
              <a:gd name="connsiteX0" fmla="*/ 170705 w 341411"/>
              <a:gd name="connsiteY0" fmla="*/ 116832 h 341412"/>
              <a:gd name="connsiteX1" fmla="*/ 224392 w 341411"/>
              <a:gd name="connsiteY1" fmla="*/ 155741 h 341412"/>
              <a:gd name="connsiteX2" fmla="*/ 204002 w 341411"/>
              <a:gd name="connsiteY2" fmla="*/ 218594 h 341412"/>
              <a:gd name="connsiteX3" fmla="*/ 137595 w 341411"/>
              <a:gd name="connsiteY3" fmla="*/ 218594 h 341412"/>
              <a:gd name="connsiteX4" fmla="*/ 117018 w 341411"/>
              <a:gd name="connsiteY4" fmla="*/ 155741 h 341412"/>
              <a:gd name="connsiteX5" fmla="*/ 212901 w 341411"/>
              <a:gd name="connsiteY5" fmla="*/ 39603 h 341412"/>
              <a:gd name="connsiteX6" fmla="*/ 222298 w 341411"/>
              <a:gd name="connsiteY6" fmla="*/ 61587 h 341412"/>
              <a:gd name="connsiteX7" fmla="*/ 170706 w 341411"/>
              <a:gd name="connsiteY7" fmla="*/ 90171 h 341412"/>
              <a:gd name="connsiteX8" fmla="*/ 119113 w 341411"/>
              <a:gd name="connsiteY8" fmla="*/ 61588 h 341412"/>
              <a:gd name="connsiteX9" fmla="*/ 128510 w 341411"/>
              <a:gd name="connsiteY9" fmla="*/ 39604 h 341412"/>
              <a:gd name="connsiteX10" fmla="*/ 59189 w 341411"/>
              <a:gd name="connsiteY10" fmla="*/ 89949 h 341412"/>
              <a:gd name="connsiteX11" fmla="*/ 82980 w 341411"/>
              <a:gd name="connsiteY11" fmla="*/ 87833 h 341412"/>
              <a:gd name="connsiteX12" fmla="*/ 94126 w 341411"/>
              <a:gd name="connsiteY12" fmla="*/ 145898 h 341412"/>
              <a:gd name="connsiteX13" fmla="*/ 50983 w 341411"/>
              <a:gd name="connsiteY13" fmla="*/ 186165 h 341412"/>
              <a:gd name="connsiteX14" fmla="*/ 33042 w 341411"/>
              <a:gd name="connsiteY14" fmla="*/ 170512 h 341412"/>
              <a:gd name="connsiteX15" fmla="*/ 33040 w 341411"/>
              <a:gd name="connsiteY15" fmla="*/ 170706 h 341412"/>
              <a:gd name="connsiteX16" fmla="*/ 59521 w 341411"/>
              <a:gd name="connsiteY16" fmla="*/ 251923 h 341412"/>
              <a:gd name="connsiteX17" fmla="*/ 64824 w 341411"/>
              <a:gd name="connsiteY17" fmla="*/ 228590 h 341412"/>
              <a:gd name="connsiteX18" fmla="*/ 123428 w 341411"/>
              <a:gd name="connsiteY18" fmla="*/ 235781 h 341412"/>
              <a:gd name="connsiteX19" fmla="*/ 148415 w 341411"/>
              <a:gd name="connsiteY19" fmla="*/ 289351 h 341412"/>
              <a:gd name="connsiteX20" fmla="*/ 127832 w 341411"/>
              <a:gd name="connsiteY20" fmla="*/ 301594 h 341412"/>
              <a:gd name="connsiteX21" fmla="*/ 213579 w 341411"/>
              <a:gd name="connsiteY21" fmla="*/ 301594 h 341412"/>
              <a:gd name="connsiteX22" fmla="*/ 192996 w 341411"/>
              <a:gd name="connsiteY22" fmla="*/ 289351 h 341412"/>
              <a:gd name="connsiteX23" fmla="*/ 217983 w 341411"/>
              <a:gd name="connsiteY23" fmla="*/ 235781 h 341412"/>
              <a:gd name="connsiteX24" fmla="*/ 276587 w 341411"/>
              <a:gd name="connsiteY24" fmla="*/ 228590 h 341412"/>
              <a:gd name="connsiteX25" fmla="*/ 281890 w 341411"/>
              <a:gd name="connsiteY25" fmla="*/ 251923 h 341412"/>
              <a:gd name="connsiteX26" fmla="*/ 308372 w 341411"/>
              <a:gd name="connsiteY26" fmla="*/ 170706 h 341412"/>
              <a:gd name="connsiteX27" fmla="*/ 308370 w 341411"/>
              <a:gd name="connsiteY27" fmla="*/ 170512 h 341412"/>
              <a:gd name="connsiteX28" fmla="*/ 290429 w 341411"/>
              <a:gd name="connsiteY28" fmla="*/ 186165 h 341412"/>
              <a:gd name="connsiteX29" fmla="*/ 247285 w 341411"/>
              <a:gd name="connsiteY29" fmla="*/ 145898 h 341412"/>
              <a:gd name="connsiteX30" fmla="*/ 258611 w 341411"/>
              <a:gd name="connsiteY30" fmla="*/ 87833 h 341412"/>
              <a:gd name="connsiteX31" fmla="*/ 282222 w 341411"/>
              <a:gd name="connsiteY31" fmla="*/ 89948 h 341412"/>
              <a:gd name="connsiteX32" fmla="*/ 212901 w 341411"/>
              <a:gd name="connsiteY32" fmla="*/ 39603 h 341412"/>
              <a:gd name="connsiteX33" fmla="*/ 170706 w 341411"/>
              <a:gd name="connsiteY33" fmla="*/ 0 h 341412"/>
              <a:gd name="connsiteX34" fmla="*/ 341411 w 341411"/>
              <a:gd name="connsiteY34" fmla="*/ 170706 h 341412"/>
              <a:gd name="connsiteX35" fmla="*/ 170706 w 341411"/>
              <a:gd name="connsiteY35" fmla="*/ 341412 h 341412"/>
              <a:gd name="connsiteX36" fmla="*/ 0 w 341411"/>
              <a:gd name="connsiteY36" fmla="*/ 170706 h 341412"/>
              <a:gd name="connsiteX37" fmla="*/ 170706 w 341411"/>
              <a:gd name="connsiteY37" fmla="*/ 0 h 34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41411" h="341412">
                <a:moveTo>
                  <a:pt x="170705" y="116832"/>
                </a:moveTo>
                <a:lnTo>
                  <a:pt x="224392" y="155741"/>
                </a:lnTo>
                <a:lnTo>
                  <a:pt x="204002" y="218594"/>
                </a:lnTo>
                <a:lnTo>
                  <a:pt x="137595" y="218594"/>
                </a:lnTo>
                <a:lnTo>
                  <a:pt x="117018" y="155741"/>
                </a:lnTo>
                <a:close/>
                <a:moveTo>
                  <a:pt x="212901" y="39603"/>
                </a:moveTo>
                <a:lnTo>
                  <a:pt x="222298" y="61587"/>
                </a:lnTo>
                <a:lnTo>
                  <a:pt x="170706" y="90171"/>
                </a:lnTo>
                <a:lnTo>
                  <a:pt x="119113" y="61588"/>
                </a:lnTo>
                <a:lnTo>
                  <a:pt x="128510" y="39604"/>
                </a:lnTo>
                <a:cubicBezTo>
                  <a:pt x="100542" y="48572"/>
                  <a:pt x="76348" y="66359"/>
                  <a:pt x="59189" y="89949"/>
                </a:cubicBezTo>
                <a:lnTo>
                  <a:pt x="82980" y="87833"/>
                </a:lnTo>
                <a:lnTo>
                  <a:pt x="94126" y="145898"/>
                </a:lnTo>
                <a:lnTo>
                  <a:pt x="50983" y="186165"/>
                </a:lnTo>
                <a:lnTo>
                  <a:pt x="33042" y="170512"/>
                </a:lnTo>
                <a:lnTo>
                  <a:pt x="33040" y="170706"/>
                </a:lnTo>
                <a:cubicBezTo>
                  <a:pt x="33040" y="200314"/>
                  <a:pt x="42331" y="228493"/>
                  <a:pt x="59521" y="251923"/>
                </a:cubicBezTo>
                <a:lnTo>
                  <a:pt x="64824" y="228590"/>
                </a:lnTo>
                <a:lnTo>
                  <a:pt x="123428" y="235781"/>
                </a:lnTo>
                <a:lnTo>
                  <a:pt x="148415" y="289351"/>
                </a:lnTo>
                <a:lnTo>
                  <a:pt x="127832" y="301594"/>
                </a:lnTo>
                <a:cubicBezTo>
                  <a:pt x="155505" y="310626"/>
                  <a:pt x="185852" y="310644"/>
                  <a:pt x="213579" y="301594"/>
                </a:cubicBezTo>
                <a:lnTo>
                  <a:pt x="192996" y="289351"/>
                </a:lnTo>
                <a:lnTo>
                  <a:pt x="217983" y="235781"/>
                </a:lnTo>
                <a:lnTo>
                  <a:pt x="276587" y="228590"/>
                </a:lnTo>
                <a:lnTo>
                  <a:pt x="281890" y="251923"/>
                </a:lnTo>
                <a:cubicBezTo>
                  <a:pt x="299081" y="228493"/>
                  <a:pt x="308372" y="200314"/>
                  <a:pt x="308372" y="170706"/>
                </a:cubicBezTo>
                <a:lnTo>
                  <a:pt x="308370" y="170512"/>
                </a:lnTo>
                <a:lnTo>
                  <a:pt x="290429" y="186165"/>
                </a:lnTo>
                <a:lnTo>
                  <a:pt x="247285" y="145898"/>
                </a:lnTo>
                <a:lnTo>
                  <a:pt x="258611" y="87833"/>
                </a:lnTo>
                <a:lnTo>
                  <a:pt x="282222" y="89948"/>
                </a:lnTo>
                <a:cubicBezTo>
                  <a:pt x="265091" y="66396"/>
                  <a:pt x="240920" y="48587"/>
                  <a:pt x="212901" y="39603"/>
                </a:cubicBezTo>
                <a:close/>
                <a:moveTo>
                  <a:pt x="170706" y="0"/>
                </a:moveTo>
                <a:cubicBezTo>
                  <a:pt x="264984" y="0"/>
                  <a:pt x="341411" y="76427"/>
                  <a:pt x="341411" y="170706"/>
                </a:cubicBezTo>
                <a:cubicBezTo>
                  <a:pt x="341411" y="264984"/>
                  <a:pt x="264984" y="341412"/>
                  <a:pt x="170706" y="341412"/>
                </a:cubicBezTo>
                <a:cubicBezTo>
                  <a:pt x="76427" y="341412"/>
                  <a:pt x="0" y="264984"/>
                  <a:pt x="0" y="170706"/>
                </a:cubicBezTo>
                <a:cubicBezTo>
                  <a:pt x="0" y="76427"/>
                  <a:pt x="76427" y="0"/>
                  <a:pt x="1707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3C19E86D-7D84-B247-909E-D862EDFB1696}"/>
              </a:ext>
            </a:extLst>
          </p:cNvPr>
          <p:cNvSpPr txBox="1"/>
          <p:nvPr/>
        </p:nvSpPr>
        <p:spPr>
          <a:xfrm>
            <a:off x="7640764" y="2211976"/>
            <a:ext cx="308372" cy="352427"/>
          </a:xfrm>
          <a:custGeom>
            <a:avLst/>
            <a:gdLst>
              <a:gd name="connsiteX0" fmla="*/ 88513 w 308372"/>
              <a:gd name="connsiteY0" fmla="*/ 220268 h 352427"/>
              <a:gd name="connsiteX1" fmla="*/ 154186 w 308372"/>
              <a:gd name="connsiteY1" fmla="*/ 285927 h 352427"/>
              <a:gd name="connsiteX2" fmla="*/ 219860 w 308372"/>
              <a:gd name="connsiteY2" fmla="*/ 220268 h 352427"/>
              <a:gd name="connsiteX3" fmla="*/ 308372 w 308372"/>
              <a:gd name="connsiteY3" fmla="*/ 312360 h 352427"/>
              <a:gd name="connsiteX4" fmla="*/ 268304 w 308372"/>
              <a:gd name="connsiteY4" fmla="*/ 352427 h 352427"/>
              <a:gd name="connsiteX5" fmla="*/ 40068 w 308372"/>
              <a:gd name="connsiteY5" fmla="*/ 352427 h 352427"/>
              <a:gd name="connsiteX6" fmla="*/ 0 w 308372"/>
              <a:gd name="connsiteY6" fmla="*/ 312360 h 352427"/>
              <a:gd name="connsiteX7" fmla="*/ 88513 w 308372"/>
              <a:gd name="connsiteY7" fmla="*/ 220268 h 352427"/>
              <a:gd name="connsiteX8" fmla="*/ 99120 w 308372"/>
              <a:gd name="connsiteY8" fmla="*/ 110135 h 352427"/>
              <a:gd name="connsiteX9" fmla="*/ 99120 w 308372"/>
              <a:gd name="connsiteY9" fmla="*/ 121148 h 352427"/>
              <a:gd name="connsiteX10" fmla="*/ 154186 w 308372"/>
              <a:gd name="connsiteY10" fmla="*/ 176215 h 352427"/>
              <a:gd name="connsiteX11" fmla="*/ 209253 w 308372"/>
              <a:gd name="connsiteY11" fmla="*/ 121148 h 352427"/>
              <a:gd name="connsiteX12" fmla="*/ 209253 w 308372"/>
              <a:gd name="connsiteY12" fmla="*/ 110135 h 352427"/>
              <a:gd name="connsiteX13" fmla="*/ 148452 w 308372"/>
              <a:gd name="connsiteY13" fmla="*/ 27535 h 352427"/>
              <a:gd name="connsiteX14" fmla="*/ 145011 w 308372"/>
              <a:gd name="connsiteY14" fmla="*/ 30977 h 352427"/>
              <a:gd name="connsiteX15" fmla="*/ 145011 w 308372"/>
              <a:gd name="connsiteY15" fmla="*/ 45893 h 352427"/>
              <a:gd name="connsiteX16" fmla="*/ 130095 w 308372"/>
              <a:gd name="connsiteY16" fmla="*/ 45893 h 352427"/>
              <a:gd name="connsiteX17" fmla="*/ 126653 w 308372"/>
              <a:gd name="connsiteY17" fmla="*/ 49335 h 352427"/>
              <a:gd name="connsiteX18" fmla="*/ 126653 w 308372"/>
              <a:gd name="connsiteY18" fmla="*/ 60803 h 352427"/>
              <a:gd name="connsiteX19" fmla="*/ 130095 w 308372"/>
              <a:gd name="connsiteY19" fmla="*/ 64244 h 352427"/>
              <a:gd name="connsiteX20" fmla="*/ 145011 w 308372"/>
              <a:gd name="connsiteY20" fmla="*/ 64244 h 352427"/>
              <a:gd name="connsiteX21" fmla="*/ 145011 w 308372"/>
              <a:gd name="connsiteY21" fmla="*/ 79160 h 352427"/>
              <a:gd name="connsiteX22" fmla="*/ 148452 w 308372"/>
              <a:gd name="connsiteY22" fmla="*/ 82602 h 352427"/>
              <a:gd name="connsiteX23" fmla="*/ 159920 w 308372"/>
              <a:gd name="connsiteY23" fmla="*/ 82602 h 352427"/>
              <a:gd name="connsiteX24" fmla="*/ 163362 w 308372"/>
              <a:gd name="connsiteY24" fmla="*/ 79160 h 352427"/>
              <a:gd name="connsiteX25" fmla="*/ 163362 w 308372"/>
              <a:gd name="connsiteY25" fmla="*/ 64244 h 352427"/>
              <a:gd name="connsiteX26" fmla="*/ 178278 w 308372"/>
              <a:gd name="connsiteY26" fmla="*/ 64244 h 352427"/>
              <a:gd name="connsiteX27" fmla="*/ 181719 w 308372"/>
              <a:gd name="connsiteY27" fmla="*/ 60803 h 352427"/>
              <a:gd name="connsiteX28" fmla="*/ 181719 w 308372"/>
              <a:gd name="connsiteY28" fmla="*/ 49335 h 352427"/>
              <a:gd name="connsiteX29" fmla="*/ 178278 w 308372"/>
              <a:gd name="connsiteY29" fmla="*/ 45893 h 352427"/>
              <a:gd name="connsiteX30" fmla="*/ 163362 w 308372"/>
              <a:gd name="connsiteY30" fmla="*/ 45893 h 352427"/>
              <a:gd name="connsiteX31" fmla="*/ 163362 w 308372"/>
              <a:gd name="connsiteY31" fmla="*/ 30977 h 352427"/>
              <a:gd name="connsiteX32" fmla="*/ 159920 w 308372"/>
              <a:gd name="connsiteY32" fmla="*/ 27535 h 352427"/>
              <a:gd name="connsiteX33" fmla="*/ 154186 w 308372"/>
              <a:gd name="connsiteY33" fmla="*/ 0 h 352427"/>
              <a:gd name="connsiteX34" fmla="*/ 169653 w 308372"/>
              <a:gd name="connsiteY34" fmla="*/ 2804 h 352427"/>
              <a:gd name="connsiteX35" fmla="*/ 228003 w 308372"/>
              <a:gd name="connsiteY35" fmla="*/ 24658 h 352427"/>
              <a:gd name="connsiteX36" fmla="*/ 242292 w 308372"/>
              <a:gd name="connsiteY36" fmla="*/ 45281 h 352427"/>
              <a:gd name="connsiteX37" fmla="*/ 242292 w 308372"/>
              <a:gd name="connsiteY37" fmla="*/ 45308 h 352427"/>
              <a:gd name="connsiteX38" fmla="*/ 242292 w 308372"/>
              <a:gd name="connsiteY38" fmla="*/ 121148 h 352427"/>
              <a:gd name="connsiteX39" fmla="*/ 154186 w 308372"/>
              <a:gd name="connsiteY39" fmla="*/ 209255 h 352427"/>
              <a:gd name="connsiteX40" fmla="*/ 66080 w 308372"/>
              <a:gd name="connsiteY40" fmla="*/ 121148 h 352427"/>
              <a:gd name="connsiteX41" fmla="*/ 66080 w 308372"/>
              <a:gd name="connsiteY41" fmla="*/ 45308 h 352427"/>
              <a:gd name="connsiteX42" fmla="*/ 80370 w 308372"/>
              <a:gd name="connsiteY42" fmla="*/ 24686 h 352427"/>
              <a:gd name="connsiteX43" fmla="*/ 138720 w 308372"/>
              <a:gd name="connsiteY43" fmla="*/ 2804 h 352427"/>
              <a:gd name="connsiteX44" fmla="*/ 154186 w 308372"/>
              <a:gd name="connsiteY44" fmla="*/ 0 h 352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08372" h="352427">
                <a:moveTo>
                  <a:pt x="88513" y="220268"/>
                </a:moveTo>
                <a:lnTo>
                  <a:pt x="154186" y="285927"/>
                </a:lnTo>
                <a:lnTo>
                  <a:pt x="219860" y="220268"/>
                </a:lnTo>
                <a:cubicBezTo>
                  <a:pt x="269069" y="222401"/>
                  <a:pt x="308372" y="262669"/>
                  <a:pt x="308372" y="312360"/>
                </a:cubicBezTo>
                <a:cubicBezTo>
                  <a:pt x="308372" y="334477"/>
                  <a:pt x="290422" y="352427"/>
                  <a:pt x="268304" y="352427"/>
                </a:cubicBezTo>
                <a:lnTo>
                  <a:pt x="40068" y="352427"/>
                </a:lnTo>
                <a:cubicBezTo>
                  <a:pt x="17951" y="352427"/>
                  <a:pt x="0" y="334477"/>
                  <a:pt x="0" y="312360"/>
                </a:cubicBezTo>
                <a:cubicBezTo>
                  <a:pt x="0" y="262669"/>
                  <a:pt x="39304" y="222401"/>
                  <a:pt x="88513" y="220268"/>
                </a:cubicBezTo>
                <a:close/>
                <a:moveTo>
                  <a:pt x="99120" y="110135"/>
                </a:moveTo>
                <a:lnTo>
                  <a:pt x="99120" y="121148"/>
                </a:lnTo>
                <a:cubicBezTo>
                  <a:pt x="99120" y="151545"/>
                  <a:pt x="123789" y="176215"/>
                  <a:pt x="154186" y="176215"/>
                </a:cubicBezTo>
                <a:cubicBezTo>
                  <a:pt x="184583" y="176215"/>
                  <a:pt x="209253" y="151545"/>
                  <a:pt x="209253" y="121148"/>
                </a:cubicBezTo>
                <a:lnTo>
                  <a:pt x="209253" y="110135"/>
                </a:lnTo>
                <a:close/>
                <a:moveTo>
                  <a:pt x="148452" y="27535"/>
                </a:moveTo>
                <a:cubicBezTo>
                  <a:pt x="146553" y="27535"/>
                  <a:pt x="145011" y="29077"/>
                  <a:pt x="145011" y="30977"/>
                </a:cubicBezTo>
                <a:lnTo>
                  <a:pt x="145011" y="45893"/>
                </a:lnTo>
                <a:lnTo>
                  <a:pt x="130095" y="45893"/>
                </a:lnTo>
                <a:cubicBezTo>
                  <a:pt x="128195" y="45893"/>
                  <a:pt x="126653" y="47435"/>
                  <a:pt x="126653" y="49335"/>
                </a:cubicBezTo>
                <a:lnTo>
                  <a:pt x="126653" y="60803"/>
                </a:lnTo>
                <a:cubicBezTo>
                  <a:pt x="126653" y="62702"/>
                  <a:pt x="128195" y="64244"/>
                  <a:pt x="130095" y="64244"/>
                </a:cubicBezTo>
                <a:lnTo>
                  <a:pt x="145011" y="64244"/>
                </a:lnTo>
                <a:lnTo>
                  <a:pt x="145011" y="79160"/>
                </a:lnTo>
                <a:cubicBezTo>
                  <a:pt x="145011" y="81060"/>
                  <a:pt x="146553" y="82602"/>
                  <a:pt x="148452" y="82602"/>
                </a:cubicBezTo>
                <a:lnTo>
                  <a:pt x="159920" y="82602"/>
                </a:lnTo>
                <a:cubicBezTo>
                  <a:pt x="161820" y="82602"/>
                  <a:pt x="163362" y="81060"/>
                  <a:pt x="163362" y="79160"/>
                </a:cubicBezTo>
                <a:lnTo>
                  <a:pt x="163362" y="64244"/>
                </a:lnTo>
                <a:lnTo>
                  <a:pt x="178278" y="64244"/>
                </a:lnTo>
                <a:cubicBezTo>
                  <a:pt x="180177" y="64244"/>
                  <a:pt x="181719" y="62702"/>
                  <a:pt x="181719" y="60803"/>
                </a:cubicBezTo>
                <a:lnTo>
                  <a:pt x="181719" y="49335"/>
                </a:lnTo>
                <a:cubicBezTo>
                  <a:pt x="181719" y="47435"/>
                  <a:pt x="180177" y="45893"/>
                  <a:pt x="178278" y="45893"/>
                </a:cubicBezTo>
                <a:lnTo>
                  <a:pt x="163362" y="45893"/>
                </a:lnTo>
                <a:lnTo>
                  <a:pt x="163362" y="30977"/>
                </a:lnTo>
                <a:cubicBezTo>
                  <a:pt x="163362" y="29077"/>
                  <a:pt x="161820" y="27535"/>
                  <a:pt x="159920" y="27535"/>
                </a:cubicBezTo>
                <a:close/>
                <a:moveTo>
                  <a:pt x="154186" y="0"/>
                </a:moveTo>
                <a:cubicBezTo>
                  <a:pt x="158595" y="0"/>
                  <a:pt x="165525" y="1256"/>
                  <a:pt x="169653" y="2804"/>
                </a:cubicBezTo>
                <a:lnTo>
                  <a:pt x="228003" y="24658"/>
                </a:lnTo>
                <a:cubicBezTo>
                  <a:pt x="235890" y="27617"/>
                  <a:pt x="242292" y="36857"/>
                  <a:pt x="242292" y="45281"/>
                </a:cubicBezTo>
                <a:lnTo>
                  <a:pt x="242292" y="45308"/>
                </a:lnTo>
                <a:lnTo>
                  <a:pt x="242292" y="121148"/>
                </a:lnTo>
                <a:cubicBezTo>
                  <a:pt x="242292" y="169783"/>
                  <a:pt x="202821" y="209255"/>
                  <a:pt x="154186" y="209255"/>
                </a:cubicBezTo>
                <a:cubicBezTo>
                  <a:pt x="105551" y="209255"/>
                  <a:pt x="66080" y="169783"/>
                  <a:pt x="66080" y="121148"/>
                </a:cubicBezTo>
                <a:lnTo>
                  <a:pt x="66080" y="45308"/>
                </a:lnTo>
                <a:cubicBezTo>
                  <a:pt x="66080" y="36884"/>
                  <a:pt x="72482" y="27645"/>
                  <a:pt x="80370" y="24686"/>
                </a:cubicBezTo>
                <a:lnTo>
                  <a:pt x="138720" y="2804"/>
                </a:lnTo>
                <a:cubicBezTo>
                  <a:pt x="142848" y="1256"/>
                  <a:pt x="149777" y="0"/>
                  <a:pt x="1541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id="{42488788-5BAC-1040-891A-3BB6BD664478}"/>
              </a:ext>
            </a:extLst>
          </p:cNvPr>
          <p:cNvSpPr txBox="1"/>
          <p:nvPr/>
        </p:nvSpPr>
        <p:spPr>
          <a:xfrm>
            <a:off x="3352856" y="2217484"/>
            <a:ext cx="341412" cy="341412"/>
          </a:xfrm>
          <a:custGeom>
            <a:avLst/>
            <a:gdLst>
              <a:gd name="connsiteX0" fmla="*/ 226116 w 341412"/>
              <a:gd name="connsiteY0" fmla="*/ 249520 h 341412"/>
              <a:gd name="connsiteX1" fmla="*/ 279393 w 341412"/>
              <a:gd name="connsiteY1" fmla="*/ 302797 h 341412"/>
              <a:gd name="connsiteX2" fmla="*/ 195279 w 341412"/>
              <a:gd name="connsiteY2" fmla="*/ 339829 h 341412"/>
              <a:gd name="connsiteX3" fmla="*/ 226116 w 341412"/>
              <a:gd name="connsiteY3" fmla="*/ 249520 h 341412"/>
              <a:gd name="connsiteX4" fmla="*/ 339829 w 341412"/>
              <a:gd name="connsiteY4" fmla="*/ 195278 h 341412"/>
              <a:gd name="connsiteX5" fmla="*/ 302797 w 341412"/>
              <a:gd name="connsiteY5" fmla="*/ 279392 h 341412"/>
              <a:gd name="connsiteX6" fmla="*/ 249520 w 341412"/>
              <a:gd name="connsiteY6" fmla="*/ 226115 h 341412"/>
              <a:gd name="connsiteX7" fmla="*/ 339829 w 341412"/>
              <a:gd name="connsiteY7" fmla="*/ 195278 h 341412"/>
              <a:gd name="connsiteX8" fmla="*/ 170705 w 341412"/>
              <a:gd name="connsiteY8" fmla="*/ 194109 h 341412"/>
              <a:gd name="connsiteX9" fmla="*/ 202575 w 341412"/>
              <a:gd name="connsiteY9" fmla="*/ 225979 h 341412"/>
              <a:gd name="connsiteX10" fmla="*/ 162169 w 341412"/>
              <a:gd name="connsiteY10" fmla="*/ 341412 h 341412"/>
              <a:gd name="connsiteX11" fmla="*/ 62017 w 341412"/>
              <a:gd name="connsiteY11" fmla="*/ 302797 h 341412"/>
              <a:gd name="connsiteX12" fmla="*/ 115433 w 341412"/>
              <a:gd name="connsiteY12" fmla="*/ 138836 h 341412"/>
              <a:gd name="connsiteX13" fmla="*/ 147303 w 341412"/>
              <a:gd name="connsiteY13" fmla="*/ 170706 h 341412"/>
              <a:gd name="connsiteX14" fmla="*/ 38615 w 341412"/>
              <a:gd name="connsiteY14" fmla="*/ 279393 h 341412"/>
              <a:gd name="connsiteX15" fmla="*/ 0 w 341412"/>
              <a:gd name="connsiteY15" fmla="*/ 179241 h 341412"/>
              <a:gd name="connsiteX16" fmla="*/ 115433 w 341412"/>
              <a:gd name="connsiteY16" fmla="*/ 138836 h 341412"/>
              <a:gd name="connsiteX17" fmla="*/ 302797 w 341412"/>
              <a:gd name="connsiteY17" fmla="*/ 62018 h 341412"/>
              <a:gd name="connsiteX18" fmla="*/ 341412 w 341412"/>
              <a:gd name="connsiteY18" fmla="*/ 162170 h 341412"/>
              <a:gd name="connsiteX19" fmla="*/ 225979 w 341412"/>
              <a:gd name="connsiteY19" fmla="*/ 202575 h 341412"/>
              <a:gd name="connsiteX20" fmla="*/ 194109 w 341412"/>
              <a:gd name="connsiteY20" fmla="*/ 170706 h 341412"/>
              <a:gd name="connsiteX21" fmla="*/ 38615 w 341412"/>
              <a:gd name="connsiteY21" fmla="*/ 62017 h 341412"/>
              <a:gd name="connsiteX22" fmla="*/ 91892 w 341412"/>
              <a:gd name="connsiteY22" fmla="*/ 115294 h 341412"/>
              <a:gd name="connsiteX23" fmla="*/ 1583 w 341412"/>
              <a:gd name="connsiteY23" fmla="*/ 146131 h 341412"/>
              <a:gd name="connsiteX24" fmla="*/ 38615 w 341412"/>
              <a:gd name="connsiteY24" fmla="*/ 62017 h 341412"/>
              <a:gd name="connsiteX25" fmla="*/ 146131 w 341412"/>
              <a:gd name="connsiteY25" fmla="*/ 1583 h 341412"/>
              <a:gd name="connsiteX26" fmla="*/ 115294 w 341412"/>
              <a:gd name="connsiteY26" fmla="*/ 91892 h 341412"/>
              <a:gd name="connsiteX27" fmla="*/ 62017 w 341412"/>
              <a:gd name="connsiteY27" fmla="*/ 38615 h 341412"/>
              <a:gd name="connsiteX28" fmla="*/ 146131 w 341412"/>
              <a:gd name="connsiteY28" fmla="*/ 1583 h 341412"/>
              <a:gd name="connsiteX29" fmla="*/ 179241 w 341412"/>
              <a:gd name="connsiteY29" fmla="*/ 0 h 341412"/>
              <a:gd name="connsiteX30" fmla="*/ 279393 w 341412"/>
              <a:gd name="connsiteY30" fmla="*/ 38615 h 341412"/>
              <a:gd name="connsiteX31" fmla="*/ 170705 w 341412"/>
              <a:gd name="connsiteY31" fmla="*/ 147303 h 341412"/>
              <a:gd name="connsiteX32" fmla="*/ 138835 w 341412"/>
              <a:gd name="connsiteY32" fmla="*/ 115433 h 341412"/>
              <a:gd name="connsiteX33" fmla="*/ 179241 w 341412"/>
              <a:gd name="connsiteY33" fmla="*/ 0 h 34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41412" h="341412">
                <a:moveTo>
                  <a:pt x="226116" y="249520"/>
                </a:moveTo>
                <a:lnTo>
                  <a:pt x="279393" y="302797"/>
                </a:lnTo>
                <a:cubicBezTo>
                  <a:pt x="254613" y="323239"/>
                  <a:pt x="225427" y="335492"/>
                  <a:pt x="195279" y="339829"/>
                </a:cubicBezTo>
                <a:cubicBezTo>
                  <a:pt x="196380" y="305412"/>
                  <a:pt x="207049" y="274093"/>
                  <a:pt x="226116" y="249520"/>
                </a:cubicBezTo>
                <a:close/>
                <a:moveTo>
                  <a:pt x="339829" y="195278"/>
                </a:moveTo>
                <a:cubicBezTo>
                  <a:pt x="335492" y="225427"/>
                  <a:pt x="323240" y="254612"/>
                  <a:pt x="302797" y="279392"/>
                </a:cubicBezTo>
                <a:lnTo>
                  <a:pt x="249520" y="226115"/>
                </a:lnTo>
                <a:cubicBezTo>
                  <a:pt x="274093" y="207048"/>
                  <a:pt x="305343" y="196379"/>
                  <a:pt x="339829" y="195278"/>
                </a:cubicBezTo>
                <a:close/>
                <a:moveTo>
                  <a:pt x="170705" y="194109"/>
                </a:moveTo>
                <a:lnTo>
                  <a:pt x="202575" y="225979"/>
                </a:lnTo>
                <a:cubicBezTo>
                  <a:pt x="177038" y="257160"/>
                  <a:pt x="163065" y="297358"/>
                  <a:pt x="162169" y="341412"/>
                </a:cubicBezTo>
                <a:cubicBezTo>
                  <a:pt x="126446" y="339622"/>
                  <a:pt x="91203" y="326819"/>
                  <a:pt x="62017" y="302797"/>
                </a:cubicBezTo>
                <a:close/>
                <a:moveTo>
                  <a:pt x="115433" y="138836"/>
                </a:moveTo>
                <a:lnTo>
                  <a:pt x="147303" y="170706"/>
                </a:lnTo>
                <a:lnTo>
                  <a:pt x="38615" y="279393"/>
                </a:lnTo>
                <a:cubicBezTo>
                  <a:pt x="14524" y="250208"/>
                  <a:pt x="1790" y="214965"/>
                  <a:pt x="0" y="179241"/>
                </a:cubicBezTo>
                <a:cubicBezTo>
                  <a:pt x="43985" y="178484"/>
                  <a:pt x="84183" y="164442"/>
                  <a:pt x="115433" y="138836"/>
                </a:cubicBezTo>
                <a:close/>
                <a:moveTo>
                  <a:pt x="302797" y="62018"/>
                </a:moveTo>
                <a:cubicBezTo>
                  <a:pt x="326888" y="91204"/>
                  <a:pt x="339622" y="126446"/>
                  <a:pt x="341412" y="162170"/>
                </a:cubicBezTo>
                <a:cubicBezTo>
                  <a:pt x="297359" y="163066"/>
                  <a:pt x="257160" y="177039"/>
                  <a:pt x="225979" y="202575"/>
                </a:cubicBezTo>
                <a:lnTo>
                  <a:pt x="194109" y="170706"/>
                </a:lnTo>
                <a:close/>
                <a:moveTo>
                  <a:pt x="38615" y="62017"/>
                </a:moveTo>
                <a:lnTo>
                  <a:pt x="91892" y="115294"/>
                </a:lnTo>
                <a:cubicBezTo>
                  <a:pt x="67319" y="134430"/>
                  <a:pt x="36000" y="145099"/>
                  <a:pt x="1583" y="146131"/>
                </a:cubicBezTo>
                <a:cubicBezTo>
                  <a:pt x="5920" y="115983"/>
                  <a:pt x="18172" y="86797"/>
                  <a:pt x="38615" y="62017"/>
                </a:cubicBezTo>
                <a:close/>
                <a:moveTo>
                  <a:pt x="146131" y="1583"/>
                </a:moveTo>
                <a:cubicBezTo>
                  <a:pt x="145099" y="35999"/>
                  <a:pt x="134430" y="67250"/>
                  <a:pt x="115294" y="91892"/>
                </a:cubicBezTo>
                <a:lnTo>
                  <a:pt x="62017" y="38615"/>
                </a:lnTo>
                <a:cubicBezTo>
                  <a:pt x="86797" y="18172"/>
                  <a:pt x="115983" y="5919"/>
                  <a:pt x="146131" y="1583"/>
                </a:cubicBezTo>
                <a:close/>
                <a:moveTo>
                  <a:pt x="179241" y="0"/>
                </a:moveTo>
                <a:cubicBezTo>
                  <a:pt x="214964" y="1789"/>
                  <a:pt x="250207" y="14523"/>
                  <a:pt x="279393" y="38615"/>
                </a:cubicBezTo>
                <a:lnTo>
                  <a:pt x="170705" y="147303"/>
                </a:lnTo>
                <a:lnTo>
                  <a:pt x="138835" y="115433"/>
                </a:lnTo>
                <a:cubicBezTo>
                  <a:pt x="164441" y="84183"/>
                  <a:pt x="178414" y="43984"/>
                  <a:pt x="1792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9B68EE3B-6DDB-7842-BC71-5DA65F0126E1}"/>
              </a:ext>
            </a:extLst>
          </p:cNvPr>
          <p:cNvSpPr txBox="1"/>
          <p:nvPr/>
        </p:nvSpPr>
        <p:spPr>
          <a:xfrm>
            <a:off x="8495012" y="2211978"/>
            <a:ext cx="308372" cy="352425"/>
          </a:xfrm>
          <a:custGeom>
            <a:avLst/>
            <a:gdLst>
              <a:gd name="connsiteX0" fmla="*/ 88106 w 308372"/>
              <a:gd name="connsiteY0" fmla="*/ 275331 h 352425"/>
              <a:gd name="connsiteX1" fmla="*/ 104626 w 308372"/>
              <a:gd name="connsiteY1" fmla="*/ 291851 h 352425"/>
              <a:gd name="connsiteX2" fmla="*/ 88106 w 308372"/>
              <a:gd name="connsiteY2" fmla="*/ 308371 h 352425"/>
              <a:gd name="connsiteX3" fmla="*/ 71586 w 308372"/>
              <a:gd name="connsiteY3" fmla="*/ 291851 h 352425"/>
              <a:gd name="connsiteX4" fmla="*/ 88106 w 308372"/>
              <a:gd name="connsiteY4" fmla="*/ 275331 h 352425"/>
              <a:gd name="connsiteX5" fmla="*/ 220266 w 308372"/>
              <a:gd name="connsiteY5" fmla="*/ 198652 h 352425"/>
              <a:gd name="connsiteX6" fmla="*/ 308372 w 308372"/>
              <a:gd name="connsiteY6" fmla="*/ 290751 h 352425"/>
              <a:gd name="connsiteX7" fmla="*/ 308372 w 308372"/>
              <a:gd name="connsiteY7" fmla="*/ 321588 h 352425"/>
              <a:gd name="connsiteX8" fmla="*/ 277535 w 308372"/>
              <a:gd name="connsiteY8" fmla="*/ 352425 h 352425"/>
              <a:gd name="connsiteX9" fmla="*/ 30837 w 308372"/>
              <a:gd name="connsiteY9" fmla="*/ 352425 h 352425"/>
              <a:gd name="connsiteX10" fmla="*/ 0 w 308372"/>
              <a:gd name="connsiteY10" fmla="*/ 321588 h 352425"/>
              <a:gd name="connsiteX11" fmla="*/ 0 w 308372"/>
              <a:gd name="connsiteY11" fmla="*/ 290751 h 352425"/>
              <a:gd name="connsiteX12" fmla="*/ 77162 w 308372"/>
              <a:gd name="connsiteY12" fmla="*/ 199822 h 352425"/>
              <a:gd name="connsiteX13" fmla="*/ 77162 w 308372"/>
              <a:gd name="connsiteY13" fmla="*/ 255164 h 352425"/>
              <a:gd name="connsiteX14" fmla="*/ 49628 w 308372"/>
              <a:gd name="connsiteY14" fmla="*/ 291921 h 352425"/>
              <a:gd name="connsiteX15" fmla="*/ 88175 w 308372"/>
              <a:gd name="connsiteY15" fmla="*/ 330467 h 352425"/>
              <a:gd name="connsiteX16" fmla="*/ 126721 w 308372"/>
              <a:gd name="connsiteY16" fmla="*/ 291921 h 352425"/>
              <a:gd name="connsiteX17" fmla="*/ 99188 w 308372"/>
              <a:gd name="connsiteY17" fmla="*/ 255164 h 352425"/>
              <a:gd name="connsiteX18" fmla="*/ 99188 w 308372"/>
              <a:gd name="connsiteY18" fmla="*/ 198996 h 352425"/>
              <a:gd name="connsiteX19" fmla="*/ 114745 w 308372"/>
              <a:gd name="connsiteY19" fmla="*/ 202576 h 352425"/>
              <a:gd name="connsiteX20" fmla="*/ 154254 w 308372"/>
              <a:gd name="connsiteY20" fmla="*/ 209321 h 352425"/>
              <a:gd name="connsiteX21" fmla="*/ 193765 w 308372"/>
              <a:gd name="connsiteY21" fmla="*/ 202576 h 352425"/>
              <a:gd name="connsiteX22" fmla="*/ 198308 w 308372"/>
              <a:gd name="connsiteY22" fmla="*/ 201268 h 352425"/>
              <a:gd name="connsiteX23" fmla="*/ 198308 w 308372"/>
              <a:gd name="connsiteY23" fmla="*/ 232380 h 352425"/>
              <a:gd name="connsiteX24" fmla="*/ 154254 w 308372"/>
              <a:gd name="connsiteY24" fmla="*/ 286346 h 352425"/>
              <a:gd name="connsiteX25" fmla="*/ 154254 w 308372"/>
              <a:gd name="connsiteY25" fmla="*/ 316494 h 352425"/>
              <a:gd name="connsiteX26" fmla="*/ 163754 w 308372"/>
              <a:gd name="connsiteY26" fmla="*/ 327439 h 352425"/>
              <a:gd name="connsiteX27" fmla="*/ 185229 w 308372"/>
              <a:gd name="connsiteY27" fmla="*/ 330330 h 352425"/>
              <a:gd name="connsiteX28" fmla="*/ 191700 w 308372"/>
              <a:gd name="connsiteY28" fmla="*/ 325993 h 352425"/>
              <a:gd name="connsiteX29" fmla="*/ 193833 w 308372"/>
              <a:gd name="connsiteY29" fmla="*/ 315187 h 352425"/>
              <a:gd name="connsiteX30" fmla="*/ 189497 w 308372"/>
              <a:gd name="connsiteY30" fmla="*/ 308716 h 352425"/>
              <a:gd name="connsiteX31" fmla="*/ 176212 w 308372"/>
              <a:gd name="connsiteY31" fmla="*/ 306032 h 352425"/>
              <a:gd name="connsiteX32" fmla="*/ 176212 w 308372"/>
              <a:gd name="connsiteY32" fmla="*/ 287654 h 352425"/>
              <a:gd name="connsiteX33" fmla="*/ 242292 w 308372"/>
              <a:gd name="connsiteY33" fmla="*/ 286346 h 352425"/>
              <a:gd name="connsiteX34" fmla="*/ 242292 w 308372"/>
              <a:gd name="connsiteY34" fmla="*/ 305963 h 352425"/>
              <a:gd name="connsiteX35" fmla="*/ 229008 w 308372"/>
              <a:gd name="connsiteY35" fmla="*/ 308648 h 352425"/>
              <a:gd name="connsiteX36" fmla="*/ 224671 w 308372"/>
              <a:gd name="connsiteY36" fmla="*/ 315118 h 352425"/>
              <a:gd name="connsiteX37" fmla="*/ 226805 w 308372"/>
              <a:gd name="connsiteY37" fmla="*/ 325925 h 352425"/>
              <a:gd name="connsiteX38" fmla="*/ 233275 w 308372"/>
              <a:gd name="connsiteY38" fmla="*/ 330261 h 352425"/>
              <a:gd name="connsiteX39" fmla="*/ 255439 w 308372"/>
              <a:gd name="connsiteY39" fmla="*/ 325856 h 352425"/>
              <a:gd name="connsiteX40" fmla="*/ 264319 w 308372"/>
              <a:gd name="connsiteY40" fmla="*/ 315049 h 352425"/>
              <a:gd name="connsiteX41" fmla="*/ 264319 w 308372"/>
              <a:gd name="connsiteY41" fmla="*/ 286346 h 352425"/>
              <a:gd name="connsiteX42" fmla="*/ 220266 w 308372"/>
              <a:gd name="connsiteY42" fmla="*/ 232380 h 352425"/>
              <a:gd name="connsiteX43" fmla="*/ 154186 w 308372"/>
              <a:gd name="connsiteY43" fmla="*/ 0 h 352425"/>
              <a:gd name="connsiteX44" fmla="*/ 242292 w 308372"/>
              <a:gd name="connsiteY44" fmla="*/ 88107 h 352425"/>
              <a:gd name="connsiteX45" fmla="*/ 154186 w 308372"/>
              <a:gd name="connsiteY45" fmla="*/ 176213 h 352425"/>
              <a:gd name="connsiteX46" fmla="*/ 66080 w 308372"/>
              <a:gd name="connsiteY46" fmla="*/ 88107 h 352425"/>
              <a:gd name="connsiteX47" fmla="*/ 154186 w 308372"/>
              <a:gd name="connsiteY47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8372" h="352425">
                <a:moveTo>
                  <a:pt x="88106" y="275331"/>
                </a:moveTo>
                <a:cubicBezTo>
                  <a:pt x="97261" y="275331"/>
                  <a:pt x="104626" y="282697"/>
                  <a:pt x="104626" y="291851"/>
                </a:cubicBezTo>
                <a:cubicBezTo>
                  <a:pt x="104626" y="301006"/>
                  <a:pt x="97261" y="308371"/>
                  <a:pt x="88106" y="308371"/>
                </a:cubicBezTo>
                <a:cubicBezTo>
                  <a:pt x="78952" y="308371"/>
                  <a:pt x="71586" y="301006"/>
                  <a:pt x="71586" y="291851"/>
                </a:cubicBezTo>
                <a:cubicBezTo>
                  <a:pt x="71586" y="282697"/>
                  <a:pt x="78952" y="275331"/>
                  <a:pt x="88106" y="275331"/>
                </a:cubicBezTo>
                <a:close/>
                <a:moveTo>
                  <a:pt x="220266" y="198652"/>
                </a:moveTo>
                <a:cubicBezTo>
                  <a:pt x="269275" y="201061"/>
                  <a:pt x="308372" y="241191"/>
                  <a:pt x="308372" y="290751"/>
                </a:cubicBezTo>
                <a:lnTo>
                  <a:pt x="308372" y="321588"/>
                </a:lnTo>
                <a:cubicBezTo>
                  <a:pt x="308372" y="338590"/>
                  <a:pt x="294537" y="352425"/>
                  <a:pt x="277535" y="352425"/>
                </a:cubicBezTo>
                <a:lnTo>
                  <a:pt x="30837" y="352425"/>
                </a:lnTo>
                <a:cubicBezTo>
                  <a:pt x="13835" y="352425"/>
                  <a:pt x="0" y="338590"/>
                  <a:pt x="0" y="321588"/>
                </a:cubicBezTo>
                <a:lnTo>
                  <a:pt x="0" y="290751"/>
                </a:lnTo>
                <a:cubicBezTo>
                  <a:pt x="0" y="244908"/>
                  <a:pt x="33384" y="207188"/>
                  <a:pt x="77162" y="199822"/>
                </a:cubicBezTo>
                <a:lnTo>
                  <a:pt x="77162" y="255164"/>
                </a:lnTo>
                <a:cubicBezTo>
                  <a:pt x="61261" y="259913"/>
                  <a:pt x="49628" y="274506"/>
                  <a:pt x="49628" y="291921"/>
                </a:cubicBezTo>
                <a:cubicBezTo>
                  <a:pt x="49628" y="313190"/>
                  <a:pt x="66906" y="330467"/>
                  <a:pt x="88175" y="330467"/>
                </a:cubicBezTo>
                <a:cubicBezTo>
                  <a:pt x="109444" y="330467"/>
                  <a:pt x="126721" y="313190"/>
                  <a:pt x="126721" y="291921"/>
                </a:cubicBezTo>
                <a:cubicBezTo>
                  <a:pt x="126721" y="274506"/>
                  <a:pt x="115089" y="259913"/>
                  <a:pt x="99188" y="255164"/>
                </a:cubicBezTo>
                <a:lnTo>
                  <a:pt x="99188" y="198996"/>
                </a:lnTo>
                <a:cubicBezTo>
                  <a:pt x="104488" y="199685"/>
                  <a:pt x="109651" y="200786"/>
                  <a:pt x="114745" y="202576"/>
                </a:cubicBezTo>
                <a:cubicBezTo>
                  <a:pt x="127135" y="206912"/>
                  <a:pt x="140419" y="209321"/>
                  <a:pt x="154254" y="209321"/>
                </a:cubicBezTo>
                <a:cubicBezTo>
                  <a:pt x="168090" y="209321"/>
                  <a:pt x="181375" y="206912"/>
                  <a:pt x="193765" y="202576"/>
                </a:cubicBezTo>
                <a:cubicBezTo>
                  <a:pt x="195279" y="202025"/>
                  <a:pt x="196794" y="201750"/>
                  <a:pt x="198308" y="201268"/>
                </a:cubicBezTo>
                <a:lnTo>
                  <a:pt x="198308" y="232380"/>
                </a:lnTo>
                <a:cubicBezTo>
                  <a:pt x="173184" y="237543"/>
                  <a:pt x="154254" y="259776"/>
                  <a:pt x="154254" y="286346"/>
                </a:cubicBezTo>
                <a:lnTo>
                  <a:pt x="154254" y="316494"/>
                </a:lnTo>
                <a:cubicBezTo>
                  <a:pt x="154254" y="322070"/>
                  <a:pt x="158316" y="326681"/>
                  <a:pt x="163754" y="327439"/>
                </a:cubicBezTo>
                <a:lnTo>
                  <a:pt x="185229" y="330330"/>
                </a:lnTo>
                <a:cubicBezTo>
                  <a:pt x="188190" y="330881"/>
                  <a:pt x="191080" y="328953"/>
                  <a:pt x="191700" y="325993"/>
                </a:cubicBezTo>
                <a:lnTo>
                  <a:pt x="193833" y="315187"/>
                </a:lnTo>
                <a:cubicBezTo>
                  <a:pt x="194385" y="312227"/>
                  <a:pt x="192457" y="309336"/>
                  <a:pt x="189497" y="308716"/>
                </a:cubicBezTo>
                <a:lnTo>
                  <a:pt x="176212" y="306032"/>
                </a:lnTo>
                <a:lnTo>
                  <a:pt x="176212" y="287654"/>
                </a:lnTo>
                <a:cubicBezTo>
                  <a:pt x="176212" y="241536"/>
                  <a:pt x="242292" y="243119"/>
                  <a:pt x="242292" y="286346"/>
                </a:cubicBezTo>
                <a:lnTo>
                  <a:pt x="242292" y="305963"/>
                </a:lnTo>
                <a:lnTo>
                  <a:pt x="229008" y="308648"/>
                </a:lnTo>
                <a:cubicBezTo>
                  <a:pt x="225979" y="309198"/>
                  <a:pt x="224051" y="312158"/>
                  <a:pt x="224671" y="315118"/>
                </a:cubicBezTo>
                <a:lnTo>
                  <a:pt x="226805" y="325925"/>
                </a:lnTo>
                <a:cubicBezTo>
                  <a:pt x="227425" y="328953"/>
                  <a:pt x="230315" y="330881"/>
                  <a:pt x="233275" y="330261"/>
                </a:cubicBezTo>
                <a:lnTo>
                  <a:pt x="255439" y="325856"/>
                </a:lnTo>
                <a:cubicBezTo>
                  <a:pt x="260602" y="324823"/>
                  <a:pt x="264319" y="320280"/>
                  <a:pt x="264319" y="315049"/>
                </a:cubicBezTo>
                <a:lnTo>
                  <a:pt x="264319" y="286346"/>
                </a:lnTo>
                <a:cubicBezTo>
                  <a:pt x="264319" y="259776"/>
                  <a:pt x="245390" y="237474"/>
                  <a:pt x="220266" y="232380"/>
                </a:cubicBezTo>
                <a:close/>
                <a:moveTo>
                  <a:pt x="154186" y="0"/>
                </a:moveTo>
                <a:cubicBezTo>
                  <a:pt x="202851" y="0"/>
                  <a:pt x="242292" y="39441"/>
                  <a:pt x="242292" y="88107"/>
                </a:cubicBezTo>
                <a:cubicBezTo>
                  <a:pt x="242292" y="136772"/>
                  <a:pt x="202851" y="176213"/>
                  <a:pt x="154186" y="176213"/>
                </a:cubicBezTo>
                <a:cubicBezTo>
                  <a:pt x="105521" y="176213"/>
                  <a:pt x="66080" y="136772"/>
                  <a:pt x="66080" y="88107"/>
                </a:cubicBezTo>
                <a:cubicBezTo>
                  <a:pt x="66080" y="39441"/>
                  <a:pt x="105521" y="0"/>
                  <a:pt x="1541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1009EB9F-D3A4-C345-B4C4-2D69D160D112}"/>
              </a:ext>
            </a:extLst>
          </p:cNvPr>
          <p:cNvSpPr txBox="1"/>
          <p:nvPr/>
        </p:nvSpPr>
        <p:spPr>
          <a:xfrm>
            <a:off x="9349260" y="2211978"/>
            <a:ext cx="308373" cy="352425"/>
          </a:xfrm>
          <a:custGeom>
            <a:avLst/>
            <a:gdLst>
              <a:gd name="connsiteX0" fmla="*/ 138094 w 308373"/>
              <a:gd name="connsiteY0" fmla="*/ 286346 h 352425"/>
              <a:gd name="connsiteX1" fmla="*/ 176213 w 308373"/>
              <a:gd name="connsiteY1" fmla="*/ 286346 h 352425"/>
              <a:gd name="connsiteX2" fmla="*/ 209253 w 308373"/>
              <a:gd name="connsiteY2" fmla="*/ 319385 h 352425"/>
              <a:gd name="connsiteX3" fmla="*/ 176213 w 308373"/>
              <a:gd name="connsiteY3" fmla="*/ 352425 h 352425"/>
              <a:gd name="connsiteX4" fmla="*/ 167465 w 308373"/>
              <a:gd name="connsiteY4" fmla="*/ 352425 h 352425"/>
              <a:gd name="connsiteX5" fmla="*/ 33040 w 308373"/>
              <a:gd name="connsiteY5" fmla="*/ 220430 h 352425"/>
              <a:gd name="connsiteX6" fmla="*/ 33040 w 308373"/>
              <a:gd name="connsiteY6" fmla="*/ 352424 h 352425"/>
              <a:gd name="connsiteX7" fmla="*/ 0 w 308373"/>
              <a:gd name="connsiteY7" fmla="*/ 319384 h 352425"/>
              <a:gd name="connsiteX8" fmla="*/ 0 w 308373"/>
              <a:gd name="connsiteY8" fmla="*/ 290750 h 352425"/>
              <a:gd name="connsiteX9" fmla="*/ 33040 w 308373"/>
              <a:gd name="connsiteY9" fmla="*/ 220430 h 352425"/>
              <a:gd name="connsiteX10" fmla="*/ 75586 w 308373"/>
              <a:gd name="connsiteY10" fmla="*/ 199946 h 352425"/>
              <a:gd name="connsiteX11" fmla="*/ 143352 w 308373"/>
              <a:gd name="connsiteY11" fmla="*/ 352424 h 352425"/>
              <a:gd name="connsiteX12" fmla="*/ 55067 w 308373"/>
              <a:gd name="connsiteY12" fmla="*/ 352424 h 352425"/>
              <a:gd name="connsiteX13" fmla="*/ 55067 w 308373"/>
              <a:gd name="connsiteY13" fmla="*/ 206292 h 352425"/>
              <a:gd name="connsiteX14" fmla="*/ 75586 w 308373"/>
              <a:gd name="connsiteY14" fmla="*/ 199946 h 352425"/>
              <a:gd name="connsiteX15" fmla="*/ 98942 w 308373"/>
              <a:gd name="connsiteY15" fmla="*/ 198238 h 352425"/>
              <a:gd name="connsiteX16" fmla="*/ 104015 w 308373"/>
              <a:gd name="connsiteY16" fmla="*/ 198238 h 352425"/>
              <a:gd name="connsiteX17" fmla="*/ 154187 w 308373"/>
              <a:gd name="connsiteY17" fmla="*/ 209252 h 352425"/>
              <a:gd name="connsiteX18" fmla="*/ 204359 w 308373"/>
              <a:gd name="connsiteY18" fmla="*/ 198238 h 352425"/>
              <a:gd name="connsiteX19" fmla="*/ 215861 w 308373"/>
              <a:gd name="connsiteY19" fmla="*/ 198238 h 352425"/>
              <a:gd name="connsiteX20" fmla="*/ 308373 w 308373"/>
              <a:gd name="connsiteY20" fmla="*/ 290750 h 352425"/>
              <a:gd name="connsiteX21" fmla="*/ 308373 w 308373"/>
              <a:gd name="connsiteY21" fmla="*/ 319384 h 352425"/>
              <a:gd name="connsiteX22" fmla="*/ 275333 w 308373"/>
              <a:gd name="connsiteY22" fmla="*/ 352424 h 352425"/>
              <a:gd name="connsiteX23" fmla="*/ 219984 w 308373"/>
              <a:gd name="connsiteY23" fmla="*/ 352424 h 352425"/>
              <a:gd name="connsiteX24" fmla="*/ 231280 w 308373"/>
              <a:gd name="connsiteY24" fmla="*/ 319384 h 352425"/>
              <a:gd name="connsiteX25" fmla="*/ 176213 w 308373"/>
              <a:gd name="connsiteY25" fmla="*/ 264318 h 352425"/>
              <a:gd name="connsiteX26" fmla="*/ 128313 w 308373"/>
              <a:gd name="connsiteY26" fmla="*/ 264318 h 352425"/>
              <a:gd name="connsiteX27" fmla="*/ 67188 w 308373"/>
              <a:gd name="connsiteY27" fmla="*/ 77092 h 352425"/>
              <a:gd name="connsiteX28" fmla="*/ 241184 w 308373"/>
              <a:gd name="connsiteY28" fmla="*/ 77092 h 352425"/>
              <a:gd name="connsiteX29" fmla="*/ 242292 w 308373"/>
              <a:gd name="connsiteY29" fmla="*/ 88106 h 352425"/>
              <a:gd name="connsiteX30" fmla="*/ 154186 w 308373"/>
              <a:gd name="connsiteY30" fmla="*/ 176212 h 352425"/>
              <a:gd name="connsiteX31" fmla="*/ 66080 w 308373"/>
              <a:gd name="connsiteY31" fmla="*/ 88106 h 352425"/>
              <a:gd name="connsiteX32" fmla="*/ 67188 w 308373"/>
              <a:gd name="connsiteY32" fmla="*/ 77092 h 352425"/>
              <a:gd name="connsiteX33" fmla="*/ 210642 w 308373"/>
              <a:gd name="connsiteY33" fmla="*/ 20980 h 352425"/>
              <a:gd name="connsiteX34" fmla="*/ 235760 w 308373"/>
              <a:gd name="connsiteY34" fmla="*/ 55066 h 352425"/>
              <a:gd name="connsiteX35" fmla="*/ 165192 w 308373"/>
              <a:gd name="connsiteY35" fmla="*/ 55066 h 352425"/>
              <a:gd name="connsiteX36" fmla="*/ 154186 w 308373"/>
              <a:gd name="connsiteY36" fmla="*/ 0 h 352425"/>
              <a:gd name="connsiteX37" fmla="*/ 190922 w 308373"/>
              <a:gd name="connsiteY37" fmla="*/ 8247 h 352425"/>
              <a:gd name="connsiteX38" fmla="*/ 128497 w 308373"/>
              <a:gd name="connsiteY38" fmla="*/ 55067 h 352425"/>
              <a:gd name="connsiteX39" fmla="*/ 72612 w 308373"/>
              <a:gd name="connsiteY39" fmla="*/ 55067 h 352425"/>
              <a:gd name="connsiteX40" fmla="*/ 154186 w 308373"/>
              <a:gd name="connsiteY40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08373" h="352425">
                <a:moveTo>
                  <a:pt x="138094" y="286346"/>
                </a:moveTo>
                <a:lnTo>
                  <a:pt x="176213" y="286346"/>
                </a:lnTo>
                <a:cubicBezTo>
                  <a:pt x="194433" y="286346"/>
                  <a:pt x="209253" y="301166"/>
                  <a:pt x="209253" y="319385"/>
                </a:cubicBezTo>
                <a:cubicBezTo>
                  <a:pt x="209253" y="337605"/>
                  <a:pt x="194433" y="352425"/>
                  <a:pt x="176213" y="352425"/>
                </a:cubicBezTo>
                <a:lnTo>
                  <a:pt x="167465" y="352425"/>
                </a:lnTo>
                <a:close/>
                <a:moveTo>
                  <a:pt x="33040" y="220430"/>
                </a:moveTo>
                <a:lnTo>
                  <a:pt x="33040" y="352424"/>
                </a:lnTo>
                <a:cubicBezTo>
                  <a:pt x="14792" y="352424"/>
                  <a:pt x="0" y="337632"/>
                  <a:pt x="0" y="319384"/>
                </a:cubicBezTo>
                <a:lnTo>
                  <a:pt x="0" y="290750"/>
                </a:lnTo>
                <a:cubicBezTo>
                  <a:pt x="0" y="262432"/>
                  <a:pt x="12996" y="237397"/>
                  <a:pt x="33040" y="220430"/>
                </a:cubicBezTo>
                <a:close/>
                <a:moveTo>
                  <a:pt x="75586" y="199946"/>
                </a:moveTo>
                <a:lnTo>
                  <a:pt x="143352" y="352424"/>
                </a:lnTo>
                <a:lnTo>
                  <a:pt x="55067" y="352424"/>
                </a:lnTo>
                <a:lnTo>
                  <a:pt x="55067" y="206292"/>
                </a:lnTo>
                <a:cubicBezTo>
                  <a:pt x="60524" y="203871"/>
                  <a:pt x="69716" y="201027"/>
                  <a:pt x="75586" y="199946"/>
                </a:cubicBezTo>
                <a:close/>
                <a:moveTo>
                  <a:pt x="98942" y="198238"/>
                </a:moveTo>
                <a:lnTo>
                  <a:pt x="104015" y="198238"/>
                </a:lnTo>
                <a:cubicBezTo>
                  <a:pt x="119323" y="205245"/>
                  <a:pt x="136284" y="209252"/>
                  <a:pt x="154187" y="209252"/>
                </a:cubicBezTo>
                <a:cubicBezTo>
                  <a:pt x="172090" y="209252"/>
                  <a:pt x="189051" y="205245"/>
                  <a:pt x="204359" y="198238"/>
                </a:cubicBezTo>
                <a:lnTo>
                  <a:pt x="215861" y="198238"/>
                </a:lnTo>
                <a:cubicBezTo>
                  <a:pt x="266956" y="198238"/>
                  <a:pt x="308373" y="239655"/>
                  <a:pt x="308373" y="290750"/>
                </a:cubicBezTo>
                <a:lnTo>
                  <a:pt x="308373" y="319384"/>
                </a:lnTo>
                <a:cubicBezTo>
                  <a:pt x="308373" y="337632"/>
                  <a:pt x="293581" y="352424"/>
                  <a:pt x="275333" y="352424"/>
                </a:cubicBezTo>
                <a:lnTo>
                  <a:pt x="219984" y="352424"/>
                </a:lnTo>
                <a:cubicBezTo>
                  <a:pt x="226971" y="343194"/>
                  <a:pt x="231280" y="331829"/>
                  <a:pt x="231280" y="319384"/>
                </a:cubicBezTo>
                <a:cubicBezTo>
                  <a:pt x="231280" y="289022"/>
                  <a:pt x="206576" y="264318"/>
                  <a:pt x="176213" y="264318"/>
                </a:cubicBezTo>
                <a:lnTo>
                  <a:pt x="128313" y="264318"/>
                </a:lnTo>
                <a:close/>
                <a:moveTo>
                  <a:pt x="67188" y="77092"/>
                </a:moveTo>
                <a:lnTo>
                  <a:pt x="241184" y="77092"/>
                </a:lnTo>
                <a:cubicBezTo>
                  <a:pt x="241638" y="80740"/>
                  <a:pt x="242292" y="84333"/>
                  <a:pt x="242292" y="88106"/>
                </a:cubicBezTo>
                <a:cubicBezTo>
                  <a:pt x="242292" y="136764"/>
                  <a:pt x="202844" y="176212"/>
                  <a:pt x="154186" y="176212"/>
                </a:cubicBezTo>
                <a:cubicBezTo>
                  <a:pt x="105528" y="176212"/>
                  <a:pt x="66080" y="136764"/>
                  <a:pt x="66080" y="88106"/>
                </a:cubicBezTo>
                <a:cubicBezTo>
                  <a:pt x="66080" y="84333"/>
                  <a:pt x="66727" y="80740"/>
                  <a:pt x="67188" y="77092"/>
                </a:cubicBezTo>
                <a:close/>
                <a:moveTo>
                  <a:pt x="210642" y="20980"/>
                </a:moveTo>
                <a:cubicBezTo>
                  <a:pt x="221532" y="30148"/>
                  <a:pt x="230322" y="41664"/>
                  <a:pt x="235760" y="55066"/>
                </a:cubicBezTo>
                <a:lnTo>
                  <a:pt x="165192" y="55066"/>
                </a:lnTo>
                <a:close/>
                <a:moveTo>
                  <a:pt x="154186" y="0"/>
                </a:moveTo>
                <a:cubicBezTo>
                  <a:pt x="167340" y="0"/>
                  <a:pt x="179709" y="3077"/>
                  <a:pt x="190922" y="8247"/>
                </a:cubicBezTo>
                <a:lnTo>
                  <a:pt x="128497" y="55067"/>
                </a:lnTo>
                <a:lnTo>
                  <a:pt x="72612" y="55067"/>
                </a:lnTo>
                <a:cubicBezTo>
                  <a:pt x="85697" y="22805"/>
                  <a:pt x="117229" y="0"/>
                  <a:pt x="1541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8532F5BF-1B39-1842-B6D4-9CEE427F4546}"/>
              </a:ext>
            </a:extLst>
          </p:cNvPr>
          <p:cNvSpPr txBox="1"/>
          <p:nvPr/>
        </p:nvSpPr>
        <p:spPr>
          <a:xfrm>
            <a:off x="4201548" y="2899152"/>
            <a:ext cx="352425" cy="352406"/>
          </a:xfrm>
          <a:custGeom>
            <a:avLst/>
            <a:gdLst/>
            <a:ahLst/>
            <a:cxnLst/>
            <a:rect l="l" t="t" r="r" b="b"/>
            <a:pathLst>
              <a:path w="352425" h="352406">
                <a:moveTo>
                  <a:pt x="163685" y="325"/>
                </a:moveTo>
                <a:lnTo>
                  <a:pt x="206981" y="8998"/>
                </a:lnTo>
                <a:cubicBezTo>
                  <a:pt x="214691" y="10513"/>
                  <a:pt x="220266" y="17327"/>
                  <a:pt x="220266" y="25174"/>
                </a:cubicBezTo>
                <a:lnTo>
                  <a:pt x="220266" y="132141"/>
                </a:lnTo>
                <a:cubicBezTo>
                  <a:pt x="220266" y="185280"/>
                  <a:pt x="182408" y="229746"/>
                  <a:pt x="132297" y="240071"/>
                </a:cubicBezTo>
                <a:cubicBezTo>
                  <a:pt x="134156" y="277998"/>
                  <a:pt x="168021" y="308353"/>
                  <a:pt x="209321" y="308353"/>
                </a:cubicBezTo>
                <a:cubicBezTo>
                  <a:pt x="251860" y="308353"/>
                  <a:pt x="286414" y="276208"/>
                  <a:pt x="286414" y="236767"/>
                </a:cubicBezTo>
                <a:lnTo>
                  <a:pt x="286414" y="159261"/>
                </a:lnTo>
                <a:cubicBezTo>
                  <a:pt x="272992" y="151552"/>
                  <a:pt x="264043" y="136890"/>
                  <a:pt x="264388" y="120163"/>
                </a:cubicBezTo>
                <a:cubicBezTo>
                  <a:pt x="264870" y="96623"/>
                  <a:pt x="284212" y="77418"/>
                  <a:pt x="307752" y="77074"/>
                </a:cubicBezTo>
                <a:cubicBezTo>
                  <a:pt x="332326" y="76730"/>
                  <a:pt x="352425" y="96554"/>
                  <a:pt x="352425" y="121127"/>
                </a:cubicBezTo>
                <a:cubicBezTo>
                  <a:pt x="352425" y="137441"/>
                  <a:pt x="343546" y="151620"/>
                  <a:pt x="330399" y="159261"/>
                </a:cubicBezTo>
                <a:lnTo>
                  <a:pt x="330399" y="236767"/>
                </a:lnTo>
                <a:cubicBezTo>
                  <a:pt x="330399" y="300506"/>
                  <a:pt x="276021" y="352406"/>
                  <a:pt x="209253" y="352406"/>
                </a:cubicBezTo>
                <a:cubicBezTo>
                  <a:pt x="143586" y="352406"/>
                  <a:pt x="89965" y="302296"/>
                  <a:pt x="88175" y="240071"/>
                </a:cubicBezTo>
                <a:cubicBezTo>
                  <a:pt x="37927" y="229884"/>
                  <a:pt x="0" y="185348"/>
                  <a:pt x="0" y="132141"/>
                </a:cubicBezTo>
                <a:lnTo>
                  <a:pt x="0" y="25174"/>
                </a:lnTo>
                <a:cubicBezTo>
                  <a:pt x="0" y="17258"/>
                  <a:pt x="5575" y="10513"/>
                  <a:pt x="13285" y="8930"/>
                </a:cubicBezTo>
                <a:lnTo>
                  <a:pt x="56512" y="394"/>
                </a:lnTo>
                <a:cubicBezTo>
                  <a:pt x="65460" y="-1395"/>
                  <a:pt x="74134" y="4387"/>
                  <a:pt x="75923" y="13335"/>
                </a:cubicBezTo>
                <a:lnTo>
                  <a:pt x="78057" y="24141"/>
                </a:lnTo>
                <a:cubicBezTo>
                  <a:pt x="79847" y="33090"/>
                  <a:pt x="74064" y="41763"/>
                  <a:pt x="65116" y="43552"/>
                </a:cubicBezTo>
                <a:lnTo>
                  <a:pt x="43985" y="47752"/>
                </a:lnTo>
                <a:lnTo>
                  <a:pt x="43985" y="132072"/>
                </a:lnTo>
                <a:cubicBezTo>
                  <a:pt x="43985" y="168760"/>
                  <a:pt x="73927" y="198496"/>
                  <a:pt x="110684" y="198152"/>
                </a:cubicBezTo>
                <a:cubicBezTo>
                  <a:pt x="147097" y="197808"/>
                  <a:pt x="176144" y="167658"/>
                  <a:pt x="176144" y="131246"/>
                </a:cubicBezTo>
                <a:lnTo>
                  <a:pt x="176144" y="47682"/>
                </a:lnTo>
                <a:lnTo>
                  <a:pt x="155012" y="43484"/>
                </a:lnTo>
                <a:cubicBezTo>
                  <a:pt x="146064" y="41694"/>
                  <a:pt x="140282" y="33021"/>
                  <a:pt x="142072" y="24073"/>
                </a:cubicBezTo>
                <a:lnTo>
                  <a:pt x="144274" y="13266"/>
                </a:lnTo>
                <a:cubicBezTo>
                  <a:pt x="146064" y="4318"/>
                  <a:pt x="154737" y="-1464"/>
                  <a:pt x="163685" y="325"/>
                </a:cubicBezTo>
                <a:close/>
                <a:moveTo>
                  <a:pt x="308372" y="110114"/>
                </a:moveTo>
                <a:cubicBezTo>
                  <a:pt x="302315" y="110114"/>
                  <a:pt x="297359" y="115070"/>
                  <a:pt x="297359" y="121127"/>
                </a:cubicBezTo>
                <a:cubicBezTo>
                  <a:pt x="297359" y="127185"/>
                  <a:pt x="302315" y="132141"/>
                  <a:pt x="308372" y="132141"/>
                </a:cubicBezTo>
                <a:cubicBezTo>
                  <a:pt x="314429" y="132141"/>
                  <a:pt x="319385" y="127185"/>
                  <a:pt x="319385" y="121127"/>
                </a:cubicBezTo>
                <a:cubicBezTo>
                  <a:pt x="319385" y="115070"/>
                  <a:pt x="314429" y="110114"/>
                  <a:pt x="308372" y="1101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EF54E331-E9E1-0549-B52B-6E1673AE9E8D}"/>
              </a:ext>
            </a:extLst>
          </p:cNvPr>
          <p:cNvSpPr txBox="1"/>
          <p:nvPr/>
        </p:nvSpPr>
        <p:spPr>
          <a:xfrm>
            <a:off x="790063" y="2904640"/>
            <a:ext cx="341411" cy="341412"/>
          </a:xfrm>
          <a:custGeom>
            <a:avLst/>
            <a:gdLst/>
            <a:ahLst/>
            <a:cxnLst/>
            <a:rect l="l" t="t" r="r" b="b"/>
            <a:pathLst>
              <a:path w="341411" h="341412">
                <a:moveTo>
                  <a:pt x="170706" y="0"/>
                </a:moveTo>
                <a:cubicBezTo>
                  <a:pt x="265007" y="0"/>
                  <a:pt x="341411" y="76405"/>
                  <a:pt x="341411" y="170706"/>
                </a:cubicBezTo>
                <a:cubicBezTo>
                  <a:pt x="341411" y="265007"/>
                  <a:pt x="265007" y="341412"/>
                  <a:pt x="170706" y="341412"/>
                </a:cubicBezTo>
                <a:cubicBezTo>
                  <a:pt x="76404" y="341412"/>
                  <a:pt x="0" y="265007"/>
                  <a:pt x="0" y="170706"/>
                </a:cubicBezTo>
                <a:cubicBezTo>
                  <a:pt x="0" y="76405"/>
                  <a:pt x="76404" y="0"/>
                  <a:pt x="170706" y="0"/>
                </a:cubicBezTo>
                <a:close/>
                <a:moveTo>
                  <a:pt x="151432" y="71586"/>
                </a:moveTo>
                <a:cubicBezTo>
                  <a:pt x="146890" y="71586"/>
                  <a:pt x="143172" y="75303"/>
                  <a:pt x="143172" y="79846"/>
                </a:cubicBezTo>
                <a:lnTo>
                  <a:pt x="143172" y="143173"/>
                </a:lnTo>
                <a:lnTo>
                  <a:pt x="79846" y="143173"/>
                </a:lnTo>
                <a:cubicBezTo>
                  <a:pt x="75303" y="143173"/>
                  <a:pt x="71586" y="146890"/>
                  <a:pt x="71586" y="151433"/>
                </a:cubicBezTo>
                <a:lnTo>
                  <a:pt x="71586" y="189979"/>
                </a:lnTo>
                <a:cubicBezTo>
                  <a:pt x="71586" y="194522"/>
                  <a:pt x="75303" y="198239"/>
                  <a:pt x="79846" y="198239"/>
                </a:cubicBezTo>
                <a:lnTo>
                  <a:pt x="143172" y="198239"/>
                </a:lnTo>
                <a:lnTo>
                  <a:pt x="143172" y="261565"/>
                </a:lnTo>
                <a:cubicBezTo>
                  <a:pt x="143172" y="266108"/>
                  <a:pt x="146890" y="269825"/>
                  <a:pt x="151432" y="269825"/>
                </a:cubicBezTo>
                <a:lnTo>
                  <a:pt x="189979" y="269825"/>
                </a:lnTo>
                <a:cubicBezTo>
                  <a:pt x="194521" y="269825"/>
                  <a:pt x="198239" y="266108"/>
                  <a:pt x="198239" y="261565"/>
                </a:cubicBezTo>
                <a:lnTo>
                  <a:pt x="198239" y="198239"/>
                </a:lnTo>
                <a:lnTo>
                  <a:pt x="261565" y="198239"/>
                </a:lnTo>
                <a:cubicBezTo>
                  <a:pt x="266108" y="198239"/>
                  <a:pt x="269825" y="194522"/>
                  <a:pt x="269825" y="189979"/>
                </a:cubicBezTo>
                <a:lnTo>
                  <a:pt x="269825" y="151433"/>
                </a:lnTo>
                <a:cubicBezTo>
                  <a:pt x="269825" y="146890"/>
                  <a:pt x="266108" y="143173"/>
                  <a:pt x="261565" y="143173"/>
                </a:cubicBezTo>
                <a:lnTo>
                  <a:pt x="198239" y="143173"/>
                </a:lnTo>
                <a:lnTo>
                  <a:pt x="198239" y="79846"/>
                </a:lnTo>
                <a:cubicBezTo>
                  <a:pt x="198239" y="75303"/>
                  <a:pt x="194521" y="71586"/>
                  <a:pt x="189979" y="71586"/>
                </a:cubicBezTo>
                <a:lnTo>
                  <a:pt x="151432" y="715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D58A020-1359-4246-9B55-DF444F847A98}"/>
              </a:ext>
            </a:extLst>
          </p:cNvPr>
          <p:cNvSpPr txBox="1"/>
          <p:nvPr/>
        </p:nvSpPr>
        <p:spPr>
          <a:xfrm>
            <a:off x="11017048" y="2921160"/>
            <a:ext cx="308372" cy="308372"/>
          </a:xfrm>
          <a:custGeom>
            <a:avLst/>
            <a:gdLst/>
            <a:ahLst/>
            <a:cxnLst/>
            <a:rect l="l" t="t" r="r" b="b"/>
            <a:pathLst>
              <a:path w="308372" h="308372">
                <a:moveTo>
                  <a:pt x="33040" y="0"/>
                </a:moveTo>
                <a:lnTo>
                  <a:pt x="275332" y="0"/>
                </a:lnTo>
                <a:cubicBezTo>
                  <a:pt x="293573" y="0"/>
                  <a:pt x="308372" y="14799"/>
                  <a:pt x="308372" y="33040"/>
                </a:cubicBezTo>
                <a:lnTo>
                  <a:pt x="308372" y="275332"/>
                </a:lnTo>
                <a:cubicBezTo>
                  <a:pt x="308372" y="293573"/>
                  <a:pt x="293573" y="308372"/>
                  <a:pt x="275332" y="308372"/>
                </a:cubicBezTo>
                <a:lnTo>
                  <a:pt x="33040" y="308372"/>
                </a:lnTo>
                <a:cubicBezTo>
                  <a:pt x="14799" y="308372"/>
                  <a:pt x="0" y="293573"/>
                  <a:pt x="0" y="275332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  <a:moveTo>
                  <a:pt x="134913" y="55066"/>
                </a:moveTo>
                <a:cubicBezTo>
                  <a:pt x="130370" y="55066"/>
                  <a:pt x="126653" y="58783"/>
                  <a:pt x="126653" y="63326"/>
                </a:cubicBezTo>
                <a:lnTo>
                  <a:pt x="126653" y="126653"/>
                </a:lnTo>
                <a:lnTo>
                  <a:pt x="63326" y="126653"/>
                </a:lnTo>
                <a:cubicBezTo>
                  <a:pt x="58784" y="126653"/>
                  <a:pt x="55066" y="130370"/>
                  <a:pt x="55066" y="134913"/>
                </a:cubicBezTo>
                <a:lnTo>
                  <a:pt x="55066" y="173459"/>
                </a:lnTo>
                <a:cubicBezTo>
                  <a:pt x="55066" y="178002"/>
                  <a:pt x="58784" y="181719"/>
                  <a:pt x="63326" y="181719"/>
                </a:cubicBezTo>
                <a:lnTo>
                  <a:pt x="126653" y="181719"/>
                </a:lnTo>
                <a:lnTo>
                  <a:pt x="126653" y="245045"/>
                </a:lnTo>
                <a:cubicBezTo>
                  <a:pt x="126653" y="249588"/>
                  <a:pt x="130370" y="253305"/>
                  <a:pt x="134913" y="253305"/>
                </a:cubicBezTo>
                <a:lnTo>
                  <a:pt x="173459" y="253305"/>
                </a:lnTo>
                <a:cubicBezTo>
                  <a:pt x="178002" y="253305"/>
                  <a:pt x="181719" y="249588"/>
                  <a:pt x="181719" y="245045"/>
                </a:cubicBezTo>
                <a:lnTo>
                  <a:pt x="181719" y="181719"/>
                </a:lnTo>
                <a:lnTo>
                  <a:pt x="245046" y="181719"/>
                </a:lnTo>
                <a:cubicBezTo>
                  <a:pt x="249588" y="181719"/>
                  <a:pt x="253305" y="178002"/>
                  <a:pt x="253305" y="173459"/>
                </a:cubicBezTo>
                <a:lnTo>
                  <a:pt x="253305" y="134913"/>
                </a:lnTo>
                <a:cubicBezTo>
                  <a:pt x="253305" y="130370"/>
                  <a:pt x="249588" y="126653"/>
                  <a:pt x="245046" y="126653"/>
                </a:cubicBezTo>
                <a:lnTo>
                  <a:pt x="181719" y="126653"/>
                </a:lnTo>
                <a:lnTo>
                  <a:pt x="181719" y="63326"/>
                </a:lnTo>
                <a:cubicBezTo>
                  <a:pt x="181719" y="58783"/>
                  <a:pt x="178002" y="55066"/>
                  <a:pt x="173459" y="55066"/>
                </a:cubicBezTo>
                <a:lnTo>
                  <a:pt x="134913" y="550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04107B54-2AD7-4B4B-A2F3-77BF6FB975CA}"/>
              </a:ext>
            </a:extLst>
          </p:cNvPr>
          <p:cNvSpPr txBox="1"/>
          <p:nvPr/>
        </p:nvSpPr>
        <p:spPr>
          <a:xfrm>
            <a:off x="10227407" y="2987240"/>
            <a:ext cx="220265" cy="264318"/>
          </a:xfrm>
          <a:custGeom>
            <a:avLst/>
            <a:gdLst/>
            <a:ahLst/>
            <a:cxnLst/>
            <a:rect l="l" t="t" r="r" b="b"/>
            <a:pathLst>
              <a:path w="220265" h="264318">
                <a:moveTo>
                  <a:pt x="0" y="0"/>
                </a:moveTo>
                <a:lnTo>
                  <a:pt x="220265" y="0"/>
                </a:lnTo>
                <a:lnTo>
                  <a:pt x="220265" y="242292"/>
                </a:lnTo>
                <a:cubicBezTo>
                  <a:pt x="220265" y="254406"/>
                  <a:pt x="210353" y="264318"/>
                  <a:pt x="198239" y="264318"/>
                </a:cubicBezTo>
                <a:lnTo>
                  <a:pt x="22026" y="264318"/>
                </a:lnTo>
                <a:cubicBezTo>
                  <a:pt x="9912" y="264318"/>
                  <a:pt x="0" y="254406"/>
                  <a:pt x="0" y="242292"/>
                </a:cubicBezTo>
                <a:lnTo>
                  <a:pt x="0" y="0"/>
                </a:lnTo>
                <a:close/>
                <a:moveTo>
                  <a:pt x="93612" y="66079"/>
                </a:moveTo>
                <a:cubicBezTo>
                  <a:pt x="90584" y="66079"/>
                  <a:pt x="88106" y="68557"/>
                  <a:pt x="88106" y="71586"/>
                </a:cubicBezTo>
                <a:lnTo>
                  <a:pt x="88106" y="110132"/>
                </a:lnTo>
                <a:lnTo>
                  <a:pt x="49559" y="110132"/>
                </a:lnTo>
                <a:cubicBezTo>
                  <a:pt x="46530" y="110132"/>
                  <a:pt x="44053" y="112610"/>
                  <a:pt x="44053" y="115639"/>
                </a:cubicBezTo>
                <a:lnTo>
                  <a:pt x="44053" y="148679"/>
                </a:lnTo>
                <a:cubicBezTo>
                  <a:pt x="44053" y="151708"/>
                  <a:pt x="46530" y="154185"/>
                  <a:pt x="49559" y="154185"/>
                </a:cubicBezTo>
                <a:lnTo>
                  <a:pt x="88106" y="154185"/>
                </a:lnTo>
                <a:lnTo>
                  <a:pt x="88106" y="192732"/>
                </a:lnTo>
                <a:cubicBezTo>
                  <a:pt x="88106" y="195761"/>
                  <a:pt x="90584" y="198239"/>
                  <a:pt x="93612" y="198239"/>
                </a:cubicBezTo>
                <a:lnTo>
                  <a:pt x="126652" y="198239"/>
                </a:lnTo>
                <a:cubicBezTo>
                  <a:pt x="129681" y="198239"/>
                  <a:pt x="132159" y="195761"/>
                  <a:pt x="132159" y="192732"/>
                </a:cubicBezTo>
                <a:lnTo>
                  <a:pt x="132159" y="154185"/>
                </a:lnTo>
                <a:lnTo>
                  <a:pt x="170705" y="154185"/>
                </a:lnTo>
                <a:cubicBezTo>
                  <a:pt x="173734" y="154185"/>
                  <a:pt x="176212" y="151708"/>
                  <a:pt x="176212" y="148679"/>
                </a:cubicBezTo>
                <a:lnTo>
                  <a:pt x="176212" y="115639"/>
                </a:lnTo>
                <a:cubicBezTo>
                  <a:pt x="176212" y="112610"/>
                  <a:pt x="173734" y="110132"/>
                  <a:pt x="170705" y="110132"/>
                </a:cubicBezTo>
                <a:lnTo>
                  <a:pt x="132159" y="110132"/>
                </a:lnTo>
                <a:lnTo>
                  <a:pt x="132159" y="71586"/>
                </a:lnTo>
                <a:cubicBezTo>
                  <a:pt x="132159" y="68557"/>
                  <a:pt x="129681" y="66079"/>
                  <a:pt x="126652" y="66079"/>
                </a:cubicBezTo>
                <a:lnTo>
                  <a:pt x="93612" y="660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96C62D29-92C3-BF48-91E8-ED14B3A0C5F2}"/>
              </a:ext>
            </a:extLst>
          </p:cNvPr>
          <p:cNvSpPr txBox="1"/>
          <p:nvPr/>
        </p:nvSpPr>
        <p:spPr>
          <a:xfrm>
            <a:off x="5055798" y="2899132"/>
            <a:ext cx="352404" cy="352358"/>
          </a:xfrm>
          <a:custGeom>
            <a:avLst/>
            <a:gdLst>
              <a:gd name="connsiteX0" fmla="*/ 128027 w 352404"/>
              <a:gd name="connsiteY0" fmla="*/ 111923 h 352358"/>
              <a:gd name="connsiteX1" fmla="*/ 201678 w 352404"/>
              <a:gd name="connsiteY1" fmla="*/ 148474 h 352358"/>
              <a:gd name="connsiteX2" fmla="*/ 229487 w 352404"/>
              <a:gd name="connsiteY2" fmla="*/ 176352 h 352358"/>
              <a:gd name="connsiteX3" fmla="*/ 233617 w 352404"/>
              <a:gd name="connsiteY3" fmla="*/ 218064 h 352358"/>
              <a:gd name="connsiteX4" fmla="*/ 199751 w 352404"/>
              <a:gd name="connsiteY4" fmla="*/ 268863 h 352358"/>
              <a:gd name="connsiteX5" fmla="*/ 293226 w 352404"/>
              <a:gd name="connsiteY5" fmla="*/ 317184 h 352358"/>
              <a:gd name="connsiteX6" fmla="*/ 324269 w 352404"/>
              <a:gd name="connsiteY6" fmla="*/ 311195 h 352358"/>
              <a:gd name="connsiteX7" fmla="*/ 347604 w 352404"/>
              <a:gd name="connsiteY7" fmla="*/ 311195 h 352358"/>
              <a:gd name="connsiteX8" fmla="*/ 347604 w 352404"/>
              <a:gd name="connsiteY8" fmla="*/ 334461 h 352358"/>
              <a:gd name="connsiteX9" fmla="*/ 304239 w 352404"/>
              <a:gd name="connsiteY9" fmla="*/ 352358 h 352358"/>
              <a:gd name="connsiteX10" fmla="*/ 278702 w 352404"/>
              <a:gd name="connsiteY10" fmla="*/ 346782 h 352358"/>
              <a:gd name="connsiteX11" fmla="*/ 8946 w 352404"/>
              <a:gd name="connsiteY11" fmla="*/ 207395 h 352358"/>
              <a:gd name="connsiteX12" fmla="*/ 1856 w 352404"/>
              <a:gd name="connsiteY12" fmla="*/ 185162 h 352358"/>
              <a:gd name="connsiteX13" fmla="*/ 24089 w 352404"/>
              <a:gd name="connsiteY13" fmla="*/ 178072 h 352358"/>
              <a:gd name="connsiteX14" fmla="*/ 160310 w 352404"/>
              <a:gd name="connsiteY14" fmla="*/ 248488 h 352358"/>
              <a:gd name="connsiteX15" fmla="*/ 191904 w 352404"/>
              <a:gd name="connsiteY15" fmla="*/ 201131 h 352358"/>
              <a:gd name="connsiteX16" fmla="*/ 140210 w 352404"/>
              <a:gd name="connsiteY16" fmla="*/ 149369 h 352358"/>
              <a:gd name="connsiteX17" fmla="*/ 128027 w 352404"/>
              <a:gd name="connsiteY17" fmla="*/ 111923 h 352358"/>
              <a:gd name="connsiteX18" fmla="*/ 99117 w 352404"/>
              <a:gd name="connsiteY18" fmla="*/ 30837 h 352358"/>
              <a:gd name="connsiteX19" fmla="*/ 113503 w 352404"/>
              <a:gd name="connsiteY19" fmla="*/ 55342 h 352358"/>
              <a:gd name="connsiteX20" fmla="*/ 156524 w 352404"/>
              <a:gd name="connsiteY20" fmla="*/ 76680 h 352358"/>
              <a:gd name="connsiteX21" fmla="*/ 212416 w 352404"/>
              <a:gd name="connsiteY21" fmla="*/ 54310 h 352358"/>
              <a:gd name="connsiteX22" fmla="*/ 270580 w 352404"/>
              <a:gd name="connsiteY22" fmla="*/ 81292 h 352358"/>
              <a:gd name="connsiteX23" fmla="*/ 282350 w 352404"/>
              <a:gd name="connsiteY23" fmla="*/ 116534 h 352358"/>
              <a:gd name="connsiteX24" fmla="*/ 318212 w 352404"/>
              <a:gd name="connsiteY24" fmla="*/ 134500 h 352358"/>
              <a:gd name="connsiteX25" fmla="*/ 328055 w 352404"/>
              <a:gd name="connsiteY25" fmla="*/ 164029 h 352358"/>
              <a:gd name="connsiteX26" fmla="*/ 298526 w 352404"/>
              <a:gd name="connsiteY26" fmla="*/ 173872 h 352358"/>
              <a:gd name="connsiteX27" fmla="*/ 258534 w 352404"/>
              <a:gd name="connsiteY27" fmla="*/ 153911 h 352358"/>
              <a:gd name="connsiteX28" fmla="*/ 242014 w 352404"/>
              <a:gd name="connsiteY28" fmla="*/ 134844 h 352358"/>
              <a:gd name="connsiteX29" fmla="*/ 237609 w 352404"/>
              <a:gd name="connsiteY29" fmla="*/ 121697 h 352358"/>
              <a:gd name="connsiteX30" fmla="*/ 215307 w 352404"/>
              <a:gd name="connsiteY30" fmla="*/ 130645 h 352358"/>
              <a:gd name="connsiteX31" fmla="*/ 136493 w 352404"/>
              <a:gd name="connsiteY31" fmla="*/ 91548 h 352358"/>
              <a:gd name="connsiteX32" fmla="*/ 136631 w 352404"/>
              <a:gd name="connsiteY32" fmla="*/ 91342 h 352358"/>
              <a:gd name="connsiteX33" fmla="*/ 104141 w 352404"/>
              <a:gd name="connsiteY33" fmla="*/ 75235 h 352358"/>
              <a:gd name="connsiteX34" fmla="*/ 74681 w 352404"/>
              <a:gd name="connsiteY34" fmla="*/ 78538 h 352358"/>
              <a:gd name="connsiteX35" fmla="*/ 82597 w 352404"/>
              <a:gd name="connsiteY35" fmla="*/ 63051 h 352358"/>
              <a:gd name="connsiteX36" fmla="*/ 64562 w 352404"/>
              <a:gd name="connsiteY36" fmla="*/ 47219 h 352358"/>
              <a:gd name="connsiteX37" fmla="*/ 64218 w 352404"/>
              <a:gd name="connsiteY37" fmla="*/ 42126 h 352358"/>
              <a:gd name="connsiteX38" fmla="*/ 67660 w 352404"/>
              <a:gd name="connsiteY38" fmla="*/ 40956 h 352358"/>
              <a:gd name="connsiteX39" fmla="*/ 91339 w 352404"/>
              <a:gd name="connsiteY39" fmla="*/ 45774 h 352358"/>
              <a:gd name="connsiteX40" fmla="*/ 91477 w 352404"/>
              <a:gd name="connsiteY40" fmla="*/ 45774 h 352358"/>
              <a:gd name="connsiteX41" fmla="*/ 297356 w 352404"/>
              <a:gd name="connsiteY41" fmla="*/ 0 h 352358"/>
              <a:gd name="connsiteX42" fmla="*/ 330396 w 352404"/>
              <a:gd name="connsiteY42" fmla="*/ 33040 h 352358"/>
              <a:gd name="connsiteX43" fmla="*/ 297356 w 352404"/>
              <a:gd name="connsiteY43" fmla="*/ 66080 h 352358"/>
              <a:gd name="connsiteX44" fmla="*/ 264316 w 352404"/>
              <a:gd name="connsiteY44" fmla="*/ 33040 h 352358"/>
              <a:gd name="connsiteX45" fmla="*/ 297356 w 352404"/>
              <a:gd name="connsiteY45" fmla="*/ 0 h 35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52404" h="352358">
                <a:moveTo>
                  <a:pt x="128027" y="111923"/>
                </a:moveTo>
                <a:lnTo>
                  <a:pt x="201678" y="148474"/>
                </a:lnTo>
                <a:lnTo>
                  <a:pt x="229487" y="176352"/>
                </a:lnTo>
                <a:cubicBezTo>
                  <a:pt x="240637" y="187433"/>
                  <a:pt x="242358" y="204986"/>
                  <a:pt x="233617" y="218064"/>
                </a:cubicBezTo>
                <a:lnTo>
                  <a:pt x="199751" y="268863"/>
                </a:lnTo>
                <a:lnTo>
                  <a:pt x="293226" y="317184"/>
                </a:lnTo>
                <a:cubicBezTo>
                  <a:pt x="303275" y="321796"/>
                  <a:pt x="315941" y="319524"/>
                  <a:pt x="324269" y="311195"/>
                </a:cubicBezTo>
                <a:cubicBezTo>
                  <a:pt x="330671" y="304725"/>
                  <a:pt x="341133" y="304725"/>
                  <a:pt x="347604" y="311195"/>
                </a:cubicBezTo>
                <a:cubicBezTo>
                  <a:pt x="354005" y="317597"/>
                  <a:pt x="354005" y="328059"/>
                  <a:pt x="347604" y="334461"/>
                </a:cubicBezTo>
                <a:cubicBezTo>
                  <a:pt x="335902" y="346163"/>
                  <a:pt x="320209" y="352358"/>
                  <a:pt x="304239" y="352358"/>
                </a:cubicBezTo>
                <a:cubicBezTo>
                  <a:pt x="295566" y="352358"/>
                  <a:pt x="286893" y="350568"/>
                  <a:pt x="278702" y="346782"/>
                </a:cubicBezTo>
                <a:lnTo>
                  <a:pt x="8946" y="207395"/>
                </a:lnTo>
                <a:cubicBezTo>
                  <a:pt x="823" y="203265"/>
                  <a:pt x="-2343" y="193284"/>
                  <a:pt x="1856" y="185162"/>
                </a:cubicBezTo>
                <a:cubicBezTo>
                  <a:pt x="6054" y="177040"/>
                  <a:pt x="16035" y="173942"/>
                  <a:pt x="24089" y="178072"/>
                </a:cubicBezTo>
                <a:lnTo>
                  <a:pt x="160310" y="248488"/>
                </a:lnTo>
                <a:lnTo>
                  <a:pt x="191904" y="201131"/>
                </a:lnTo>
                <a:lnTo>
                  <a:pt x="140210" y="149369"/>
                </a:lnTo>
                <a:cubicBezTo>
                  <a:pt x="130367" y="139457"/>
                  <a:pt x="126030" y="125621"/>
                  <a:pt x="128027" y="111923"/>
                </a:cubicBezTo>
                <a:close/>
                <a:moveTo>
                  <a:pt x="99117" y="30837"/>
                </a:moveTo>
                <a:cubicBezTo>
                  <a:pt x="108547" y="35656"/>
                  <a:pt x="113710" y="45361"/>
                  <a:pt x="113503" y="55342"/>
                </a:cubicBezTo>
                <a:lnTo>
                  <a:pt x="156524" y="76680"/>
                </a:lnTo>
                <a:lnTo>
                  <a:pt x="212416" y="54310"/>
                </a:lnTo>
                <a:cubicBezTo>
                  <a:pt x="242427" y="42333"/>
                  <a:pt x="265004" y="64635"/>
                  <a:pt x="270580" y="81292"/>
                </a:cubicBezTo>
                <a:lnTo>
                  <a:pt x="282350" y="116534"/>
                </a:lnTo>
                <a:lnTo>
                  <a:pt x="318212" y="134500"/>
                </a:lnTo>
                <a:cubicBezTo>
                  <a:pt x="329088" y="139938"/>
                  <a:pt x="333493" y="153154"/>
                  <a:pt x="328055" y="164029"/>
                </a:cubicBezTo>
                <a:cubicBezTo>
                  <a:pt x="322618" y="174905"/>
                  <a:pt x="309470" y="179310"/>
                  <a:pt x="298526" y="173872"/>
                </a:cubicBezTo>
                <a:lnTo>
                  <a:pt x="258534" y="153911"/>
                </a:lnTo>
                <a:cubicBezTo>
                  <a:pt x="250687" y="149988"/>
                  <a:pt x="244767" y="143173"/>
                  <a:pt x="242014" y="134844"/>
                </a:cubicBezTo>
                <a:lnTo>
                  <a:pt x="237609" y="121697"/>
                </a:lnTo>
                <a:lnTo>
                  <a:pt x="215307" y="130645"/>
                </a:lnTo>
                <a:lnTo>
                  <a:pt x="136493" y="91548"/>
                </a:lnTo>
                <a:cubicBezTo>
                  <a:pt x="136562" y="91480"/>
                  <a:pt x="136562" y="91410"/>
                  <a:pt x="136631" y="91342"/>
                </a:cubicBezTo>
                <a:lnTo>
                  <a:pt x="104141" y="75235"/>
                </a:lnTo>
                <a:cubicBezTo>
                  <a:pt x="96157" y="81912"/>
                  <a:pt x="84593" y="83564"/>
                  <a:pt x="74681" y="78538"/>
                </a:cubicBezTo>
                <a:lnTo>
                  <a:pt x="82597" y="63051"/>
                </a:lnTo>
                <a:lnTo>
                  <a:pt x="64562" y="47219"/>
                </a:lnTo>
                <a:cubicBezTo>
                  <a:pt x="63048" y="45912"/>
                  <a:pt x="62911" y="43641"/>
                  <a:pt x="64218" y="42126"/>
                </a:cubicBezTo>
                <a:cubicBezTo>
                  <a:pt x="65113" y="41094"/>
                  <a:pt x="66421" y="40680"/>
                  <a:pt x="67660" y="40956"/>
                </a:cubicBezTo>
                <a:lnTo>
                  <a:pt x="91339" y="45774"/>
                </a:lnTo>
                <a:lnTo>
                  <a:pt x="91477" y="45774"/>
                </a:lnTo>
                <a:close/>
                <a:moveTo>
                  <a:pt x="297356" y="0"/>
                </a:moveTo>
                <a:cubicBezTo>
                  <a:pt x="315597" y="0"/>
                  <a:pt x="330396" y="14799"/>
                  <a:pt x="330396" y="33040"/>
                </a:cubicBezTo>
                <a:cubicBezTo>
                  <a:pt x="330396" y="51281"/>
                  <a:pt x="315597" y="66080"/>
                  <a:pt x="297356" y="66080"/>
                </a:cubicBezTo>
                <a:cubicBezTo>
                  <a:pt x="279115" y="66080"/>
                  <a:pt x="264316" y="51281"/>
                  <a:pt x="264316" y="33040"/>
                </a:cubicBezTo>
                <a:cubicBezTo>
                  <a:pt x="264316" y="14799"/>
                  <a:pt x="279115" y="0"/>
                  <a:pt x="2973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9802C1EC-0589-9642-8AA4-020D5C98F558}"/>
              </a:ext>
            </a:extLst>
          </p:cNvPr>
          <p:cNvSpPr txBox="1"/>
          <p:nvPr/>
        </p:nvSpPr>
        <p:spPr>
          <a:xfrm>
            <a:off x="9282585" y="2899100"/>
            <a:ext cx="440531" cy="352458"/>
          </a:xfrm>
          <a:custGeom>
            <a:avLst/>
            <a:gdLst>
              <a:gd name="connsiteX0" fmla="*/ 110133 w 440531"/>
              <a:gd name="connsiteY0" fmla="*/ 154219 h 352458"/>
              <a:gd name="connsiteX1" fmla="*/ 154186 w 440531"/>
              <a:gd name="connsiteY1" fmla="*/ 198272 h 352458"/>
              <a:gd name="connsiteX2" fmla="*/ 110133 w 440531"/>
              <a:gd name="connsiteY2" fmla="*/ 242325 h 352458"/>
              <a:gd name="connsiteX3" fmla="*/ 66080 w 440531"/>
              <a:gd name="connsiteY3" fmla="*/ 198272 h 352458"/>
              <a:gd name="connsiteX4" fmla="*/ 110133 w 440531"/>
              <a:gd name="connsiteY4" fmla="*/ 154219 h 352458"/>
              <a:gd name="connsiteX5" fmla="*/ 11013 w 440531"/>
              <a:gd name="connsiteY5" fmla="*/ 88140 h 352458"/>
              <a:gd name="connsiteX6" fmla="*/ 33040 w 440531"/>
              <a:gd name="connsiteY6" fmla="*/ 88140 h 352458"/>
              <a:gd name="connsiteX7" fmla="*/ 44053 w 440531"/>
              <a:gd name="connsiteY7" fmla="*/ 99153 h 352458"/>
              <a:gd name="connsiteX8" fmla="*/ 44053 w 440531"/>
              <a:gd name="connsiteY8" fmla="*/ 264352 h 352458"/>
              <a:gd name="connsiteX9" fmla="*/ 176213 w 440531"/>
              <a:gd name="connsiteY9" fmla="*/ 264352 h 352458"/>
              <a:gd name="connsiteX10" fmla="*/ 176213 w 440531"/>
              <a:gd name="connsiteY10" fmla="*/ 165233 h 352458"/>
              <a:gd name="connsiteX11" fmla="*/ 187226 w 440531"/>
              <a:gd name="connsiteY11" fmla="*/ 154219 h 352458"/>
              <a:gd name="connsiteX12" fmla="*/ 363438 w 440531"/>
              <a:gd name="connsiteY12" fmla="*/ 154219 h 352458"/>
              <a:gd name="connsiteX13" fmla="*/ 440531 w 440531"/>
              <a:gd name="connsiteY13" fmla="*/ 231312 h 352458"/>
              <a:gd name="connsiteX14" fmla="*/ 440531 w 440531"/>
              <a:gd name="connsiteY14" fmla="*/ 341445 h 352458"/>
              <a:gd name="connsiteX15" fmla="*/ 429518 w 440531"/>
              <a:gd name="connsiteY15" fmla="*/ 352458 h 352458"/>
              <a:gd name="connsiteX16" fmla="*/ 407491 w 440531"/>
              <a:gd name="connsiteY16" fmla="*/ 352458 h 352458"/>
              <a:gd name="connsiteX17" fmla="*/ 396478 w 440531"/>
              <a:gd name="connsiteY17" fmla="*/ 341445 h 352458"/>
              <a:gd name="connsiteX18" fmla="*/ 396478 w 440531"/>
              <a:gd name="connsiteY18" fmla="*/ 308405 h 352458"/>
              <a:gd name="connsiteX19" fmla="*/ 44053 w 440531"/>
              <a:gd name="connsiteY19" fmla="*/ 308405 h 352458"/>
              <a:gd name="connsiteX20" fmla="*/ 44053 w 440531"/>
              <a:gd name="connsiteY20" fmla="*/ 341445 h 352458"/>
              <a:gd name="connsiteX21" fmla="*/ 33040 w 440531"/>
              <a:gd name="connsiteY21" fmla="*/ 352458 h 352458"/>
              <a:gd name="connsiteX22" fmla="*/ 11013 w 440531"/>
              <a:gd name="connsiteY22" fmla="*/ 352458 h 352458"/>
              <a:gd name="connsiteX23" fmla="*/ 0 w 440531"/>
              <a:gd name="connsiteY23" fmla="*/ 341445 h 352458"/>
              <a:gd name="connsiteX24" fmla="*/ 0 w 440531"/>
              <a:gd name="connsiteY24" fmla="*/ 99153 h 352458"/>
              <a:gd name="connsiteX25" fmla="*/ 11013 w 440531"/>
              <a:gd name="connsiteY25" fmla="*/ 88140 h 352458"/>
              <a:gd name="connsiteX26" fmla="*/ 253305 w 440531"/>
              <a:gd name="connsiteY26" fmla="*/ 0 h 352458"/>
              <a:gd name="connsiteX27" fmla="*/ 263148 w 440531"/>
              <a:gd name="connsiteY27" fmla="*/ 6091 h 352458"/>
              <a:gd name="connsiteX28" fmla="*/ 282147 w 440531"/>
              <a:gd name="connsiteY28" fmla="*/ 44087 h 352458"/>
              <a:gd name="connsiteX29" fmla="*/ 352425 w 440531"/>
              <a:gd name="connsiteY29" fmla="*/ 44087 h 352458"/>
              <a:gd name="connsiteX30" fmla="*/ 363438 w 440531"/>
              <a:gd name="connsiteY30" fmla="*/ 55101 h 352458"/>
              <a:gd name="connsiteX31" fmla="*/ 352425 w 440531"/>
              <a:gd name="connsiteY31" fmla="*/ 66114 h 352458"/>
              <a:gd name="connsiteX32" fmla="*/ 268517 w 440531"/>
              <a:gd name="connsiteY32" fmla="*/ 66114 h 352458"/>
              <a:gd name="connsiteX33" fmla="*/ 253305 w 440531"/>
              <a:gd name="connsiteY33" fmla="*/ 35690 h 352458"/>
              <a:gd name="connsiteX34" fmla="*/ 219095 w 440531"/>
              <a:gd name="connsiteY34" fmla="*/ 104110 h 352458"/>
              <a:gd name="connsiteX35" fmla="*/ 199409 w 440531"/>
              <a:gd name="connsiteY35" fmla="*/ 104110 h 352458"/>
              <a:gd name="connsiteX36" fmla="*/ 180411 w 440531"/>
              <a:gd name="connsiteY36" fmla="*/ 66114 h 352458"/>
              <a:gd name="connsiteX37" fmla="*/ 93613 w 440531"/>
              <a:gd name="connsiteY37" fmla="*/ 66114 h 352458"/>
              <a:gd name="connsiteX38" fmla="*/ 88106 w 440531"/>
              <a:gd name="connsiteY38" fmla="*/ 60607 h 352458"/>
              <a:gd name="connsiteX39" fmla="*/ 88106 w 440531"/>
              <a:gd name="connsiteY39" fmla="*/ 49594 h 352458"/>
              <a:gd name="connsiteX40" fmla="*/ 93613 w 440531"/>
              <a:gd name="connsiteY40" fmla="*/ 44087 h 352458"/>
              <a:gd name="connsiteX41" fmla="*/ 190599 w 440531"/>
              <a:gd name="connsiteY41" fmla="*/ 44087 h 352458"/>
              <a:gd name="connsiteX42" fmla="*/ 195554 w 440531"/>
              <a:gd name="connsiteY42" fmla="*/ 47116 h 352458"/>
              <a:gd name="connsiteX43" fmla="*/ 209252 w 440531"/>
              <a:gd name="connsiteY43" fmla="*/ 74512 h 352458"/>
              <a:gd name="connsiteX44" fmla="*/ 243462 w 440531"/>
              <a:gd name="connsiteY44" fmla="*/ 6091 h 352458"/>
              <a:gd name="connsiteX45" fmla="*/ 253305 w 440531"/>
              <a:gd name="connsiteY45" fmla="*/ 0 h 352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40531" h="352458">
                <a:moveTo>
                  <a:pt x="110133" y="154219"/>
                </a:moveTo>
                <a:cubicBezTo>
                  <a:pt x="134431" y="154219"/>
                  <a:pt x="154186" y="173974"/>
                  <a:pt x="154186" y="198272"/>
                </a:cubicBezTo>
                <a:cubicBezTo>
                  <a:pt x="154186" y="222570"/>
                  <a:pt x="134431" y="242325"/>
                  <a:pt x="110133" y="242325"/>
                </a:cubicBezTo>
                <a:cubicBezTo>
                  <a:pt x="85835" y="242325"/>
                  <a:pt x="66080" y="222570"/>
                  <a:pt x="66080" y="198272"/>
                </a:cubicBezTo>
                <a:cubicBezTo>
                  <a:pt x="66080" y="173974"/>
                  <a:pt x="85835" y="154219"/>
                  <a:pt x="110133" y="154219"/>
                </a:cubicBezTo>
                <a:close/>
                <a:moveTo>
                  <a:pt x="11013" y="88140"/>
                </a:moveTo>
                <a:lnTo>
                  <a:pt x="33040" y="88140"/>
                </a:lnTo>
                <a:cubicBezTo>
                  <a:pt x="39097" y="88140"/>
                  <a:pt x="44053" y="93096"/>
                  <a:pt x="44053" y="99153"/>
                </a:cubicBezTo>
                <a:lnTo>
                  <a:pt x="44053" y="264352"/>
                </a:lnTo>
                <a:lnTo>
                  <a:pt x="176213" y="264352"/>
                </a:lnTo>
                <a:lnTo>
                  <a:pt x="176213" y="165233"/>
                </a:lnTo>
                <a:cubicBezTo>
                  <a:pt x="176213" y="159175"/>
                  <a:pt x="181169" y="154219"/>
                  <a:pt x="187226" y="154219"/>
                </a:cubicBezTo>
                <a:lnTo>
                  <a:pt x="363438" y="154219"/>
                </a:lnTo>
                <a:cubicBezTo>
                  <a:pt x="406046" y="154219"/>
                  <a:pt x="440531" y="188704"/>
                  <a:pt x="440531" y="231312"/>
                </a:cubicBezTo>
                <a:lnTo>
                  <a:pt x="440531" y="341445"/>
                </a:lnTo>
                <a:cubicBezTo>
                  <a:pt x="440531" y="347502"/>
                  <a:pt x="435575" y="352458"/>
                  <a:pt x="429518" y="352458"/>
                </a:cubicBezTo>
                <a:lnTo>
                  <a:pt x="407491" y="352458"/>
                </a:lnTo>
                <a:cubicBezTo>
                  <a:pt x="401434" y="352458"/>
                  <a:pt x="396478" y="347502"/>
                  <a:pt x="396478" y="341445"/>
                </a:cubicBezTo>
                <a:lnTo>
                  <a:pt x="396478" y="308405"/>
                </a:lnTo>
                <a:lnTo>
                  <a:pt x="44053" y="308405"/>
                </a:lnTo>
                <a:lnTo>
                  <a:pt x="44053" y="341445"/>
                </a:lnTo>
                <a:cubicBezTo>
                  <a:pt x="44053" y="347502"/>
                  <a:pt x="39097" y="352458"/>
                  <a:pt x="33040" y="352458"/>
                </a:cubicBezTo>
                <a:lnTo>
                  <a:pt x="11013" y="352458"/>
                </a:lnTo>
                <a:cubicBezTo>
                  <a:pt x="4956" y="352458"/>
                  <a:pt x="0" y="347502"/>
                  <a:pt x="0" y="341445"/>
                </a:cubicBezTo>
                <a:lnTo>
                  <a:pt x="0" y="99153"/>
                </a:lnTo>
                <a:cubicBezTo>
                  <a:pt x="0" y="93096"/>
                  <a:pt x="4956" y="88140"/>
                  <a:pt x="11013" y="88140"/>
                </a:cubicBezTo>
                <a:close/>
                <a:moveTo>
                  <a:pt x="253305" y="0"/>
                </a:moveTo>
                <a:cubicBezTo>
                  <a:pt x="257212" y="0"/>
                  <a:pt x="261118" y="2030"/>
                  <a:pt x="263148" y="6091"/>
                </a:cubicBezTo>
                <a:lnTo>
                  <a:pt x="282147" y="44087"/>
                </a:lnTo>
                <a:lnTo>
                  <a:pt x="352425" y="44087"/>
                </a:lnTo>
                <a:cubicBezTo>
                  <a:pt x="358482" y="44087"/>
                  <a:pt x="363438" y="49043"/>
                  <a:pt x="363438" y="55101"/>
                </a:cubicBezTo>
                <a:cubicBezTo>
                  <a:pt x="363438" y="61158"/>
                  <a:pt x="358482" y="66114"/>
                  <a:pt x="352425" y="66114"/>
                </a:cubicBezTo>
                <a:lnTo>
                  <a:pt x="268517" y="66114"/>
                </a:lnTo>
                <a:lnTo>
                  <a:pt x="253305" y="35690"/>
                </a:lnTo>
                <a:lnTo>
                  <a:pt x="219095" y="104110"/>
                </a:lnTo>
                <a:cubicBezTo>
                  <a:pt x="215035" y="112232"/>
                  <a:pt x="203470" y="112232"/>
                  <a:pt x="199409" y="104110"/>
                </a:cubicBezTo>
                <a:lnTo>
                  <a:pt x="180411" y="66114"/>
                </a:lnTo>
                <a:lnTo>
                  <a:pt x="93613" y="66114"/>
                </a:lnTo>
                <a:cubicBezTo>
                  <a:pt x="90584" y="66114"/>
                  <a:pt x="88106" y="63636"/>
                  <a:pt x="88106" y="60607"/>
                </a:cubicBezTo>
                <a:lnTo>
                  <a:pt x="88106" y="49594"/>
                </a:lnTo>
                <a:cubicBezTo>
                  <a:pt x="88106" y="46565"/>
                  <a:pt x="90584" y="44087"/>
                  <a:pt x="93613" y="44087"/>
                </a:cubicBezTo>
                <a:lnTo>
                  <a:pt x="190599" y="44087"/>
                </a:lnTo>
                <a:cubicBezTo>
                  <a:pt x="192732" y="44087"/>
                  <a:pt x="194591" y="45258"/>
                  <a:pt x="195554" y="47116"/>
                </a:cubicBezTo>
                <a:lnTo>
                  <a:pt x="209252" y="74512"/>
                </a:lnTo>
                <a:lnTo>
                  <a:pt x="243462" y="6091"/>
                </a:lnTo>
                <a:cubicBezTo>
                  <a:pt x="245493" y="2030"/>
                  <a:pt x="249399" y="0"/>
                  <a:pt x="25330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75D40411-F31F-784D-A568-15998A74CEFE}"/>
              </a:ext>
            </a:extLst>
          </p:cNvPr>
          <p:cNvSpPr txBox="1"/>
          <p:nvPr/>
        </p:nvSpPr>
        <p:spPr>
          <a:xfrm>
            <a:off x="8495054" y="2899138"/>
            <a:ext cx="308348" cy="352416"/>
          </a:xfrm>
          <a:custGeom>
            <a:avLst/>
            <a:gdLst>
              <a:gd name="connsiteX0" fmla="*/ 84829 w 308348"/>
              <a:gd name="connsiteY0" fmla="*/ 216337 h 352416"/>
              <a:gd name="connsiteX1" fmla="*/ 139345 w 308348"/>
              <a:gd name="connsiteY1" fmla="*/ 276842 h 352416"/>
              <a:gd name="connsiteX2" fmla="*/ 76156 w 308348"/>
              <a:gd name="connsiteY2" fmla="*/ 346982 h 352416"/>
              <a:gd name="connsiteX3" fmla="*/ 54612 w 308348"/>
              <a:gd name="connsiteY3" fmla="*/ 349598 h 352416"/>
              <a:gd name="connsiteX4" fmla="*/ 7254 w 308348"/>
              <a:gd name="connsiteY4" fmla="*/ 330394 h 352416"/>
              <a:gd name="connsiteX5" fmla="*/ 4157 w 308348"/>
              <a:gd name="connsiteY5" fmla="*/ 305820 h 352416"/>
              <a:gd name="connsiteX6" fmla="*/ 154996 w 308348"/>
              <a:gd name="connsiteY6" fmla="*/ 4 h 352416"/>
              <a:gd name="connsiteX7" fmla="*/ 213134 w 308348"/>
              <a:gd name="connsiteY7" fmla="*/ 14794 h 352416"/>
              <a:gd name="connsiteX8" fmla="*/ 224698 w 308348"/>
              <a:gd name="connsiteY8" fmla="*/ 27184 h 352416"/>
              <a:gd name="connsiteX9" fmla="*/ 254778 w 308348"/>
              <a:gd name="connsiteY9" fmla="*/ 77777 h 352416"/>
              <a:gd name="connsiteX10" fmla="*/ 246931 w 308348"/>
              <a:gd name="connsiteY10" fmla="*/ 157279 h 352416"/>
              <a:gd name="connsiteX11" fmla="*/ 223390 w 308348"/>
              <a:gd name="connsiteY11" fmla="*/ 183435 h 352416"/>
              <a:gd name="connsiteX12" fmla="*/ 168943 w 308348"/>
              <a:gd name="connsiteY12" fmla="*/ 123069 h 352416"/>
              <a:gd name="connsiteX13" fmla="*/ 207490 w 308348"/>
              <a:gd name="connsiteY13" fmla="*/ 78603 h 352416"/>
              <a:gd name="connsiteX14" fmla="*/ 154144 w 308348"/>
              <a:gd name="connsiteY14" fmla="*/ 66281 h 352416"/>
              <a:gd name="connsiteX15" fmla="*/ 100798 w 308348"/>
              <a:gd name="connsiteY15" fmla="*/ 78603 h 352416"/>
              <a:gd name="connsiteX16" fmla="*/ 304131 w 308348"/>
              <a:gd name="connsiteY16" fmla="*/ 305820 h 352416"/>
              <a:gd name="connsiteX17" fmla="*/ 301171 w 308348"/>
              <a:gd name="connsiteY17" fmla="*/ 330325 h 352416"/>
              <a:gd name="connsiteX18" fmla="*/ 253814 w 308348"/>
              <a:gd name="connsiteY18" fmla="*/ 349529 h 352416"/>
              <a:gd name="connsiteX19" fmla="*/ 232269 w 308348"/>
              <a:gd name="connsiteY19" fmla="*/ 346914 h 352416"/>
              <a:gd name="connsiteX20" fmla="*/ 61495 w 308348"/>
              <a:gd name="connsiteY20" fmla="*/ 157417 h 352416"/>
              <a:gd name="connsiteX21" fmla="*/ 53579 w 308348"/>
              <a:gd name="connsiteY21" fmla="*/ 77570 h 352416"/>
              <a:gd name="connsiteX22" fmla="*/ 83590 w 308348"/>
              <a:gd name="connsiteY22" fmla="*/ 27184 h 352416"/>
              <a:gd name="connsiteX23" fmla="*/ 95154 w 308348"/>
              <a:gd name="connsiteY23" fmla="*/ 14794 h 352416"/>
              <a:gd name="connsiteX24" fmla="*/ 154996 w 308348"/>
              <a:gd name="connsiteY24" fmla="*/ 4 h 352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08348" h="352416">
                <a:moveTo>
                  <a:pt x="84829" y="216337"/>
                </a:moveTo>
                <a:lnTo>
                  <a:pt x="139345" y="276842"/>
                </a:lnTo>
                <a:lnTo>
                  <a:pt x="76156" y="346982"/>
                </a:lnTo>
                <a:cubicBezTo>
                  <a:pt x="70650" y="353040"/>
                  <a:pt x="61426" y="354210"/>
                  <a:pt x="54612" y="349598"/>
                </a:cubicBezTo>
                <a:lnTo>
                  <a:pt x="7254" y="330394"/>
                </a:lnTo>
                <a:cubicBezTo>
                  <a:pt x="-1006" y="324818"/>
                  <a:pt x="-2451" y="313254"/>
                  <a:pt x="4157" y="305820"/>
                </a:cubicBezTo>
                <a:close/>
                <a:moveTo>
                  <a:pt x="154996" y="4"/>
                </a:moveTo>
                <a:cubicBezTo>
                  <a:pt x="177203" y="185"/>
                  <a:pt x="199126" y="5296"/>
                  <a:pt x="213134" y="14794"/>
                </a:cubicBezTo>
                <a:cubicBezTo>
                  <a:pt x="217883" y="18030"/>
                  <a:pt x="221738" y="22228"/>
                  <a:pt x="224698" y="27184"/>
                </a:cubicBezTo>
                <a:lnTo>
                  <a:pt x="254778" y="77777"/>
                </a:lnTo>
                <a:cubicBezTo>
                  <a:pt x="269852" y="103176"/>
                  <a:pt x="266686" y="135321"/>
                  <a:pt x="246931" y="157279"/>
                </a:cubicBezTo>
                <a:lnTo>
                  <a:pt x="223390" y="183435"/>
                </a:lnTo>
                <a:lnTo>
                  <a:pt x="168943" y="123069"/>
                </a:lnTo>
                <a:cubicBezTo>
                  <a:pt x="168943" y="123069"/>
                  <a:pt x="205218" y="82457"/>
                  <a:pt x="207490" y="78603"/>
                </a:cubicBezTo>
                <a:cubicBezTo>
                  <a:pt x="196889" y="72820"/>
                  <a:pt x="179819" y="66281"/>
                  <a:pt x="154144" y="66281"/>
                </a:cubicBezTo>
                <a:cubicBezTo>
                  <a:pt x="128469" y="66281"/>
                  <a:pt x="111399" y="72820"/>
                  <a:pt x="100798" y="78603"/>
                </a:cubicBezTo>
                <a:cubicBezTo>
                  <a:pt x="103139" y="82389"/>
                  <a:pt x="304131" y="305820"/>
                  <a:pt x="304131" y="305820"/>
                </a:cubicBezTo>
                <a:cubicBezTo>
                  <a:pt x="310808" y="313254"/>
                  <a:pt x="309362" y="324818"/>
                  <a:pt x="301171" y="330325"/>
                </a:cubicBezTo>
                <a:lnTo>
                  <a:pt x="253814" y="349529"/>
                </a:lnTo>
                <a:cubicBezTo>
                  <a:pt x="247000" y="354141"/>
                  <a:pt x="237776" y="353040"/>
                  <a:pt x="232269" y="346914"/>
                </a:cubicBezTo>
                <a:lnTo>
                  <a:pt x="61495" y="157417"/>
                </a:lnTo>
                <a:cubicBezTo>
                  <a:pt x="28042" y="120384"/>
                  <a:pt x="52547" y="79291"/>
                  <a:pt x="53579" y="77570"/>
                </a:cubicBezTo>
                <a:lnTo>
                  <a:pt x="83590" y="27184"/>
                </a:lnTo>
                <a:cubicBezTo>
                  <a:pt x="86550" y="22228"/>
                  <a:pt x="90405" y="18030"/>
                  <a:pt x="95154" y="14794"/>
                </a:cubicBezTo>
                <a:cubicBezTo>
                  <a:pt x="110297" y="4573"/>
                  <a:pt x="132788" y="-177"/>
                  <a:pt x="154996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FB80D4CB-021A-5D4C-B371-0358A17E132E}"/>
              </a:ext>
            </a:extLst>
          </p:cNvPr>
          <p:cNvSpPr txBox="1"/>
          <p:nvPr/>
        </p:nvSpPr>
        <p:spPr>
          <a:xfrm>
            <a:off x="7651877" y="2899132"/>
            <a:ext cx="286345" cy="352412"/>
          </a:xfrm>
          <a:custGeom>
            <a:avLst/>
            <a:gdLst>
              <a:gd name="connsiteX0" fmla="*/ 78256 w 286345"/>
              <a:gd name="connsiteY0" fmla="*/ 218525 h 352412"/>
              <a:gd name="connsiteX1" fmla="*/ 104405 w 286345"/>
              <a:gd name="connsiteY1" fmla="*/ 247855 h 352412"/>
              <a:gd name="connsiteX2" fmla="*/ 111750 w 286345"/>
              <a:gd name="connsiteY2" fmla="*/ 252192 h 352412"/>
              <a:gd name="connsiteX3" fmla="*/ 105699 w 286345"/>
              <a:gd name="connsiteY3" fmla="*/ 266316 h 352412"/>
              <a:gd name="connsiteX4" fmla="*/ 75338 w 286345"/>
              <a:gd name="connsiteY4" fmla="*/ 286340 h 352412"/>
              <a:gd name="connsiteX5" fmla="*/ 22026 w 286345"/>
              <a:gd name="connsiteY5" fmla="*/ 286340 h 352412"/>
              <a:gd name="connsiteX6" fmla="*/ 0 w 286345"/>
              <a:gd name="connsiteY6" fmla="*/ 264313 h 352412"/>
              <a:gd name="connsiteX7" fmla="*/ 22026 w 286345"/>
              <a:gd name="connsiteY7" fmla="*/ 242287 h 352412"/>
              <a:gd name="connsiteX8" fmla="*/ 68068 w 286345"/>
              <a:gd name="connsiteY8" fmla="*/ 242287 h 352412"/>
              <a:gd name="connsiteX9" fmla="*/ 109942 w 286345"/>
              <a:gd name="connsiteY9" fmla="*/ 66068 h 352412"/>
              <a:gd name="connsiteX10" fmla="*/ 124622 w 286345"/>
              <a:gd name="connsiteY10" fmla="*/ 67911 h 352412"/>
              <a:gd name="connsiteX11" fmla="*/ 173548 w 286345"/>
              <a:gd name="connsiteY11" fmla="*/ 82462 h 352412"/>
              <a:gd name="connsiteX12" fmla="*/ 216074 w 286345"/>
              <a:gd name="connsiteY12" fmla="*/ 117526 h 352412"/>
              <a:gd name="connsiteX13" fmla="*/ 234011 w 286345"/>
              <a:gd name="connsiteY13" fmla="*/ 154179 h 352412"/>
              <a:gd name="connsiteX14" fmla="*/ 264318 w 286345"/>
              <a:gd name="connsiteY14" fmla="*/ 154179 h 352412"/>
              <a:gd name="connsiteX15" fmla="*/ 286345 w 286345"/>
              <a:gd name="connsiteY15" fmla="*/ 176199 h 352412"/>
              <a:gd name="connsiteX16" fmla="*/ 264318 w 286345"/>
              <a:gd name="connsiteY16" fmla="*/ 198226 h 352412"/>
              <a:gd name="connsiteX17" fmla="*/ 227155 w 286345"/>
              <a:gd name="connsiteY17" fmla="*/ 198226 h 352412"/>
              <a:gd name="connsiteX18" fmla="*/ 197482 w 286345"/>
              <a:gd name="connsiteY18" fmla="*/ 179716 h 352412"/>
              <a:gd name="connsiteX19" fmla="*/ 183529 w 286345"/>
              <a:gd name="connsiteY19" fmla="*/ 151199 h 352412"/>
              <a:gd name="connsiteX20" fmla="*/ 161978 w 286345"/>
              <a:gd name="connsiteY20" fmla="*/ 205082 h 352412"/>
              <a:gd name="connsiteX21" fmla="*/ 204131 w 286345"/>
              <a:gd name="connsiteY21" fmla="*/ 229958 h 352412"/>
              <a:gd name="connsiteX22" fmla="*/ 219027 w 286345"/>
              <a:gd name="connsiteY22" fmla="*/ 267396 h 352412"/>
              <a:gd name="connsiteX23" fmla="*/ 197247 w 286345"/>
              <a:gd name="connsiteY23" fmla="*/ 336959 h 352412"/>
              <a:gd name="connsiteX24" fmla="*/ 176240 w 286345"/>
              <a:gd name="connsiteY24" fmla="*/ 352412 h 352412"/>
              <a:gd name="connsiteX25" fmla="*/ 169646 w 286345"/>
              <a:gd name="connsiteY25" fmla="*/ 351393 h 352412"/>
              <a:gd name="connsiteX26" fmla="*/ 155211 w 286345"/>
              <a:gd name="connsiteY26" fmla="*/ 323798 h 352412"/>
              <a:gd name="connsiteX27" fmla="*/ 174120 w 286345"/>
              <a:gd name="connsiteY27" fmla="*/ 263410 h 352412"/>
              <a:gd name="connsiteX28" fmla="*/ 115626 w 286345"/>
              <a:gd name="connsiteY28" fmla="*/ 228877 h 352412"/>
              <a:gd name="connsiteX29" fmla="*/ 97522 w 286345"/>
              <a:gd name="connsiteY29" fmla="*/ 173597 h 352412"/>
              <a:gd name="connsiteX30" fmla="*/ 123307 w 286345"/>
              <a:gd name="connsiteY30" fmla="*/ 113444 h 352412"/>
              <a:gd name="connsiteX31" fmla="*/ 113189 w 286345"/>
              <a:gd name="connsiteY31" fmla="*/ 110436 h 352412"/>
              <a:gd name="connsiteX32" fmla="*/ 95795 w 286345"/>
              <a:gd name="connsiteY32" fmla="*/ 114662 h 352412"/>
              <a:gd name="connsiteX33" fmla="*/ 68475 w 286345"/>
              <a:gd name="connsiteY33" fmla="*/ 135595 h 352412"/>
              <a:gd name="connsiteX34" fmla="*/ 37596 w 286345"/>
              <a:gd name="connsiteY34" fmla="*/ 131520 h 352412"/>
              <a:gd name="connsiteX35" fmla="*/ 41671 w 286345"/>
              <a:gd name="connsiteY35" fmla="*/ 100641 h 352412"/>
              <a:gd name="connsiteX36" fmla="*/ 68977 w 286345"/>
              <a:gd name="connsiteY36" fmla="*/ 79709 h 352412"/>
              <a:gd name="connsiteX37" fmla="*/ 109942 w 286345"/>
              <a:gd name="connsiteY37" fmla="*/ 66068 h 352412"/>
              <a:gd name="connsiteX38" fmla="*/ 187227 w 286345"/>
              <a:gd name="connsiteY38" fmla="*/ 0 h 352412"/>
              <a:gd name="connsiteX39" fmla="*/ 220266 w 286345"/>
              <a:gd name="connsiteY39" fmla="*/ 33040 h 352412"/>
              <a:gd name="connsiteX40" fmla="*/ 187227 w 286345"/>
              <a:gd name="connsiteY40" fmla="*/ 66080 h 352412"/>
              <a:gd name="connsiteX41" fmla="*/ 154187 w 286345"/>
              <a:gd name="connsiteY41" fmla="*/ 33040 h 352412"/>
              <a:gd name="connsiteX42" fmla="*/ 187227 w 286345"/>
              <a:gd name="connsiteY42" fmla="*/ 0 h 35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86345" h="352412">
                <a:moveTo>
                  <a:pt x="78256" y="218525"/>
                </a:moveTo>
                <a:cubicBezTo>
                  <a:pt x="83715" y="230392"/>
                  <a:pt x="92484" y="240813"/>
                  <a:pt x="104405" y="247855"/>
                </a:cubicBezTo>
                <a:lnTo>
                  <a:pt x="111750" y="252192"/>
                </a:lnTo>
                <a:lnTo>
                  <a:pt x="105699" y="266316"/>
                </a:lnTo>
                <a:cubicBezTo>
                  <a:pt x="100517" y="278465"/>
                  <a:pt x="88588" y="286340"/>
                  <a:pt x="75338" y="286340"/>
                </a:cubicBezTo>
                <a:lnTo>
                  <a:pt x="22026" y="286340"/>
                </a:lnTo>
                <a:cubicBezTo>
                  <a:pt x="9864" y="286340"/>
                  <a:pt x="0" y="276476"/>
                  <a:pt x="0" y="264313"/>
                </a:cubicBezTo>
                <a:cubicBezTo>
                  <a:pt x="0" y="252151"/>
                  <a:pt x="9864" y="242287"/>
                  <a:pt x="22026" y="242287"/>
                </a:cubicBezTo>
                <a:lnTo>
                  <a:pt x="68068" y="242287"/>
                </a:lnTo>
                <a:close/>
                <a:moveTo>
                  <a:pt x="109942" y="66068"/>
                </a:moveTo>
                <a:cubicBezTo>
                  <a:pt x="114832" y="66132"/>
                  <a:pt x="119752" y="66741"/>
                  <a:pt x="124622" y="67911"/>
                </a:cubicBezTo>
                <a:lnTo>
                  <a:pt x="173548" y="82462"/>
                </a:lnTo>
                <a:cubicBezTo>
                  <a:pt x="191672" y="87081"/>
                  <a:pt x="207469" y="99939"/>
                  <a:pt x="216074" y="117526"/>
                </a:cubicBezTo>
                <a:lnTo>
                  <a:pt x="234011" y="154179"/>
                </a:lnTo>
                <a:lnTo>
                  <a:pt x="264318" y="154179"/>
                </a:lnTo>
                <a:cubicBezTo>
                  <a:pt x="276481" y="154179"/>
                  <a:pt x="286345" y="164036"/>
                  <a:pt x="286345" y="176199"/>
                </a:cubicBezTo>
                <a:cubicBezTo>
                  <a:pt x="286345" y="188362"/>
                  <a:pt x="276481" y="198226"/>
                  <a:pt x="264318" y="198226"/>
                </a:cubicBezTo>
                <a:lnTo>
                  <a:pt x="227155" y="198226"/>
                </a:lnTo>
                <a:cubicBezTo>
                  <a:pt x="214635" y="198226"/>
                  <a:pt x="202989" y="190963"/>
                  <a:pt x="197482" y="179716"/>
                </a:cubicBezTo>
                <a:lnTo>
                  <a:pt x="183529" y="151199"/>
                </a:lnTo>
                <a:lnTo>
                  <a:pt x="161978" y="205082"/>
                </a:lnTo>
                <a:lnTo>
                  <a:pt x="204131" y="229958"/>
                </a:lnTo>
                <a:cubicBezTo>
                  <a:pt x="217037" y="237742"/>
                  <a:pt x="223095" y="253099"/>
                  <a:pt x="219027" y="267396"/>
                </a:cubicBezTo>
                <a:lnTo>
                  <a:pt x="197247" y="336959"/>
                </a:lnTo>
                <a:cubicBezTo>
                  <a:pt x="194294" y="346375"/>
                  <a:pt x="185608" y="352412"/>
                  <a:pt x="176240" y="352412"/>
                </a:cubicBezTo>
                <a:cubicBezTo>
                  <a:pt x="174058" y="352412"/>
                  <a:pt x="171842" y="352081"/>
                  <a:pt x="169646" y="351393"/>
                </a:cubicBezTo>
                <a:cubicBezTo>
                  <a:pt x="158040" y="347758"/>
                  <a:pt x="151577" y="335403"/>
                  <a:pt x="155211" y="323798"/>
                </a:cubicBezTo>
                <a:lnTo>
                  <a:pt x="174120" y="263410"/>
                </a:lnTo>
                <a:lnTo>
                  <a:pt x="115626" y="228877"/>
                </a:lnTo>
                <a:cubicBezTo>
                  <a:pt x="96621" y="217657"/>
                  <a:pt x="88835" y="193889"/>
                  <a:pt x="97522" y="173597"/>
                </a:cubicBezTo>
                <a:lnTo>
                  <a:pt x="123307" y="113444"/>
                </a:lnTo>
                <a:lnTo>
                  <a:pt x="113189" y="110436"/>
                </a:lnTo>
                <a:cubicBezTo>
                  <a:pt x="107799" y="109156"/>
                  <a:pt x="101074" y="110608"/>
                  <a:pt x="95795" y="114662"/>
                </a:cubicBezTo>
                <a:lnTo>
                  <a:pt x="68475" y="135595"/>
                </a:lnTo>
                <a:cubicBezTo>
                  <a:pt x="58824" y="142987"/>
                  <a:pt x="45009" y="141176"/>
                  <a:pt x="37596" y="131520"/>
                </a:cubicBezTo>
                <a:cubicBezTo>
                  <a:pt x="30183" y="121862"/>
                  <a:pt x="32014" y="108041"/>
                  <a:pt x="41671" y="100641"/>
                </a:cubicBezTo>
                <a:lnTo>
                  <a:pt x="68977" y="79709"/>
                </a:lnTo>
                <a:cubicBezTo>
                  <a:pt x="80887" y="70577"/>
                  <a:pt x="95275" y="65874"/>
                  <a:pt x="109942" y="66068"/>
                </a:cubicBezTo>
                <a:close/>
                <a:moveTo>
                  <a:pt x="187227" y="0"/>
                </a:moveTo>
                <a:cubicBezTo>
                  <a:pt x="205474" y="0"/>
                  <a:pt x="220266" y="14793"/>
                  <a:pt x="220266" y="33040"/>
                </a:cubicBezTo>
                <a:cubicBezTo>
                  <a:pt x="220266" y="51288"/>
                  <a:pt x="205474" y="66080"/>
                  <a:pt x="187227" y="66080"/>
                </a:cubicBezTo>
                <a:cubicBezTo>
                  <a:pt x="168979" y="66080"/>
                  <a:pt x="154187" y="51288"/>
                  <a:pt x="154187" y="33040"/>
                </a:cubicBezTo>
                <a:cubicBezTo>
                  <a:pt x="154187" y="14793"/>
                  <a:pt x="168979" y="0"/>
                  <a:pt x="1872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62359F59-131C-B443-92B9-8CEBE41109C8}"/>
              </a:ext>
            </a:extLst>
          </p:cNvPr>
          <p:cNvSpPr txBox="1"/>
          <p:nvPr/>
        </p:nvSpPr>
        <p:spPr>
          <a:xfrm>
            <a:off x="2493000" y="2899149"/>
            <a:ext cx="352477" cy="352460"/>
          </a:xfrm>
          <a:custGeom>
            <a:avLst/>
            <a:gdLst>
              <a:gd name="connsiteX0" fmla="*/ 286397 w 352477"/>
              <a:gd name="connsiteY0" fmla="*/ 220250 h 352460"/>
              <a:gd name="connsiteX1" fmla="*/ 352477 w 352477"/>
              <a:gd name="connsiteY1" fmla="*/ 286330 h 352460"/>
              <a:gd name="connsiteX2" fmla="*/ 286397 w 352477"/>
              <a:gd name="connsiteY2" fmla="*/ 352409 h 352460"/>
              <a:gd name="connsiteX3" fmla="*/ 220318 w 352477"/>
              <a:gd name="connsiteY3" fmla="*/ 286330 h 352460"/>
              <a:gd name="connsiteX4" fmla="*/ 286397 w 352477"/>
              <a:gd name="connsiteY4" fmla="*/ 220250 h 352460"/>
              <a:gd name="connsiteX5" fmla="*/ 39906 w 352477"/>
              <a:gd name="connsiteY5" fmla="*/ 107294 h 352460"/>
              <a:gd name="connsiteX6" fmla="*/ 191613 w 352477"/>
              <a:gd name="connsiteY6" fmla="*/ 258933 h 352460"/>
              <a:gd name="connsiteX7" fmla="*/ 187345 w 352477"/>
              <a:gd name="connsiteY7" fmla="*/ 286260 h 352460"/>
              <a:gd name="connsiteX8" fmla="*/ 194917 w 352477"/>
              <a:gd name="connsiteY8" fmla="*/ 324187 h 352460"/>
              <a:gd name="connsiteX9" fmla="*/ 146528 w 352477"/>
              <a:gd name="connsiteY9" fmla="*/ 301265 h 352460"/>
              <a:gd name="connsiteX10" fmla="*/ 121954 w 352477"/>
              <a:gd name="connsiteY10" fmla="*/ 276692 h 352460"/>
              <a:gd name="connsiteX11" fmla="*/ 60486 w 352477"/>
              <a:gd name="connsiteY11" fmla="*/ 347796 h 352460"/>
              <a:gd name="connsiteX12" fmla="*/ 40731 w 352477"/>
              <a:gd name="connsiteY12" fmla="*/ 348485 h 352460"/>
              <a:gd name="connsiteX13" fmla="*/ 3975 w 352477"/>
              <a:gd name="connsiteY13" fmla="*/ 311659 h 352460"/>
              <a:gd name="connsiteX14" fmla="*/ 4663 w 352477"/>
              <a:gd name="connsiteY14" fmla="*/ 291835 h 352460"/>
              <a:gd name="connsiteX15" fmla="*/ 75561 w 352477"/>
              <a:gd name="connsiteY15" fmla="*/ 230298 h 352460"/>
              <a:gd name="connsiteX16" fmla="*/ 51814 w 352477"/>
              <a:gd name="connsiteY16" fmla="*/ 206482 h 352460"/>
              <a:gd name="connsiteX17" fmla="*/ 39906 w 352477"/>
              <a:gd name="connsiteY17" fmla="*/ 107294 h 352460"/>
              <a:gd name="connsiteX18" fmla="*/ 204520 w 352477"/>
              <a:gd name="connsiteY18" fmla="*/ 0 h 352460"/>
              <a:gd name="connsiteX19" fmla="*/ 309112 w 352477"/>
              <a:gd name="connsiteY19" fmla="*/ 43417 h 352460"/>
              <a:gd name="connsiteX20" fmla="*/ 341602 w 352477"/>
              <a:gd name="connsiteY20" fmla="*/ 204073 h 352460"/>
              <a:gd name="connsiteX21" fmla="*/ 206964 w 352477"/>
              <a:gd name="connsiteY21" fmla="*/ 227614 h 352460"/>
              <a:gd name="connsiteX22" fmla="*/ 61382 w 352477"/>
              <a:gd name="connsiteY22" fmla="*/ 82032 h 352460"/>
              <a:gd name="connsiteX23" fmla="*/ 99929 w 352477"/>
              <a:gd name="connsiteY23" fmla="*/ 43417 h 352460"/>
              <a:gd name="connsiteX24" fmla="*/ 204520 w 352477"/>
              <a:gd name="connsiteY24" fmla="*/ 0 h 35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52477" h="352460">
                <a:moveTo>
                  <a:pt x="286397" y="220250"/>
                </a:moveTo>
                <a:cubicBezTo>
                  <a:pt x="322879" y="220250"/>
                  <a:pt x="352477" y="249848"/>
                  <a:pt x="352477" y="286330"/>
                </a:cubicBezTo>
                <a:cubicBezTo>
                  <a:pt x="352477" y="322811"/>
                  <a:pt x="322879" y="352409"/>
                  <a:pt x="286397" y="352409"/>
                </a:cubicBezTo>
                <a:cubicBezTo>
                  <a:pt x="249916" y="352409"/>
                  <a:pt x="220318" y="322811"/>
                  <a:pt x="220318" y="286330"/>
                </a:cubicBezTo>
                <a:cubicBezTo>
                  <a:pt x="220318" y="249848"/>
                  <a:pt x="249916" y="220250"/>
                  <a:pt x="286397" y="220250"/>
                </a:cubicBezTo>
                <a:close/>
                <a:moveTo>
                  <a:pt x="39906" y="107294"/>
                </a:moveTo>
                <a:lnTo>
                  <a:pt x="191613" y="258933"/>
                </a:lnTo>
                <a:cubicBezTo>
                  <a:pt x="189066" y="267675"/>
                  <a:pt x="187277" y="276761"/>
                  <a:pt x="187345" y="286260"/>
                </a:cubicBezTo>
                <a:cubicBezTo>
                  <a:pt x="187345" y="299682"/>
                  <a:pt x="190030" y="312485"/>
                  <a:pt x="194917" y="324187"/>
                </a:cubicBezTo>
                <a:cubicBezTo>
                  <a:pt x="177228" y="322260"/>
                  <a:pt x="160088" y="314826"/>
                  <a:pt x="146528" y="301265"/>
                </a:cubicBezTo>
                <a:lnTo>
                  <a:pt x="121954" y="276692"/>
                </a:lnTo>
                <a:lnTo>
                  <a:pt x="60486" y="347796"/>
                </a:lnTo>
                <a:cubicBezTo>
                  <a:pt x="55324" y="353716"/>
                  <a:pt x="46238" y="354061"/>
                  <a:pt x="40731" y="348485"/>
                </a:cubicBezTo>
                <a:lnTo>
                  <a:pt x="3975" y="311659"/>
                </a:lnTo>
                <a:cubicBezTo>
                  <a:pt x="-1601" y="306084"/>
                  <a:pt x="-1257" y="296998"/>
                  <a:pt x="4663" y="291835"/>
                </a:cubicBezTo>
                <a:lnTo>
                  <a:pt x="75561" y="230298"/>
                </a:lnTo>
                <a:lnTo>
                  <a:pt x="51814" y="206482"/>
                </a:lnTo>
                <a:cubicBezTo>
                  <a:pt x="24969" y="179569"/>
                  <a:pt x="21114" y="138475"/>
                  <a:pt x="39906" y="107294"/>
                </a:cubicBezTo>
                <a:close/>
                <a:moveTo>
                  <a:pt x="204520" y="0"/>
                </a:moveTo>
                <a:cubicBezTo>
                  <a:pt x="242379" y="0"/>
                  <a:pt x="280237" y="14472"/>
                  <a:pt x="309112" y="43417"/>
                </a:cubicBezTo>
                <a:cubicBezTo>
                  <a:pt x="352477" y="86851"/>
                  <a:pt x="363284" y="150521"/>
                  <a:pt x="341602" y="204073"/>
                </a:cubicBezTo>
                <a:cubicBezTo>
                  <a:pt x="297479" y="174337"/>
                  <a:pt x="238696" y="184868"/>
                  <a:pt x="206964" y="227614"/>
                </a:cubicBezTo>
                <a:lnTo>
                  <a:pt x="61382" y="82032"/>
                </a:lnTo>
                <a:lnTo>
                  <a:pt x="99929" y="43417"/>
                </a:lnTo>
                <a:cubicBezTo>
                  <a:pt x="128804" y="14472"/>
                  <a:pt x="166662" y="0"/>
                  <a:pt x="2045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31C75AE1-7A4B-E147-833D-C7AE339B5C3A}"/>
              </a:ext>
            </a:extLst>
          </p:cNvPr>
          <p:cNvSpPr txBox="1"/>
          <p:nvPr/>
        </p:nvSpPr>
        <p:spPr>
          <a:xfrm>
            <a:off x="3302849" y="2965212"/>
            <a:ext cx="440531" cy="220267"/>
          </a:xfrm>
          <a:custGeom>
            <a:avLst/>
            <a:gdLst>
              <a:gd name="connsiteX0" fmla="*/ 82489 w 440531"/>
              <a:gd name="connsiteY0" fmla="*/ 154187 h 220267"/>
              <a:gd name="connsiteX1" fmla="*/ 93709 w 440531"/>
              <a:gd name="connsiteY1" fmla="*/ 154187 h 220267"/>
              <a:gd name="connsiteX2" fmla="*/ 115578 w 440531"/>
              <a:gd name="connsiteY2" fmla="*/ 163892 h 220267"/>
              <a:gd name="connsiteX3" fmla="*/ 154186 w 440531"/>
              <a:gd name="connsiteY3" fmla="*/ 176213 h 220267"/>
              <a:gd name="connsiteX4" fmla="*/ 192781 w 440531"/>
              <a:gd name="connsiteY4" fmla="*/ 163892 h 220267"/>
              <a:gd name="connsiteX5" fmla="*/ 214649 w 440531"/>
              <a:gd name="connsiteY5" fmla="*/ 154187 h 220267"/>
              <a:gd name="connsiteX6" fmla="*/ 225869 w 440531"/>
              <a:gd name="connsiteY6" fmla="*/ 154187 h 220267"/>
              <a:gd name="connsiteX7" fmla="*/ 247737 w 440531"/>
              <a:gd name="connsiteY7" fmla="*/ 163892 h 220267"/>
              <a:gd name="connsiteX8" fmla="*/ 286345 w 440531"/>
              <a:gd name="connsiteY8" fmla="*/ 176213 h 220267"/>
              <a:gd name="connsiteX9" fmla="*/ 324940 w 440531"/>
              <a:gd name="connsiteY9" fmla="*/ 163892 h 220267"/>
              <a:gd name="connsiteX10" fmla="*/ 346808 w 440531"/>
              <a:gd name="connsiteY10" fmla="*/ 154187 h 220267"/>
              <a:gd name="connsiteX11" fmla="*/ 358028 w 440531"/>
              <a:gd name="connsiteY11" fmla="*/ 154187 h 220267"/>
              <a:gd name="connsiteX12" fmla="*/ 379896 w 440531"/>
              <a:gd name="connsiteY12" fmla="*/ 163892 h 220267"/>
              <a:gd name="connsiteX13" fmla="*/ 418505 w 440531"/>
              <a:gd name="connsiteY13" fmla="*/ 176213 h 220267"/>
              <a:gd name="connsiteX14" fmla="*/ 429518 w 440531"/>
              <a:gd name="connsiteY14" fmla="*/ 176213 h 220267"/>
              <a:gd name="connsiteX15" fmla="*/ 440531 w 440531"/>
              <a:gd name="connsiteY15" fmla="*/ 187227 h 220267"/>
              <a:gd name="connsiteX16" fmla="*/ 440531 w 440531"/>
              <a:gd name="connsiteY16" fmla="*/ 209253 h 220267"/>
              <a:gd name="connsiteX17" fmla="*/ 429518 w 440531"/>
              <a:gd name="connsiteY17" fmla="*/ 220267 h 220267"/>
              <a:gd name="connsiteX18" fmla="*/ 418505 w 440531"/>
              <a:gd name="connsiteY18" fmla="*/ 220267 h 220267"/>
              <a:gd name="connsiteX19" fmla="*/ 352425 w 440531"/>
              <a:gd name="connsiteY19" fmla="*/ 198350 h 220267"/>
              <a:gd name="connsiteX20" fmla="*/ 286345 w 440531"/>
              <a:gd name="connsiteY20" fmla="*/ 220267 h 220267"/>
              <a:gd name="connsiteX21" fmla="*/ 220266 w 440531"/>
              <a:gd name="connsiteY21" fmla="*/ 198350 h 220267"/>
              <a:gd name="connsiteX22" fmla="*/ 154186 w 440531"/>
              <a:gd name="connsiteY22" fmla="*/ 220267 h 220267"/>
              <a:gd name="connsiteX23" fmla="*/ 88106 w 440531"/>
              <a:gd name="connsiteY23" fmla="*/ 198350 h 220267"/>
              <a:gd name="connsiteX24" fmla="*/ 22027 w 440531"/>
              <a:gd name="connsiteY24" fmla="*/ 220267 h 220267"/>
              <a:gd name="connsiteX25" fmla="*/ 11013 w 440531"/>
              <a:gd name="connsiteY25" fmla="*/ 220267 h 220267"/>
              <a:gd name="connsiteX26" fmla="*/ 0 w 440531"/>
              <a:gd name="connsiteY26" fmla="*/ 209253 h 220267"/>
              <a:gd name="connsiteX27" fmla="*/ 0 w 440531"/>
              <a:gd name="connsiteY27" fmla="*/ 187227 h 220267"/>
              <a:gd name="connsiteX28" fmla="*/ 11013 w 440531"/>
              <a:gd name="connsiteY28" fmla="*/ 176213 h 220267"/>
              <a:gd name="connsiteX29" fmla="*/ 22027 w 440531"/>
              <a:gd name="connsiteY29" fmla="*/ 176213 h 220267"/>
              <a:gd name="connsiteX30" fmla="*/ 60622 w 440531"/>
              <a:gd name="connsiteY30" fmla="*/ 163892 h 220267"/>
              <a:gd name="connsiteX31" fmla="*/ 82489 w 440531"/>
              <a:gd name="connsiteY31" fmla="*/ 154187 h 220267"/>
              <a:gd name="connsiteX32" fmla="*/ 77094 w 440531"/>
              <a:gd name="connsiteY32" fmla="*/ 2 h 220267"/>
              <a:gd name="connsiteX33" fmla="*/ 132161 w 440531"/>
              <a:gd name="connsiteY33" fmla="*/ 55068 h 220267"/>
              <a:gd name="connsiteX34" fmla="*/ 77094 w 440531"/>
              <a:gd name="connsiteY34" fmla="*/ 110135 h 220267"/>
              <a:gd name="connsiteX35" fmla="*/ 22028 w 440531"/>
              <a:gd name="connsiteY35" fmla="*/ 55068 h 220267"/>
              <a:gd name="connsiteX36" fmla="*/ 77094 w 440531"/>
              <a:gd name="connsiteY36" fmla="*/ 2 h 220267"/>
              <a:gd name="connsiteX37" fmla="*/ 285292 w 440531"/>
              <a:gd name="connsiteY37" fmla="*/ 0 h 220267"/>
              <a:gd name="connsiteX38" fmla="*/ 301268 w 440531"/>
              <a:gd name="connsiteY38" fmla="*/ 1702 h 220267"/>
              <a:gd name="connsiteX39" fmla="*/ 370343 w 440531"/>
              <a:gd name="connsiteY39" fmla="*/ 16522 h 220267"/>
              <a:gd name="connsiteX40" fmla="*/ 395728 w 440531"/>
              <a:gd name="connsiteY40" fmla="*/ 55757 h 220267"/>
              <a:gd name="connsiteX41" fmla="*/ 356493 w 440531"/>
              <a:gd name="connsiteY41" fmla="*/ 81142 h 220267"/>
              <a:gd name="connsiteX42" fmla="*/ 287419 w 440531"/>
              <a:gd name="connsiteY42" fmla="*/ 66322 h 220267"/>
              <a:gd name="connsiteX43" fmla="*/ 278733 w 440531"/>
              <a:gd name="connsiteY43" fmla="*/ 68119 h 220267"/>
              <a:gd name="connsiteX44" fmla="*/ 266343 w 440531"/>
              <a:gd name="connsiteY44" fmla="*/ 76971 h 220267"/>
              <a:gd name="connsiteX45" fmla="*/ 344014 w 440531"/>
              <a:gd name="connsiteY45" fmla="*/ 132450 h 220267"/>
              <a:gd name="connsiteX46" fmla="*/ 310017 w 440531"/>
              <a:gd name="connsiteY46" fmla="*/ 147704 h 220267"/>
              <a:gd name="connsiteX47" fmla="*/ 286345 w 440531"/>
              <a:gd name="connsiteY47" fmla="*/ 154188 h 220267"/>
              <a:gd name="connsiteX48" fmla="*/ 262674 w 440531"/>
              <a:gd name="connsiteY48" fmla="*/ 147704 h 220267"/>
              <a:gd name="connsiteX49" fmla="*/ 225876 w 440531"/>
              <a:gd name="connsiteY49" fmla="*/ 132161 h 220267"/>
              <a:gd name="connsiteX50" fmla="*/ 214656 w 440531"/>
              <a:gd name="connsiteY50" fmla="*/ 132161 h 220267"/>
              <a:gd name="connsiteX51" fmla="*/ 177857 w 440531"/>
              <a:gd name="connsiteY51" fmla="*/ 147704 h 220267"/>
              <a:gd name="connsiteX52" fmla="*/ 154186 w 440531"/>
              <a:gd name="connsiteY52" fmla="*/ 154188 h 220267"/>
              <a:gd name="connsiteX53" fmla="*/ 130515 w 440531"/>
              <a:gd name="connsiteY53" fmla="*/ 147704 h 220267"/>
              <a:gd name="connsiteX54" fmla="*/ 119597 w 440531"/>
              <a:gd name="connsiteY54" fmla="*/ 139733 h 220267"/>
              <a:gd name="connsiteX55" fmla="*/ 166838 w 440531"/>
              <a:gd name="connsiteY55" fmla="*/ 72249 h 220267"/>
              <a:gd name="connsiteX56" fmla="*/ 185229 w 440531"/>
              <a:gd name="connsiteY56" fmla="*/ 53705 h 220267"/>
              <a:gd name="connsiteX57" fmla="*/ 240310 w 440531"/>
              <a:gd name="connsiteY57" fmla="*/ 14353 h 220267"/>
              <a:gd name="connsiteX58" fmla="*/ 285292 w 440531"/>
              <a:gd name="connsiteY58" fmla="*/ 0 h 22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40531" h="220267">
                <a:moveTo>
                  <a:pt x="82489" y="154187"/>
                </a:moveTo>
                <a:lnTo>
                  <a:pt x="93709" y="154187"/>
                </a:lnTo>
                <a:cubicBezTo>
                  <a:pt x="102045" y="154187"/>
                  <a:pt x="109451" y="158241"/>
                  <a:pt x="115578" y="163892"/>
                </a:cubicBezTo>
                <a:cubicBezTo>
                  <a:pt x="122661" y="170418"/>
                  <a:pt x="136262" y="176213"/>
                  <a:pt x="154186" y="176213"/>
                </a:cubicBezTo>
                <a:cubicBezTo>
                  <a:pt x="172110" y="176213"/>
                  <a:pt x="185711" y="170418"/>
                  <a:pt x="192781" y="163892"/>
                </a:cubicBezTo>
                <a:cubicBezTo>
                  <a:pt x="198907" y="158241"/>
                  <a:pt x="206314" y="154187"/>
                  <a:pt x="214649" y="154187"/>
                </a:cubicBezTo>
                <a:lnTo>
                  <a:pt x="225869" y="154187"/>
                </a:lnTo>
                <a:cubicBezTo>
                  <a:pt x="234204" y="154187"/>
                  <a:pt x="241611" y="158241"/>
                  <a:pt x="247737" y="163892"/>
                </a:cubicBezTo>
                <a:cubicBezTo>
                  <a:pt x="254820" y="170418"/>
                  <a:pt x="268421" y="176213"/>
                  <a:pt x="286345" y="176213"/>
                </a:cubicBezTo>
                <a:cubicBezTo>
                  <a:pt x="304270" y="176213"/>
                  <a:pt x="317871" y="170418"/>
                  <a:pt x="324940" y="163892"/>
                </a:cubicBezTo>
                <a:cubicBezTo>
                  <a:pt x="331066" y="158241"/>
                  <a:pt x="338473" y="154187"/>
                  <a:pt x="346808" y="154187"/>
                </a:cubicBezTo>
                <a:lnTo>
                  <a:pt x="358028" y="154187"/>
                </a:lnTo>
                <a:cubicBezTo>
                  <a:pt x="366364" y="154187"/>
                  <a:pt x="373770" y="158241"/>
                  <a:pt x="379896" y="163892"/>
                </a:cubicBezTo>
                <a:cubicBezTo>
                  <a:pt x="386979" y="170418"/>
                  <a:pt x="400581" y="176213"/>
                  <a:pt x="418505" y="176213"/>
                </a:cubicBezTo>
                <a:lnTo>
                  <a:pt x="429518" y="176213"/>
                </a:lnTo>
                <a:cubicBezTo>
                  <a:pt x="435603" y="176213"/>
                  <a:pt x="440531" y="181142"/>
                  <a:pt x="440531" y="187227"/>
                </a:cubicBezTo>
                <a:lnTo>
                  <a:pt x="440531" y="209253"/>
                </a:lnTo>
                <a:cubicBezTo>
                  <a:pt x="440531" y="215338"/>
                  <a:pt x="435603" y="220267"/>
                  <a:pt x="429518" y="220267"/>
                </a:cubicBezTo>
                <a:lnTo>
                  <a:pt x="418505" y="220267"/>
                </a:lnTo>
                <a:cubicBezTo>
                  <a:pt x="391921" y="220267"/>
                  <a:pt x="368450" y="211883"/>
                  <a:pt x="352425" y="198350"/>
                </a:cubicBezTo>
                <a:cubicBezTo>
                  <a:pt x="336401" y="211876"/>
                  <a:pt x="312929" y="220267"/>
                  <a:pt x="286345" y="220267"/>
                </a:cubicBezTo>
                <a:cubicBezTo>
                  <a:pt x="259762" y="220267"/>
                  <a:pt x="236290" y="211883"/>
                  <a:pt x="220266" y="198350"/>
                </a:cubicBezTo>
                <a:cubicBezTo>
                  <a:pt x="204241" y="211876"/>
                  <a:pt x="180769" y="220267"/>
                  <a:pt x="154186" y="220267"/>
                </a:cubicBezTo>
                <a:cubicBezTo>
                  <a:pt x="127603" y="220267"/>
                  <a:pt x="104131" y="211883"/>
                  <a:pt x="88106" y="198350"/>
                </a:cubicBezTo>
                <a:cubicBezTo>
                  <a:pt x="72082" y="211876"/>
                  <a:pt x="48610" y="220267"/>
                  <a:pt x="22027" y="220267"/>
                </a:cubicBezTo>
                <a:lnTo>
                  <a:pt x="11013" y="220267"/>
                </a:lnTo>
                <a:cubicBezTo>
                  <a:pt x="4929" y="220267"/>
                  <a:pt x="0" y="215338"/>
                  <a:pt x="0" y="209253"/>
                </a:cubicBezTo>
                <a:lnTo>
                  <a:pt x="0" y="187227"/>
                </a:lnTo>
                <a:cubicBezTo>
                  <a:pt x="0" y="181142"/>
                  <a:pt x="4929" y="176213"/>
                  <a:pt x="11013" y="176213"/>
                </a:cubicBezTo>
                <a:lnTo>
                  <a:pt x="22027" y="176213"/>
                </a:lnTo>
                <a:cubicBezTo>
                  <a:pt x="39951" y="176213"/>
                  <a:pt x="53552" y="170418"/>
                  <a:pt x="60622" y="163892"/>
                </a:cubicBezTo>
                <a:cubicBezTo>
                  <a:pt x="66747" y="158241"/>
                  <a:pt x="74154" y="154187"/>
                  <a:pt x="82489" y="154187"/>
                </a:cubicBezTo>
                <a:close/>
                <a:moveTo>
                  <a:pt x="77094" y="2"/>
                </a:moveTo>
                <a:cubicBezTo>
                  <a:pt x="107504" y="2"/>
                  <a:pt x="132161" y="24658"/>
                  <a:pt x="132161" y="55068"/>
                </a:cubicBezTo>
                <a:cubicBezTo>
                  <a:pt x="132161" y="85479"/>
                  <a:pt x="107504" y="110135"/>
                  <a:pt x="77094" y="110135"/>
                </a:cubicBezTo>
                <a:cubicBezTo>
                  <a:pt x="46684" y="110135"/>
                  <a:pt x="22028" y="85479"/>
                  <a:pt x="22028" y="55068"/>
                </a:cubicBezTo>
                <a:cubicBezTo>
                  <a:pt x="22028" y="24658"/>
                  <a:pt x="46684" y="2"/>
                  <a:pt x="77094" y="2"/>
                </a:cubicBezTo>
                <a:close/>
                <a:moveTo>
                  <a:pt x="285292" y="0"/>
                </a:moveTo>
                <a:cubicBezTo>
                  <a:pt x="290625" y="9"/>
                  <a:pt x="295980" y="570"/>
                  <a:pt x="301268" y="1702"/>
                </a:cubicBezTo>
                <a:lnTo>
                  <a:pt x="370343" y="16522"/>
                </a:lnTo>
                <a:cubicBezTo>
                  <a:pt x="388191" y="20349"/>
                  <a:pt x="399548" y="37915"/>
                  <a:pt x="395728" y="55757"/>
                </a:cubicBezTo>
                <a:cubicBezTo>
                  <a:pt x="391901" y="73591"/>
                  <a:pt x="374328" y="84949"/>
                  <a:pt x="356493" y="81142"/>
                </a:cubicBezTo>
                <a:lnTo>
                  <a:pt x="287419" y="66322"/>
                </a:lnTo>
                <a:cubicBezTo>
                  <a:pt x="284432" y="65696"/>
                  <a:pt x="281238" y="66343"/>
                  <a:pt x="278733" y="68119"/>
                </a:cubicBezTo>
                <a:lnTo>
                  <a:pt x="266343" y="76971"/>
                </a:lnTo>
                <a:lnTo>
                  <a:pt x="344014" y="132450"/>
                </a:lnTo>
                <a:cubicBezTo>
                  <a:pt x="331961" y="133166"/>
                  <a:pt x="320246" y="138267"/>
                  <a:pt x="310017" y="147704"/>
                </a:cubicBezTo>
                <a:cubicBezTo>
                  <a:pt x="307588" y="149948"/>
                  <a:pt x="299506" y="154188"/>
                  <a:pt x="286345" y="154188"/>
                </a:cubicBezTo>
                <a:cubicBezTo>
                  <a:pt x="273184" y="154188"/>
                  <a:pt x="265111" y="149948"/>
                  <a:pt x="262674" y="147704"/>
                </a:cubicBezTo>
                <a:cubicBezTo>
                  <a:pt x="251653" y="137537"/>
                  <a:pt x="238927" y="132161"/>
                  <a:pt x="225876" y="132161"/>
                </a:cubicBezTo>
                <a:lnTo>
                  <a:pt x="214656" y="132161"/>
                </a:lnTo>
                <a:cubicBezTo>
                  <a:pt x="201605" y="132161"/>
                  <a:pt x="188885" y="137537"/>
                  <a:pt x="177857" y="147704"/>
                </a:cubicBezTo>
                <a:cubicBezTo>
                  <a:pt x="175428" y="149948"/>
                  <a:pt x="167347" y="154188"/>
                  <a:pt x="154186" y="154188"/>
                </a:cubicBezTo>
                <a:cubicBezTo>
                  <a:pt x="141025" y="154188"/>
                  <a:pt x="132951" y="149948"/>
                  <a:pt x="130515" y="147704"/>
                </a:cubicBezTo>
                <a:cubicBezTo>
                  <a:pt x="127045" y="144503"/>
                  <a:pt x="123362" y="141957"/>
                  <a:pt x="119597" y="139733"/>
                </a:cubicBezTo>
                <a:lnTo>
                  <a:pt x="166838" y="72249"/>
                </a:lnTo>
                <a:cubicBezTo>
                  <a:pt x="171904" y="65022"/>
                  <a:pt x="178085" y="58792"/>
                  <a:pt x="185229" y="53705"/>
                </a:cubicBezTo>
                <a:lnTo>
                  <a:pt x="240310" y="14353"/>
                </a:lnTo>
                <a:cubicBezTo>
                  <a:pt x="253495" y="4927"/>
                  <a:pt x="269293" y="-24"/>
                  <a:pt x="28529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A04608B3-D2C6-AD47-856A-F7393DD006C3}"/>
              </a:ext>
            </a:extLst>
          </p:cNvPr>
          <p:cNvSpPr txBox="1"/>
          <p:nvPr/>
        </p:nvSpPr>
        <p:spPr>
          <a:xfrm>
            <a:off x="1644359" y="2904640"/>
            <a:ext cx="341412" cy="341412"/>
          </a:xfrm>
          <a:custGeom>
            <a:avLst/>
            <a:gdLst>
              <a:gd name="connsiteX0" fmla="*/ 0 w 341412"/>
              <a:gd name="connsiteY0" fmla="*/ 233482 h 341412"/>
              <a:gd name="connsiteX1" fmla="*/ 107792 w 341412"/>
              <a:gd name="connsiteY1" fmla="*/ 341412 h 341412"/>
              <a:gd name="connsiteX2" fmla="*/ 35655 w 341412"/>
              <a:gd name="connsiteY2" fmla="*/ 331155 h 341412"/>
              <a:gd name="connsiteX3" fmla="*/ 9981 w 341412"/>
              <a:gd name="connsiteY3" fmla="*/ 305412 h 341412"/>
              <a:gd name="connsiteX4" fmla="*/ 0 w 341412"/>
              <a:gd name="connsiteY4" fmla="*/ 233482 h 341412"/>
              <a:gd name="connsiteX5" fmla="*/ 225188 w 341412"/>
              <a:gd name="connsiteY5" fmla="*/ 102889 h 341412"/>
              <a:gd name="connsiteX6" fmla="*/ 221299 w 341412"/>
              <a:gd name="connsiteY6" fmla="*/ 104489 h 341412"/>
              <a:gd name="connsiteX7" fmla="*/ 201820 w 341412"/>
              <a:gd name="connsiteY7" fmla="*/ 124107 h 341412"/>
              <a:gd name="connsiteX8" fmla="*/ 182340 w 341412"/>
              <a:gd name="connsiteY8" fmla="*/ 104627 h 341412"/>
              <a:gd name="connsiteX9" fmla="*/ 174561 w 341412"/>
              <a:gd name="connsiteY9" fmla="*/ 104627 h 341412"/>
              <a:gd name="connsiteX10" fmla="*/ 166783 w 341412"/>
              <a:gd name="connsiteY10" fmla="*/ 112405 h 341412"/>
              <a:gd name="connsiteX11" fmla="*/ 166783 w 341412"/>
              <a:gd name="connsiteY11" fmla="*/ 120183 h 341412"/>
              <a:gd name="connsiteX12" fmla="*/ 186263 w 341412"/>
              <a:gd name="connsiteY12" fmla="*/ 139663 h 341412"/>
              <a:gd name="connsiteX13" fmla="*/ 170707 w 341412"/>
              <a:gd name="connsiteY13" fmla="*/ 155219 h 341412"/>
              <a:gd name="connsiteX14" fmla="*/ 151227 w 341412"/>
              <a:gd name="connsiteY14" fmla="*/ 135740 h 341412"/>
              <a:gd name="connsiteX15" fmla="*/ 143449 w 341412"/>
              <a:gd name="connsiteY15" fmla="*/ 135740 h 341412"/>
              <a:gd name="connsiteX16" fmla="*/ 135671 w 341412"/>
              <a:gd name="connsiteY16" fmla="*/ 143518 h 341412"/>
              <a:gd name="connsiteX17" fmla="*/ 135671 w 341412"/>
              <a:gd name="connsiteY17" fmla="*/ 151296 h 341412"/>
              <a:gd name="connsiteX18" fmla="*/ 155151 w 341412"/>
              <a:gd name="connsiteY18" fmla="*/ 170775 h 341412"/>
              <a:gd name="connsiteX19" fmla="*/ 139594 w 341412"/>
              <a:gd name="connsiteY19" fmla="*/ 186332 h 341412"/>
              <a:gd name="connsiteX20" fmla="*/ 120115 w 341412"/>
              <a:gd name="connsiteY20" fmla="*/ 166852 h 341412"/>
              <a:gd name="connsiteX21" fmla="*/ 112337 w 341412"/>
              <a:gd name="connsiteY21" fmla="*/ 166852 h 341412"/>
              <a:gd name="connsiteX22" fmla="*/ 104559 w 341412"/>
              <a:gd name="connsiteY22" fmla="*/ 174630 h 341412"/>
              <a:gd name="connsiteX23" fmla="*/ 104559 w 341412"/>
              <a:gd name="connsiteY23" fmla="*/ 182408 h 341412"/>
              <a:gd name="connsiteX24" fmla="*/ 124038 w 341412"/>
              <a:gd name="connsiteY24" fmla="*/ 201819 h 341412"/>
              <a:gd name="connsiteX25" fmla="*/ 104559 w 341412"/>
              <a:gd name="connsiteY25" fmla="*/ 221299 h 341412"/>
              <a:gd name="connsiteX26" fmla="*/ 104559 w 341412"/>
              <a:gd name="connsiteY26" fmla="*/ 229077 h 341412"/>
              <a:gd name="connsiteX27" fmla="*/ 112337 w 341412"/>
              <a:gd name="connsiteY27" fmla="*/ 236855 h 341412"/>
              <a:gd name="connsiteX28" fmla="*/ 120115 w 341412"/>
              <a:gd name="connsiteY28" fmla="*/ 236855 h 341412"/>
              <a:gd name="connsiteX29" fmla="*/ 139594 w 341412"/>
              <a:gd name="connsiteY29" fmla="*/ 217375 h 341412"/>
              <a:gd name="connsiteX30" fmla="*/ 159074 w 341412"/>
              <a:gd name="connsiteY30" fmla="*/ 236855 h 341412"/>
              <a:gd name="connsiteX31" fmla="*/ 166853 w 341412"/>
              <a:gd name="connsiteY31" fmla="*/ 236855 h 341412"/>
              <a:gd name="connsiteX32" fmla="*/ 174631 w 341412"/>
              <a:gd name="connsiteY32" fmla="*/ 229077 h 341412"/>
              <a:gd name="connsiteX33" fmla="*/ 174631 w 341412"/>
              <a:gd name="connsiteY33" fmla="*/ 221299 h 341412"/>
              <a:gd name="connsiteX34" fmla="*/ 155151 w 341412"/>
              <a:gd name="connsiteY34" fmla="*/ 201819 h 341412"/>
              <a:gd name="connsiteX35" fmla="*/ 170707 w 341412"/>
              <a:gd name="connsiteY35" fmla="*/ 186263 h 341412"/>
              <a:gd name="connsiteX36" fmla="*/ 190187 w 341412"/>
              <a:gd name="connsiteY36" fmla="*/ 205743 h 341412"/>
              <a:gd name="connsiteX37" fmla="*/ 197965 w 341412"/>
              <a:gd name="connsiteY37" fmla="*/ 205743 h 341412"/>
              <a:gd name="connsiteX38" fmla="*/ 205743 w 341412"/>
              <a:gd name="connsiteY38" fmla="*/ 197964 h 341412"/>
              <a:gd name="connsiteX39" fmla="*/ 205743 w 341412"/>
              <a:gd name="connsiteY39" fmla="*/ 190186 h 341412"/>
              <a:gd name="connsiteX40" fmla="*/ 186263 w 341412"/>
              <a:gd name="connsiteY40" fmla="*/ 170707 h 341412"/>
              <a:gd name="connsiteX41" fmla="*/ 201820 w 341412"/>
              <a:gd name="connsiteY41" fmla="*/ 155082 h 341412"/>
              <a:gd name="connsiteX42" fmla="*/ 221299 w 341412"/>
              <a:gd name="connsiteY42" fmla="*/ 174561 h 341412"/>
              <a:gd name="connsiteX43" fmla="*/ 229077 w 341412"/>
              <a:gd name="connsiteY43" fmla="*/ 174561 h 341412"/>
              <a:gd name="connsiteX44" fmla="*/ 236855 w 341412"/>
              <a:gd name="connsiteY44" fmla="*/ 166783 h 341412"/>
              <a:gd name="connsiteX45" fmla="*/ 236855 w 341412"/>
              <a:gd name="connsiteY45" fmla="*/ 159005 h 341412"/>
              <a:gd name="connsiteX46" fmla="*/ 217376 w 341412"/>
              <a:gd name="connsiteY46" fmla="*/ 139526 h 341412"/>
              <a:gd name="connsiteX47" fmla="*/ 236855 w 341412"/>
              <a:gd name="connsiteY47" fmla="*/ 120046 h 341412"/>
              <a:gd name="connsiteX48" fmla="*/ 236855 w 341412"/>
              <a:gd name="connsiteY48" fmla="*/ 112267 h 341412"/>
              <a:gd name="connsiteX49" fmla="*/ 229077 w 341412"/>
              <a:gd name="connsiteY49" fmla="*/ 104489 h 341412"/>
              <a:gd name="connsiteX50" fmla="*/ 225188 w 341412"/>
              <a:gd name="connsiteY50" fmla="*/ 102889 h 341412"/>
              <a:gd name="connsiteX51" fmla="*/ 189705 w 341412"/>
              <a:gd name="connsiteY51" fmla="*/ 2754 h 341412"/>
              <a:gd name="connsiteX52" fmla="*/ 338591 w 341412"/>
              <a:gd name="connsiteY52" fmla="*/ 151846 h 341412"/>
              <a:gd name="connsiteX53" fmla="*/ 151709 w 341412"/>
              <a:gd name="connsiteY53" fmla="*/ 338659 h 341412"/>
              <a:gd name="connsiteX54" fmla="*/ 2892 w 341412"/>
              <a:gd name="connsiteY54" fmla="*/ 189567 h 341412"/>
              <a:gd name="connsiteX55" fmla="*/ 189705 w 341412"/>
              <a:gd name="connsiteY55" fmla="*/ 2754 h 341412"/>
              <a:gd name="connsiteX56" fmla="*/ 233620 w 341412"/>
              <a:gd name="connsiteY56" fmla="*/ 0 h 341412"/>
              <a:gd name="connsiteX57" fmla="*/ 305756 w 341412"/>
              <a:gd name="connsiteY57" fmla="*/ 10256 h 341412"/>
              <a:gd name="connsiteX58" fmla="*/ 331431 w 341412"/>
              <a:gd name="connsiteY58" fmla="*/ 35999 h 341412"/>
              <a:gd name="connsiteX59" fmla="*/ 341412 w 341412"/>
              <a:gd name="connsiteY59" fmla="*/ 107930 h 34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41412" h="341412">
                <a:moveTo>
                  <a:pt x="0" y="233482"/>
                </a:moveTo>
                <a:lnTo>
                  <a:pt x="107792" y="341412"/>
                </a:lnTo>
                <a:cubicBezTo>
                  <a:pt x="77781" y="340792"/>
                  <a:pt x="52107" y="335561"/>
                  <a:pt x="35655" y="331155"/>
                </a:cubicBezTo>
                <a:cubicBezTo>
                  <a:pt x="23128" y="327783"/>
                  <a:pt x="13285" y="317940"/>
                  <a:pt x="9981" y="305412"/>
                </a:cubicBezTo>
                <a:cubicBezTo>
                  <a:pt x="5645" y="288961"/>
                  <a:pt x="551" y="263424"/>
                  <a:pt x="0" y="233482"/>
                </a:cubicBezTo>
                <a:close/>
                <a:moveTo>
                  <a:pt x="225188" y="102889"/>
                </a:moveTo>
                <a:cubicBezTo>
                  <a:pt x="223777" y="102889"/>
                  <a:pt x="222366" y="103422"/>
                  <a:pt x="221299" y="104489"/>
                </a:cubicBezTo>
                <a:lnTo>
                  <a:pt x="201820" y="124107"/>
                </a:lnTo>
                <a:lnTo>
                  <a:pt x="182340" y="104627"/>
                </a:lnTo>
                <a:cubicBezTo>
                  <a:pt x="180206" y="102494"/>
                  <a:pt x="176696" y="102494"/>
                  <a:pt x="174561" y="104627"/>
                </a:cubicBezTo>
                <a:lnTo>
                  <a:pt x="166783" y="112405"/>
                </a:lnTo>
                <a:cubicBezTo>
                  <a:pt x="164650" y="114539"/>
                  <a:pt x="164650" y="118050"/>
                  <a:pt x="166783" y="120183"/>
                </a:cubicBezTo>
                <a:lnTo>
                  <a:pt x="186263" y="139663"/>
                </a:lnTo>
                <a:lnTo>
                  <a:pt x="170707" y="155219"/>
                </a:lnTo>
                <a:lnTo>
                  <a:pt x="151227" y="135740"/>
                </a:lnTo>
                <a:cubicBezTo>
                  <a:pt x="149093" y="133605"/>
                  <a:pt x="145583" y="133605"/>
                  <a:pt x="143449" y="135740"/>
                </a:cubicBezTo>
                <a:lnTo>
                  <a:pt x="135671" y="143518"/>
                </a:lnTo>
                <a:cubicBezTo>
                  <a:pt x="133537" y="145651"/>
                  <a:pt x="133537" y="149162"/>
                  <a:pt x="135671" y="151296"/>
                </a:cubicBezTo>
                <a:lnTo>
                  <a:pt x="155151" y="170775"/>
                </a:lnTo>
                <a:lnTo>
                  <a:pt x="139594" y="186332"/>
                </a:lnTo>
                <a:lnTo>
                  <a:pt x="120115" y="166852"/>
                </a:lnTo>
                <a:cubicBezTo>
                  <a:pt x="117981" y="164718"/>
                  <a:pt x="114470" y="164718"/>
                  <a:pt x="112337" y="166852"/>
                </a:cubicBezTo>
                <a:lnTo>
                  <a:pt x="104559" y="174630"/>
                </a:lnTo>
                <a:cubicBezTo>
                  <a:pt x="102424" y="176764"/>
                  <a:pt x="102424" y="180275"/>
                  <a:pt x="104559" y="182408"/>
                </a:cubicBezTo>
                <a:lnTo>
                  <a:pt x="124038" y="201819"/>
                </a:lnTo>
                <a:lnTo>
                  <a:pt x="104559" y="221299"/>
                </a:lnTo>
                <a:cubicBezTo>
                  <a:pt x="102424" y="223433"/>
                  <a:pt x="102424" y="226943"/>
                  <a:pt x="104559" y="229077"/>
                </a:cubicBezTo>
                <a:lnTo>
                  <a:pt x="112337" y="236855"/>
                </a:lnTo>
                <a:cubicBezTo>
                  <a:pt x="114470" y="238989"/>
                  <a:pt x="117981" y="238989"/>
                  <a:pt x="120115" y="236855"/>
                </a:cubicBezTo>
                <a:lnTo>
                  <a:pt x="139594" y="217375"/>
                </a:lnTo>
                <a:lnTo>
                  <a:pt x="159074" y="236855"/>
                </a:lnTo>
                <a:cubicBezTo>
                  <a:pt x="161208" y="238989"/>
                  <a:pt x="164718" y="238989"/>
                  <a:pt x="166853" y="236855"/>
                </a:cubicBezTo>
                <a:lnTo>
                  <a:pt x="174631" y="229077"/>
                </a:lnTo>
                <a:cubicBezTo>
                  <a:pt x="176764" y="226943"/>
                  <a:pt x="176764" y="223433"/>
                  <a:pt x="174631" y="221299"/>
                </a:cubicBezTo>
                <a:lnTo>
                  <a:pt x="155151" y="201819"/>
                </a:lnTo>
                <a:lnTo>
                  <a:pt x="170707" y="186263"/>
                </a:lnTo>
                <a:lnTo>
                  <a:pt x="190187" y="205743"/>
                </a:lnTo>
                <a:cubicBezTo>
                  <a:pt x="192321" y="207877"/>
                  <a:pt x="195831" y="207877"/>
                  <a:pt x="197965" y="205743"/>
                </a:cubicBezTo>
                <a:lnTo>
                  <a:pt x="205743" y="197964"/>
                </a:lnTo>
                <a:cubicBezTo>
                  <a:pt x="207877" y="195831"/>
                  <a:pt x="207877" y="192321"/>
                  <a:pt x="205743" y="190186"/>
                </a:cubicBezTo>
                <a:lnTo>
                  <a:pt x="186263" y="170707"/>
                </a:lnTo>
                <a:lnTo>
                  <a:pt x="201820" y="155082"/>
                </a:lnTo>
                <a:lnTo>
                  <a:pt x="221299" y="174561"/>
                </a:lnTo>
                <a:cubicBezTo>
                  <a:pt x="223433" y="176695"/>
                  <a:pt x="226944" y="176695"/>
                  <a:pt x="229077" y="174561"/>
                </a:cubicBezTo>
                <a:lnTo>
                  <a:pt x="236855" y="166783"/>
                </a:lnTo>
                <a:cubicBezTo>
                  <a:pt x="238989" y="164650"/>
                  <a:pt x="238989" y="161139"/>
                  <a:pt x="236855" y="159005"/>
                </a:cubicBezTo>
                <a:lnTo>
                  <a:pt x="217376" y="139526"/>
                </a:lnTo>
                <a:lnTo>
                  <a:pt x="236855" y="120046"/>
                </a:lnTo>
                <a:cubicBezTo>
                  <a:pt x="238989" y="117912"/>
                  <a:pt x="238989" y="114401"/>
                  <a:pt x="236855" y="112267"/>
                </a:cubicBezTo>
                <a:lnTo>
                  <a:pt x="229077" y="104489"/>
                </a:lnTo>
                <a:cubicBezTo>
                  <a:pt x="228010" y="103422"/>
                  <a:pt x="226599" y="102889"/>
                  <a:pt x="225188" y="102889"/>
                </a:cubicBezTo>
                <a:close/>
                <a:moveTo>
                  <a:pt x="189705" y="2754"/>
                </a:moveTo>
                <a:lnTo>
                  <a:pt x="338591" y="151846"/>
                </a:lnTo>
                <a:cubicBezTo>
                  <a:pt x="322966" y="256954"/>
                  <a:pt x="242913" y="325305"/>
                  <a:pt x="151709" y="338659"/>
                </a:cubicBezTo>
                <a:lnTo>
                  <a:pt x="2892" y="189567"/>
                </a:lnTo>
                <a:cubicBezTo>
                  <a:pt x="18448" y="84459"/>
                  <a:pt x="98501" y="16108"/>
                  <a:pt x="189705" y="2754"/>
                </a:cubicBezTo>
                <a:close/>
                <a:moveTo>
                  <a:pt x="233620" y="0"/>
                </a:moveTo>
                <a:cubicBezTo>
                  <a:pt x="263631" y="620"/>
                  <a:pt x="289305" y="5851"/>
                  <a:pt x="305756" y="10256"/>
                </a:cubicBezTo>
                <a:cubicBezTo>
                  <a:pt x="318284" y="13629"/>
                  <a:pt x="328127" y="23472"/>
                  <a:pt x="331431" y="35999"/>
                </a:cubicBezTo>
                <a:cubicBezTo>
                  <a:pt x="335767" y="52451"/>
                  <a:pt x="340861" y="77988"/>
                  <a:pt x="341412" y="1079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FD89098D-C0DE-E245-88B6-DD8EF203DD03}"/>
              </a:ext>
            </a:extLst>
          </p:cNvPr>
          <p:cNvSpPr txBox="1"/>
          <p:nvPr/>
        </p:nvSpPr>
        <p:spPr>
          <a:xfrm>
            <a:off x="6764291" y="2921158"/>
            <a:ext cx="352424" cy="308374"/>
          </a:xfrm>
          <a:custGeom>
            <a:avLst/>
            <a:gdLst>
              <a:gd name="connsiteX0" fmla="*/ 209253 w 352424"/>
              <a:gd name="connsiteY0" fmla="*/ 242294 h 308374"/>
              <a:gd name="connsiteX1" fmla="*/ 220266 w 352424"/>
              <a:gd name="connsiteY1" fmla="*/ 253307 h 308374"/>
              <a:gd name="connsiteX2" fmla="*/ 209253 w 352424"/>
              <a:gd name="connsiteY2" fmla="*/ 264321 h 308374"/>
              <a:gd name="connsiteX3" fmla="*/ 198239 w 352424"/>
              <a:gd name="connsiteY3" fmla="*/ 253307 h 308374"/>
              <a:gd name="connsiteX4" fmla="*/ 209253 w 352424"/>
              <a:gd name="connsiteY4" fmla="*/ 242294 h 308374"/>
              <a:gd name="connsiteX5" fmla="*/ 231278 w 352424"/>
              <a:gd name="connsiteY5" fmla="*/ 220267 h 308374"/>
              <a:gd name="connsiteX6" fmla="*/ 242291 w 352424"/>
              <a:gd name="connsiteY6" fmla="*/ 231281 h 308374"/>
              <a:gd name="connsiteX7" fmla="*/ 231278 w 352424"/>
              <a:gd name="connsiteY7" fmla="*/ 242294 h 308374"/>
              <a:gd name="connsiteX8" fmla="*/ 220265 w 352424"/>
              <a:gd name="connsiteY8" fmla="*/ 231281 h 308374"/>
              <a:gd name="connsiteX9" fmla="*/ 231278 w 352424"/>
              <a:gd name="connsiteY9" fmla="*/ 220267 h 308374"/>
              <a:gd name="connsiteX10" fmla="*/ 253306 w 352424"/>
              <a:gd name="connsiteY10" fmla="*/ 198240 h 308374"/>
              <a:gd name="connsiteX11" fmla="*/ 264319 w 352424"/>
              <a:gd name="connsiteY11" fmla="*/ 209253 h 308374"/>
              <a:gd name="connsiteX12" fmla="*/ 253306 w 352424"/>
              <a:gd name="connsiteY12" fmla="*/ 220266 h 308374"/>
              <a:gd name="connsiteX13" fmla="*/ 242292 w 352424"/>
              <a:gd name="connsiteY13" fmla="*/ 209253 h 308374"/>
              <a:gd name="connsiteX14" fmla="*/ 253306 w 352424"/>
              <a:gd name="connsiteY14" fmla="*/ 198240 h 308374"/>
              <a:gd name="connsiteX15" fmla="*/ 209253 w 352424"/>
              <a:gd name="connsiteY15" fmla="*/ 198240 h 308374"/>
              <a:gd name="connsiteX16" fmla="*/ 220266 w 352424"/>
              <a:gd name="connsiteY16" fmla="*/ 209253 h 308374"/>
              <a:gd name="connsiteX17" fmla="*/ 209253 w 352424"/>
              <a:gd name="connsiteY17" fmla="*/ 220266 h 308374"/>
              <a:gd name="connsiteX18" fmla="*/ 198239 w 352424"/>
              <a:gd name="connsiteY18" fmla="*/ 209253 h 308374"/>
              <a:gd name="connsiteX19" fmla="*/ 209253 w 352424"/>
              <a:gd name="connsiteY19" fmla="*/ 198240 h 308374"/>
              <a:gd name="connsiteX20" fmla="*/ 275332 w 352424"/>
              <a:gd name="connsiteY20" fmla="*/ 176214 h 308374"/>
              <a:gd name="connsiteX21" fmla="*/ 286346 w 352424"/>
              <a:gd name="connsiteY21" fmla="*/ 187228 h 308374"/>
              <a:gd name="connsiteX22" fmla="*/ 275332 w 352424"/>
              <a:gd name="connsiteY22" fmla="*/ 198241 h 308374"/>
              <a:gd name="connsiteX23" fmla="*/ 264319 w 352424"/>
              <a:gd name="connsiteY23" fmla="*/ 187228 h 308374"/>
              <a:gd name="connsiteX24" fmla="*/ 275332 w 352424"/>
              <a:gd name="connsiteY24" fmla="*/ 176214 h 308374"/>
              <a:gd name="connsiteX25" fmla="*/ 231278 w 352424"/>
              <a:gd name="connsiteY25" fmla="*/ 176214 h 308374"/>
              <a:gd name="connsiteX26" fmla="*/ 242291 w 352424"/>
              <a:gd name="connsiteY26" fmla="*/ 187228 h 308374"/>
              <a:gd name="connsiteX27" fmla="*/ 231278 w 352424"/>
              <a:gd name="connsiteY27" fmla="*/ 198241 h 308374"/>
              <a:gd name="connsiteX28" fmla="*/ 220265 w 352424"/>
              <a:gd name="connsiteY28" fmla="*/ 187228 h 308374"/>
              <a:gd name="connsiteX29" fmla="*/ 231278 w 352424"/>
              <a:gd name="connsiteY29" fmla="*/ 176214 h 308374"/>
              <a:gd name="connsiteX30" fmla="*/ 297358 w 352424"/>
              <a:gd name="connsiteY30" fmla="*/ 154187 h 308374"/>
              <a:gd name="connsiteX31" fmla="*/ 308371 w 352424"/>
              <a:gd name="connsiteY31" fmla="*/ 165200 h 308374"/>
              <a:gd name="connsiteX32" fmla="*/ 297358 w 352424"/>
              <a:gd name="connsiteY32" fmla="*/ 176213 h 308374"/>
              <a:gd name="connsiteX33" fmla="*/ 286345 w 352424"/>
              <a:gd name="connsiteY33" fmla="*/ 165200 h 308374"/>
              <a:gd name="connsiteX34" fmla="*/ 297358 w 352424"/>
              <a:gd name="connsiteY34" fmla="*/ 154187 h 308374"/>
              <a:gd name="connsiteX35" fmla="*/ 253306 w 352424"/>
              <a:gd name="connsiteY35" fmla="*/ 154187 h 308374"/>
              <a:gd name="connsiteX36" fmla="*/ 264319 w 352424"/>
              <a:gd name="connsiteY36" fmla="*/ 165200 h 308374"/>
              <a:gd name="connsiteX37" fmla="*/ 253306 w 352424"/>
              <a:gd name="connsiteY37" fmla="*/ 176213 h 308374"/>
              <a:gd name="connsiteX38" fmla="*/ 242292 w 352424"/>
              <a:gd name="connsiteY38" fmla="*/ 165200 h 308374"/>
              <a:gd name="connsiteX39" fmla="*/ 253306 w 352424"/>
              <a:gd name="connsiteY39" fmla="*/ 154187 h 308374"/>
              <a:gd name="connsiteX40" fmla="*/ 209253 w 352424"/>
              <a:gd name="connsiteY40" fmla="*/ 154187 h 308374"/>
              <a:gd name="connsiteX41" fmla="*/ 220266 w 352424"/>
              <a:gd name="connsiteY41" fmla="*/ 165200 h 308374"/>
              <a:gd name="connsiteX42" fmla="*/ 209253 w 352424"/>
              <a:gd name="connsiteY42" fmla="*/ 176213 h 308374"/>
              <a:gd name="connsiteX43" fmla="*/ 198239 w 352424"/>
              <a:gd name="connsiteY43" fmla="*/ 165200 h 308374"/>
              <a:gd name="connsiteX44" fmla="*/ 209253 w 352424"/>
              <a:gd name="connsiteY44" fmla="*/ 154187 h 308374"/>
              <a:gd name="connsiteX45" fmla="*/ 319385 w 352424"/>
              <a:gd name="connsiteY45" fmla="*/ 132161 h 308374"/>
              <a:gd name="connsiteX46" fmla="*/ 330399 w 352424"/>
              <a:gd name="connsiteY46" fmla="*/ 143174 h 308374"/>
              <a:gd name="connsiteX47" fmla="*/ 319385 w 352424"/>
              <a:gd name="connsiteY47" fmla="*/ 154188 h 308374"/>
              <a:gd name="connsiteX48" fmla="*/ 308372 w 352424"/>
              <a:gd name="connsiteY48" fmla="*/ 143174 h 308374"/>
              <a:gd name="connsiteX49" fmla="*/ 319385 w 352424"/>
              <a:gd name="connsiteY49" fmla="*/ 132161 h 308374"/>
              <a:gd name="connsiteX50" fmla="*/ 275332 w 352424"/>
              <a:gd name="connsiteY50" fmla="*/ 132161 h 308374"/>
              <a:gd name="connsiteX51" fmla="*/ 286346 w 352424"/>
              <a:gd name="connsiteY51" fmla="*/ 143174 h 308374"/>
              <a:gd name="connsiteX52" fmla="*/ 275332 w 352424"/>
              <a:gd name="connsiteY52" fmla="*/ 154188 h 308374"/>
              <a:gd name="connsiteX53" fmla="*/ 264319 w 352424"/>
              <a:gd name="connsiteY53" fmla="*/ 143174 h 308374"/>
              <a:gd name="connsiteX54" fmla="*/ 275332 w 352424"/>
              <a:gd name="connsiteY54" fmla="*/ 132161 h 308374"/>
              <a:gd name="connsiteX55" fmla="*/ 231278 w 352424"/>
              <a:gd name="connsiteY55" fmla="*/ 132161 h 308374"/>
              <a:gd name="connsiteX56" fmla="*/ 242291 w 352424"/>
              <a:gd name="connsiteY56" fmla="*/ 143174 h 308374"/>
              <a:gd name="connsiteX57" fmla="*/ 231278 w 352424"/>
              <a:gd name="connsiteY57" fmla="*/ 154188 h 308374"/>
              <a:gd name="connsiteX58" fmla="*/ 220265 w 352424"/>
              <a:gd name="connsiteY58" fmla="*/ 143174 h 308374"/>
              <a:gd name="connsiteX59" fmla="*/ 231278 w 352424"/>
              <a:gd name="connsiteY59" fmla="*/ 132161 h 308374"/>
              <a:gd name="connsiteX60" fmla="*/ 341411 w 352424"/>
              <a:gd name="connsiteY60" fmla="*/ 110134 h 308374"/>
              <a:gd name="connsiteX61" fmla="*/ 352424 w 352424"/>
              <a:gd name="connsiteY61" fmla="*/ 121147 h 308374"/>
              <a:gd name="connsiteX62" fmla="*/ 341411 w 352424"/>
              <a:gd name="connsiteY62" fmla="*/ 132160 h 308374"/>
              <a:gd name="connsiteX63" fmla="*/ 330398 w 352424"/>
              <a:gd name="connsiteY63" fmla="*/ 121147 h 308374"/>
              <a:gd name="connsiteX64" fmla="*/ 341411 w 352424"/>
              <a:gd name="connsiteY64" fmla="*/ 110134 h 308374"/>
              <a:gd name="connsiteX65" fmla="*/ 297358 w 352424"/>
              <a:gd name="connsiteY65" fmla="*/ 110134 h 308374"/>
              <a:gd name="connsiteX66" fmla="*/ 308371 w 352424"/>
              <a:gd name="connsiteY66" fmla="*/ 121147 h 308374"/>
              <a:gd name="connsiteX67" fmla="*/ 297358 w 352424"/>
              <a:gd name="connsiteY67" fmla="*/ 132160 h 308374"/>
              <a:gd name="connsiteX68" fmla="*/ 286345 w 352424"/>
              <a:gd name="connsiteY68" fmla="*/ 121147 h 308374"/>
              <a:gd name="connsiteX69" fmla="*/ 297358 w 352424"/>
              <a:gd name="connsiteY69" fmla="*/ 110134 h 308374"/>
              <a:gd name="connsiteX70" fmla="*/ 253306 w 352424"/>
              <a:gd name="connsiteY70" fmla="*/ 110134 h 308374"/>
              <a:gd name="connsiteX71" fmla="*/ 264319 w 352424"/>
              <a:gd name="connsiteY71" fmla="*/ 121147 h 308374"/>
              <a:gd name="connsiteX72" fmla="*/ 253306 w 352424"/>
              <a:gd name="connsiteY72" fmla="*/ 132160 h 308374"/>
              <a:gd name="connsiteX73" fmla="*/ 242292 w 352424"/>
              <a:gd name="connsiteY73" fmla="*/ 121147 h 308374"/>
              <a:gd name="connsiteX74" fmla="*/ 253306 w 352424"/>
              <a:gd name="connsiteY74" fmla="*/ 110134 h 308374"/>
              <a:gd name="connsiteX75" fmla="*/ 84968 w 352424"/>
              <a:gd name="connsiteY75" fmla="*/ 2 h 308374"/>
              <a:gd name="connsiteX76" fmla="*/ 143930 w 352424"/>
              <a:gd name="connsiteY76" fmla="*/ 24678 h 308374"/>
              <a:gd name="connsiteX77" fmla="*/ 150813 w 352424"/>
              <a:gd name="connsiteY77" fmla="*/ 31561 h 308374"/>
              <a:gd name="connsiteX78" fmla="*/ 187226 w 352424"/>
              <a:gd name="connsiteY78" fmla="*/ 22028 h 308374"/>
              <a:gd name="connsiteX79" fmla="*/ 240950 w 352424"/>
              <a:gd name="connsiteY79" fmla="*/ 44055 h 308374"/>
              <a:gd name="connsiteX80" fmla="*/ 244853 w 352424"/>
              <a:gd name="connsiteY80" fmla="*/ 40159 h 308374"/>
              <a:gd name="connsiteX81" fmla="*/ 252642 w 352424"/>
              <a:gd name="connsiteY81" fmla="*/ 36932 h 308374"/>
              <a:gd name="connsiteX82" fmla="*/ 260430 w 352424"/>
              <a:gd name="connsiteY82" fmla="*/ 40159 h 308374"/>
              <a:gd name="connsiteX83" fmla="*/ 268208 w 352424"/>
              <a:gd name="connsiteY83" fmla="*/ 47944 h 308374"/>
              <a:gd name="connsiteX84" fmla="*/ 271435 w 352424"/>
              <a:gd name="connsiteY84" fmla="*/ 55732 h 308374"/>
              <a:gd name="connsiteX85" fmla="*/ 268208 w 352424"/>
              <a:gd name="connsiteY85" fmla="*/ 63521 h 308374"/>
              <a:gd name="connsiteX86" fmla="*/ 151618 w 352424"/>
              <a:gd name="connsiteY86" fmla="*/ 180104 h 308374"/>
              <a:gd name="connsiteX87" fmla="*/ 143830 w 352424"/>
              <a:gd name="connsiteY87" fmla="*/ 183330 h 308374"/>
              <a:gd name="connsiteX88" fmla="*/ 136042 w 352424"/>
              <a:gd name="connsiteY88" fmla="*/ 180104 h 308374"/>
              <a:gd name="connsiteX89" fmla="*/ 128264 w 352424"/>
              <a:gd name="connsiteY89" fmla="*/ 172318 h 308374"/>
              <a:gd name="connsiteX90" fmla="*/ 125040 w 352424"/>
              <a:gd name="connsiteY90" fmla="*/ 164534 h 308374"/>
              <a:gd name="connsiteX91" fmla="*/ 128264 w 352424"/>
              <a:gd name="connsiteY91" fmla="*/ 156748 h 308374"/>
              <a:gd name="connsiteX92" fmla="*/ 132160 w 352424"/>
              <a:gd name="connsiteY92" fmla="*/ 152845 h 308374"/>
              <a:gd name="connsiteX93" fmla="*/ 110133 w 352424"/>
              <a:gd name="connsiteY93" fmla="*/ 99121 h 308374"/>
              <a:gd name="connsiteX94" fmla="*/ 119721 w 352424"/>
              <a:gd name="connsiteY94" fmla="*/ 62736 h 308374"/>
              <a:gd name="connsiteX95" fmla="*/ 112838 w 352424"/>
              <a:gd name="connsiteY95" fmla="*/ 55853 h 308374"/>
              <a:gd name="connsiteX96" fmla="*/ 84378 w 352424"/>
              <a:gd name="connsiteY96" fmla="*/ 44038 h 308374"/>
              <a:gd name="connsiteX97" fmla="*/ 79158 w 352424"/>
              <a:gd name="connsiteY97" fmla="*/ 44378 h 308374"/>
              <a:gd name="connsiteX98" fmla="*/ 44053 w 352424"/>
              <a:gd name="connsiteY98" fmla="*/ 87007 h 308374"/>
              <a:gd name="connsiteX99" fmla="*/ 44053 w 352424"/>
              <a:gd name="connsiteY99" fmla="*/ 297360 h 308374"/>
              <a:gd name="connsiteX100" fmla="*/ 33040 w 352424"/>
              <a:gd name="connsiteY100" fmla="*/ 308374 h 308374"/>
              <a:gd name="connsiteX101" fmla="*/ 11014 w 352424"/>
              <a:gd name="connsiteY101" fmla="*/ 308374 h 308374"/>
              <a:gd name="connsiteX102" fmla="*/ 0 w 352424"/>
              <a:gd name="connsiteY102" fmla="*/ 297360 h 308374"/>
              <a:gd name="connsiteX103" fmla="*/ 0 w 352424"/>
              <a:gd name="connsiteY103" fmla="*/ 88693 h 308374"/>
              <a:gd name="connsiteX104" fmla="*/ 84968 w 352424"/>
              <a:gd name="connsiteY104" fmla="*/ 2 h 30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352424" h="308374">
                <a:moveTo>
                  <a:pt x="209253" y="242294"/>
                </a:moveTo>
                <a:cubicBezTo>
                  <a:pt x="215332" y="242294"/>
                  <a:pt x="220266" y="247228"/>
                  <a:pt x="220266" y="253307"/>
                </a:cubicBezTo>
                <a:cubicBezTo>
                  <a:pt x="220266" y="259387"/>
                  <a:pt x="215332" y="264321"/>
                  <a:pt x="209253" y="264321"/>
                </a:cubicBezTo>
                <a:cubicBezTo>
                  <a:pt x="203173" y="264321"/>
                  <a:pt x="198239" y="259387"/>
                  <a:pt x="198239" y="253307"/>
                </a:cubicBezTo>
                <a:cubicBezTo>
                  <a:pt x="198239" y="247228"/>
                  <a:pt x="203173" y="242294"/>
                  <a:pt x="209253" y="242294"/>
                </a:cubicBezTo>
                <a:close/>
                <a:moveTo>
                  <a:pt x="231278" y="220267"/>
                </a:moveTo>
                <a:cubicBezTo>
                  <a:pt x="237358" y="220267"/>
                  <a:pt x="242291" y="225201"/>
                  <a:pt x="242291" y="231281"/>
                </a:cubicBezTo>
                <a:cubicBezTo>
                  <a:pt x="242291" y="237360"/>
                  <a:pt x="237358" y="242294"/>
                  <a:pt x="231278" y="242294"/>
                </a:cubicBezTo>
                <a:cubicBezTo>
                  <a:pt x="225199" y="242294"/>
                  <a:pt x="220265" y="237360"/>
                  <a:pt x="220265" y="231281"/>
                </a:cubicBezTo>
                <a:cubicBezTo>
                  <a:pt x="220265" y="225201"/>
                  <a:pt x="225199" y="220267"/>
                  <a:pt x="231278" y="220267"/>
                </a:cubicBezTo>
                <a:close/>
                <a:moveTo>
                  <a:pt x="253306" y="198240"/>
                </a:moveTo>
                <a:cubicBezTo>
                  <a:pt x="259385" y="198240"/>
                  <a:pt x="264319" y="203174"/>
                  <a:pt x="264319" y="209253"/>
                </a:cubicBezTo>
                <a:cubicBezTo>
                  <a:pt x="264319" y="215333"/>
                  <a:pt x="259385" y="220266"/>
                  <a:pt x="253306" y="220266"/>
                </a:cubicBezTo>
                <a:cubicBezTo>
                  <a:pt x="247226" y="220266"/>
                  <a:pt x="242292" y="215333"/>
                  <a:pt x="242292" y="209253"/>
                </a:cubicBezTo>
                <a:cubicBezTo>
                  <a:pt x="242292" y="203174"/>
                  <a:pt x="247226" y="198240"/>
                  <a:pt x="253306" y="198240"/>
                </a:cubicBezTo>
                <a:close/>
                <a:moveTo>
                  <a:pt x="209253" y="198240"/>
                </a:moveTo>
                <a:cubicBezTo>
                  <a:pt x="215332" y="198240"/>
                  <a:pt x="220266" y="203174"/>
                  <a:pt x="220266" y="209253"/>
                </a:cubicBezTo>
                <a:cubicBezTo>
                  <a:pt x="220266" y="215333"/>
                  <a:pt x="215332" y="220266"/>
                  <a:pt x="209253" y="220266"/>
                </a:cubicBezTo>
                <a:cubicBezTo>
                  <a:pt x="203173" y="220266"/>
                  <a:pt x="198239" y="215333"/>
                  <a:pt x="198239" y="209253"/>
                </a:cubicBezTo>
                <a:cubicBezTo>
                  <a:pt x="198239" y="203174"/>
                  <a:pt x="203173" y="198240"/>
                  <a:pt x="209253" y="198240"/>
                </a:cubicBezTo>
                <a:close/>
                <a:moveTo>
                  <a:pt x="275332" y="176214"/>
                </a:moveTo>
                <a:cubicBezTo>
                  <a:pt x="281412" y="176214"/>
                  <a:pt x="286346" y="181148"/>
                  <a:pt x="286346" y="187228"/>
                </a:cubicBezTo>
                <a:cubicBezTo>
                  <a:pt x="286346" y="193307"/>
                  <a:pt x="281412" y="198241"/>
                  <a:pt x="275332" y="198241"/>
                </a:cubicBezTo>
                <a:cubicBezTo>
                  <a:pt x="269253" y="198241"/>
                  <a:pt x="264319" y="193307"/>
                  <a:pt x="264319" y="187228"/>
                </a:cubicBezTo>
                <a:cubicBezTo>
                  <a:pt x="264319" y="181148"/>
                  <a:pt x="269253" y="176214"/>
                  <a:pt x="275332" y="176214"/>
                </a:cubicBezTo>
                <a:close/>
                <a:moveTo>
                  <a:pt x="231278" y="176214"/>
                </a:moveTo>
                <a:cubicBezTo>
                  <a:pt x="237358" y="176214"/>
                  <a:pt x="242291" y="181148"/>
                  <a:pt x="242291" y="187228"/>
                </a:cubicBezTo>
                <a:cubicBezTo>
                  <a:pt x="242291" y="193307"/>
                  <a:pt x="237358" y="198241"/>
                  <a:pt x="231278" y="198241"/>
                </a:cubicBezTo>
                <a:cubicBezTo>
                  <a:pt x="225199" y="198241"/>
                  <a:pt x="220265" y="193307"/>
                  <a:pt x="220265" y="187228"/>
                </a:cubicBezTo>
                <a:cubicBezTo>
                  <a:pt x="220265" y="181148"/>
                  <a:pt x="225199" y="176214"/>
                  <a:pt x="231278" y="176214"/>
                </a:cubicBezTo>
                <a:close/>
                <a:moveTo>
                  <a:pt x="297358" y="154187"/>
                </a:moveTo>
                <a:cubicBezTo>
                  <a:pt x="303437" y="154187"/>
                  <a:pt x="308371" y="159121"/>
                  <a:pt x="308371" y="165200"/>
                </a:cubicBezTo>
                <a:cubicBezTo>
                  <a:pt x="308371" y="171279"/>
                  <a:pt x="303437" y="176213"/>
                  <a:pt x="297358" y="176213"/>
                </a:cubicBezTo>
                <a:cubicBezTo>
                  <a:pt x="291278" y="176213"/>
                  <a:pt x="286345" y="171279"/>
                  <a:pt x="286345" y="165200"/>
                </a:cubicBezTo>
                <a:cubicBezTo>
                  <a:pt x="286345" y="159121"/>
                  <a:pt x="291278" y="154187"/>
                  <a:pt x="297358" y="154187"/>
                </a:cubicBezTo>
                <a:close/>
                <a:moveTo>
                  <a:pt x="253306" y="154187"/>
                </a:moveTo>
                <a:cubicBezTo>
                  <a:pt x="259385" y="154187"/>
                  <a:pt x="264319" y="159121"/>
                  <a:pt x="264319" y="165200"/>
                </a:cubicBezTo>
                <a:cubicBezTo>
                  <a:pt x="264319" y="171279"/>
                  <a:pt x="259385" y="176213"/>
                  <a:pt x="253306" y="176213"/>
                </a:cubicBezTo>
                <a:cubicBezTo>
                  <a:pt x="247226" y="176213"/>
                  <a:pt x="242292" y="171279"/>
                  <a:pt x="242292" y="165200"/>
                </a:cubicBezTo>
                <a:cubicBezTo>
                  <a:pt x="242292" y="159121"/>
                  <a:pt x="247226" y="154187"/>
                  <a:pt x="253306" y="154187"/>
                </a:cubicBezTo>
                <a:close/>
                <a:moveTo>
                  <a:pt x="209253" y="154187"/>
                </a:moveTo>
                <a:cubicBezTo>
                  <a:pt x="215332" y="154187"/>
                  <a:pt x="220266" y="159121"/>
                  <a:pt x="220266" y="165200"/>
                </a:cubicBezTo>
                <a:cubicBezTo>
                  <a:pt x="220266" y="171279"/>
                  <a:pt x="215332" y="176213"/>
                  <a:pt x="209253" y="176213"/>
                </a:cubicBezTo>
                <a:cubicBezTo>
                  <a:pt x="203173" y="176213"/>
                  <a:pt x="198239" y="171279"/>
                  <a:pt x="198239" y="165200"/>
                </a:cubicBezTo>
                <a:cubicBezTo>
                  <a:pt x="198239" y="159121"/>
                  <a:pt x="203173" y="154187"/>
                  <a:pt x="209253" y="154187"/>
                </a:cubicBezTo>
                <a:close/>
                <a:moveTo>
                  <a:pt x="319385" y="132161"/>
                </a:moveTo>
                <a:cubicBezTo>
                  <a:pt x="325465" y="132161"/>
                  <a:pt x="330399" y="137095"/>
                  <a:pt x="330399" y="143174"/>
                </a:cubicBezTo>
                <a:cubicBezTo>
                  <a:pt x="330399" y="149254"/>
                  <a:pt x="325465" y="154188"/>
                  <a:pt x="319385" y="154188"/>
                </a:cubicBezTo>
                <a:cubicBezTo>
                  <a:pt x="313306" y="154188"/>
                  <a:pt x="308372" y="149254"/>
                  <a:pt x="308372" y="143174"/>
                </a:cubicBezTo>
                <a:cubicBezTo>
                  <a:pt x="308372" y="137095"/>
                  <a:pt x="313306" y="132161"/>
                  <a:pt x="319385" y="132161"/>
                </a:cubicBezTo>
                <a:close/>
                <a:moveTo>
                  <a:pt x="275332" y="132161"/>
                </a:moveTo>
                <a:cubicBezTo>
                  <a:pt x="281412" y="132161"/>
                  <a:pt x="286346" y="137095"/>
                  <a:pt x="286346" y="143174"/>
                </a:cubicBezTo>
                <a:cubicBezTo>
                  <a:pt x="286346" y="149254"/>
                  <a:pt x="281412" y="154188"/>
                  <a:pt x="275332" y="154188"/>
                </a:cubicBezTo>
                <a:cubicBezTo>
                  <a:pt x="269253" y="154188"/>
                  <a:pt x="264319" y="149254"/>
                  <a:pt x="264319" y="143174"/>
                </a:cubicBezTo>
                <a:cubicBezTo>
                  <a:pt x="264319" y="137095"/>
                  <a:pt x="269253" y="132161"/>
                  <a:pt x="275332" y="132161"/>
                </a:cubicBezTo>
                <a:close/>
                <a:moveTo>
                  <a:pt x="231278" y="132161"/>
                </a:moveTo>
                <a:cubicBezTo>
                  <a:pt x="237358" y="132161"/>
                  <a:pt x="242291" y="137095"/>
                  <a:pt x="242291" y="143174"/>
                </a:cubicBezTo>
                <a:cubicBezTo>
                  <a:pt x="242291" y="149254"/>
                  <a:pt x="237358" y="154188"/>
                  <a:pt x="231278" y="154188"/>
                </a:cubicBezTo>
                <a:cubicBezTo>
                  <a:pt x="225199" y="154188"/>
                  <a:pt x="220265" y="149254"/>
                  <a:pt x="220265" y="143174"/>
                </a:cubicBezTo>
                <a:cubicBezTo>
                  <a:pt x="220265" y="137095"/>
                  <a:pt x="225199" y="132161"/>
                  <a:pt x="231278" y="132161"/>
                </a:cubicBezTo>
                <a:close/>
                <a:moveTo>
                  <a:pt x="341411" y="110134"/>
                </a:moveTo>
                <a:cubicBezTo>
                  <a:pt x="347490" y="110134"/>
                  <a:pt x="352424" y="115068"/>
                  <a:pt x="352424" y="121147"/>
                </a:cubicBezTo>
                <a:cubicBezTo>
                  <a:pt x="352424" y="127226"/>
                  <a:pt x="347490" y="132160"/>
                  <a:pt x="341411" y="132160"/>
                </a:cubicBezTo>
                <a:cubicBezTo>
                  <a:pt x="335332" y="132160"/>
                  <a:pt x="330398" y="127226"/>
                  <a:pt x="330398" y="121147"/>
                </a:cubicBezTo>
                <a:cubicBezTo>
                  <a:pt x="330398" y="115068"/>
                  <a:pt x="335332" y="110134"/>
                  <a:pt x="341411" y="110134"/>
                </a:cubicBezTo>
                <a:close/>
                <a:moveTo>
                  <a:pt x="297358" y="110134"/>
                </a:moveTo>
                <a:cubicBezTo>
                  <a:pt x="303437" y="110134"/>
                  <a:pt x="308371" y="115068"/>
                  <a:pt x="308371" y="121147"/>
                </a:cubicBezTo>
                <a:cubicBezTo>
                  <a:pt x="308371" y="127226"/>
                  <a:pt x="303437" y="132160"/>
                  <a:pt x="297358" y="132160"/>
                </a:cubicBezTo>
                <a:cubicBezTo>
                  <a:pt x="291278" y="132160"/>
                  <a:pt x="286345" y="127226"/>
                  <a:pt x="286345" y="121147"/>
                </a:cubicBezTo>
                <a:cubicBezTo>
                  <a:pt x="286345" y="115068"/>
                  <a:pt x="291278" y="110134"/>
                  <a:pt x="297358" y="110134"/>
                </a:cubicBezTo>
                <a:close/>
                <a:moveTo>
                  <a:pt x="253306" y="110134"/>
                </a:moveTo>
                <a:cubicBezTo>
                  <a:pt x="259385" y="110134"/>
                  <a:pt x="264319" y="115068"/>
                  <a:pt x="264319" y="121147"/>
                </a:cubicBezTo>
                <a:cubicBezTo>
                  <a:pt x="264319" y="127226"/>
                  <a:pt x="259385" y="132160"/>
                  <a:pt x="253306" y="132160"/>
                </a:cubicBezTo>
                <a:cubicBezTo>
                  <a:pt x="247226" y="132160"/>
                  <a:pt x="242292" y="127226"/>
                  <a:pt x="242292" y="121147"/>
                </a:cubicBezTo>
                <a:cubicBezTo>
                  <a:pt x="242292" y="115068"/>
                  <a:pt x="247226" y="110134"/>
                  <a:pt x="253306" y="110134"/>
                </a:cubicBezTo>
                <a:close/>
                <a:moveTo>
                  <a:pt x="84968" y="2"/>
                </a:moveTo>
                <a:cubicBezTo>
                  <a:pt x="104052" y="97"/>
                  <a:pt x="130467" y="11152"/>
                  <a:pt x="143930" y="24678"/>
                </a:cubicBezTo>
                <a:lnTo>
                  <a:pt x="150813" y="31561"/>
                </a:lnTo>
                <a:cubicBezTo>
                  <a:pt x="161703" y="25676"/>
                  <a:pt x="173982" y="22028"/>
                  <a:pt x="187226" y="22028"/>
                </a:cubicBezTo>
                <a:cubicBezTo>
                  <a:pt x="204547" y="22029"/>
                  <a:pt x="228615" y="31897"/>
                  <a:pt x="240950" y="44055"/>
                </a:cubicBezTo>
                <a:lnTo>
                  <a:pt x="244853" y="40159"/>
                </a:lnTo>
                <a:cubicBezTo>
                  <a:pt x="246633" y="38378"/>
                  <a:pt x="250123" y="36932"/>
                  <a:pt x="252642" y="36932"/>
                </a:cubicBezTo>
                <a:cubicBezTo>
                  <a:pt x="255160" y="36932"/>
                  <a:pt x="258649" y="38378"/>
                  <a:pt x="260430" y="40159"/>
                </a:cubicBezTo>
                <a:lnTo>
                  <a:pt x="268208" y="47944"/>
                </a:lnTo>
                <a:cubicBezTo>
                  <a:pt x="269989" y="49725"/>
                  <a:pt x="271435" y="53214"/>
                  <a:pt x="271435" y="55732"/>
                </a:cubicBezTo>
                <a:cubicBezTo>
                  <a:pt x="271435" y="58251"/>
                  <a:pt x="269989" y="61740"/>
                  <a:pt x="268208" y="63521"/>
                </a:cubicBezTo>
                <a:lnTo>
                  <a:pt x="151618" y="180104"/>
                </a:lnTo>
                <a:cubicBezTo>
                  <a:pt x="149838" y="181884"/>
                  <a:pt x="146349" y="183330"/>
                  <a:pt x="143830" y="183330"/>
                </a:cubicBezTo>
                <a:cubicBezTo>
                  <a:pt x="141312" y="183330"/>
                  <a:pt x="137822" y="181884"/>
                  <a:pt x="136042" y="180104"/>
                </a:cubicBezTo>
                <a:lnTo>
                  <a:pt x="128264" y="172318"/>
                </a:lnTo>
                <a:cubicBezTo>
                  <a:pt x="126484" y="170538"/>
                  <a:pt x="125040" y="167050"/>
                  <a:pt x="125040" y="164534"/>
                </a:cubicBezTo>
                <a:cubicBezTo>
                  <a:pt x="125040" y="162016"/>
                  <a:pt x="126484" y="158529"/>
                  <a:pt x="128264" y="156748"/>
                </a:cubicBezTo>
                <a:lnTo>
                  <a:pt x="132160" y="152845"/>
                </a:lnTo>
                <a:cubicBezTo>
                  <a:pt x="120004" y="140509"/>
                  <a:pt x="110136" y="116441"/>
                  <a:pt x="110133" y="99121"/>
                </a:cubicBezTo>
                <a:cubicBezTo>
                  <a:pt x="110133" y="85878"/>
                  <a:pt x="113781" y="73598"/>
                  <a:pt x="119721" y="62736"/>
                </a:cubicBezTo>
                <a:lnTo>
                  <a:pt x="112838" y="55853"/>
                </a:lnTo>
                <a:cubicBezTo>
                  <a:pt x="106337" y="49331"/>
                  <a:pt x="93587" y="44038"/>
                  <a:pt x="84378" y="44038"/>
                </a:cubicBezTo>
                <a:cubicBezTo>
                  <a:pt x="82931" y="44038"/>
                  <a:pt x="80593" y="44191"/>
                  <a:pt x="79158" y="44378"/>
                </a:cubicBezTo>
                <a:cubicBezTo>
                  <a:pt x="58508" y="46946"/>
                  <a:pt x="44053" y="66254"/>
                  <a:pt x="44053" y="87007"/>
                </a:cubicBezTo>
                <a:lnTo>
                  <a:pt x="44053" y="297360"/>
                </a:lnTo>
                <a:cubicBezTo>
                  <a:pt x="44053" y="303440"/>
                  <a:pt x="39119" y="308374"/>
                  <a:pt x="33040" y="308374"/>
                </a:cubicBezTo>
                <a:lnTo>
                  <a:pt x="11014" y="308374"/>
                </a:lnTo>
                <a:cubicBezTo>
                  <a:pt x="4934" y="308374"/>
                  <a:pt x="0" y="303440"/>
                  <a:pt x="0" y="297360"/>
                </a:cubicBezTo>
                <a:lnTo>
                  <a:pt x="0" y="88693"/>
                </a:lnTo>
                <a:cubicBezTo>
                  <a:pt x="0" y="41928"/>
                  <a:pt x="38196" y="-342"/>
                  <a:pt x="84968" y="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5450D736-6DBC-3449-A431-F69ECD67FB2F}"/>
              </a:ext>
            </a:extLst>
          </p:cNvPr>
          <p:cNvSpPr txBox="1"/>
          <p:nvPr/>
        </p:nvSpPr>
        <p:spPr>
          <a:xfrm>
            <a:off x="5932303" y="2899132"/>
            <a:ext cx="308337" cy="352426"/>
          </a:xfrm>
          <a:custGeom>
            <a:avLst/>
            <a:gdLst>
              <a:gd name="connsiteX0" fmla="*/ 275298 w 308337"/>
              <a:gd name="connsiteY0" fmla="*/ 308373 h 352426"/>
              <a:gd name="connsiteX1" fmla="*/ 286312 w 308337"/>
              <a:gd name="connsiteY1" fmla="*/ 319386 h 352426"/>
              <a:gd name="connsiteX2" fmla="*/ 253272 w 308337"/>
              <a:gd name="connsiteY2" fmla="*/ 352426 h 352426"/>
              <a:gd name="connsiteX3" fmla="*/ 187192 w 308337"/>
              <a:gd name="connsiteY3" fmla="*/ 352426 h 352426"/>
              <a:gd name="connsiteX4" fmla="*/ 176179 w 308337"/>
              <a:gd name="connsiteY4" fmla="*/ 341413 h 352426"/>
              <a:gd name="connsiteX5" fmla="*/ 187192 w 308337"/>
              <a:gd name="connsiteY5" fmla="*/ 330400 h 352426"/>
              <a:gd name="connsiteX6" fmla="*/ 253272 w 308337"/>
              <a:gd name="connsiteY6" fmla="*/ 330400 h 352426"/>
              <a:gd name="connsiteX7" fmla="*/ 264285 w 308337"/>
              <a:gd name="connsiteY7" fmla="*/ 319386 h 352426"/>
              <a:gd name="connsiteX8" fmla="*/ 275298 w 308337"/>
              <a:gd name="connsiteY8" fmla="*/ 308373 h 352426"/>
              <a:gd name="connsiteX9" fmla="*/ 10979 w 308337"/>
              <a:gd name="connsiteY9" fmla="*/ 264353 h 352426"/>
              <a:gd name="connsiteX10" fmla="*/ 18757 w 308337"/>
              <a:gd name="connsiteY10" fmla="*/ 267554 h 352426"/>
              <a:gd name="connsiteX11" fmla="*/ 65494 w 308337"/>
              <a:gd name="connsiteY11" fmla="*/ 314292 h 352426"/>
              <a:gd name="connsiteX12" fmla="*/ 81050 w 308337"/>
              <a:gd name="connsiteY12" fmla="*/ 314292 h 352426"/>
              <a:gd name="connsiteX13" fmla="*/ 96676 w 308337"/>
              <a:gd name="connsiteY13" fmla="*/ 314292 h 352426"/>
              <a:gd name="connsiteX14" fmla="*/ 96676 w 308337"/>
              <a:gd name="connsiteY14" fmla="*/ 329848 h 352426"/>
              <a:gd name="connsiteX15" fmla="*/ 73341 w 308337"/>
              <a:gd name="connsiteY15" fmla="*/ 339485 h 352426"/>
              <a:gd name="connsiteX16" fmla="*/ 49938 w 308337"/>
              <a:gd name="connsiteY16" fmla="*/ 329848 h 352426"/>
              <a:gd name="connsiteX17" fmla="*/ 3201 w 308337"/>
              <a:gd name="connsiteY17" fmla="*/ 283110 h 352426"/>
              <a:gd name="connsiteX18" fmla="*/ 3201 w 308337"/>
              <a:gd name="connsiteY18" fmla="*/ 267554 h 352426"/>
              <a:gd name="connsiteX19" fmla="*/ 10979 w 308337"/>
              <a:gd name="connsiteY19" fmla="*/ 264353 h 352426"/>
              <a:gd name="connsiteX20" fmla="*/ 119667 w 308337"/>
              <a:gd name="connsiteY20" fmla="*/ 190531 h 352426"/>
              <a:gd name="connsiteX21" fmla="*/ 128753 w 308337"/>
              <a:gd name="connsiteY21" fmla="*/ 202095 h 352426"/>
              <a:gd name="connsiteX22" fmla="*/ 149540 w 308337"/>
              <a:gd name="connsiteY22" fmla="*/ 222882 h 352426"/>
              <a:gd name="connsiteX23" fmla="*/ 86283 w 308337"/>
              <a:gd name="connsiteY23" fmla="*/ 286140 h 352426"/>
              <a:gd name="connsiteX24" fmla="*/ 70726 w 308337"/>
              <a:gd name="connsiteY24" fmla="*/ 292610 h 352426"/>
              <a:gd name="connsiteX25" fmla="*/ 55170 w 308337"/>
              <a:gd name="connsiteY25" fmla="*/ 286140 h 352426"/>
              <a:gd name="connsiteX26" fmla="*/ 55170 w 308337"/>
              <a:gd name="connsiteY26" fmla="*/ 255028 h 352426"/>
              <a:gd name="connsiteX27" fmla="*/ 88071 w 308337"/>
              <a:gd name="connsiteY27" fmla="*/ 66081 h 352426"/>
              <a:gd name="connsiteX28" fmla="*/ 228904 w 308337"/>
              <a:gd name="connsiteY28" fmla="*/ 66081 h 352426"/>
              <a:gd name="connsiteX29" fmla="*/ 254372 w 308337"/>
              <a:gd name="connsiteY29" fmla="*/ 83083 h 352426"/>
              <a:gd name="connsiteX30" fmla="*/ 248384 w 308337"/>
              <a:gd name="connsiteY30" fmla="*/ 113094 h 352426"/>
              <a:gd name="connsiteX31" fmla="*/ 191734 w 308337"/>
              <a:gd name="connsiteY31" fmla="*/ 169743 h 352426"/>
              <a:gd name="connsiteX32" fmla="*/ 190564 w 308337"/>
              <a:gd name="connsiteY32" fmla="*/ 170501 h 352426"/>
              <a:gd name="connsiteX33" fmla="*/ 232552 w 308337"/>
              <a:gd name="connsiteY33" fmla="*/ 212489 h 352426"/>
              <a:gd name="connsiteX34" fmla="*/ 242257 w 308337"/>
              <a:gd name="connsiteY34" fmla="*/ 235823 h 352426"/>
              <a:gd name="connsiteX35" fmla="*/ 242257 w 308337"/>
              <a:gd name="connsiteY35" fmla="*/ 297360 h 352426"/>
              <a:gd name="connsiteX36" fmla="*/ 220231 w 308337"/>
              <a:gd name="connsiteY36" fmla="*/ 319386 h 352426"/>
              <a:gd name="connsiteX37" fmla="*/ 198204 w 308337"/>
              <a:gd name="connsiteY37" fmla="*/ 297360 h 352426"/>
              <a:gd name="connsiteX38" fmla="*/ 198204 w 308337"/>
              <a:gd name="connsiteY38" fmla="*/ 240366 h 352426"/>
              <a:gd name="connsiteX39" fmla="*/ 144377 w 308337"/>
              <a:gd name="connsiteY39" fmla="*/ 186539 h 352426"/>
              <a:gd name="connsiteX40" fmla="*/ 131505 w 308337"/>
              <a:gd name="connsiteY40" fmla="*/ 153705 h 352426"/>
              <a:gd name="connsiteX41" fmla="*/ 146855 w 308337"/>
              <a:gd name="connsiteY41" fmla="*/ 121973 h 352426"/>
              <a:gd name="connsiteX42" fmla="*/ 160690 w 308337"/>
              <a:gd name="connsiteY42" fmla="*/ 110134 h 352426"/>
              <a:gd name="connsiteX43" fmla="*/ 88071 w 308337"/>
              <a:gd name="connsiteY43" fmla="*/ 110134 h 352426"/>
              <a:gd name="connsiteX44" fmla="*/ 66045 w 308337"/>
              <a:gd name="connsiteY44" fmla="*/ 88108 h 352426"/>
              <a:gd name="connsiteX45" fmla="*/ 88071 w 308337"/>
              <a:gd name="connsiteY45" fmla="*/ 66081 h 352426"/>
              <a:gd name="connsiteX46" fmla="*/ 275297 w 308337"/>
              <a:gd name="connsiteY46" fmla="*/ 0 h 352426"/>
              <a:gd name="connsiteX47" fmla="*/ 308337 w 308337"/>
              <a:gd name="connsiteY47" fmla="*/ 33040 h 352426"/>
              <a:gd name="connsiteX48" fmla="*/ 275297 w 308337"/>
              <a:gd name="connsiteY48" fmla="*/ 66080 h 352426"/>
              <a:gd name="connsiteX49" fmla="*/ 242257 w 308337"/>
              <a:gd name="connsiteY49" fmla="*/ 33040 h 352426"/>
              <a:gd name="connsiteX50" fmla="*/ 275297 w 308337"/>
              <a:gd name="connsiteY50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08337" h="352426">
                <a:moveTo>
                  <a:pt x="275298" y="308373"/>
                </a:moveTo>
                <a:cubicBezTo>
                  <a:pt x="281355" y="308373"/>
                  <a:pt x="286312" y="313329"/>
                  <a:pt x="286312" y="319386"/>
                </a:cubicBezTo>
                <a:cubicBezTo>
                  <a:pt x="286312" y="337627"/>
                  <a:pt x="271512" y="352426"/>
                  <a:pt x="253272" y="352426"/>
                </a:cubicBezTo>
                <a:lnTo>
                  <a:pt x="187192" y="352426"/>
                </a:lnTo>
                <a:cubicBezTo>
                  <a:pt x="181135" y="352426"/>
                  <a:pt x="176179" y="347470"/>
                  <a:pt x="176179" y="341413"/>
                </a:cubicBezTo>
                <a:cubicBezTo>
                  <a:pt x="176179" y="335356"/>
                  <a:pt x="181135" y="330400"/>
                  <a:pt x="187192" y="330400"/>
                </a:cubicBezTo>
                <a:lnTo>
                  <a:pt x="253272" y="330400"/>
                </a:lnTo>
                <a:cubicBezTo>
                  <a:pt x="259329" y="330400"/>
                  <a:pt x="264285" y="325444"/>
                  <a:pt x="264285" y="319386"/>
                </a:cubicBezTo>
                <a:cubicBezTo>
                  <a:pt x="264285" y="313329"/>
                  <a:pt x="269241" y="308373"/>
                  <a:pt x="275298" y="308373"/>
                </a:cubicBezTo>
                <a:close/>
                <a:moveTo>
                  <a:pt x="10979" y="264353"/>
                </a:moveTo>
                <a:cubicBezTo>
                  <a:pt x="13801" y="264353"/>
                  <a:pt x="16623" y="265420"/>
                  <a:pt x="18757" y="267554"/>
                </a:cubicBezTo>
                <a:lnTo>
                  <a:pt x="65494" y="314292"/>
                </a:lnTo>
                <a:cubicBezTo>
                  <a:pt x="69762" y="318629"/>
                  <a:pt x="76783" y="318559"/>
                  <a:pt x="81050" y="314292"/>
                </a:cubicBezTo>
                <a:cubicBezTo>
                  <a:pt x="85387" y="309955"/>
                  <a:pt x="92408" y="310024"/>
                  <a:pt x="96676" y="314292"/>
                </a:cubicBezTo>
                <a:cubicBezTo>
                  <a:pt x="100943" y="318559"/>
                  <a:pt x="100943" y="325580"/>
                  <a:pt x="96676" y="329848"/>
                </a:cubicBezTo>
                <a:cubicBezTo>
                  <a:pt x="90274" y="336250"/>
                  <a:pt x="81808" y="339485"/>
                  <a:pt x="73341" y="339485"/>
                </a:cubicBezTo>
                <a:cubicBezTo>
                  <a:pt x="64875" y="339485"/>
                  <a:pt x="56408" y="336318"/>
                  <a:pt x="49938" y="329848"/>
                </a:cubicBezTo>
                <a:lnTo>
                  <a:pt x="3201" y="283110"/>
                </a:lnTo>
                <a:cubicBezTo>
                  <a:pt x="-1067" y="278843"/>
                  <a:pt x="-1067" y="271822"/>
                  <a:pt x="3201" y="267554"/>
                </a:cubicBezTo>
                <a:cubicBezTo>
                  <a:pt x="5334" y="265420"/>
                  <a:pt x="8156" y="264353"/>
                  <a:pt x="10979" y="264353"/>
                </a:cubicBezTo>
                <a:close/>
                <a:moveTo>
                  <a:pt x="119667" y="190531"/>
                </a:moveTo>
                <a:cubicBezTo>
                  <a:pt x="122283" y="194730"/>
                  <a:pt x="125311" y="198653"/>
                  <a:pt x="128753" y="202095"/>
                </a:cubicBezTo>
                <a:lnTo>
                  <a:pt x="149540" y="222882"/>
                </a:lnTo>
                <a:lnTo>
                  <a:pt x="86283" y="286140"/>
                </a:lnTo>
                <a:cubicBezTo>
                  <a:pt x="82015" y="290477"/>
                  <a:pt x="76371" y="292610"/>
                  <a:pt x="70726" y="292610"/>
                </a:cubicBezTo>
                <a:cubicBezTo>
                  <a:pt x="65082" y="292610"/>
                  <a:pt x="59438" y="290408"/>
                  <a:pt x="55170" y="286140"/>
                </a:cubicBezTo>
                <a:cubicBezTo>
                  <a:pt x="46566" y="277605"/>
                  <a:pt x="46566" y="263632"/>
                  <a:pt x="55170" y="255028"/>
                </a:cubicBezTo>
                <a:close/>
                <a:moveTo>
                  <a:pt x="88071" y="66081"/>
                </a:moveTo>
                <a:lnTo>
                  <a:pt x="228904" y="66081"/>
                </a:lnTo>
                <a:cubicBezTo>
                  <a:pt x="240124" y="66081"/>
                  <a:pt x="250105" y="72758"/>
                  <a:pt x="254372" y="83083"/>
                </a:cubicBezTo>
                <a:cubicBezTo>
                  <a:pt x="258640" y="93408"/>
                  <a:pt x="256300" y="105178"/>
                  <a:pt x="248384" y="113094"/>
                </a:cubicBezTo>
                <a:lnTo>
                  <a:pt x="191734" y="169743"/>
                </a:lnTo>
                <a:cubicBezTo>
                  <a:pt x="191390" y="170087"/>
                  <a:pt x="190908" y="170225"/>
                  <a:pt x="190564" y="170501"/>
                </a:cubicBezTo>
                <a:lnTo>
                  <a:pt x="232552" y="212489"/>
                </a:lnTo>
                <a:cubicBezTo>
                  <a:pt x="238747" y="218615"/>
                  <a:pt x="242257" y="227150"/>
                  <a:pt x="242257" y="235823"/>
                </a:cubicBezTo>
                <a:lnTo>
                  <a:pt x="242257" y="297360"/>
                </a:lnTo>
                <a:cubicBezTo>
                  <a:pt x="242257" y="309543"/>
                  <a:pt x="232414" y="319386"/>
                  <a:pt x="220231" y="319386"/>
                </a:cubicBezTo>
                <a:cubicBezTo>
                  <a:pt x="208047" y="319386"/>
                  <a:pt x="198204" y="309543"/>
                  <a:pt x="198204" y="297360"/>
                </a:cubicBezTo>
                <a:lnTo>
                  <a:pt x="198204" y="240366"/>
                </a:lnTo>
                <a:lnTo>
                  <a:pt x="144377" y="186539"/>
                </a:lnTo>
                <a:cubicBezTo>
                  <a:pt x="135704" y="177935"/>
                  <a:pt x="131024" y="165957"/>
                  <a:pt x="131505" y="153705"/>
                </a:cubicBezTo>
                <a:cubicBezTo>
                  <a:pt x="131987" y="141522"/>
                  <a:pt x="137563" y="129889"/>
                  <a:pt x="146855" y="121973"/>
                </a:cubicBezTo>
                <a:lnTo>
                  <a:pt x="160690" y="110134"/>
                </a:lnTo>
                <a:lnTo>
                  <a:pt x="88071" y="110134"/>
                </a:lnTo>
                <a:cubicBezTo>
                  <a:pt x="75888" y="110134"/>
                  <a:pt x="66045" y="100291"/>
                  <a:pt x="66045" y="88108"/>
                </a:cubicBezTo>
                <a:cubicBezTo>
                  <a:pt x="66045" y="75924"/>
                  <a:pt x="75888" y="66081"/>
                  <a:pt x="88071" y="66081"/>
                </a:cubicBezTo>
                <a:close/>
                <a:moveTo>
                  <a:pt x="275297" y="0"/>
                </a:moveTo>
                <a:cubicBezTo>
                  <a:pt x="293538" y="0"/>
                  <a:pt x="308337" y="14799"/>
                  <a:pt x="308337" y="33040"/>
                </a:cubicBezTo>
                <a:cubicBezTo>
                  <a:pt x="308337" y="51281"/>
                  <a:pt x="293538" y="66080"/>
                  <a:pt x="275297" y="66080"/>
                </a:cubicBezTo>
                <a:cubicBezTo>
                  <a:pt x="257057" y="66080"/>
                  <a:pt x="242257" y="51281"/>
                  <a:pt x="242257" y="33040"/>
                </a:cubicBezTo>
                <a:cubicBezTo>
                  <a:pt x="242257" y="14799"/>
                  <a:pt x="257057" y="0"/>
                  <a:pt x="27529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AA86D1C-49CE-3D4A-A014-885C0E0AFFC7}"/>
              </a:ext>
            </a:extLst>
          </p:cNvPr>
          <p:cNvSpPr txBox="1"/>
          <p:nvPr/>
        </p:nvSpPr>
        <p:spPr>
          <a:xfrm>
            <a:off x="2537502" y="3586290"/>
            <a:ext cx="264319" cy="352425"/>
          </a:xfrm>
          <a:custGeom>
            <a:avLst/>
            <a:gdLst/>
            <a:ahLst/>
            <a:cxnLst/>
            <a:rect l="l" t="t" r="r" b="b"/>
            <a:pathLst>
              <a:path w="264319" h="352425">
                <a:moveTo>
                  <a:pt x="132160" y="0"/>
                </a:moveTo>
                <a:cubicBezTo>
                  <a:pt x="156457" y="0"/>
                  <a:pt x="176213" y="19755"/>
                  <a:pt x="176213" y="44053"/>
                </a:cubicBezTo>
                <a:lnTo>
                  <a:pt x="231279" y="44053"/>
                </a:lnTo>
                <a:cubicBezTo>
                  <a:pt x="249520" y="44053"/>
                  <a:pt x="264319" y="58852"/>
                  <a:pt x="264319" y="77093"/>
                </a:cubicBezTo>
                <a:lnTo>
                  <a:pt x="264319" y="319385"/>
                </a:lnTo>
                <a:cubicBezTo>
                  <a:pt x="264319" y="337626"/>
                  <a:pt x="249520" y="352425"/>
                  <a:pt x="231279" y="352425"/>
                </a:cubicBezTo>
                <a:lnTo>
                  <a:pt x="33040" y="352425"/>
                </a:lnTo>
                <a:cubicBezTo>
                  <a:pt x="14799" y="352425"/>
                  <a:pt x="0" y="337626"/>
                  <a:pt x="0" y="319385"/>
                </a:cubicBezTo>
                <a:lnTo>
                  <a:pt x="0" y="77093"/>
                </a:lnTo>
                <a:cubicBezTo>
                  <a:pt x="0" y="58852"/>
                  <a:pt x="14799" y="44053"/>
                  <a:pt x="33040" y="44053"/>
                </a:cubicBezTo>
                <a:lnTo>
                  <a:pt x="88106" y="44053"/>
                </a:lnTo>
                <a:cubicBezTo>
                  <a:pt x="88106" y="19755"/>
                  <a:pt x="107862" y="0"/>
                  <a:pt x="132160" y="0"/>
                </a:cubicBezTo>
                <a:close/>
                <a:moveTo>
                  <a:pt x="132160" y="27533"/>
                </a:moveTo>
                <a:cubicBezTo>
                  <a:pt x="123005" y="27533"/>
                  <a:pt x="115640" y="34899"/>
                  <a:pt x="115640" y="44053"/>
                </a:cubicBezTo>
                <a:cubicBezTo>
                  <a:pt x="115640" y="53208"/>
                  <a:pt x="123005" y="60573"/>
                  <a:pt x="132160" y="60573"/>
                </a:cubicBezTo>
                <a:cubicBezTo>
                  <a:pt x="141314" y="60573"/>
                  <a:pt x="148679" y="53208"/>
                  <a:pt x="148679" y="44053"/>
                </a:cubicBezTo>
                <a:cubicBezTo>
                  <a:pt x="148679" y="34899"/>
                  <a:pt x="141314" y="27533"/>
                  <a:pt x="132160" y="27533"/>
                </a:cubicBezTo>
                <a:close/>
                <a:moveTo>
                  <a:pt x="71586" y="88107"/>
                </a:moveTo>
                <a:cubicBezTo>
                  <a:pt x="68558" y="88107"/>
                  <a:pt x="66080" y="90584"/>
                  <a:pt x="66080" y="93613"/>
                </a:cubicBezTo>
                <a:lnTo>
                  <a:pt x="66080" y="104626"/>
                </a:lnTo>
                <a:cubicBezTo>
                  <a:pt x="66080" y="107655"/>
                  <a:pt x="68558" y="110133"/>
                  <a:pt x="71586" y="110133"/>
                </a:cubicBezTo>
                <a:lnTo>
                  <a:pt x="192733" y="110133"/>
                </a:lnTo>
                <a:cubicBezTo>
                  <a:pt x="195761" y="110133"/>
                  <a:pt x="198239" y="107655"/>
                  <a:pt x="198239" y="104626"/>
                </a:cubicBezTo>
                <a:lnTo>
                  <a:pt x="198239" y="93613"/>
                </a:lnTo>
                <a:cubicBezTo>
                  <a:pt x="198239" y="90584"/>
                  <a:pt x="195761" y="88107"/>
                  <a:pt x="192733" y="88107"/>
                </a:cubicBezTo>
                <a:lnTo>
                  <a:pt x="71586" y="88107"/>
                </a:lnTo>
                <a:close/>
                <a:moveTo>
                  <a:pt x="115640" y="154186"/>
                </a:moveTo>
                <a:cubicBezTo>
                  <a:pt x="112611" y="154186"/>
                  <a:pt x="110133" y="156664"/>
                  <a:pt x="110133" y="159693"/>
                </a:cubicBezTo>
                <a:lnTo>
                  <a:pt x="110133" y="198239"/>
                </a:lnTo>
                <a:lnTo>
                  <a:pt x="71586" y="198239"/>
                </a:lnTo>
                <a:cubicBezTo>
                  <a:pt x="68558" y="198239"/>
                  <a:pt x="66080" y="200717"/>
                  <a:pt x="66080" y="203746"/>
                </a:cubicBezTo>
                <a:lnTo>
                  <a:pt x="66080" y="236786"/>
                </a:lnTo>
                <a:cubicBezTo>
                  <a:pt x="66080" y="239815"/>
                  <a:pt x="68558" y="242292"/>
                  <a:pt x="71586" y="242292"/>
                </a:cubicBezTo>
                <a:lnTo>
                  <a:pt x="110133" y="242292"/>
                </a:lnTo>
                <a:lnTo>
                  <a:pt x="110133" y="280839"/>
                </a:lnTo>
                <a:cubicBezTo>
                  <a:pt x="110133" y="283868"/>
                  <a:pt x="112611" y="286346"/>
                  <a:pt x="115640" y="286346"/>
                </a:cubicBezTo>
                <a:lnTo>
                  <a:pt x="148679" y="286346"/>
                </a:lnTo>
                <a:cubicBezTo>
                  <a:pt x="151708" y="286346"/>
                  <a:pt x="154186" y="283868"/>
                  <a:pt x="154186" y="280839"/>
                </a:cubicBezTo>
                <a:lnTo>
                  <a:pt x="154186" y="242292"/>
                </a:lnTo>
                <a:lnTo>
                  <a:pt x="192733" y="242292"/>
                </a:lnTo>
                <a:cubicBezTo>
                  <a:pt x="195761" y="242292"/>
                  <a:pt x="198239" y="239815"/>
                  <a:pt x="198239" y="236786"/>
                </a:cubicBezTo>
                <a:lnTo>
                  <a:pt x="198239" y="203746"/>
                </a:lnTo>
                <a:cubicBezTo>
                  <a:pt x="198239" y="200717"/>
                  <a:pt x="195761" y="198239"/>
                  <a:pt x="192733" y="198239"/>
                </a:cubicBezTo>
                <a:lnTo>
                  <a:pt x="154186" y="198239"/>
                </a:lnTo>
                <a:lnTo>
                  <a:pt x="154186" y="159693"/>
                </a:lnTo>
                <a:cubicBezTo>
                  <a:pt x="154186" y="156664"/>
                  <a:pt x="151708" y="154186"/>
                  <a:pt x="148679" y="154186"/>
                </a:cubicBezTo>
                <a:lnTo>
                  <a:pt x="115640" y="1541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3CF5CE9-59AF-D841-A745-A42747CD6B11}"/>
              </a:ext>
            </a:extLst>
          </p:cNvPr>
          <p:cNvSpPr txBox="1"/>
          <p:nvPr/>
        </p:nvSpPr>
        <p:spPr>
          <a:xfrm>
            <a:off x="3346903" y="3586290"/>
            <a:ext cx="352425" cy="264319"/>
          </a:xfrm>
          <a:custGeom>
            <a:avLst/>
            <a:gdLst/>
            <a:ahLst/>
            <a:cxnLst/>
            <a:rect l="l" t="t" r="r" b="b"/>
            <a:pathLst>
              <a:path w="352425" h="264319">
                <a:moveTo>
                  <a:pt x="33040" y="0"/>
                </a:moveTo>
                <a:lnTo>
                  <a:pt x="319385" y="0"/>
                </a:lnTo>
                <a:cubicBezTo>
                  <a:pt x="337570" y="53"/>
                  <a:pt x="352372" y="14855"/>
                  <a:pt x="352425" y="33040"/>
                </a:cubicBezTo>
                <a:lnTo>
                  <a:pt x="352425" y="264319"/>
                </a:lnTo>
                <a:lnTo>
                  <a:pt x="0" y="264319"/>
                </a:lnTo>
                <a:lnTo>
                  <a:pt x="0" y="33040"/>
                </a:lnTo>
                <a:cubicBezTo>
                  <a:pt x="53" y="14855"/>
                  <a:pt x="14855" y="53"/>
                  <a:pt x="33040" y="0"/>
                </a:cubicBezTo>
                <a:close/>
                <a:moveTo>
                  <a:pt x="44053" y="44053"/>
                </a:moveTo>
                <a:lnTo>
                  <a:pt x="44053" y="220266"/>
                </a:lnTo>
                <a:lnTo>
                  <a:pt x="308372" y="220266"/>
                </a:lnTo>
                <a:lnTo>
                  <a:pt x="308372" y="44053"/>
                </a:lnTo>
                <a:lnTo>
                  <a:pt x="44053" y="440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10600FA-7F5E-DA4A-ADC4-AA4F30897EC9}"/>
              </a:ext>
            </a:extLst>
          </p:cNvPr>
          <p:cNvSpPr txBox="1"/>
          <p:nvPr/>
        </p:nvSpPr>
        <p:spPr>
          <a:xfrm>
            <a:off x="4179324" y="3586289"/>
            <a:ext cx="396479" cy="198245"/>
          </a:xfrm>
          <a:custGeom>
            <a:avLst/>
            <a:gdLst/>
            <a:ahLst/>
            <a:cxnLst/>
            <a:rect l="l" t="t" r="r" b="b"/>
            <a:pathLst>
              <a:path w="396479" h="198245">
                <a:moveTo>
                  <a:pt x="198238" y="1"/>
                </a:moveTo>
                <a:cubicBezTo>
                  <a:pt x="204818" y="8"/>
                  <a:pt x="211399" y="2376"/>
                  <a:pt x="216651" y="7098"/>
                </a:cubicBezTo>
                <a:lnTo>
                  <a:pt x="286345" y="68621"/>
                </a:lnTo>
                <a:lnTo>
                  <a:pt x="286345" y="33041"/>
                </a:lnTo>
                <a:cubicBezTo>
                  <a:pt x="286345" y="26956"/>
                  <a:pt x="291273" y="22028"/>
                  <a:pt x="297358" y="22028"/>
                </a:cubicBezTo>
                <a:lnTo>
                  <a:pt x="341411" y="22028"/>
                </a:lnTo>
                <a:cubicBezTo>
                  <a:pt x="347496" y="22028"/>
                  <a:pt x="352424" y="26956"/>
                  <a:pt x="352424" y="33041"/>
                </a:cubicBezTo>
                <a:lnTo>
                  <a:pt x="352424" y="126964"/>
                </a:lnTo>
                <a:lnTo>
                  <a:pt x="392823" y="162640"/>
                </a:lnTo>
                <a:cubicBezTo>
                  <a:pt x="397351" y="166701"/>
                  <a:pt x="397723" y="173667"/>
                  <a:pt x="393662" y="178189"/>
                </a:cubicBezTo>
                <a:lnTo>
                  <a:pt x="378932" y="194586"/>
                </a:lnTo>
                <a:cubicBezTo>
                  <a:pt x="374864" y="199107"/>
                  <a:pt x="367898" y="199479"/>
                  <a:pt x="363376" y="195418"/>
                </a:cubicBezTo>
                <a:lnTo>
                  <a:pt x="205528" y="56190"/>
                </a:lnTo>
                <a:cubicBezTo>
                  <a:pt x="201363" y="52521"/>
                  <a:pt x="195120" y="52521"/>
                  <a:pt x="190956" y="56190"/>
                </a:cubicBezTo>
                <a:lnTo>
                  <a:pt x="33108" y="195425"/>
                </a:lnTo>
                <a:cubicBezTo>
                  <a:pt x="28578" y="199493"/>
                  <a:pt x="21613" y="199114"/>
                  <a:pt x="17552" y="194592"/>
                </a:cubicBezTo>
                <a:lnTo>
                  <a:pt x="2821" y="178196"/>
                </a:lnTo>
                <a:cubicBezTo>
                  <a:pt x="-1246" y="173667"/>
                  <a:pt x="-868" y="166708"/>
                  <a:pt x="3654" y="162640"/>
                </a:cubicBezTo>
                <a:lnTo>
                  <a:pt x="179860" y="7070"/>
                </a:lnTo>
                <a:cubicBezTo>
                  <a:pt x="185091" y="2349"/>
                  <a:pt x="191658" y="-5"/>
                  <a:pt x="19823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7F3D551-A1D2-1F42-A06E-BF4B844D3188}"/>
              </a:ext>
            </a:extLst>
          </p:cNvPr>
          <p:cNvSpPr txBox="1"/>
          <p:nvPr/>
        </p:nvSpPr>
        <p:spPr>
          <a:xfrm>
            <a:off x="5058591" y="3586290"/>
            <a:ext cx="88107" cy="88107"/>
          </a:xfrm>
          <a:custGeom>
            <a:avLst/>
            <a:gdLst/>
            <a:ahLst/>
            <a:cxnLst/>
            <a:rect l="l" t="t" r="r" b="b"/>
            <a:pathLst>
              <a:path w="88107" h="88107">
                <a:moveTo>
                  <a:pt x="44053" y="0"/>
                </a:moveTo>
                <a:cubicBezTo>
                  <a:pt x="68386" y="0"/>
                  <a:pt x="88107" y="19721"/>
                  <a:pt x="88107" y="44053"/>
                </a:cubicBezTo>
                <a:cubicBezTo>
                  <a:pt x="88107" y="68386"/>
                  <a:pt x="68386" y="88107"/>
                  <a:pt x="44053" y="88107"/>
                </a:cubicBezTo>
                <a:cubicBezTo>
                  <a:pt x="19721" y="88107"/>
                  <a:pt x="0" y="68386"/>
                  <a:pt x="0" y="44053"/>
                </a:cubicBezTo>
                <a:cubicBezTo>
                  <a:pt x="0" y="19721"/>
                  <a:pt x="19721" y="0"/>
                  <a:pt x="4405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230AFF7-7929-2446-B54E-008ACEBF32AD}"/>
              </a:ext>
            </a:extLst>
          </p:cNvPr>
          <p:cNvSpPr txBox="1"/>
          <p:nvPr/>
        </p:nvSpPr>
        <p:spPr>
          <a:xfrm>
            <a:off x="5212780" y="3586289"/>
            <a:ext cx="89605" cy="132160"/>
          </a:xfrm>
          <a:custGeom>
            <a:avLst/>
            <a:gdLst/>
            <a:ahLst/>
            <a:cxnLst/>
            <a:rect l="l" t="t" r="r" b="b"/>
            <a:pathLst>
              <a:path w="89605" h="132160">
                <a:moveTo>
                  <a:pt x="11086" y="0"/>
                </a:moveTo>
                <a:lnTo>
                  <a:pt x="22182" y="0"/>
                </a:lnTo>
                <a:cubicBezTo>
                  <a:pt x="27682" y="0"/>
                  <a:pt x="32321" y="4226"/>
                  <a:pt x="33016" y="9871"/>
                </a:cubicBezTo>
                <a:cubicBezTo>
                  <a:pt x="35191" y="27355"/>
                  <a:pt x="43073" y="42897"/>
                  <a:pt x="55029" y="52651"/>
                </a:cubicBezTo>
                <a:cubicBezTo>
                  <a:pt x="74116" y="68228"/>
                  <a:pt x="86548" y="92608"/>
                  <a:pt x="89535" y="119529"/>
                </a:cubicBezTo>
                <a:cubicBezTo>
                  <a:pt x="90279" y="126260"/>
                  <a:pt x="85068" y="132160"/>
                  <a:pt x="78522" y="132160"/>
                </a:cubicBezTo>
                <a:lnTo>
                  <a:pt x="67426" y="132160"/>
                </a:lnTo>
                <a:cubicBezTo>
                  <a:pt x="61919" y="132160"/>
                  <a:pt x="57287" y="127934"/>
                  <a:pt x="56585" y="122282"/>
                </a:cubicBezTo>
                <a:cubicBezTo>
                  <a:pt x="54416" y="104805"/>
                  <a:pt x="46528" y="89263"/>
                  <a:pt x="34579" y="79509"/>
                </a:cubicBezTo>
                <a:cubicBezTo>
                  <a:pt x="15491" y="63932"/>
                  <a:pt x="3060" y="39552"/>
                  <a:pt x="73" y="12631"/>
                </a:cubicBezTo>
                <a:cubicBezTo>
                  <a:pt x="-678" y="5899"/>
                  <a:pt x="4540" y="0"/>
                  <a:pt x="110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76BDBC9-5B9F-D54B-9948-20416067415B}"/>
              </a:ext>
            </a:extLst>
          </p:cNvPr>
          <p:cNvSpPr txBox="1"/>
          <p:nvPr/>
        </p:nvSpPr>
        <p:spPr>
          <a:xfrm>
            <a:off x="5287120" y="3586289"/>
            <a:ext cx="89605" cy="132160"/>
          </a:xfrm>
          <a:custGeom>
            <a:avLst/>
            <a:gdLst/>
            <a:ahLst/>
            <a:cxnLst/>
            <a:rect l="l" t="t" r="r" b="b"/>
            <a:pathLst>
              <a:path w="89605" h="132160">
                <a:moveTo>
                  <a:pt x="11086" y="0"/>
                </a:moveTo>
                <a:lnTo>
                  <a:pt x="22182" y="0"/>
                </a:lnTo>
                <a:cubicBezTo>
                  <a:pt x="27681" y="0"/>
                  <a:pt x="32321" y="4226"/>
                  <a:pt x="33016" y="9871"/>
                </a:cubicBezTo>
                <a:cubicBezTo>
                  <a:pt x="35191" y="27355"/>
                  <a:pt x="43073" y="42897"/>
                  <a:pt x="55029" y="52651"/>
                </a:cubicBezTo>
                <a:cubicBezTo>
                  <a:pt x="74116" y="68228"/>
                  <a:pt x="86548" y="92608"/>
                  <a:pt x="89535" y="119529"/>
                </a:cubicBezTo>
                <a:cubicBezTo>
                  <a:pt x="90278" y="126260"/>
                  <a:pt x="85067" y="132160"/>
                  <a:pt x="78522" y="132160"/>
                </a:cubicBezTo>
                <a:lnTo>
                  <a:pt x="67426" y="132160"/>
                </a:lnTo>
                <a:cubicBezTo>
                  <a:pt x="61919" y="132160"/>
                  <a:pt x="57287" y="127934"/>
                  <a:pt x="56584" y="122282"/>
                </a:cubicBezTo>
                <a:cubicBezTo>
                  <a:pt x="54416" y="104805"/>
                  <a:pt x="46528" y="89263"/>
                  <a:pt x="34579" y="79509"/>
                </a:cubicBezTo>
                <a:cubicBezTo>
                  <a:pt x="15491" y="63932"/>
                  <a:pt x="3060" y="39552"/>
                  <a:pt x="73" y="12631"/>
                </a:cubicBezTo>
                <a:cubicBezTo>
                  <a:pt x="-678" y="5899"/>
                  <a:pt x="4540" y="0"/>
                  <a:pt x="110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06FB85B-BEF2-9341-B1B1-65A6C05906CD}"/>
              </a:ext>
            </a:extLst>
          </p:cNvPr>
          <p:cNvSpPr txBox="1"/>
          <p:nvPr/>
        </p:nvSpPr>
        <p:spPr>
          <a:xfrm>
            <a:off x="5887818" y="3586290"/>
            <a:ext cx="396478" cy="352425"/>
          </a:xfrm>
          <a:custGeom>
            <a:avLst/>
            <a:gdLst/>
            <a:ahLst/>
            <a:cxnLst/>
            <a:rect l="l" t="t" r="r" b="b"/>
            <a:pathLst>
              <a:path w="396478" h="352425">
                <a:moveTo>
                  <a:pt x="132160" y="0"/>
                </a:moveTo>
                <a:lnTo>
                  <a:pt x="264319" y="0"/>
                </a:lnTo>
                <a:cubicBezTo>
                  <a:pt x="276503" y="0"/>
                  <a:pt x="286346" y="9843"/>
                  <a:pt x="286346" y="22027"/>
                </a:cubicBezTo>
                <a:lnTo>
                  <a:pt x="286346" y="66080"/>
                </a:lnTo>
                <a:lnTo>
                  <a:pt x="374452" y="66080"/>
                </a:lnTo>
                <a:cubicBezTo>
                  <a:pt x="386635" y="66080"/>
                  <a:pt x="396478" y="75923"/>
                  <a:pt x="396478" y="88107"/>
                </a:cubicBezTo>
                <a:lnTo>
                  <a:pt x="396478" y="341412"/>
                </a:lnTo>
                <a:cubicBezTo>
                  <a:pt x="396478" y="347469"/>
                  <a:pt x="391522" y="352425"/>
                  <a:pt x="385465" y="352425"/>
                </a:cubicBezTo>
                <a:lnTo>
                  <a:pt x="11014" y="352425"/>
                </a:lnTo>
                <a:cubicBezTo>
                  <a:pt x="4956" y="352425"/>
                  <a:pt x="0" y="347469"/>
                  <a:pt x="0" y="341412"/>
                </a:cubicBezTo>
                <a:lnTo>
                  <a:pt x="0" y="88107"/>
                </a:lnTo>
                <a:cubicBezTo>
                  <a:pt x="0" y="75923"/>
                  <a:pt x="9843" y="66080"/>
                  <a:pt x="22027" y="66080"/>
                </a:cubicBezTo>
                <a:lnTo>
                  <a:pt x="110133" y="66080"/>
                </a:lnTo>
                <a:lnTo>
                  <a:pt x="110133" y="22027"/>
                </a:lnTo>
                <a:cubicBezTo>
                  <a:pt x="110133" y="9843"/>
                  <a:pt x="119976" y="0"/>
                  <a:pt x="132160" y="0"/>
                </a:cubicBezTo>
                <a:close/>
                <a:moveTo>
                  <a:pt x="191356" y="55067"/>
                </a:moveTo>
                <a:cubicBezTo>
                  <a:pt x="189085" y="55067"/>
                  <a:pt x="187226" y="56925"/>
                  <a:pt x="187226" y="59197"/>
                </a:cubicBezTo>
                <a:lnTo>
                  <a:pt x="187226" y="77093"/>
                </a:lnTo>
                <a:lnTo>
                  <a:pt x="169329" y="77093"/>
                </a:lnTo>
                <a:cubicBezTo>
                  <a:pt x="167058" y="77093"/>
                  <a:pt x="165199" y="78952"/>
                  <a:pt x="165199" y="81223"/>
                </a:cubicBezTo>
                <a:lnTo>
                  <a:pt x="165199" y="94990"/>
                </a:lnTo>
                <a:cubicBezTo>
                  <a:pt x="165199" y="97261"/>
                  <a:pt x="167058" y="99120"/>
                  <a:pt x="169329" y="99120"/>
                </a:cubicBezTo>
                <a:lnTo>
                  <a:pt x="187226" y="99120"/>
                </a:lnTo>
                <a:lnTo>
                  <a:pt x="187226" y="117016"/>
                </a:lnTo>
                <a:cubicBezTo>
                  <a:pt x="187226" y="119288"/>
                  <a:pt x="189085" y="121146"/>
                  <a:pt x="191356" y="121146"/>
                </a:cubicBezTo>
                <a:lnTo>
                  <a:pt x="205123" y="121146"/>
                </a:lnTo>
                <a:cubicBezTo>
                  <a:pt x="207394" y="121146"/>
                  <a:pt x="209253" y="119288"/>
                  <a:pt x="209253" y="117016"/>
                </a:cubicBezTo>
                <a:lnTo>
                  <a:pt x="209253" y="99120"/>
                </a:lnTo>
                <a:lnTo>
                  <a:pt x="227149" y="99120"/>
                </a:lnTo>
                <a:cubicBezTo>
                  <a:pt x="229421" y="99120"/>
                  <a:pt x="231279" y="97261"/>
                  <a:pt x="231279" y="94990"/>
                </a:cubicBezTo>
                <a:lnTo>
                  <a:pt x="231279" y="81223"/>
                </a:lnTo>
                <a:cubicBezTo>
                  <a:pt x="231279" y="78952"/>
                  <a:pt x="229421" y="77093"/>
                  <a:pt x="227149" y="77093"/>
                </a:cubicBezTo>
                <a:lnTo>
                  <a:pt x="209253" y="77093"/>
                </a:lnTo>
                <a:lnTo>
                  <a:pt x="209253" y="59197"/>
                </a:lnTo>
                <a:cubicBezTo>
                  <a:pt x="209253" y="56925"/>
                  <a:pt x="207394" y="55067"/>
                  <a:pt x="205123" y="55067"/>
                </a:cubicBezTo>
                <a:lnTo>
                  <a:pt x="191356" y="55067"/>
                </a:lnTo>
                <a:close/>
                <a:moveTo>
                  <a:pt x="74340" y="176213"/>
                </a:moveTo>
                <a:cubicBezTo>
                  <a:pt x="69797" y="176213"/>
                  <a:pt x="66080" y="179930"/>
                  <a:pt x="66080" y="184473"/>
                </a:cubicBezTo>
                <a:lnTo>
                  <a:pt x="66080" y="212006"/>
                </a:lnTo>
                <a:cubicBezTo>
                  <a:pt x="66080" y="216549"/>
                  <a:pt x="69797" y="220266"/>
                  <a:pt x="74340" y="220266"/>
                </a:cubicBezTo>
                <a:lnTo>
                  <a:pt x="101873" y="220266"/>
                </a:lnTo>
                <a:cubicBezTo>
                  <a:pt x="106416" y="220266"/>
                  <a:pt x="110133" y="216549"/>
                  <a:pt x="110133" y="212006"/>
                </a:cubicBezTo>
                <a:lnTo>
                  <a:pt x="110133" y="184473"/>
                </a:lnTo>
                <a:cubicBezTo>
                  <a:pt x="110133" y="179930"/>
                  <a:pt x="106416" y="176213"/>
                  <a:pt x="101873" y="176213"/>
                </a:cubicBezTo>
                <a:lnTo>
                  <a:pt x="74340" y="176213"/>
                </a:lnTo>
                <a:close/>
                <a:moveTo>
                  <a:pt x="184473" y="176213"/>
                </a:moveTo>
                <a:cubicBezTo>
                  <a:pt x="179930" y="176213"/>
                  <a:pt x="176213" y="179930"/>
                  <a:pt x="176213" y="184473"/>
                </a:cubicBezTo>
                <a:lnTo>
                  <a:pt x="176213" y="212006"/>
                </a:lnTo>
                <a:cubicBezTo>
                  <a:pt x="176213" y="216549"/>
                  <a:pt x="179930" y="220266"/>
                  <a:pt x="184473" y="220266"/>
                </a:cubicBezTo>
                <a:lnTo>
                  <a:pt x="212006" y="220266"/>
                </a:lnTo>
                <a:cubicBezTo>
                  <a:pt x="216549" y="220266"/>
                  <a:pt x="220266" y="216549"/>
                  <a:pt x="220266" y="212006"/>
                </a:cubicBezTo>
                <a:lnTo>
                  <a:pt x="220266" y="184473"/>
                </a:lnTo>
                <a:cubicBezTo>
                  <a:pt x="220266" y="179930"/>
                  <a:pt x="216549" y="176213"/>
                  <a:pt x="212006" y="176213"/>
                </a:cubicBezTo>
                <a:lnTo>
                  <a:pt x="184473" y="176213"/>
                </a:lnTo>
                <a:close/>
                <a:moveTo>
                  <a:pt x="294606" y="176213"/>
                </a:moveTo>
                <a:cubicBezTo>
                  <a:pt x="290063" y="176213"/>
                  <a:pt x="286346" y="179930"/>
                  <a:pt x="286346" y="184473"/>
                </a:cubicBezTo>
                <a:lnTo>
                  <a:pt x="286346" y="212006"/>
                </a:lnTo>
                <a:cubicBezTo>
                  <a:pt x="286346" y="216549"/>
                  <a:pt x="290063" y="220266"/>
                  <a:pt x="294606" y="220266"/>
                </a:cubicBezTo>
                <a:lnTo>
                  <a:pt x="322139" y="220266"/>
                </a:lnTo>
                <a:cubicBezTo>
                  <a:pt x="326681" y="220266"/>
                  <a:pt x="330399" y="216549"/>
                  <a:pt x="330399" y="212006"/>
                </a:cubicBezTo>
                <a:lnTo>
                  <a:pt x="330399" y="184473"/>
                </a:lnTo>
                <a:cubicBezTo>
                  <a:pt x="330399" y="179930"/>
                  <a:pt x="326681" y="176213"/>
                  <a:pt x="322139" y="176213"/>
                </a:cubicBezTo>
                <a:lnTo>
                  <a:pt x="294606" y="176213"/>
                </a:lnTo>
                <a:close/>
                <a:moveTo>
                  <a:pt x="74340" y="264319"/>
                </a:moveTo>
                <a:cubicBezTo>
                  <a:pt x="69797" y="264319"/>
                  <a:pt x="66080" y="268036"/>
                  <a:pt x="66080" y="272579"/>
                </a:cubicBezTo>
                <a:lnTo>
                  <a:pt x="66080" y="300112"/>
                </a:lnTo>
                <a:cubicBezTo>
                  <a:pt x="66080" y="304655"/>
                  <a:pt x="69797" y="308372"/>
                  <a:pt x="74340" y="308372"/>
                </a:cubicBezTo>
                <a:lnTo>
                  <a:pt x="101873" y="308372"/>
                </a:lnTo>
                <a:cubicBezTo>
                  <a:pt x="106416" y="308372"/>
                  <a:pt x="110133" y="304655"/>
                  <a:pt x="110133" y="300112"/>
                </a:cubicBezTo>
                <a:lnTo>
                  <a:pt x="110133" y="272579"/>
                </a:lnTo>
                <a:cubicBezTo>
                  <a:pt x="110133" y="268036"/>
                  <a:pt x="106416" y="264319"/>
                  <a:pt x="101873" y="264319"/>
                </a:cubicBezTo>
                <a:lnTo>
                  <a:pt x="74340" y="264319"/>
                </a:lnTo>
                <a:close/>
                <a:moveTo>
                  <a:pt x="184473" y="264319"/>
                </a:moveTo>
                <a:cubicBezTo>
                  <a:pt x="179930" y="264319"/>
                  <a:pt x="176213" y="268036"/>
                  <a:pt x="176213" y="272579"/>
                </a:cubicBezTo>
                <a:lnTo>
                  <a:pt x="176213" y="300112"/>
                </a:lnTo>
                <a:cubicBezTo>
                  <a:pt x="176213" y="304655"/>
                  <a:pt x="179930" y="308372"/>
                  <a:pt x="184473" y="308372"/>
                </a:cubicBezTo>
                <a:lnTo>
                  <a:pt x="212006" y="308372"/>
                </a:lnTo>
                <a:cubicBezTo>
                  <a:pt x="216549" y="308372"/>
                  <a:pt x="220266" y="304655"/>
                  <a:pt x="220266" y="300112"/>
                </a:cubicBezTo>
                <a:lnTo>
                  <a:pt x="220266" y="272579"/>
                </a:lnTo>
                <a:cubicBezTo>
                  <a:pt x="220266" y="268036"/>
                  <a:pt x="216549" y="264319"/>
                  <a:pt x="212006" y="264319"/>
                </a:cubicBezTo>
                <a:lnTo>
                  <a:pt x="184473" y="264319"/>
                </a:lnTo>
                <a:close/>
                <a:moveTo>
                  <a:pt x="294606" y="264319"/>
                </a:moveTo>
                <a:cubicBezTo>
                  <a:pt x="290063" y="264319"/>
                  <a:pt x="286346" y="268036"/>
                  <a:pt x="286346" y="272579"/>
                </a:cubicBezTo>
                <a:lnTo>
                  <a:pt x="286346" y="300112"/>
                </a:lnTo>
                <a:cubicBezTo>
                  <a:pt x="286346" y="304655"/>
                  <a:pt x="290063" y="308372"/>
                  <a:pt x="294606" y="308372"/>
                </a:cubicBezTo>
                <a:lnTo>
                  <a:pt x="322139" y="308372"/>
                </a:lnTo>
                <a:cubicBezTo>
                  <a:pt x="326681" y="308372"/>
                  <a:pt x="330399" y="304655"/>
                  <a:pt x="330399" y="300112"/>
                </a:cubicBezTo>
                <a:lnTo>
                  <a:pt x="330399" y="272579"/>
                </a:lnTo>
                <a:cubicBezTo>
                  <a:pt x="330399" y="268036"/>
                  <a:pt x="326681" y="264319"/>
                  <a:pt x="322139" y="264319"/>
                </a:cubicBezTo>
                <a:lnTo>
                  <a:pt x="294606" y="2643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61A1E35-1625-7045-B4FA-10379FEB14B7}"/>
              </a:ext>
            </a:extLst>
          </p:cNvPr>
          <p:cNvSpPr txBox="1"/>
          <p:nvPr/>
        </p:nvSpPr>
        <p:spPr>
          <a:xfrm>
            <a:off x="7695458" y="3586274"/>
            <a:ext cx="198285" cy="176262"/>
          </a:xfrm>
          <a:custGeom>
            <a:avLst/>
            <a:gdLst/>
            <a:ahLst/>
            <a:cxnLst/>
            <a:rect l="l" t="t" r="r" b="b"/>
            <a:pathLst>
              <a:path w="198285" h="176262">
                <a:moveTo>
                  <a:pt x="142237" y="179"/>
                </a:moveTo>
                <a:cubicBezTo>
                  <a:pt x="155212" y="-897"/>
                  <a:pt x="168411" y="2872"/>
                  <a:pt x="179011" y="12061"/>
                </a:cubicBezTo>
                <a:cubicBezTo>
                  <a:pt x="203378" y="33124"/>
                  <a:pt x="204617" y="70982"/>
                  <a:pt x="182866" y="93835"/>
                </a:cubicBezTo>
                <a:lnTo>
                  <a:pt x="107907" y="172442"/>
                </a:lnTo>
                <a:cubicBezTo>
                  <a:pt x="103020" y="177536"/>
                  <a:pt x="95173" y="177536"/>
                  <a:pt x="90354" y="172442"/>
                </a:cubicBezTo>
                <a:lnTo>
                  <a:pt x="15396" y="93835"/>
                </a:lnTo>
                <a:cubicBezTo>
                  <a:pt x="-6356" y="70982"/>
                  <a:pt x="-5048" y="33124"/>
                  <a:pt x="19250" y="12061"/>
                </a:cubicBezTo>
                <a:cubicBezTo>
                  <a:pt x="40450" y="-6318"/>
                  <a:pt x="72045" y="-3014"/>
                  <a:pt x="91456" y="17430"/>
                </a:cubicBezTo>
                <a:lnTo>
                  <a:pt x="99096" y="25415"/>
                </a:lnTo>
                <a:lnTo>
                  <a:pt x="106806" y="17361"/>
                </a:lnTo>
                <a:cubicBezTo>
                  <a:pt x="116511" y="7174"/>
                  <a:pt x="129263" y="1254"/>
                  <a:pt x="142237" y="1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38AF842-3E7F-BB43-9ECB-D365CFDA4ACB}"/>
              </a:ext>
            </a:extLst>
          </p:cNvPr>
          <p:cNvSpPr txBox="1"/>
          <p:nvPr/>
        </p:nvSpPr>
        <p:spPr>
          <a:xfrm>
            <a:off x="790111" y="3591796"/>
            <a:ext cx="341412" cy="341412"/>
          </a:xfrm>
          <a:custGeom>
            <a:avLst/>
            <a:gdLst/>
            <a:ahLst/>
            <a:cxnLst/>
            <a:rect l="l" t="t" r="r" b="b"/>
            <a:pathLst>
              <a:path w="341412" h="341412">
                <a:moveTo>
                  <a:pt x="170706" y="0"/>
                </a:moveTo>
                <a:cubicBezTo>
                  <a:pt x="265007" y="0"/>
                  <a:pt x="341412" y="76405"/>
                  <a:pt x="341412" y="170706"/>
                </a:cubicBezTo>
                <a:cubicBezTo>
                  <a:pt x="341412" y="265007"/>
                  <a:pt x="265007" y="341412"/>
                  <a:pt x="170706" y="341412"/>
                </a:cubicBezTo>
                <a:cubicBezTo>
                  <a:pt x="76405" y="341412"/>
                  <a:pt x="0" y="265007"/>
                  <a:pt x="0" y="170706"/>
                </a:cubicBezTo>
                <a:cubicBezTo>
                  <a:pt x="0" y="76405"/>
                  <a:pt x="76405" y="0"/>
                  <a:pt x="170706" y="0"/>
                </a:cubicBezTo>
                <a:close/>
                <a:moveTo>
                  <a:pt x="76662" y="87964"/>
                </a:moveTo>
                <a:cubicBezTo>
                  <a:pt x="68425" y="88468"/>
                  <a:pt x="61571" y="99154"/>
                  <a:pt x="69315" y="106897"/>
                </a:cubicBezTo>
                <a:lnTo>
                  <a:pt x="89070" y="126653"/>
                </a:lnTo>
                <a:lnTo>
                  <a:pt x="69315" y="146408"/>
                </a:lnTo>
                <a:cubicBezTo>
                  <a:pt x="58852" y="156801"/>
                  <a:pt x="74684" y="172151"/>
                  <a:pt x="84871" y="161964"/>
                </a:cubicBezTo>
                <a:lnTo>
                  <a:pt x="104626" y="142209"/>
                </a:lnTo>
                <a:lnTo>
                  <a:pt x="124381" y="161964"/>
                </a:lnTo>
                <a:cubicBezTo>
                  <a:pt x="134500" y="172151"/>
                  <a:pt x="150400" y="156871"/>
                  <a:pt x="139937" y="146408"/>
                </a:cubicBezTo>
                <a:lnTo>
                  <a:pt x="120182" y="126653"/>
                </a:lnTo>
                <a:lnTo>
                  <a:pt x="139937" y="106897"/>
                </a:lnTo>
                <a:cubicBezTo>
                  <a:pt x="150262" y="96642"/>
                  <a:pt x="134706" y="81016"/>
                  <a:pt x="124381" y="91341"/>
                </a:cubicBezTo>
                <a:lnTo>
                  <a:pt x="104626" y="111097"/>
                </a:lnTo>
                <a:lnTo>
                  <a:pt x="84871" y="91341"/>
                </a:lnTo>
                <a:cubicBezTo>
                  <a:pt x="82307" y="88760"/>
                  <a:pt x="79408" y="87797"/>
                  <a:pt x="76662" y="87964"/>
                </a:cubicBezTo>
                <a:close/>
                <a:moveTo>
                  <a:pt x="208821" y="87964"/>
                </a:moveTo>
                <a:cubicBezTo>
                  <a:pt x="200584" y="88468"/>
                  <a:pt x="193731" y="99154"/>
                  <a:pt x="201474" y="106897"/>
                </a:cubicBezTo>
                <a:lnTo>
                  <a:pt x="221230" y="126653"/>
                </a:lnTo>
                <a:lnTo>
                  <a:pt x="201474" y="146408"/>
                </a:lnTo>
                <a:cubicBezTo>
                  <a:pt x="191012" y="156801"/>
                  <a:pt x="206843" y="172151"/>
                  <a:pt x="217030" y="161964"/>
                </a:cubicBezTo>
                <a:lnTo>
                  <a:pt x="236786" y="142209"/>
                </a:lnTo>
                <a:lnTo>
                  <a:pt x="256541" y="161964"/>
                </a:lnTo>
                <a:cubicBezTo>
                  <a:pt x="266659" y="172151"/>
                  <a:pt x="282560" y="156871"/>
                  <a:pt x="272097" y="146408"/>
                </a:cubicBezTo>
                <a:lnTo>
                  <a:pt x="252342" y="126653"/>
                </a:lnTo>
                <a:lnTo>
                  <a:pt x="272097" y="106897"/>
                </a:lnTo>
                <a:cubicBezTo>
                  <a:pt x="282422" y="96642"/>
                  <a:pt x="266866" y="81016"/>
                  <a:pt x="256541" y="91341"/>
                </a:cubicBezTo>
                <a:lnTo>
                  <a:pt x="236786" y="111097"/>
                </a:lnTo>
                <a:lnTo>
                  <a:pt x="217030" y="91341"/>
                </a:lnTo>
                <a:cubicBezTo>
                  <a:pt x="214466" y="88760"/>
                  <a:pt x="211567" y="87797"/>
                  <a:pt x="208821" y="87964"/>
                </a:cubicBezTo>
                <a:close/>
                <a:moveTo>
                  <a:pt x="170706" y="192732"/>
                </a:moveTo>
                <a:cubicBezTo>
                  <a:pt x="146408" y="192732"/>
                  <a:pt x="126653" y="212488"/>
                  <a:pt x="126653" y="236785"/>
                </a:cubicBezTo>
                <a:cubicBezTo>
                  <a:pt x="126653" y="261083"/>
                  <a:pt x="146408" y="280839"/>
                  <a:pt x="170706" y="280839"/>
                </a:cubicBezTo>
                <a:cubicBezTo>
                  <a:pt x="195004" y="280839"/>
                  <a:pt x="214759" y="261083"/>
                  <a:pt x="214759" y="236785"/>
                </a:cubicBezTo>
                <a:cubicBezTo>
                  <a:pt x="214759" y="212488"/>
                  <a:pt x="195004" y="192732"/>
                  <a:pt x="170706" y="1927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9B1FB59-062C-B94D-B4C9-5D992670B996}"/>
              </a:ext>
            </a:extLst>
          </p:cNvPr>
          <p:cNvSpPr txBox="1"/>
          <p:nvPr/>
        </p:nvSpPr>
        <p:spPr>
          <a:xfrm>
            <a:off x="9332591" y="3591796"/>
            <a:ext cx="341412" cy="341412"/>
          </a:xfrm>
          <a:custGeom>
            <a:avLst/>
            <a:gdLst/>
            <a:ahLst/>
            <a:cxnLst/>
            <a:rect l="l" t="t" r="r" b="b"/>
            <a:pathLst>
              <a:path w="341412" h="341412">
                <a:moveTo>
                  <a:pt x="170706" y="0"/>
                </a:moveTo>
                <a:cubicBezTo>
                  <a:pt x="265007" y="0"/>
                  <a:pt x="341412" y="76405"/>
                  <a:pt x="341412" y="170706"/>
                </a:cubicBezTo>
                <a:cubicBezTo>
                  <a:pt x="341412" y="265007"/>
                  <a:pt x="265007" y="341412"/>
                  <a:pt x="170706" y="341412"/>
                </a:cubicBezTo>
                <a:cubicBezTo>
                  <a:pt x="76405" y="341412"/>
                  <a:pt x="0" y="265007"/>
                  <a:pt x="0" y="170706"/>
                </a:cubicBezTo>
                <a:cubicBezTo>
                  <a:pt x="0" y="76405"/>
                  <a:pt x="76405" y="0"/>
                  <a:pt x="170706" y="0"/>
                </a:cubicBezTo>
                <a:close/>
                <a:moveTo>
                  <a:pt x="115639" y="115639"/>
                </a:moveTo>
                <a:cubicBezTo>
                  <a:pt x="103456" y="115639"/>
                  <a:pt x="93613" y="125482"/>
                  <a:pt x="93613" y="137666"/>
                </a:cubicBezTo>
                <a:cubicBezTo>
                  <a:pt x="93613" y="149849"/>
                  <a:pt x="103456" y="159692"/>
                  <a:pt x="115639" y="159692"/>
                </a:cubicBezTo>
                <a:cubicBezTo>
                  <a:pt x="127823" y="159692"/>
                  <a:pt x="137666" y="149849"/>
                  <a:pt x="137666" y="137666"/>
                </a:cubicBezTo>
                <a:cubicBezTo>
                  <a:pt x="137666" y="125482"/>
                  <a:pt x="127823" y="115639"/>
                  <a:pt x="115639" y="115639"/>
                </a:cubicBezTo>
                <a:close/>
                <a:moveTo>
                  <a:pt x="225772" y="115639"/>
                </a:moveTo>
                <a:cubicBezTo>
                  <a:pt x="213589" y="115639"/>
                  <a:pt x="203746" y="125482"/>
                  <a:pt x="203746" y="137666"/>
                </a:cubicBezTo>
                <a:cubicBezTo>
                  <a:pt x="203746" y="149849"/>
                  <a:pt x="213589" y="159692"/>
                  <a:pt x="225772" y="159692"/>
                </a:cubicBezTo>
                <a:cubicBezTo>
                  <a:pt x="237956" y="159692"/>
                  <a:pt x="247799" y="149849"/>
                  <a:pt x="247799" y="137666"/>
                </a:cubicBezTo>
                <a:cubicBezTo>
                  <a:pt x="247799" y="125482"/>
                  <a:pt x="237956" y="115639"/>
                  <a:pt x="225772" y="115639"/>
                </a:cubicBezTo>
                <a:close/>
                <a:moveTo>
                  <a:pt x="170706" y="214759"/>
                </a:moveTo>
                <a:cubicBezTo>
                  <a:pt x="140144" y="214759"/>
                  <a:pt x="111303" y="228250"/>
                  <a:pt x="91686" y="251722"/>
                </a:cubicBezTo>
                <a:cubicBezTo>
                  <a:pt x="82393" y="262942"/>
                  <a:pt x="99326" y="277053"/>
                  <a:pt x="108618" y="265833"/>
                </a:cubicBezTo>
                <a:cubicBezTo>
                  <a:pt x="124037" y="247386"/>
                  <a:pt x="146683" y="236785"/>
                  <a:pt x="170706" y="236785"/>
                </a:cubicBezTo>
                <a:cubicBezTo>
                  <a:pt x="194729" y="236785"/>
                  <a:pt x="217375" y="247386"/>
                  <a:pt x="232793" y="265833"/>
                </a:cubicBezTo>
                <a:cubicBezTo>
                  <a:pt x="242086" y="277053"/>
                  <a:pt x="259018" y="262942"/>
                  <a:pt x="249657" y="251791"/>
                </a:cubicBezTo>
                <a:cubicBezTo>
                  <a:pt x="230109" y="228250"/>
                  <a:pt x="201268" y="214759"/>
                  <a:pt x="170706" y="2147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BCFB170-4C76-D742-9B11-75ABF59EDF85}"/>
              </a:ext>
            </a:extLst>
          </p:cNvPr>
          <p:cNvSpPr txBox="1"/>
          <p:nvPr/>
        </p:nvSpPr>
        <p:spPr>
          <a:xfrm>
            <a:off x="11000331" y="3591796"/>
            <a:ext cx="341411" cy="341412"/>
          </a:xfrm>
          <a:custGeom>
            <a:avLst/>
            <a:gdLst/>
            <a:ahLst/>
            <a:cxnLst/>
            <a:rect l="l" t="t" r="r" b="b"/>
            <a:pathLst>
              <a:path w="341411" h="341412">
                <a:moveTo>
                  <a:pt x="170706" y="0"/>
                </a:moveTo>
                <a:cubicBezTo>
                  <a:pt x="264977" y="0"/>
                  <a:pt x="341411" y="76462"/>
                  <a:pt x="341411" y="170706"/>
                </a:cubicBezTo>
                <a:cubicBezTo>
                  <a:pt x="341411" y="265005"/>
                  <a:pt x="264977" y="341412"/>
                  <a:pt x="170706" y="341412"/>
                </a:cubicBezTo>
                <a:cubicBezTo>
                  <a:pt x="76434" y="341412"/>
                  <a:pt x="0" y="265005"/>
                  <a:pt x="0" y="170706"/>
                </a:cubicBezTo>
                <a:cubicBezTo>
                  <a:pt x="0" y="76462"/>
                  <a:pt x="76434" y="0"/>
                  <a:pt x="170706" y="0"/>
                </a:cubicBezTo>
                <a:close/>
                <a:moveTo>
                  <a:pt x="148891" y="82600"/>
                </a:moveTo>
                <a:cubicBezTo>
                  <a:pt x="144152" y="82600"/>
                  <a:pt x="140386" y="86578"/>
                  <a:pt x="140644" y="91310"/>
                </a:cubicBezTo>
                <a:lnTo>
                  <a:pt x="145750" y="184923"/>
                </a:lnTo>
                <a:cubicBezTo>
                  <a:pt x="145989" y="189303"/>
                  <a:pt x="149611" y="192732"/>
                  <a:pt x="153997" y="192732"/>
                </a:cubicBezTo>
                <a:lnTo>
                  <a:pt x="187414" y="192732"/>
                </a:lnTo>
                <a:cubicBezTo>
                  <a:pt x="191800" y="192732"/>
                  <a:pt x="195422" y="189303"/>
                  <a:pt x="195661" y="184923"/>
                </a:cubicBezTo>
                <a:lnTo>
                  <a:pt x="200767" y="91310"/>
                </a:lnTo>
                <a:cubicBezTo>
                  <a:pt x="201025" y="86578"/>
                  <a:pt x="197258" y="82600"/>
                  <a:pt x="192520" y="82600"/>
                </a:cubicBezTo>
                <a:lnTo>
                  <a:pt x="148891" y="82600"/>
                </a:lnTo>
                <a:close/>
                <a:moveTo>
                  <a:pt x="170706" y="205122"/>
                </a:moveTo>
                <a:cubicBezTo>
                  <a:pt x="153218" y="205122"/>
                  <a:pt x="139042" y="219298"/>
                  <a:pt x="139042" y="236785"/>
                </a:cubicBezTo>
                <a:cubicBezTo>
                  <a:pt x="139042" y="254273"/>
                  <a:pt x="153218" y="268449"/>
                  <a:pt x="170706" y="268449"/>
                </a:cubicBezTo>
                <a:cubicBezTo>
                  <a:pt x="188193" y="268449"/>
                  <a:pt x="202369" y="254273"/>
                  <a:pt x="202369" y="236785"/>
                </a:cubicBezTo>
                <a:cubicBezTo>
                  <a:pt x="202369" y="219298"/>
                  <a:pt x="188193" y="205122"/>
                  <a:pt x="170706" y="2051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29E6D47-5A3A-1D49-8E7A-D70BC6EA1ACF}"/>
              </a:ext>
            </a:extLst>
          </p:cNvPr>
          <p:cNvSpPr txBox="1"/>
          <p:nvPr/>
        </p:nvSpPr>
        <p:spPr>
          <a:xfrm>
            <a:off x="6764280" y="3608282"/>
            <a:ext cx="352446" cy="183613"/>
          </a:xfrm>
          <a:custGeom>
            <a:avLst/>
            <a:gdLst/>
            <a:ahLst/>
            <a:cxnLst/>
            <a:rect l="l" t="t" r="r" b="b"/>
            <a:pathLst>
              <a:path w="352446" h="183613">
                <a:moveTo>
                  <a:pt x="259950" y="0"/>
                </a:moveTo>
                <a:cubicBezTo>
                  <a:pt x="283328" y="0"/>
                  <a:pt x="306697" y="9052"/>
                  <a:pt x="324421" y="27155"/>
                </a:cubicBezTo>
                <a:lnTo>
                  <a:pt x="326073" y="28876"/>
                </a:lnTo>
                <a:cubicBezTo>
                  <a:pt x="359595" y="63155"/>
                  <a:pt x="361040" y="117739"/>
                  <a:pt x="331098" y="154221"/>
                </a:cubicBezTo>
                <a:lnTo>
                  <a:pt x="249255" y="154221"/>
                </a:lnTo>
                <a:lnTo>
                  <a:pt x="230258" y="116225"/>
                </a:lnTo>
                <a:cubicBezTo>
                  <a:pt x="226196" y="108103"/>
                  <a:pt x="214632" y="108103"/>
                  <a:pt x="210572" y="116225"/>
                </a:cubicBezTo>
                <a:lnTo>
                  <a:pt x="176844" y="183613"/>
                </a:lnTo>
                <a:lnTo>
                  <a:pt x="136783" y="94612"/>
                </a:lnTo>
                <a:cubicBezTo>
                  <a:pt x="132790" y="85800"/>
                  <a:pt x="120263" y="86008"/>
                  <a:pt x="116545" y="94887"/>
                </a:cubicBezTo>
                <a:lnTo>
                  <a:pt x="91835" y="154221"/>
                </a:lnTo>
                <a:lnTo>
                  <a:pt x="21349" y="154221"/>
                </a:lnTo>
                <a:cubicBezTo>
                  <a:pt x="-8593" y="117739"/>
                  <a:pt x="-7148" y="63155"/>
                  <a:pt x="26374" y="28876"/>
                </a:cubicBezTo>
                <a:lnTo>
                  <a:pt x="28026" y="27224"/>
                </a:lnTo>
                <a:cubicBezTo>
                  <a:pt x="63475" y="-9051"/>
                  <a:pt x="121570" y="-9051"/>
                  <a:pt x="157019" y="27224"/>
                </a:cubicBezTo>
                <a:lnTo>
                  <a:pt x="176224" y="46841"/>
                </a:lnTo>
                <a:lnTo>
                  <a:pt x="195428" y="27155"/>
                </a:lnTo>
                <a:cubicBezTo>
                  <a:pt x="213187" y="9052"/>
                  <a:pt x="236573" y="0"/>
                  <a:pt x="2599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B55EA61-8FC4-8B41-B535-A26B1B1AD7F4}"/>
              </a:ext>
            </a:extLst>
          </p:cNvPr>
          <p:cNvSpPr txBox="1"/>
          <p:nvPr/>
        </p:nvSpPr>
        <p:spPr>
          <a:xfrm>
            <a:off x="1616578" y="3608316"/>
            <a:ext cx="154186" cy="308372"/>
          </a:xfrm>
          <a:custGeom>
            <a:avLst/>
            <a:gdLst/>
            <a:ahLst/>
            <a:cxnLst/>
            <a:rect l="l" t="t" r="r" b="b"/>
            <a:pathLst>
              <a:path w="154186" h="308372">
                <a:moveTo>
                  <a:pt x="77093" y="0"/>
                </a:moveTo>
                <a:cubicBezTo>
                  <a:pt x="119701" y="0"/>
                  <a:pt x="154186" y="34485"/>
                  <a:pt x="154186" y="77093"/>
                </a:cubicBezTo>
                <a:lnTo>
                  <a:pt x="154186" y="231279"/>
                </a:lnTo>
                <a:cubicBezTo>
                  <a:pt x="154186" y="273887"/>
                  <a:pt x="119701" y="308372"/>
                  <a:pt x="77093" y="308372"/>
                </a:cubicBezTo>
                <a:cubicBezTo>
                  <a:pt x="34485" y="308372"/>
                  <a:pt x="0" y="273887"/>
                  <a:pt x="0" y="231279"/>
                </a:cubicBezTo>
                <a:lnTo>
                  <a:pt x="0" y="77093"/>
                </a:lnTo>
                <a:cubicBezTo>
                  <a:pt x="0" y="34485"/>
                  <a:pt x="34485" y="0"/>
                  <a:pt x="77093" y="0"/>
                </a:cubicBezTo>
                <a:close/>
                <a:moveTo>
                  <a:pt x="77093" y="44053"/>
                </a:moveTo>
                <a:cubicBezTo>
                  <a:pt x="58852" y="44053"/>
                  <a:pt x="44053" y="58852"/>
                  <a:pt x="44053" y="77093"/>
                </a:cubicBezTo>
                <a:lnTo>
                  <a:pt x="44053" y="154186"/>
                </a:lnTo>
                <a:lnTo>
                  <a:pt x="110133" y="154186"/>
                </a:lnTo>
                <a:lnTo>
                  <a:pt x="110133" y="77093"/>
                </a:lnTo>
                <a:cubicBezTo>
                  <a:pt x="110133" y="58852"/>
                  <a:pt x="95334" y="44053"/>
                  <a:pt x="77093" y="440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B9EA505-519C-D346-B292-2C10307834BF}"/>
              </a:ext>
            </a:extLst>
          </p:cNvPr>
          <p:cNvSpPr txBox="1"/>
          <p:nvPr/>
        </p:nvSpPr>
        <p:spPr>
          <a:xfrm>
            <a:off x="8483793" y="3608317"/>
            <a:ext cx="330407" cy="132159"/>
          </a:xfrm>
          <a:custGeom>
            <a:avLst/>
            <a:gdLst/>
            <a:ahLst/>
            <a:cxnLst/>
            <a:rect l="l" t="t" r="r" b="b"/>
            <a:pathLst>
              <a:path w="330407" h="132159">
                <a:moveTo>
                  <a:pt x="165208" y="0"/>
                </a:moveTo>
                <a:cubicBezTo>
                  <a:pt x="236484" y="68"/>
                  <a:pt x="297367" y="35242"/>
                  <a:pt x="325024" y="79929"/>
                </a:cubicBezTo>
                <a:cubicBezTo>
                  <a:pt x="338653" y="101941"/>
                  <a:pt x="324852" y="132159"/>
                  <a:pt x="301057" y="132159"/>
                </a:cubicBezTo>
                <a:lnTo>
                  <a:pt x="29358" y="132159"/>
                </a:lnTo>
                <a:cubicBezTo>
                  <a:pt x="5563" y="132159"/>
                  <a:pt x="-8252" y="101935"/>
                  <a:pt x="5391" y="79922"/>
                </a:cubicBezTo>
                <a:cubicBezTo>
                  <a:pt x="33048" y="35242"/>
                  <a:pt x="93938" y="68"/>
                  <a:pt x="165208" y="0"/>
                </a:cubicBezTo>
                <a:close/>
                <a:moveTo>
                  <a:pt x="165208" y="33040"/>
                </a:moveTo>
                <a:cubicBezTo>
                  <a:pt x="159128" y="33040"/>
                  <a:pt x="154194" y="37974"/>
                  <a:pt x="154194" y="44053"/>
                </a:cubicBezTo>
                <a:cubicBezTo>
                  <a:pt x="154194" y="50132"/>
                  <a:pt x="159128" y="55066"/>
                  <a:pt x="165208" y="55066"/>
                </a:cubicBezTo>
                <a:cubicBezTo>
                  <a:pt x="171287" y="55066"/>
                  <a:pt x="176221" y="50132"/>
                  <a:pt x="176221" y="44053"/>
                </a:cubicBezTo>
                <a:cubicBezTo>
                  <a:pt x="176221" y="37974"/>
                  <a:pt x="171287" y="33040"/>
                  <a:pt x="165208" y="33040"/>
                </a:cubicBezTo>
                <a:close/>
                <a:moveTo>
                  <a:pt x="77101" y="55066"/>
                </a:moveTo>
                <a:cubicBezTo>
                  <a:pt x="71022" y="55066"/>
                  <a:pt x="66088" y="60000"/>
                  <a:pt x="66088" y="66080"/>
                </a:cubicBezTo>
                <a:cubicBezTo>
                  <a:pt x="66088" y="72159"/>
                  <a:pt x="71022" y="77093"/>
                  <a:pt x="77101" y="77093"/>
                </a:cubicBezTo>
                <a:cubicBezTo>
                  <a:pt x="83181" y="77093"/>
                  <a:pt x="88115" y="72159"/>
                  <a:pt x="88115" y="66080"/>
                </a:cubicBezTo>
                <a:cubicBezTo>
                  <a:pt x="88115" y="60000"/>
                  <a:pt x="83181" y="55066"/>
                  <a:pt x="77101" y="55066"/>
                </a:cubicBezTo>
                <a:close/>
                <a:moveTo>
                  <a:pt x="253314" y="55066"/>
                </a:moveTo>
                <a:cubicBezTo>
                  <a:pt x="247234" y="55066"/>
                  <a:pt x="242300" y="60000"/>
                  <a:pt x="242300" y="66080"/>
                </a:cubicBezTo>
                <a:cubicBezTo>
                  <a:pt x="242300" y="72159"/>
                  <a:pt x="247234" y="77093"/>
                  <a:pt x="253314" y="77093"/>
                </a:cubicBezTo>
                <a:cubicBezTo>
                  <a:pt x="259393" y="77093"/>
                  <a:pt x="264327" y="72159"/>
                  <a:pt x="264327" y="66080"/>
                </a:cubicBezTo>
                <a:cubicBezTo>
                  <a:pt x="264327" y="60000"/>
                  <a:pt x="259393" y="55066"/>
                  <a:pt x="253314" y="550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8EEB5CB-C2E9-9341-91E7-A0C311D3CAE0}"/>
              </a:ext>
            </a:extLst>
          </p:cNvPr>
          <p:cNvSpPr txBox="1"/>
          <p:nvPr/>
        </p:nvSpPr>
        <p:spPr>
          <a:xfrm>
            <a:off x="10138704" y="3608316"/>
            <a:ext cx="66080" cy="308372"/>
          </a:xfrm>
          <a:custGeom>
            <a:avLst/>
            <a:gdLst/>
            <a:ahLst/>
            <a:cxnLst/>
            <a:rect l="l" t="t" r="r" b="b"/>
            <a:pathLst>
              <a:path w="66080" h="308372">
                <a:moveTo>
                  <a:pt x="33040" y="0"/>
                </a:moveTo>
                <a:lnTo>
                  <a:pt x="66080" y="0"/>
                </a:lnTo>
                <a:lnTo>
                  <a:pt x="66080" y="308372"/>
                </a:lnTo>
                <a:lnTo>
                  <a:pt x="33040" y="308372"/>
                </a:lnTo>
                <a:cubicBezTo>
                  <a:pt x="14799" y="308372"/>
                  <a:pt x="0" y="293573"/>
                  <a:pt x="0" y="275332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ACCF2D9-7D36-8142-A304-C547FAA295D7}"/>
              </a:ext>
            </a:extLst>
          </p:cNvPr>
          <p:cNvSpPr txBox="1"/>
          <p:nvPr/>
        </p:nvSpPr>
        <p:spPr>
          <a:xfrm>
            <a:off x="10226810" y="3608316"/>
            <a:ext cx="220266" cy="308372"/>
          </a:xfrm>
          <a:custGeom>
            <a:avLst/>
            <a:gdLst/>
            <a:ahLst/>
            <a:cxnLst/>
            <a:rect l="l" t="t" r="r" b="b"/>
            <a:pathLst>
              <a:path w="220266" h="308372">
                <a:moveTo>
                  <a:pt x="0" y="0"/>
                </a:moveTo>
                <a:lnTo>
                  <a:pt x="220266" y="0"/>
                </a:lnTo>
                <a:lnTo>
                  <a:pt x="220266" y="308372"/>
                </a:lnTo>
                <a:lnTo>
                  <a:pt x="0" y="308372"/>
                </a:lnTo>
                <a:lnTo>
                  <a:pt x="0" y="0"/>
                </a:lnTo>
                <a:close/>
                <a:moveTo>
                  <a:pt x="93613" y="88106"/>
                </a:moveTo>
                <a:cubicBezTo>
                  <a:pt x="90584" y="88106"/>
                  <a:pt x="88106" y="90584"/>
                  <a:pt x="88106" y="93613"/>
                </a:cubicBezTo>
                <a:lnTo>
                  <a:pt x="88106" y="132159"/>
                </a:lnTo>
                <a:lnTo>
                  <a:pt x="49560" y="132159"/>
                </a:lnTo>
                <a:cubicBezTo>
                  <a:pt x="46531" y="132159"/>
                  <a:pt x="44053" y="134637"/>
                  <a:pt x="44053" y="137666"/>
                </a:cubicBezTo>
                <a:lnTo>
                  <a:pt x="44053" y="170706"/>
                </a:lnTo>
                <a:cubicBezTo>
                  <a:pt x="44053" y="173735"/>
                  <a:pt x="46531" y="176212"/>
                  <a:pt x="49560" y="176212"/>
                </a:cubicBezTo>
                <a:lnTo>
                  <a:pt x="88106" y="176212"/>
                </a:lnTo>
                <a:lnTo>
                  <a:pt x="88106" y="214759"/>
                </a:lnTo>
                <a:cubicBezTo>
                  <a:pt x="88106" y="217788"/>
                  <a:pt x="90584" y="220265"/>
                  <a:pt x="93613" y="220265"/>
                </a:cubicBezTo>
                <a:lnTo>
                  <a:pt x="126653" y="220265"/>
                </a:lnTo>
                <a:cubicBezTo>
                  <a:pt x="129682" y="220265"/>
                  <a:pt x="132160" y="217788"/>
                  <a:pt x="132160" y="214759"/>
                </a:cubicBezTo>
                <a:lnTo>
                  <a:pt x="132160" y="176212"/>
                </a:lnTo>
                <a:lnTo>
                  <a:pt x="170706" y="176212"/>
                </a:lnTo>
                <a:cubicBezTo>
                  <a:pt x="173735" y="176212"/>
                  <a:pt x="176213" y="173735"/>
                  <a:pt x="176213" y="170706"/>
                </a:cubicBezTo>
                <a:lnTo>
                  <a:pt x="176213" y="137666"/>
                </a:lnTo>
                <a:cubicBezTo>
                  <a:pt x="176213" y="134637"/>
                  <a:pt x="173735" y="132159"/>
                  <a:pt x="170706" y="132159"/>
                </a:cubicBezTo>
                <a:lnTo>
                  <a:pt x="132160" y="132159"/>
                </a:lnTo>
                <a:lnTo>
                  <a:pt x="132160" y="93613"/>
                </a:lnTo>
                <a:cubicBezTo>
                  <a:pt x="132160" y="90584"/>
                  <a:pt x="129682" y="88106"/>
                  <a:pt x="126653" y="88106"/>
                </a:cubicBezTo>
                <a:lnTo>
                  <a:pt x="93613" y="881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B7BFDF-3405-6E4B-9105-DC46B2E442BF}"/>
              </a:ext>
            </a:extLst>
          </p:cNvPr>
          <p:cNvSpPr txBox="1"/>
          <p:nvPr/>
        </p:nvSpPr>
        <p:spPr>
          <a:xfrm>
            <a:off x="10469102" y="3608316"/>
            <a:ext cx="66080" cy="308372"/>
          </a:xfrm>
          <a:custGeom>
            <a:avLst/>
            <a:gdLst/>
            <a:ahLst/>
            <a:cxnLst/>
            <a:rect l="l" t="t" r="r" b="b"/>
            <a:pathLst>
              <a:path w="66080" h="308372">
                <a:moveTo>
                  <a:pt x="0" y="0"/>
                </a:moveTo>
                <a:lnTo>
                  <a:pt x="33040" y="0"/>
                </a:lnTo>
                <a:cubicBezTo>
                  <a:pt x="51281" y="0"/>
                  <a:pt x="66080" y="14799"/>
                  <a:pt x="66080" y="33040"/>
                </a:cubicBezTo>
                <a:lnTo>
                  <a:pt x="66080" y="275332"/>
                </a:lnTo>
                <a:cubicBezTo>
                  <a:pt x="66080" y="293573"/>
                  <a:pt x="51281" y="308372"/>
                  <a:pt x="33040" y="308372"/>
                </a:cubicBezTo>
                <a:lnTo>
                  <a:pt x="0" y="308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50E02F1-0CC1-B54D-B1D3-CC077BA35322}"/>
              </a:ext>
            </a:extLst>
          </p:cNvPr>
          <p:cNvSpPr txBox="1"/>
          <p:nvPr/>
        </p:nvSpPr>
        <p:spPr>
          <a:xfrm>
            <a:off x="3457036" y="3652370"/>
            <a:ext cx="132159" cy="132159"/>
          </a:xfrm>
          <a:custGeom>
            <a:avLst/>
            <a:gdLst/>
            <a:ahLst/>
            <a:cxnLst/>
            <a:rect l="l" t="t" r="r" b="b"/>
            <a:pathLst>
              <a:path w="132159" h="132159">
                <a:moveTo>
                  <a:pt x="49560" y="0"/>
                </a:moveTo>
                <a:lnTo>
                  <a:pt x="82600" y="0"/>
                </a:lnTo>
                <a:cubicBezTo>
                  <a:pt x="85639" y="0"/>
                  <a:pt x="88106" y="2467"/>
                  <a:pt x="88106" y="5507"/>
                </a:cubicBezTo>
                <a:lnTo>
                  <a:pt x="88106" y="44053"/>
                </a:lnTo>
                <a:lnTo>
                  <a:pt x="126653" y="44053"/>
                </a:lnTo>
                <a:cubicBezTo>
                  <a:pt x="129692" y="44053"/>
                  <a:pt x="132159" y="46520"/>
                  <a:pt x="132159" y="49560"/>
                </a:cubicBezTo>
                <a:lnTo>
                  <a:pt x="132159" y="82600"/>
                </a:lnTo>
                <a:cubicBezTo>
                  <a:pt x="132159" y="85639"/>
                  <a:pt x="129692" y="88106"/>
                  <a:pt x="126653" y="88106"/>
                </a:cubicBezTo>
                <a:lnTo>
                  <a:pt x="88106" y="88106"/>
                </a:lnTo>
                <a:lnTo>
                  <a:pt x="88106" y="126653"/>
                </a:lnTo>
                <a:cubicBezTo>
                  <a:pt x="88106" y="129692"/>
                  <a:pt x="85639" y="132159"/>
                  <a:pt x="82600" y="132159"/>
                </a:cubicBezTo>
                <a:lnTo>
                  <a:pt x="49560" y="132159"/>
                </a:lnTo>
                <a:cubicBezTo>
                  <a:pt x="46520" y="132159"/>
                  <a:pt x="44053" y="129692"/>
                  <a:pt x="44053" y="126653"/>
                </a:cubicBezTo>
                <a:lnTo>
                  <a:pt x="44053" y="88106"/>
                </a:lnTo>
                <a:lnTo>
                  <a:pt x="5507" y="88106"/>
                </a:lnTo>
                <a:cubicBezTo>
                  <a:pt x="2467" y="88106"/>
                  <a:pt x="0" y="85639"/>
                  <a:pt x="0" y="82600"/>
                </a:cubicBezTo>
                <a:lnTo>
                  <a:pt x="0" y="49560"/>
                </a:lnTo>
                <a:cubicBezTo>
                  <a:pt x="0" y="46520"/>
                  <a:pt x="2467" y="44053"/>
                  <a:pt x="5507" y="44053"/>
                </a:cubicBezTo>
                <a:lnTo>
                  <a:pt x="44053" y="44053"/>
                </a:lnTo>
                <a:lnTo>
                  <a:pt x="44053" y="5507"/>
                </a:lnTo>
                <a:cubicBezTo>
                  <a:pt x="44053" y="2467"/>
                  <a:pt x="46520" y="0"/>
                  <a:pt x="495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1F0517E-B1F3-0648-8383-26C6F5528160}"/>
              </a:ext>
            </a:extLst>
          </p:cNvPr>
          <p:cNvSpPr txBox="1"/>
          <p:nvPr/>
        </p:nvSpPr>
        <p:spPr>
          <a:xfrm>
            <a:off x="4223375" y="3665420"/>
            <a:ext cx="308372" cy="273294"/>
          </a:xfrm>
          <a:custGeom>
            <a:avLst/>
            <a:gdLst/>
            <a:ahLst/>
            <a:cxnLst/>
            <a:rect l="l" t="t" r="r" b="b"/>
            <a:pathLst>
              <a:path w="308372" h="273294">
                <a:moveTo>
                  <a:pt x="154186" y="0"/>
                </a:moveTo>
                <a:lnTo>
                  <a:pt x="304752" y="132806"/>
                </a:lnTo>
                <a:cubicBezTo>
                  <a:pt x="305812" y="133756"/>
                  <a:pt x="307202" y="134211"/>
                  <a:pt x="308372" y="135008"/>
                </a:cubicBezTo>
                <a:lnTo>
                  <a:pt x="308372" y="262281"/>
                </a:lnTo>
                <a:cubicBezTo>
                  <a:pt x="308372" y="268366"/>
                  <a:pt x="303444" y="273294"/>
                  <a:pt x="297359" y="273294"/>
                </a:cubicBezTo>
                <a:lnTo>
                  <a:pt x="176082" y="273294"/>
                </a:lnTo>
                <a:lnTo>
                  <a:pt x="148604" y="235264"/>
                </a:lnTo>
                <a:lnTo>
                  <a:pt x="220266" y="191211"/>
                </a:lnTo>
                <a:lnTo>
                  <a:pt x="118359" y="97061"/>
                </a:lnTo>
                <a:lnTo>
                  <a:pt x="159769" y="179124"/>
                </a:lnTo>
                <a:lnTo>
                  <a:pt x="88107" y="223177"/>
                </a:lnTo>
                <a:lnTo>
                  <a:pt x="113733" y="273294"/>
                </a:lnTo>
                <a:lnTo>
                  <a:pt x="11014" y="273294"/>
                </a:lnTo>
                <a:cubicBezTo>
                  <a:pt x="4929" y="273294"/>
                  <a:pt x="0" y="268366"/>
                  <a:pt x="0" y="262281"/>
                </a:cubicBezTo>
                <a:lnTo>
                  <a:pt x="0" y="134981"/>
                </a:lnTo>
                <a:cubicBezTo>
                  <a:pt x="1226" y="134148"/>
                  <a:pt x="2650" y="133680"/>
                  <a:pt x="3765" y="132675"/>
                </a:cubicBezTo>
                <a:lnTo>
                  <a:pt x="15418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EBCA0FA-CA72-4B4B-9DEB-A9AD0E4FF295}"/>
              </a:ext>
            </a:extLst>
          </p:cNvPr>
          <p:cNvSpPr txBox="1"/>
          <p:nvPr/>
        </p:nvSpPr>
        <p:spPr>
          <a:xfrm>
            <a:off x="5058591" y="3696422"/>
            <a:ext cx="352425" cy="242292"/>
          </a:xfrm>
          <a:custGeom>
            <a:avLst/>
            <a:gdLst/>
            <a:ahLst/>
            <a:cxnLst/>
            <a:rect l="l" t="t" r="r" b="b"/>
            <a:pathLst>
              <a:path w="352425" h="242292">
                <a:moveTo>
                  <a:pt x="44053" y="0"/>
                </a:moveTo>
                <a:lnTo>
                  <a:pt x="73424" y="0"/>
                </a:lnTo>
                <a:lnTo>
                  <a:pt x="73426" y="0"/>
                </a:lnTo>
                <a:cubicBezTo>
                  <a:pt x="81532" y="0"/>
                  <a:pt x="93372" y="3947"/>
                  <a:pt x="99857" y="8811"/>
                </a:cubicBezTo>
                <a:lnTo>
                  <a:pt x="176213" y="66080"/>
                </a:lnTo>
                <a:lnTo>
                  <a:pt x="330399" y="66080"/>
                </a:lnTo>
                <a:cubicBezTo>
                  <a:pt x="342561" y="66080"/>
                  <a:pt x="352425" y="75944"/>
                  <a:pt x="352425" y="88106"/>
                </a:cubicBezTo>
                <a:lnTo>
                  <a:pt x="352425" y="198239"/>
                </a:lnTo>
                <a:cubicBezTo>
                  <a:pt x="352425" y="222571"/>
                  <a:pt x="332704" y="242292"/>
                  <a:pt x="308372" y="242292"/>
                </a:cubicBezTo>
                <a:lnTo>
                  <a:pt x="44053" y="242292"/>
                </a:lnTo>
                <a:cubicBezTo>
                  <a:pt x="19721" y="242292"/>
                  <a:pt x="0" y="222571"/>
                  <a:pt x="0" y="198239"/>
                </a:cubicBezTo>
                <a:lnTo>
                  <a:pt x="0" y="44053"/>
                </a:lnTo>
                <a:cubicBezTo>
                  <a:pt x="0" y="19721"/>
                  <a:pt x="19721" y="0"/>
                  <a:pt x="44053" y="0"/>
                </a:cubicBezTo>
                <a:close/>
                <a:moveTo>
                  <a:pt x="71587" y="110133"/>
                </a:moveTo>
                <a:cubicBezTo>
                  <a:pt x="68544" y="110133"/>
                  <a:pt x="66080" y="112597"/>
                  <a:pt x="66080" y="115640"/>
                </a:cubicBezTo>
                <a:lnTo>
                  <a:pt x="66080" y="192732"/>
                </a:lnTo>
                <a:cubicBezTo>
                  <a:pt x="66080" y="195775"/>
                  <a:pt x="68544" y="198239"/>
                  <a:pt x="71587" y="198239"/>
                </a:cubicBezTo>
                <a:lnTo>
                  <a:pt x="82600" y="198239"/>
                </a:lnTo>
                <a:cubicBezTo>
                  <a:pt x="85642" y="198239"/>
                  <a:pt x="88107" y="195775"/>
                  <a:pt x="88107" y="192732"/>
                </a:cubicBezTo>
                <a:lnTo>
                  <a:pt x="88107" y="115640"/>
                </a:lnTo>
                <a:cubicBezTo>
                  <a:pt x="88107" y="112597"/>
                  <a:pt x="85642" y="110133"/>
                  <a:pt x="82600" y="110133"/>
                </a:cubicBezTo>
                <a:lnTo>
                  <a:pt x="71587" y="110133"/>
                </a:lnTo>
                <a:close/>
                <a:moveTo>
                  <a:pt x="137666" y="110133"/>
                </a:moveTo>
                <a:cubicBezTo>
                  <a:pt x="134624" y="110133"/>
                  <a:pt x="132160" y="112597"/>
                  <a:pt x="132160" y="115640"/>
                </a:cubicBezTo>
                <a:lnTo>
                  <a:pt x="132160" y="192732"/>
                </a:lnTo>
                <a:cubicBezTo>
                  <a:pt x="132160" y="195775"/>
                  <a:pt x="134624" y="198239"/>
                  <a:pt x="137666" y="198239"/>
                </a:cubicBezTo>
                <a:lnTo>
                  <a:pt x="148680" y="198239"/>
                </a:lnTo>
                <a:cubicBezTo>
                  <a:pt x="151722" y="198239"/>
                  <a:pt x="154186" y="195775"/>
                  <a:pt x="154186" y="192732"/>
                </a:cubicBezTo>
                <a:lnTo>
                  <a:pt x="154186" y="115640"/>
                </a:lnTo>
                <a:cubicBezTo>
                  <a:pt x="154186" y="112597"/>
                  <a:pt x="151722" y="110133"/>
                  <a:pt x="148680" y="110133"/>
                </a:cubicBezTo>
                <a:lnTo>
                  <a:pt x="137666" y="110133"/>
                </a:lnTo>
                <a:close/>
                <a:moveTo>
                  <a:pt x="203746" y="110133"/>
                </a:moveTo>
                <a:cubicBezTo>
                  <a:pt x="200704" y="110133"/>
                  <a:pt x="198239" y="112597"/>
                  <a:pt x="198239" y="115640"/>
                </a:cubicBezTo>
                <a:lnTo>
                  <a:pt x="198239" y="192732"/>
                </a:lnTo>
                <a:cubicBezTo>
                  <a:pt x="198239" y="195775"/>
                  <a:pt x="200704" y="198239"/>
                  <a:pt x="203746" y="198239"/>
                </a:cubicBezTo>
                <a:lnTo>
                  <a:pt x="214759" y="198239"/>
                </a:lnTo>
                <a:cubicBezTo>
                  <a:pt x="217802" y="198239"/>
                  <a:pt x="220266" y="195775"/>
                  <a:pt x="220266" y="192732"/>
                </a:cubicBezTo>
                <a:lnTo>
                  <a:pt x="220266" y="115640"/>
                </a:lnTo>
                <a:cubicBezTo>
                  <a:pt x="220266" y="112597"/>
                  <a:pt x="217802" y="110133"/>
                  <a:pt x="214759" y="110133"/>
                </a:cubicBezTo>
                <a:lnTo>
                  <a:pt x="203746" y="110133"/>
                </a:lnTo>
                <a:close/>
                <a:moveTo>
                  <a:pt x="269826" y="110133"/>
                </a:moveTo>
                <a:cubicBezTo>
                  <a:pt x="266783" y="110133"/>
                  <a:pt x="264319" y="112597"/>
                  <a:pt x="264319" y="115640"/>
                </a:cubicBezTo>
                <a:lnTo>
                  <a:pt x="264319" y="192732"/>
                </a:lnTo>
                <a:cubicBezTo>
                  <a:pt x="264319" y="195775"/>
                  <a:pt x="266783" y="198239"/>
                  <a:pt x="269826" y="198239"/>
                </a:cubicBezTo>
                <a:lnTo>
                  <a:pt x="280839" y="198239"/>
                </a:lnTo>
                <a:cubicBezTo>
                  <a:pt x="283881" y="198239"/>
                  <a:pt x="286346" y="195775"/>
                  <a:pt x="286346" y="192732"/>
                </a:cubicBezTo>
                <a:lnTo>
                  <a:pt x="286346" y="115640"/>
                </a:lnTo>
                <a:cubicBezTo>
                  <a:pt x="286346" y="112597"/>
                  <a:pt x="283881" y="110133"/>
                  <a:pt x="280839" y="110133"/>
                </a:cubicBezTo>
                <a:lnTo>
                  <a:pt x="269826" y="110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090614D-E664-BA42-90A2-B8EDAFC0E2D1}"/>
              </a:ext>
            </a:extLst>
          </p:cNvPr>
          <p:cNvSpPr txBox="1"/>
          <p:nvPr/>
        </p:nvSpPr>
        <p:spPr>
          <a:xfrm>
            <a:off x="1836757" y="3697007"/>
            <a:ext cx="176289" cy="176242"/>
          </a:xfrm>
          <a:custGeom>
            <a:avLst/>
            <a:gdLst/>
            <a:ahLst/>
            <a:cxnLst/>
            <a:rect l="l" t="t" r="r" b="b"/>
            <a:pathLst>
              <a:path w="176289" h="176242">
                <a:moveTo>
                  <a:pt x="74857" y="275"/>
                </a:moveTo>
                <a:cubicBezTo>
                  <a:pt x="100154" y="2065"/>
                  <a:pt x="124916" y="12597"/>
                  <a:pt x="144293" y="31973"/>
                </a:cubicBezTo>
                <a:cubicBezTo>
                  <a:pt x="183115" y="70726"/>
                  <a:pt x="186419" y="130955"/>
                  <a:pt x="155238" y="174045"/>
                </a:cubicBezTo>
                <a:cubicBezTo>
                  <a:pt x="153241" y="176729"/>
                  <a:pt x="149180" y="177004"/>
                  <a:pt x="146771" y="174595"/>
                </a:cubicBezTo>
                <a:lnTo>
                  <a:pt x="1671" y="29495"/>
                </a:lnTo>
                <a:cubicBezTo>
                  <a:pt x="-738" y="27086"/>
                  <a:pt x="-532" y="23025"/>
                  <a:pt x="2221" y="21029"/>
                </a:cubicBezTo>
                <a:cubicBezTo>
                  <a:pt x="23732" y="5438"/>
                  <a:pt x="49561" y="-1514"/>
                  <a:pt x="74857" y="2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DDFE79C-21C0-8D44-A59A-5928D6770F7B}"/>
              </a:ext>
            </a:extLst>
          </p:cNvPr>
          <p:cNvSpPr txBox="1"/>
          <p:nvPr/>
        </p:nvSpPr>
        <p:spPr>
          <a:xfrm>
            <a:off x="6806004" y="3735176"/>
            <a:ext cx="269000" cy="181495"/>
          </a:xfrm>
          <a:custGeom>
            <a:avLst/>
            <a:gdLst/>
            <a:ahLst/>
            <a:cxnLst/>
            <a:rect l="l" t="t" r="r" b="b"/>
            <a:pathLst>
              <a:path w="269000" h="181495">
                <a:moveTo>
                  <a:pt x="85422" y="0"/>
                </a:moveTo>
                <a:lnTo>
                  <a:pt x="124588" y="86936"/>
                </a:lnTo>
                <a:cubicBezTo>
                  <a:pt x="128373" y="95403"/>
                  <a:pt x="140351" y="95678"/>
                  <a:pt x="144481" y="87349"/>
                </a:cubicBezTo>
                <a:lnTo>
                  <a:pt x="178691" y="18929"/>
                </a:lnTo>
                <a:lnTo>
                  <a:pt x="193902" y="49353"/>
                </a:lnTo>
                <a:lnTo>
                  <a:pt x="269000" y="49353"/>
                </a:lnTo>
                <a:lnTo>
                  <a:pt x="143310" y="177727"/>
                </a:lnTo>
                <a:cubicBezTo>
                  <a:pt x="138423" y="182752"/>
                  <a:pt x="130508" y="182752"/>
                  <a:pt x="125620" y="177727"/>
                </a:cubicBezTo>
                <a:lnTo>
                  <a:pt x="0" y="49353"/>
                </a:lnTo>
                <a:lnTo>
                  <a:pt x="64772" y="49353"/>
                </a:lnTo>
                <a:lnTo>
                  <a:pt x="854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37AEEA-E5C3-B641-A2CC-58E20DAE40D0}"/>
              </a:ext>
            </a:extLst>
          </p:cNvPr>
          <p:cNvSpPr txBox="1"/>
          <p:nvPr/>
        </p:nvSpPr>
        <p:spPr>
          <a:xfrm>
            <a:off x="1793378" y="3740412"/>
            <a:ext cx="176265" cy="176241"/>
          </a:xfrm>
          <a:custGeom>
            <a:avLst/>
            <a:gdLst/>
            <a:ahLst/>
            <a:cxnLst/>
            <a:rect l="l" t="t" r="r" b="b"/>
            <a:pathLst>
              <a:path w="176265" h="176241">
                <a:moveTo>
                  <a:pt x="25106" y="13"/>
                </a:moveTo>
                <a:cubicBezTo>
                  <a:pt x="26672" y="-91"/>
                  <a:pt x="28289" y="443"/>
                  <a:pt x="29494" y="1647"/>
                </a:cubicBezTo>
                <a:lnTo>
                  <a:pt x="174594" y="146747"/>
                </a:lnTo>
                <a:cubicBezTo>
                  <a:pt x="177003" y="149156"/>
                  <a:pt x="176796" y="153218"/>
                  <a:pt x="174043" y="155214"/>
                </a:cubicBezTo>
                <a:cubicBezTo>
                  <a:pt x="131022" y="186395"/>
                  <a:pt x="70724" y="183022"/>
                  <a:pt x="31971" y="144269"/>
                </a:cubicBezTo>
                <a:cubicBezTo>
                  <a:pt x="-6781" y="105517"/>
                  <a:pt x="-10154" y="45218"/>
                  <a:pt x="21027" y="2198"/>
                </a:cubicBezTo>
                <a:cubicBezTo>
                  <a:pt x="22025" y="856"/>
                  <a:pt x="23540" y="116"/>
                  <a:pt x="25106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62FFCDE-FFA4-9247-B61A-F2657C0B28F7}"/>
              </a:ext>
            </a:extLst>
          </p:cNvPr>
          <p:cNvSpPr txBox="1"/>
          <p:nvPr/>
        </p:nvSpPr>
        <p:spPr>
          <a:xfrm>
            <a:off x="8472788" y="3762503"/>
            <a:ext cx="352425" cy="66079"/>
          </a:xfrm>
          <a:custGeom>
            <a:avLst/>
            <a:gdLst/>
            <a:ahLst/>
            <a:cxnLst/>
            <a:rect l="l" t="t" r="r" b="b"/>
            <a:pathLst>
              <a:path w="352425" h="66079">
                <a:moveTo>
                  <a:pt x="33040" y="0"/>
                </a:moveTo>
                <a:lnTo>
                  <a:pt x="319385" y="0"/>
                </a:lnTo>
                <a:cubicBezTo>
                  <a:pt x="337623" y="0"/>
                  <a:pt x="352425" y="14802"/>
                  <a:pt x="352425" y="33040"/>
                </a:cubicBezTo>
                <a:cubicBezTo>
                  <a:pt x="352425" y="51278"/>
                  <a:pt x="337623" y="66079"/>
                  <a:pt x="319385" y="66079"/>
                </a:cubicBezTo>
                <a:lnTo>
                  <a:pt x="33040" y="66079"/>
                </a:lnTo>
                <a:cubicBezTo>
                  <a:pt x="14802" y="66079"/>
                  <a:pt x="0" y="51278"/>
                  <a:pt x="0" y="33040"/>
                </a:cubicBezTo>
                <a:cubicBezTo>
                  <a:pt x="0" y="14802"/>
                  <a:pt x="14802" y="0"/>
                  <a:pt x="330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26235EC-D91B-0241-8D49-277F2A5D931E}"/>
              </a:ext>
            </a:extLst>
          </p:cNvPr>
          <p:cNvSpPr txBox="1"/>
          <p:nvPr/>
        </p:nvSpPr>
        <p:spPr>
          <a:xfrm>
            <a:off x="7596314" y="3806556"/>
            <a:ext cx="396500" cy="132159"/>
          </a:xfrm>
          <a:custGeom>
            <a:avLst/>
            <a:gdLst/>
            <a:ahLst/>
            <a:cxnLst/>
            <a:rect l="l" t="t" r="r" b="b"/>
            <a:pathLst>
              <a:path w="396500" h="132159">
                <a:moveTo>
                  <a:pt x="132160" y="0"/>
                </a:moveTo>
                <a:lnTo>
                  <a:pt x="242292" y="0"/>
                </a:lnTo>
                <a:cubicBezTo>
                  <a:pt x="255715" y="0"/>
                  <a:pt x="266315" y="11977"/>
                  <a:pt x="264043" y="25744"/>
                </a:cubicBezTo>
                <a:cubicBezTo>
                  <a:pt x="262254" y="36550"/>
                  <a:pt x="252067" y="44053"/>
                  <a:pt x="241122" y="44053"/>
                </a:cubicBezTo>
                <a:lnTo>
                  <a:pt x="187226" y="44053"/>
                </a:lnTo>
                <a:cubicBezTo>
                  <a:pt x="181169" y="44053"/>
                  <a:pt x="176213" y="49009"/>
                  <a:pt x="176213" y="55066"/>
                </a:cubicBezTo>
                <a:cubicBezTo>
                  <a:pt x="176213" y="61123"/>
                  <a:pt x="181169" y="66080"/>
                  <a:pt x="187226" y="66080"/>
                </a:cubicBezTo>
                <a:lnTo>
                  <a:pt x="268655" y="66080"/>
                </a:lnTo>
                <a:cubicBezTo>
                  <a:pt x="278705" y="66080"/>
                  <a:pt x="288411" y="62706"/>
                  <a:pt x="296189" y="56443"/>
                </a:cubicBezTo>
                <a:lnTo>
                  <a:pt x="359790" y="5575"/>
                </a:lnTo>
                <a:cubicBezTo>
                  <a:pt x="368325" y="-1308"/>
                  <a:pt x="380991" y="-1790"/>
                  <a:pt x="389113" y="5575"/>
                </a:cubicBezTo>
                <a:cubicBezTo>
                  <a:pt x="399507" y="14937"/>
                  <a:pt x="398681" y="30906"/>
                  <a:pt x="388218" y="39235"/>
                </a:cubicBezTo>
                <a:lnTo>
                  <a:pt x="284143" y="122523"/>
                </a:lnTo>
                <a:cubicBezTo>
                  <a:pt x="276296" y="128786"/>
                  <a:pt x="266590" y="132159"/>
                  <a:pt x="256610" y="132159"/>
                </a:cubicBezTo>
                <a:lnTo>
                  <a:pt x="11014" y="132159"/>
                </a:lnTo>
                <a:cubicBezTo>
                  <a:pt x="4956" y="132159"/>
                  <a:pt x="0" y="127203"/>
                  <a:pt x="0" y="121146"/>
                </a:cubicBezTo>
                <a:lnTo>
                  <a:pt x="0" y="55066"/>
                </a:lnTo>
                <a:cubicBezTo>
                  <a:pt x="0" y="49009"/>
                  <a:pt x="4956" y="44053"/>
                  <a:pt x="11014" y="44053"/>
                </a:cubicBezTo>
                <a:lnTo>
                  <a:pt x="49147" y="44053"/>
                </a:lnTo>
                <a:lnTo>
                  <a:pt x="81155" y="18103"/>
                </a:lnTo>
                <a:cubicBezTo>
                  <a:pt x="95610" y="6401"/>
                  <a:pt x="113575" y="0"/>
                  <a:pt x="1321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CCB1387-5D9A-E642-956C-D452816A8F2B}"/>
              </a:ext>
            </a:extLst>
          </p:cNvPr>
          <p:cNvSpPr txBox="1"/>
          <p:nvPr/>
        </p:nvSpPr>
        <p:spPr>
          <a:xfrm>
            <a:off x="8483801" y="3850608"/>
            <a:ext cx="330399" cy="66080"/>
          </a:xfrm>
          <a:custGeom>
            <a:avLst/>
            <a:gdLst/>
            <a:ahLst/>
            <a:cxnLst/>
            <a:rect l="l" t="t" r="r" b="b"/>
            <a:pathLst>
              <a:path w="330399" h="66080">
                <a:moveTo>
                  <a:pt x="11014" y="0"/>
                </a:moveTo>
                <a:lnTo>
                  <a:pt x="319385" y="0"/>
                </a:lnTo>
                <a:cubicBezTo>
                  <a:pt x="325465" y="0"/>
                  <a:pt x="330399" y="4934"/>
                  <a:pt x="330399" y="11013"/>
                </a:cubicBezTo>
                <a:lnTo>
                  <a:pt x="330399" y="22027"/>
                </a:lnTo>
                <a:cubicBezTo>
                  <a:pt x="330399" y="46344"/>
                  <a:pt x="310663" y="66080"/>
                  <a:pt x="286346" y="66080"/>
                </a:cubicBezTo>
                <a:lnTo>
                  <a:pt x="44053" y="66080"/>
                </a:lnTo>
                <a:cubicBezTo>
                  <a:pt x="19736" y="66080"/>
                  <a:pt x="0" y="46344"/>
                  <a:pt x="0" y="22027"/>
                </a:cubicBezTo>
                <a:lnTo>
                  <a:pt x="0" y="11013"/>
                </a:lnTo>
                <a:cubicBezTo>
                  <a:pt x="0" y="4934"/>
                  <a:pt x="4934" y="0"/>
                  <a:pt x="1101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71E0F4B-F658-8F4D-AB4A-3433E0F0DAA8}"/>
              </a:ext>
            </a:extLst>
          </p:cNvPr>
          <p:cNvSpPr txBox="1"/>
          <p:nvPr/>
        </p:nvSpPr>
        <p:spPr>
          <a:xfrm>
            <a:off x="3302849" y="3872636"/>
            <a:ext cx="440531" cy="66079"/>
          </a:xfrm>
          <a:custGeom>
            <a:avLst/>
            <a:gdLst/>
            <a:ahLst/>
            <a:cxnLst/>
            <a:rect l="l" t="t" r="r" b="b"/>
            <a:pathLst>
              <a:path w="440531" h="66079">
                <a:moveTo>
                  <a:pt x="11013" y="0"/>
                </a:moveTo>
                <a:lnTo>
                  <a:pt x="175683" y="0"/>
                </a:lnTo>
                <a:cubicBezTo>
                  <a:pt x="175524" y="10001"/>
                  <a:pt x="185374" y="22026"/>
                  <a:pt x="198239" y="22026"/>
                </a:cubicBezTo>
                <a:lnTo>
                  <a:pt x="240090" y="22026"/>
                </a:lnTo>
                <a:cubicBezTo>
                  <a:pt x="252500" y="22026"/>
                  <a:pt x="262116" y="13635"/>
                  <a:pt x="262626" y="0"/>
                </a:cubicBezTo>
                <a:lnTo>
                  <a:pt x="429518" y="0"/>
                </a:lnTo>
                <a:cubicBezTo>
                  <a:pt x="435597" y="0"/>
                  <a:pt x="440531" y="4934"/>
                  <a:pt x="440531" y="11013"/>
                </a:cubicBezTo>
                <a:lnTo>
                  <a:pt x="440531" y="22026"/>
                </a:lnTo>
                <a:cubicBezTo>
                  <a:pt x="440459" y="46272"/>
                  <a:pt x="420724" y="66007"/>
                  <a:pt x="396478" y="66079"/>
                </a:cubicBezTo>
                <a:lnTo>
                  <a:pt x="44053" y="66079"/>
                </a:lnTo>
                <a:cubicBezTo>
                  <a:pt x="19808" y="66007"/>
                  <a:pt x="72" y="46272"/>
                  <a:pt x="0" y="22026"/>
                </a:cubicBezTo>
                <a:lnTo>
                  <a:pt x="0" y="11013"/>
                </a:lnTo>
                <a:cubicBezTo>
                  <a:pt x="0" y="4934"/>
                  <a:pt x="4934" y="0"/>
                  <a:pt x="110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5F67121-46C8-2644-8456-E4682D6663B0}"/>
              </a:ext>
            </a:extLst>
          </p:cNvPr>
          <p:cNvSpPr txBox="1"/>
          <p:nvPr/>
        </p:nvSpPr>
        <p:spPr>
          <a:xfrm>
            <a:off x="806798" y="4273445"/>
            <a:ext cx="308354" cy="352494"/>
          </a:xfrm>
          <a:custGeom>
            <a:avLst/>
            <a:gdLst/>
            <a:ahLst/>
            <a:cxnLst/>
            <a:rect l="l" t="t" r="r" b="b"/>
            <a:pathLst>
              <a:path w="308354" h="352494">
                <a:moveTo>
                  <a:pt x="154168" y="0"/>
                </a:moveTo>
                <a:cubicBezTo>
                  <a:pt x="166282" y="0"/>
                  <a:pt x="176195" y="9913"/>
                  <a:pt x="176195" y="22027"/>
                </a:cubicBezTo>
                <a:lnTo>
                  <a:pt x="176195" y="148680"/>
                </a:lnTo>
                <a:cubicBezTo>
                  <a:pt x="176195" y="151709"/>
                  <a:pt x="178672" y="154186"/>
                  <a:pt x="181701" y="154186"/>
                </a:cubicBezTo>
                <a:lnTo>
                  <a:pt x="192714" y="154186"/>
                </a:lnTo>
                <a:cubicBezTo>
                  <a:pt x="195743" y="154186"/>
                  <a:pt x="198221" y="151709"/>
                  <a:pt x="198221" y="148680"/>
                </a:cubicBezTo>
                <a:lnTo>
                  <a:pt x="198221" y="44053"/>
                </a:lnTo>
                <a:cubicBezTo>
                  <a:pt x="198221" y="31939"/>
                  <a:pt x="208133" y="22027"/>
                  <a:pt x="220248" y="22027"/>
                </a:cubicBezTo>
                <a:cubicBezTo>
                  <a:pt x="232362" y="22027"/>
                  <a:pt x="242274" y="31939"/>
                  <a:pt x="242274" y="44053"/>
                </a:cubicBezTo>
                <a:lnTo>
                  <a:pt x="242274" y="148680"/>
                </a:lnTo>
                <a:cubicBezTo>
                  <a:pt x="242274" y="151709"/>
                  <a:pt x="244752" y="154186"/>
                  <a:pt x="247781" y="154186"/>
                </a:cubicBezTo>
                <a:lnTo>
                  <a:pt x="258794" y="154186"/>
                </a:lnTo>
                <a:cubicBezTo>
                  <a:pt x="261823" y="154186"/>
                  <a:pt x="264301" y="151709"/>
                  <a:pt x="264301" y="148680"/>
                </a:cubicBezTo>
                <a:lnTo>
                  <a:pt x="264301" y="99120"/>
                </a:lnTo>
                <a:cubicBezTo>
                  <a:pt x="264301" y="87006"/>
                  <a:pt x="274213" y="77093"/>
                  <a:pt x="286327" y="77093"/>
                </a:cubicBezTo>
                <a:cubicBezTo>
                  <a:pt x="298442" y="77093"/>
                  <a:pt x="308354" y="87006"/>
                  <a:pt x="308354" y="99120"/>
                </a:cubicBezTo>
                <a:lnTo>
                  <a:pt x="308354" y="220335"/>
                </a:lnTo>
                <a:cubicBezTo>
                  <a:pt x="308216" y="229971"/>
                  <a:pt x="307046" y="240021"/>
                  <a:pt x="304844" y="249451"/>
                </a:cubicBezTo>
                <a:lnTo>
                  <a:pt x="286603" y="327026"/>
                </a:lnTo>
                <a:cubicBezTo>
                  <a:pt x="283092" y="341963"/>
                  <a:pt x="269807" y="352494"/>
                  <a:pt x="254458" y="352494"/>
                </a:cubicBezTo>
                <a:lnTo>
                  <a:pt x="118443" y="352494"/>
                </a:lnTo>
                <a:cubicBezTo>
                  <a:pt x="107912" y="352494"/>
                  <a:pt x="97931" y="347401"/>
                  <a:pt x="91736" y="338865"/>
                </a:cubicBezTo>
                <a:lnTo>
                  <a:pt x="5282" y="219990"/>
                </a:lnTo>
                <a:cubicBezTo>
                  <a:pt x="-3666" y="207670"/>
                  <a:pt x="-982" y="190461"/>
                  <a:pt x="11339" y="181513"/>
                </a:cubicBezTo>
                <a:cubicBezTo>
                  <a:pt x="23661" y="172565"/>
                  <a:pt x="40869" y="175249"/>
                  <a:pt x="49817" y="187570"/>
                </a:cubicBezTo>
                <a:lnTo>
                  <a:pt x="66062" y="209941"/>
                </a:lnTo>
                <a:lnTo>
                  <a:pt x="66062" y="44053"/>
                </a:lnTo>
                <a:cubicBezTo>
                  <a:pt x="66062" y="31939"/>
                  <a:pt x="75974" y="22027"/>
                  <a:pt x="88088" y="22027"/>
                </a:cubicBezTo>
                <a:cubicBezTo>
                  <a:pt x="100203" y="22027"/>
                  <a:pt x="110115" y="31939"/>
                  <a:pt x="110115" y="44053"/>
                </a:cubicBezTo>
                <a:lnTo>
                  <a:pt x="110115" y="148680"/>
                </a:lnTo>
                <a:cubicBezTo>
                  <a:pt x="110115" y="151709"/>
                  <a:pt x="112593" y="154186"/>
                  <a:pt x="115622" y="154186"/>
                </a:cubicBezTo>
                <a:lnTo>
                  <a:pt x="126635" y="154186"/>
                </a:lnTo>
                <a:cubicBezTo>
                  <a:pt x="129664" y="154186"/>
                  <a:pt x="132141" y="151709"/>
                  <a:pt x="132141" y="148680"/>
                </a:cubicBezTo>
                <a:lnTo>
                  <a:pt x="132141" y="22027"/>
                </a:lnTo>
                <a:cubicBezTo>
                  <a:pt x="132141" y="9913"/>
                  <a:pt x="142054" y="0"/>
                  <a:pt x="154168" y="0"/>
                </a:cubicBezTo>
                <a:close/>
                <a:moveTo>
                  <a:pt x="121128" y="198239"/>
                </a:moveTo>
                <a:cubicBezTo>
                  <a:pt x="115071" y="198239"/>
                  <a:pt x="110115" y="203196"/>
                  <a:pt x="110115" y="209253"/>
                </a:cubicBezTo>
                <a:cubicBezTo>
                  <a:pt x="110115" y="215310"/>
                  <a:pt x="115071" y="220266"/>
                  <a:pt x="121128" y="220266"/>
                </a:cubicBezTo>
                <a:cubicBezTo>
                  <a:pt x="127185" y="220266"/>
                  <a:pt x="132141" y="215310"/>
                  <a:pt x="132141" y="209253"/>
                </a:cubicBezTo>
                <a:cubicBezTo>
                  <a:pt x="132141" y="203196"/>
                  <a:pt x="127185" y="198239"/>
                  <a:pt x="121128" y="198239"/>
                </a:cubicBezTo>
                <a:close/>
                <a:moveTo>
                  <a:pt x="253288" y="198239"/>
                </a:moveTo>
                <a:cubicBezTo>
                  <a:pt x="247230" y="198239"/>
                  <a:pt x="242274" y="203196"/>
                  <a:pt x="242274" y="209253"/>
                </a:cubicBezTo>
                <a:cubicBezTo>
                  <a:pt x="242274" y="215310"/>
                  <a:pt x="247230" y="220266"/>
                  <a:pt x="253288" y="220266"/>
                </a:cubicBezTo>
                <a:cubicBezTo>
                  <a:pt x="259345" y="220266"/>
                  <a:pt x="264301" y="215310"/>
                  <a:pt x="264301" y="209253"/>
                </a:cubicBezTo>
                <a:cubicBezTo>
                  <a:pt x="264301" y="203196"/>
                  <a:pt x="259345" y="198239"/>
                  <a:pt x="253288" y="198239"/>
                </a:cubicBezTo>
                <a:close/>
                <a:moveTo>
                  <a:pt x="165181" y="220266"/>
                </a:moveTo>
                <a:cubicBezTo>
                  <a:pt x="159124" y="220266"/>
                  <a:pt x="154168" y="225222"/>
                  <a:pt x="154168" y="231279"/>
                </a:cubicBezTo>
                <a:cubicBezTo>
                  <a:pt x="154168" y="237336"/>
                  <a:pt x="159124" y="242293"/>
                  <a:pt x="165181" y="242293"/>
                </a:cubicBezTo>
                <a:cubicBezTo>
                  <a:pt x="171238" y="242293"/>
                  <a:pt x="176195" y="237336"/>
                  <a:pt x="176195" y="231279"/>
                </a:cubicBezTo>
                <a:cubicBezTo>
                  <a:pt x="176195" y="225222"/>
                  <a:pt x="171238" y="220266"/>
                  <a:pt x="165181" y="220266"/>
                </a:cubicBezTo>
                <a:close/>
                <a:moveTo>
                  <a:pt x="209234" y="242293"/>
                </a:moveTo>
                <a:cubicBezTo>
                  <a:pt x="203177" y="242293"/>
                  <a:pt x="198221" y="247249"/>
                  <a:pt x="198221" y="253306"/>
                </a:cubicBezTo>
                <a:cubicBezTo>
                  <a:pt x="198221" y="259363"/>
                  <a:pt x="203177" y="264319"/>
                  <a:pt x="209234" y="264319"/>
                </a:cubicBezTo>
                <a:cubicBezTo>
                  <a:pt x="215292" y="264319"/>
                  <a:pt x="220248" y="259363"/>
                  <a:pt x="220248" y="253306"/>
                </a:cubicBezTo>
                <a:cubicBezTo>
                  <a:pt x="220248" y="247249"/>
                  <a:pt x="215292" y="242293"/>
                  <a:pt x="209234" y="242293"/>
                </a:cubicBezTo>
                <a:close/>
                <a:moveTo>
                  <a:pt x="121128" y="264319"/>
                </a:moveTo>
                <a:cubicBezTo>
                  <a:pt x="115071" y="264319"/>
                  <a:pt x="110115" y="269275"/>
                  <a:pt x="110115" y="275332"/>
                </a:cubicBezTo>
                <a:cubicBezTo>
                  <a:pt x="110115" y="281390"/>
                  <a:pt x="115071" y="286346"/>
                  <a:pt x="121128" y="286346"/>
                </a:cubicBezTo>
                <a:cubicBezTo>
                  <a:pt x="127185" y="286346"/>
                  <a:pt x="132141" y="281390"/>
                  <a:pt x="132141" y="275332"/>
                </a:cubicBezTo>
                <a:cubicBezTo>
                  <a:pt x="132141" y="269275"/>
                  <a:pt x="127185" y="264319"/>
                  <a:pt x="121128" y="264319"/>
                </a:cubicBezTo>
                <a:close/>
                <a:moveTo>
                  <a:pt x="165181" y="286346"/>
                </a:moveTo>
                <a:cubicBezTo>
                  <a:pt x="159124" y="286346"/>
                  <a:pt x="154168" y="291302"/>
                  <a:pt x="154168" y="297359"/>
                </a:cubicBezTo>
                <a:cubicBezTo>
                  <a:pt x="154168" y="303416"/>
                  <a:pt x="159124" y="308372"/>
                  <a:pt x="165181" y="308372"/>
                </a:cubicBezTo>
                <a:cubicBezTo>
                  <a:pt x="171238" y="308372"/>
                  <a:pt x="176195" y="303416"/>
                  <a:pt x="176195" y="297359"/>
                </a:cubicBezTo>
                <a:cubicBezTo>
                  <a:pt x="176195" y="291302"/>
                  <a:pt x="171238" y="286346"/>
                  <a:pt x="165181" y="286346"/>
                </a:cubicBezTo>
                <a:close/>
                <a:moveTo>
                  <a:pt x="231261" y="286346"/>
                </a:moveTo>
                <a:cubicBezTo>
                  <a:pt x="225204" y="286346"/>
                  <a:pt x="220248" y="291302"/>
                  <a:pt x="220248" y="297359"/>
                </a:cubicBezTo>
                <a:cubicBezTo>
                  <a:pt x="220248" y="303416"/>
                  <a:pt x="225204" y="308372"/>
                  <a:pt x="231261" y="308372"/>
                </a:cubicBezTo>
                <a:cubicBezTo>
                  <a:pt x="237318" y="308372"/>
                  <a:pt x="242274" y="303416"/>
                  <a:pt x="242274" y="297359"/>
                </a:cubicBezTo>
                <a:cubicBezTo>
                  <a:pt x="242274" y="291302"/>
                  <a:pt x="237318" y="286346"/>
                  <a:pt x="231261" y="2863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5FF24DB-ED7D-C94A-9076-66CD2F755F79}"/>
              </a:ext>
            </a:extLst>
          </p:cNvPr>
          <p:cNvSpPr txBox="1"/>
          <p:nvPr/>
        </p:nvSpPr>
        <p:spPr>
          <a:xfrm>
            <a:off x="7640764" y="4273446"/>
            <a:ext cx="308372" cy="352425"/>
          </a:xfrm>
          <a:custGeom>
            <a:avLst/>
            <a:gdLst/>
            <a:ahLst/>
            <a:cxnLst/>
            <a:rect l="l" t="t" r="r" b="b"/>
            <a:pathLst>
              <a:path w="308372" h="352425">
                <a:moveTo>
                  <a:pt x="66080" y="0"/>
                </a:moveTo>
                <a:lnTo>
                  <a:pt x="290751" y="0"/>
                </a:lnTo>
                <a:cubicBezTo>
                  <a:pt x="301764" y="0"/>
                  <a:pt x="308372" y="6608"/>
                  <a:pt x="308372" y="17621"/>
                </a:cubicBezTo>
                <a:lnTo>
                  <a:pt x="308372" y="246698"/>
                </a:lnTo>
                <a:cubicBezTo>
                  <a:pt x="308372" y="253306"/>
                  <a:pt x="306170" y="257711"/>
                  <a:pt x="301764" y="259914"/>
                </a:cubicBezTo>
                <a:cubicBezTo>
                  <a:pt x="299562" y="268725"/>
                  <a:pt x="299562" y="299562"/>
                  <a:pt x="301764" y="310575"/>
                </a:cubicBezTo>
                <a:cubicBezTo>
                  <a:pt x="306170" y="314980"/>
                  <a:pt x="308372" y="319386"/>
                  <a:pt x="308372" y="323791"/>
                </a:cubicBezTo>
                <a:lnTo>
                  <a:pt x="308372" y="334804"/>
                </a:lnTo>
                <a:cubicBezTo>
                  <a:pt x="308372" y="345818"/>
                  <a:pt x="299562" y="352425"/>
                  <a:pt x="290751" y="352425"/>
                </a:cubicBezTo>
                <a:lnTo>
                  <a:pt x="66080" y="352425"/>
                </a:lnTo>
                <a:cubicBezTo>
                  <a:pt x="28635" y="352425"/>
                  <a:pt x="0" y="323791"/>
                  <a:pt x="0" y="286346"/>
                </a:cubicBezTo>
                <a:lnTo>
                  <a:pt x="0" y="66080"/>
                </a:lnTo>
                <a:cubicBezTo>
                  <a:pt x="0" y="28635"/>
                  <a:pt x="28635" y="0"/>
                  <a:pt x="66080" y="0"/>
                </a:cubicBezTo>
                <a:close/>
                <a:moveTo>
                  <a:pt x="148680" y="66080"/>
                </a:moveTo>
                <a:cubicBezTo>
                  <a:pt x="145640" y="66080"/>
                  <a:pt x="143173" y="68547"/>
                  <a:pt x="143173" y="71587"/>
                </a:cubicBezTo>
                <a:lnTo>
                  <a:pt x="143173" y="110133"/>
                </a:lnTo>
                <a:lnTo>
                  <a:pt x="104626" y="110133"/>
                </a:lnTo>
                <a:cubicBezTo>
                  <a:pt x="101587" y="110133"/>
                  <a:pt x="99120" y="112600"/>
                  <a:pt x="99120" y="115640"/>
                </a:cubicBezTo>
                <a:lnTo>
                  <a:pt x="99120" y="148680"/>
                </a:lnTo>
                <a:cubicBezTo>
                  <a:pt x="99120" y="151719"/>
                  <a:pt x="101587" y="154186"/>
                  <a:pt x="104626" y="154186"/>
                </a:cubicBezTo>
                <a:lnTo>
                  <a:pt x="143173" y="154186"/>
                </a:lnTo>
                <a:lnTo>
                  <a:pt x="143173" y="192733"/>
                </a:lnTo>
                <a:cubicBezTo>
                  <a:pt x="143173" y="195772"/>
                  <a:pt x="145640" y="198239"/>
                  <a:pt x="148680" y="198239"/>
                </a:cubicBezTo>
                <a:lnTo>
                  <a:pt x="181719" y="198239"/>
                </a:lnTo>
                <a:cubicBezTo>
                  <a:pt x="184759" y="198239"/>
                  <a:pt x="187226" y="195772"/>
                  <a:pt x="187226" y="192733"/>
                </a:cubicBezTo>
                <a:lnTo>
                  <a:pt x="187226" y="154186"/>
                </a:lnTo>
                <a:lnTo>
                  <a:pt x="225772" y="154186"/>
                </a:lnTo>
                <a:cubicBezTo>
                  <a:pt x="228812" y="154186"/>
                  <a:pt x="231279" y="151719"/>
                  <a:pt x="231279" y="148680"/>
                </a:cubicBezTo>
                <a:lnTo>
                  <a:pt x="231279" y="115640"/>
                </a:lnTo>
                <a:cubicBezTo>
                  <a:pt x="231279" y="112600"/>
                  <a:pt x="228812" y="110133"/>
                  <a:pt x="225772" y="110133"/>
                </a:cubicBezTo>
                <a:lnTo>
                  <a:pt x="187226" y="110133"/>
                </a:lnTo>
                <a:lnTo>
                  <a:pt x="187226" y="71587"/>
                </a:lnTo>
                <a:cubicBezTo>
                  <a:pt x="187226" y="68547"/>
                  <a:pt x="184759" y="66080"/>
                  <a:pt x="181719" y="66080"/>
                </a:cubicBezTo>
                <a:lnTo>
                  <a:pt x="148680" y="66080"/>
                </a:lnTo>
                <a:close/>
                <a:moveTo>
                  <a:pt x="66080" y="264319"/>
                </a:moveTo>
                <a:cubicBezTo>
                  <a:pt x="55067" y="264319"/>
                  <a:pt x="44053" y="273130"/>
                  <a:pt x="44053" y="286346"/>
                </a:cubicBezTo>
                <a:cubicBezTo>
                  <a:pt x="44053" y="299562"/>
                  <a:pt x="52864" y="308372"/>
                  <a:pt x="66080" y="308372"/>
                </a:cubicBezTo>
                <a:lnTo>
                  <a:pt x="262116" y="308372"/>
                </a:lnTo>
                <a:lnTo>
                  <a:pt x="262116" y="264319"/>
                </a:lnTo>
                <a:lnTo>
                  <a:pt x="66080" y="2643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52FF8E0-B271-1A4B-9051-70DC83B10525}"/>
              </a:ext>
            </a:extLst>
          </p:cNvPr>
          <p:cNvSpPr txBox="1"/>
          <p:nvPr/>
        </p:nvSpPr>
        <p:spPr>
          <a:xfrm>
            <a:off x="10115857" y="4273446"/>
            <a:ext cx="440531" cy="352425"/>
          </a:xfrm>
          <a:custGeom>
            <a:avLst/>
            <a:gdLst/>
            <a:ahLst/>
            <a:cxnLst/>
            <a:rect l="l" t="t" r="r" b="b"/>
            <a:pathLst>
              <a:path w="440531" h="352425">
                <a:moveTo>
                  <a:pt x="33040" y="0"/>
                </a:moveTo>
                <a:lnTo>
                  <a:pt x="253305" y="0"/>
                </a:lnTo>
                <a:cubicBezTo>
                  <a:pt x="271546" y="0"/>
                  <a:pt x="286345" y="14799"/>
                  <a:pt x="286345" y="33040"/>
                </a:cubicBezTo>
                <a:lnTo>
                  <a:pt x="286345" y="66080"/>
                </a:lnTo>
                <a:lnTo>
                  <a:pt x="316700" y="66080"/>
                </a:lnTo>
                <a:cubicBezTo>
                  <a:pt x="325442" y="66080"/>
                  <a:pt x="333840" y="69590"/>
                  <a:pt x="340035" y="75785"/>
                </a:cubicBezTo>
                <a:lnTo>
                  <a:pt x="408799" y="144550"/>
                </a:lnTo>
                <a:cubicBezTo>
                  <a:pt x="414994" y="150745"/>
                  <a:pt x="418505" y="159142"/>
                  <a:pt x="418505" y="167884"/>
                </a:cubicBezTo>
                <a:lnTo>
                  <a:pt x="418505" y="242293"/>
                </a:lnTo>
                <a:lnTo>
                  <a:pt x="429518" y="242293"/>
                </a:lnTo>
                <a:cubicBezTo>
                  <a:pt x="435575" y="242293"/>
                  <a:pt x="440531" y="247249"/>
                  <a:pt x="440531" y="253306"/>
                </a:cubicBezTo>
                <a:lnTo>
                  <a:pt x="440531" y="275332"/>
                </a:lnTo>
                <a:cubicBezTo>
                  <a:pt x="440531" y="281390"/>
                  <a:pt x="435575" y="286346"/>
                  <a:pt x="429518" y="286346"/>
                </a:cubicBezTo>
                <a:lnTo>
                  <a:pt x="396478" y="286346"/>
                </a:lnTo>
                <a:cubicBezTo>
                  <a:pt x="396478" y="322827"/>
                  <a:pt x="366880" y="352425"/>
                  <a:pt x="330398" y="352425"/>
                </a:cubicBezTo>
                <a:cubicBezTo>
                  <a:pt x="293917" y="352425"/>
                  <a:pt x="264319" y="322827"/>
                  <a:pt x="264319" y="286346"/>
                </a:cubicBezTo>
                <a:lnTo>
                  <a:pt x="176213" y="286346"/>
                </a:lnTo>
                <a:cubicBezTo>
                  <a:pt x="176213" y="322827"/>
                  <a:pt x="146614" y="352425"/>
                  <a:pt x="110133" y="352425"/>
                </a:cubicBezTo>
                <a:cubicBezTo>
                  <a:pt x="73651" y="352425"/>
                  <a:pt x="44053" y="322827"/>
                  <a:pt x="44053" y="286346"/>
                </a:cubicBezTo>
                <a:lnTo>
                  <a:pt x="33040" y="286346"/>
                </a:lnTo>
                <a:cubicBezTo>
                  <a:pt x="14799" y="286346"/>
                  <a:pt x="0" y="271547"/>
                  <a:pt x="0" y="253306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  <a:moveTo>
                  <a:pt x="126653" y="66080"/>
                </a:moveTo>
                <a:cubicBezTo>
                  <a:pt x="123624" y="66080"/>
                  <a:pt x="121146" y="68558"/>
                  <a:pt x="121146" y="71587"/>
                </a:cubicBezTo>
                <a:lnTo>
                  <a:pt x="121146" y="110133"/>
                </a:lnTo>
                <a:lnTo>
                  <a:pt x="82600" y="110133"/>
                </a:lnTo>
                <a:cubicBezTo>
                  <a:pt x="79571" y="110133"/>
                  <a:pt x="77093" y="112611"/>
                  <a:pt x="77093" y="115640"/>
                </a:cubicBezTo>
                <a:lnTo>
                  <a:pt x="77093" y="148680"/>
                </a:lnTo>
                <a:cubicBezTo>
                  <a:pt x="77093" y="151709"/>
                  <a:pt x="79571" y="154186"/>
                  <a:pt x="82600" y="154186"/>
                </a:cubicBezTo>
                <a:lnTo>
                  <a:pt x="121146" y="154186"/>
                </a:lnTo>
                <a:lnTo>
                  <a:pt x="121146" y="192733"/>
                </a:lnTo>
                <a:cubicBezTo>
                  <a:pt x="121146" y="195762"/>
                  <a:pt x="123624" y="198239"/>
                  <a:pt x="126653" y="198239"/>
                </a:cubicBezTo>
                <a:lnTo>
                  <a:pt x="159693" y="198239"/>
                </a:lnTo>
                <a:cubicBezTo>
                  <a:pt x="162722" y="198239"/>
                  <a:pt x="165199" y="195762"/>
                  <a:pt x="165199" y="192733"/>
                </a:cubicBezTo>
                <a:lnTo>
                  <a:pt x="165199" y="154186"/>
                </a:lnTo>
                <a:lnTo>
                  <a:pt x="203746" y="154186"/>
                </a:lnTo>
                <a:cubicBezTo>
                  <a:pt x="206775" y="154186"/>
                  <a:pt x="209252" y="151709"/>
                  <a:pt x="209252" y="148680"/>
                </a:cubicBezTo>
                <a:lnTo>
                  <a:pt x="209252" y="115640"/>
                </a:lnTo>
                <a:cubicBezTo>
                  <a:pt x="209252" y="112611"/>
                  <a:pt x="206775" y="110133"/>
                  <a:pt x="203746" y="110133"/>
                </a:cubicBezTo>
                <a:lnTo>
                  <a:pt x="165199" y="110133"/>
                </a:lnTo>
                <a:lnTo>
                  <a:pt x="165199" y="71587"/>
                </a:lnTo>
                <a:cubicBezTo>
                  <a:pt x="165199" y="68558"/>
                  <a:pt x="162722" y="66080"/>
                  <a:pt x="159693" y="66080"/>
                </a:cubicBezTo>
                <a:lnTo>
                  <a:pt x="126653" y="66080"/>
                </a:lnTo>
                <a:close/>
                <a:moveTo>
                  <a:pt x="286345" y="99120"/>
                </a:moveTo>
                <a:lnTo>
                  <a:pt x="286345" y="176213"/>
                </a:lnTo>
                <a:lnTo>
                  <a:pt x="385465" y="176213"/>
                </a:lnTo>
                <a:lnTo>
                  <a:pt x="385465" y="167884"/>
                </a:lnTo>
                <a:lnTo>
                  <a:pt x="316700" y="99120"/>
                </a:lnTo>
                <a:lnTo>
                  <a:pt x="286345" y="99120"/>
                </a:lnTo>
                <a:close/>
                <a:moveTo>
                  <a:pt x="110133" y="253306"/>
                </a:moveTo>
                <a:cubicBezTo>
                  <a:pt x="91892" y="253306"/>
                  <a:pt x="77093" y="268105"/>
                  <a:pt x="77093" y="286346"/>
                </a:cubicBezTo>
                <a:cubicBezTo>
                  <a:pt x="77093" y="304586"/>
                  <a:pt x="91892" y="319386"/>
                  <a:pt x="110133" y="319386"/>
                </a:cubicBezTo>
                <a:cubicBezTo>
                  <a:pt x="128374" y="319386"/>
                  <a:pt x="143173" y="304586"/>
                  <a:pt x="143173" y="286346"/>
                </a:cubicBezTo>
                <a:cubicBezTo>
                  <a:pt x="143173" y="268105"/>
                  <a:pt x="128374" y="253306"/>
                  <a:pt x="110133" y="253306"/>
                </a:cubicBezTo>
                <a:close/>
                <a:moveTo>
                  <a:pt x="330398" y="253306"/>
                </a:moveTo>
                <a:cubicBezTo>
                  <a:pt x="312158" y="253306"/>
                  <a:pt x="297359" y="268105"/>
                  <a:pt x="297359" y="286346"/>
                </a:cubicBezTo>
                <a:cubicBezTo>
                  <a:pt x="297359" y="304586"/>
                  <a:pt x="312158" y="319386"/>
                  <a:pt x="330398" y="319386"/>
                </a:cubicBezTo>
                <a:cubicBezTo>
                  <a:pt x="348639" y="319386"/>
                  <a:pt x="363438" y="304586"/>
                  <a:pt x="363438" y="286346"/>
                </a:cubicBezTo>
                <a:cubicBezTo>
                  <a:pt x="363438" y="268105"/>
                  <a:pt x="348639" y="253306"/>
                  <a:pt x="330398" y="2533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3D86CDA-6FE0-CA43-AEEA-A163F6D8A6C9}"/>
              </a:ext>
            </a:extLst>
          </p:cNvPr>
          <p:cNvSpPr txBox="1"/>
          <p:nvPr/>
        </p:nvSpPr>
        <p:spPr>
          <a:xfrm>
            <a:off x="1661028" y="4295472"/>
            <a:ext cx="308370" cy="308372"/>
          </a:xfrm>
          <a:custGeom>
            <a:avLst/>
            <a:gdLst/>
            <a:ahLst/>
            <a:cxnLst/>
            <a:rect l="l" t="t" r="r" b="b"/>
            <a:pathLst>
              <a:path w="308370" h="308372">
                <a:moveTo>
                  <a:pt x="66080" y="0"/>
                </a:moveTo>
                <a:cubicBezTo>
                  <a:pt x="102575" y="0"/>
                  <a:pt x="132159" y="29585"/>
                  <a:pt x="132159" y="66080"/>
                </a:cubicBezTo>
                <a:cubicBezTo>
                  <a:pt x="132159" y="74649"/>
                  <a:pt x="130528" y="82833"/>
                  <a:pt x="127562" y="90350"/>
                </a:cubicBezTo>
                <a:lnTo>
                  <a:pt x="144673" y="107462"/>
                </a:lnTo>
                <a:lnTo>
                  <a:pt x="224183" y="27946"/>
                </a:lnTo>
                <a:cubicBezTo>
                  <a:pt x="246760" y="5369"/>
                  <a:pt x="283372" y="5369"/>
                  <a:pt x="305949" y="27946"/>
                </a:cubicBezTo>
                <a:cubicBezTo>
                  <a:pt x="309177" y="31168"/>
                  <a:pt x="309177" y="36399"/>
                  <a:pt x="305949" y="39627"/>
                </a:cubicBezTo>
                <a:lnTo>
                  <a:pt x="191397" y="154186"/>
                </a:lnTo>
                <a:lnTo>
                  <a:pt x="305949" y="268744"/>
                </a:lnTo>
                <a:cubicBezTo>
                  <a:pt x="309177" y="271973"/>
                  <a:pt x="309177" y="277204"/>
                  <a:pt x="305949" y="280426"/>
                </a:cubicBezTo>
                <a:cubicBezTo>
                  <a:pt x="283372" y="303003"/>
                  <a:pt x="246760" y="303003"/>
                  <a:pt x="224183" y="280426"/>
                </a:cubicBezTo>
                <a:lnTo>
                  <a:pt x="144673" y="200910"/>
                </a:lnTo>
                <a:lnTo>
                  <a:pt x="127562" y="218022"/>
                </a:lnTo>
                <a:cubicBezTo>
                  <a:pt x="130528" y="225538"/>
                  <a:pt x="132159" y="233722"/>
                  <a:pt x="132159" y="242292"/>
                </a:cubicBezTo>
                <a:cubicBezTo>
                  <a:pt x="132159" y="278787"/>
                  <a:pt x="102575" y="308372"/>
                  <a:pt x="66080" y="308372"/>
                </a:cubicBezTo>
                <a:cubicBezTo>
                  <a:pt x="29585" y="308372"/>
                  <a:pt x="0" y="278787"/>
                  <a:pt x="0" y="242292"/>
                </a:cubicBezTo>
                <a:cubicBezTo>
                  <a:pt x="0" y="205797"/>
                  <a:pt x="29585" y="176212"/>
                  <a:pt x="66080" y="176212"/>
                </a:cubicBezTo>
                <a:cubicBezTo>
                  <a:pt x="69198" y="176212"/>
                  <a:pt x="72268" y="176433"/>
                  <a:pt x="75276" y="176852"/>
                </a:cubicBezTo>
                <a:lnTo>
                  <a:pt x="97943" y="154186"/>
                </a:lnTo>
                <a:lnTo>
                  <a:pt x="75276" y="131519"/>
                </a:lnTo>
                <a:cubicBezTo>
                  <a:pt x="72268" y="131939"/>
                  <a:pt x="69205" y="132159"/>
                  <a:pt x="66080" y="132159"/>
                </a:cubicBezTo>
                <a:cubicBezTo>
                  <a:pt x="29585" y="132159"/>
                  <a:pt x="0" y="102575"/>
                  <a:pt x="0" y="66080"/>
                </a:cubicBezTo>
                <a:cubicBezTo>
                  <a:pt x="0" y="29585"/>
                  <a:pt x="29585" y="0"/>
                  <a:pt x="66080" y="0"/>
                </a:cubicBezTo>
                <a:close/>
                <a:moveTo>
                  <a:pt x="66080" y="44053"/>
                </a:moveTo>
                <a:cubicBezTo>
                  <a:pt x="53938" y="44053"/>
                  <a:pt x="44053" y="53938"/>
                  <a:pt x="44053" y="66080"/>
                </a:cubicBezTo>
                <a:cubicBezTo>
                  <a:pt x="44053" y="78222"/>
                  <a:pt x="53938" y="88106"/>
                  <a:pt x="66080" y="88106"/>
                </a:cubicBezTo>
                <a:cubicBezTo>
                  <a:pt x="78222" y="88106"/>
                  <a:pt x="88106" y="78222"/>
                  <a:pt x="88106" y="66080"/>
                </a:cubicBezTo>
                <a:cubicBezTo>
                  <a:pt x="88106" y="53938"/>
                  <a:pt x="78222" y="44053"/>
                  <a:pt x="66080" y="44053"/>
                </a:cubicBezTo>
                <a:close/>
                <a:moveTo>
                  <a:pt x="66080" y="220266"/>
                </a:moveTo>
                <a:cubicBezTo>
                  <a:pt x="53938" y="220266"/>
                  <a:pt x="44053" y="230150"/>
                  <a:pt x="44053" y="242292"/>
                </a:cubicBezTo>
                <a:cubicBezTo>
                  <a:pt x="44053" y="254434"/>
                  <a:pt x="53938" y="264319"/>
                  <a:pt x="66080" y="264319"/>
                </a:cubicBezTo>
                <a:cubicBezTo>
                  <a:pt x="78222" y="264319"/>
                  <a:pt x="88106" y="254434"/>
                  <a:pt x="88106" y="242292"/>
                </a:cubicBezTo>
                <a:cubicBezTo>
                  <a:pt x="88106" y="230150"/>
                  <a:pt x="78222" y="220266"/>
                  <a:pt x="66080" y="220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76D02B9-C288-7949-A70A-1D85F5E988ED}"/>
              </a:ext>
            </a:extLst>
          </p:cNvPr>
          <p:cNvSpPr txBox="1"/>
          <p:nvPr/>
        </p:nvSpPr>
        <p:spPr>
          <a:xfrm>
            <a:off x="3338521" y="4295472"/>
            <a:ext cx="352425" cy="308372"/>
          </a:xfrm>
          <a:custGeom>
            <a:avLst/>
            <a:gdLst/>
            <a:ahLst/>
            <a:cxnLst/>
            <a:rect l="l" t="t" r="r" b="b"/>
            <a:pathLst>
              <a:path w="352425" h="308372">
                <a:moveTo>
                  <a:pt x="176213" y="0"/>
                </a:moveTo>
                <a:cubicBezTo>
                  <a:pt x="273535" y="0"/>
                  <a:pt x="352425" y="64097"/>
                  <a:pt x="352425" y="143173"/>
                </a:cubicBezTo>
                <a:cubicBezTo>
                  <a:pt x="352425" y="222248"/>
                  <a:pt x="273535" y="286345"/>
                  <a:pt x="176213" y="286345"/>
                </a:cubicBezTo>
                <a:lnTo>
                  <a:pt x="175887" y="286345"/>
                </a:lnTo>
                <a:cubicBezTo>
                  <a:pt x="154905" y="286345"/>
                  <a:pt x="121933" y="280369"/>
                  <a:pt x="102286" y="273005"/>
                </a:cubicBezTo>
                <a:cubicBezTo>
                  <a:pt x="85353" y="286517"/>
                  <a:pt x="51115" y="308372"/>
                  <a:pt x="5507" y="308372"/>
                </a:cubicBezTo>
                <a:cubicBezTo>
                  <a:pt x="2470" y="308368"/>
                  <a:pt x="7" y="305901"/>
                  <a:pt x="7" y="302865"/>
                </a:cubicBezTo>
                <a:cubicBezTo>
                  <a:pt x="7" y="301655"/>
                  <a:pt x="682" y="299959"/>
                  <a:pt x="1515" y="299079"/>
                </a:cubicBezTo>
                <a:cubicBezTo>
                  <a:pt x="1859" y="298735"/>
                  <a:pt x="30603" y="267795"/>
                  <a:pt x="39235" y="233165"/>
                </a:cubicBezTo>
                <a:cubicBezTo>
                  <a:pt x="14737" y="208564"/>
                  <a:pt x="0" y="177286"/>
                  <a:pt x="0" y="143173"/>
                </a:cubicBezTo>
                <a:cubicBezTo>
                  <a:pt x="0" y="64097"/>
                  <a:pt x="78897" y="0"/>
                  <a:pt x="176213" y="0"/>
                </a:cubicBezTo>
                <a:close/>
                <a:moveTo>
                  <a:pt x="159693" y="77093"/>
                </a:moveTo>
                <a:cubicBezTo>
                  <a:pt x="156653" y="77093"/>
                  <a:pt x="154186" y="79560"/>
                  <a:pt x="154186" y="82600"/>
                </a:cubicBezTo>
                <a:lnTo>
                  <a:pt x="154186" y="121146"/>
                </a:lnTo>
                <a:lnTo>
                  <a:pt x="115640" y="121146"/>
                </a:lnTo>
                <a:cubicBezTo>
                  <a:pt x="112600" y="121146"/>
                  <a:pt x="110133" y="123613"/>
                  <a:pt x="110133" y="126653"/>
                </a:cubicBezTo>
                <a:lnTo>
                  <a:pt x="110133" y="159692"/>
                </a:lnTo>
                <a:cubicBezTo>
                  <a:pt x="110133" y="162732"/>
                  <a:pt x="112600" y="165199"/>
                  <a:pt x="115640" y="165199"/>
                </a:cubicBezTo>
                <a:lnTo>
                  <a:pt x="154186" y="165199"/>
                </a:lnTo>
                <a:lnTo>
                  <a:pt x="154186" y="203746"/>
                </a:lnTo>
                <a:cubicBezTo>
                  <a:pt x="154186" y="206785"/>
                  <a:pt x="156653" y="209252"/>
                  <a:pt x="159693" y="209252"/>
                </a:cubicBezTo>
                <a:lnTo>
                  <a:pt x="192733" y="209252"/>
                </a:lnTo>
                <a:cubicBezTo>
                  <a:pt x="195772" y="209252"/>
                  <a:pt x="198239" y="206785"/>
                  <a:pt x="198239" y="203746"/>
                </a:cubicBezTo>
                <a:lnTo>
                  <a:pt x="198239" y="165199"/>
                </a:lnTo>
                <a:lnTo>
                  <a:pt x="236786" y="165199"/>
                </a:lnTo>
                <a:cubicBezTo>
                  <a:pt x="239825" y="165199"/>
                  <a:pt x="242292" y="162732"/>
                  <a:pt x="242292" y="159692"/>
                </a:cubicBezTo>
                <a:lnTo>
                  <a:pt x="242292" y="126653"/>
                </a:lnTo>
                <a:cubicBezTo>
                  <a:pt x="242292" y="123613"/>
                  <a:pt x="239825" y="121146"/>
                  <a:pt x="236786" y="121146"/>
                </a:cubicBezTo>
                <a:lnTo>
                  <a:pt x="198239" y="121146"/>
                </a:lnTo>
                <a:lnTo>
                  <a:pt x="198239" y="82600"/>
                </a:lnTo>
                <a:cubicBezTo>
                  <a:pt x="198239" y="79560"/>
                  <a:pt x="195772" y="77093"/>
                  <a:pt x="192733" y="77093"/>
                </a:cubicBezTo>
                <a:lnTo>
                  <a:pt x="159693" y="770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496A586-53E8-5547-ACE1-173D3B414E9C}"/>
              </a:ext>
            </a:extLst>
          </p:cNvPr>
          <p:cNvSpPr txBox="1"/>
          <p:nvPr/>
        </p:nvSpPr>
        <p:spPr>
          <a:xfrm>
            <a:off x="5884400" y="4295472"/>
            <a:ext cx="396476" cy="308372"/>
          </a:xfrm>
          <a:custGeom>
            <a:avLst/>
            <a:gdLst/>
            <a:ahLst/>
            <a:cxnLst/>
            <a:rect l="l" t="t" r="r" b="b"/>
            <a:pathLst>
              <a:path w="396476" h="308372">
                <a:moveTo>
                  <a:pt x="77093" y="0"/>
                </a:moveTo>
                <a:cubicBezTo>
                  <a:pt x="118393" y="0"/>
                  <a:pt x="151777" y="32489"/>
                  <a:pt x="153773" y="73307"/>
                </a:cubicBezTo>
                <a:cubicBezTo>
                  <a:pt x="159142" y="58852"/>
                  <a:pt x="168779" y="45774"/>
                  <a:pt x="182339" y="36275"/>
                </a:cubicBezTo>
                <a:cubicBezTo>
                  <a:pt x="196106" y="26638"/>
                  <a:pt x="211868" y="22026"/>
                  <a:pt x="227425" y="22026"/>
                </a:cubicBezTo>
                <a:cubicBezTo>
                  <a:pt x="252205" y="22026"/>
                  <a:pt x="276640" y="33728"/>
                  <a:pt x="291990" y="55617"/>
                </a:cubicBezTo>
                <a:lnTo>
                  <a:pt x="382230" y="184541"/>
                </a:lnTo>
                <a:cubicBezTo>
                  <a:pt x="407147" y="220128"/>
                  <a:pt x="398543" y="269206"/>
                  <a:pt x="362957" y="294123"/>
                </a:cubicBezTo>
                <a:cubicBezTo>
                  <a:pt x="349190" y="303760"/>
                  <a:pt x="333496" y="308372"/>
                  <a:pt x="317871" y="308372"/>
                </a:cubicBezTo>
                <a:cubicBezTo>
                  <a:pt x="293022" y="308372"/>
                  <a:pt x="268587" y="296670"/>
                  <a:pt x="253306" y="274781"/>
                </a:cubicBezTo>
                <a:lnTo>
                  <a:pt x="162997" y="145857"/>
                </a:lnTo>
                <a:cubicBezTo>
                  <a:pt x="159211" y="140419"/>
                  <a:pt x="156458" y="134568"/>
                  <a:pt x="154186" y="128649"/>
                </a:cubicBezTo>
                <a:lnTo>
                  <a:pt x="154186" y="231279"/>
                </a:lnTo>
                <a:cubicBezTo>
                  <a:pt x="154186" y="273887"/>
                  <a:pt x="119701" y="308372"/>
                  <a:pt x="77093" y="308372"/>
                </a:cubicBezTo>
                <a:cubicBezTo>
                  <a:pt x="34485" y="308372"/>
                  <a:pt x="0" y="273887"/>
                  <a:pt x="0" y="231279"/>
                </a:cubicBezTo>
                <a:lnTo>
                  <a:pt x="0" y="77093"/>
                </a:lnTo>
                <a:cubicBezTo>
                  <a:pt x="0" y="34485"/>
                  <a:pt x="34485" y="0"/>
                  <a:pt x="77093" y="0"/>
                </a:cubicBezTo>
                <a:close/>
                <a:moveTo>
                  <a:pt x="77093" y="44053"/>
                </a:moveTo>
                <a:cubicBezTo>
                  <a:pt x="58852" y="44053"/>
                  <a:pt x="44053" y="58852"/>
                  <a:pt x="44053" y="77093"/>
                </a:cubicBezTo>
                <a:lnTo>
                  <a:pt x="44053" y="154186"/>
                </a:lnTo>
                <a:lnTo>
                  <a:pt x="110133" y="154186"/>
                </a:lnTo>
                <a:lnTo>
                  <a:pt x="110133" y="77093"/>
                </a:lnTo>
                <a:cubicBezTo>
                  <a:pt x="110133" y="58852"/>
                  <a:pt x="95334" y="44053"/>
                  <a:pt x="77093" y="44053"/>
                </a:cubicBezTo>
                <a:close/>
                <a:moveTo>
                  <a:pt x="227425" y="66080"/>
                </a:moveTo>
                <a:cubicBezTo>
                  <a:pt x="220334" y="66080"/>
                  <a:pt x="213451" y="68213"/>
                  <a:pt x="207600" y="72343"/>
                </a:cubicBezTo>
                <a:cubicBezTo>
                  <a:pt x="200029" y="77643"/>
                  <a:pt x="194935" y="85628"/>
                  <a:pt x="193352" y="94714"/>
                </a:cubicBezTo>
                <a:cubicBezTo>
                  <a:pt x="191700" y="103800"/>
                  <a:pt x="193765" y="113024"/>
                  <a:pt x="199065" y="120595"/>
                </a:cubicBezTo>
                <a:lnTo>
                  <a:pt x="244220" y="185092"/>
                </a:lnTo>
                <a:lnTo>
                  <a:pt x="301007" y="145375"/>
                </a:lnTo>
                <a:lnTo>
                  <a:pt x="255853" y="80879"/>
                </a:lnTo>
                <a:cubicBezTo>
                  <a:pt x="249382" y="71586"/>
                  <a:pt x="238782" y="66080"/>
                  <a:pt x="227425" y="660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195F669-B83A-494C-9030-1610B5C0078B}"/>
              </a:ext>
            </a:extLst>
          </p:cNvPr>
          <p:cNvSpPr txBox="1"/>
          <p:nvPr/>
        </p:nvSpPr>
        <p:spPr>
          <a:xfrm>
            <a:off x="6760874" y="4295472"/>
            <a:ext cx="352425" cy="330398"/>
          </a:xfrm>
          <a:custGeom>
            <a:avLst/>
            <a:gdLst/>
            <a:ahLst/>
            <a:cxnLst/>
            <a:rect l="l" t="t" r="r" b="b"/>
            <a:pathLst>
              <a:path w="352425" h="330398">
                <a:moveTo>
                  <a:pt x="121146" y="0"/>
                </a:moveTo>
                <a:lnTo>
                  <a:pt x="231279" y="0"/>
                </a:lnTo>
                <a:cubicBezTo>
                  <a:pt x="249520" y="0"/>
                  <a:pt x="264319" y="14799"/>
                  <a:pt x="264319" y="33040"/>
                </a:cubicBezTo>
                <a:lnTo>
                  <a:pt x="264319" y="66080"/>
                </a:lnTo>
                <a:lnTo>
                  <a:pt x="319385" y="66080"/>
                </a:lnTo>
                <a:cubicBezTo>
                  <a:pt x="337626" y="66080"/>
                  <a:pt x="352425" y="80879"/>
                  <a:pt x="352425" y="99119"/>
                </a:cubicBezTo>
                <a:lnTo>
                  <a:pt x="352425" y="297359"/>
                </a:lnTo>
                <a:cubicBezTo>
                  <a:pt x="352425" y="315599"/>
                  <a:pt x="337626" y="330398"/>
                  <a:pt x="319385" y="330398"/>
                </a:cubicBezTo>
                <a:lnTo>
                  <a:pt x="33040" y="330398"/>
                </a:lnTo>
                <a:cubicBezTo>
                  <a:pt x="14799" y="330398"/>
                  <a:pt x="0" y="315599"/>
                  <a:pt x="0" y="297359"/>
                </a:cubicBezTo>
                <a:lnTo>
                  <a:pt x="0" y="99119"/>
                </a:lnTo>
                <a:cubicBezTo>
                  <a:pt x="0" y="80879"/>
                  <a:pt x="14799" y="66080"/>
                  <a:pt x="33040" y="66080"/>
                </a:cubicBezTo>
                <a:lnTo>
                  <a:pt x="88107" y="66080"/>
                </a:lnTo>
                <a:lnTo>
                  <a:pt x="88107" y="33040"/>
                </a:lnTo>
                <a:cubicBezTo>
                  <a:pt x="88107" y="14799"/>
                  <a:pt x="102906" y="0"/>
                  <a:pt x="121146" y="0"/>
                </a:cubicBezTo>
                <a:close/>
                <a:moveTo>
                  <a:pt x="132160" y="44053"/>
                </a:moveTo>
                <a:lnTo>
                  <a:pt x="132160" y="66080"/>
                </a:lnTo>
                <a:lnTo>
                  <a:pt x="220266" y="66080"/>
                </a:lnTo>
                <a:lnTo>
                  <a:pt x="220266" y="44053"/>
                </a:lnTo>
                <a:lnTo>
                  <a:pt x="132160" y="44053"/>
                </a:lnTo>
                <a:close/>
                <a:moveTo>
                  <a:pt x="159693" y="132159"/>
                </a:moveTo>
                <a:cubicBezTo>
                  <a:pt x="156664" y="132159"/>
                  <a:pt x="154186" y="134637"/>
                  <a:pt x="154186" y="137666"/>
                </a:cubicBezTo>
                <a:lnTo>
                  <a:pt x="154186" y="176212"/>
                </a:lnTo>
                <a:lnTo>
                  <a:pt x="115640" y="176212"/>
                </a:lnTo>
                <a:cubicBezTo>
                  <a:pt x="112611" y="176212"/>
                  <a:pt x="110133" y="178690"/>
                  <a:pt x="110133" y="181719"/>
                </a:cubicBezTo>
                <a:lnTo>
                  <a:pt x="110133" y="214759"/>
                </a:lnTo>
                <a:cubicBezTo>
                  <a:pt x="110133" y="217788"/>
                  <a:pt x="112611" y="220266"/>
                  <a:pt x="115640" y="220266"/>
                </a:cubicBezTo>
                <a:lnTo>
                  <a:pt x="154186" y="220266"/>
                </a:lnTo>
                <a:lnTo>
                  <a:pt x="154186" y="258812"/>
                </a:lnTo>
                <a:cubicBezTo>
                  <a:pt x="154186" y="261841"/>
                  <a:pt x="156664" y="264319"/>
                  <a:pt x="159693" y="264319"/>
                </a:cubicBezTo>
                <a:lnTo>
                  <a:pt x="192733" y="264319"/>
                </a:lnTo>
                <a:cubicBezTo>
                  <a:pt x="195762" y="264319"/>
                  <a:pt x="198239" y="261841"/>
                  <a:pt x="198239" y="258812"/>
                </a:cubicBezTo>
                <a:lnTo>
                  <a:pt x="198239" y="220266"/>
                </a:lnTo>
                <a:lnTo>
                  <a:pt x="236786" y="220266"/>
                </a:lnTo>
                <a:cubicBezTo>
                  <a:pt x="239815" y="220266"/>
                  <a:pt x="242292" y="217788"/>
                  <a:pt x="242292" y="214759"/>
                </a:cubicBezTo>
                <a:lnTo>
                  <a:pt x="242292" y="181719"/>
                </a:lnTo>
                <a:cubicBezTo>
                  <a:pt x="242292" y="178690"/>
                  <a:pt x="239815" y="176212"/>
                  <a:pt x="236786" y="176212"/>
                </a:cubicBezTo>
                <a:lnTo>
                  <a:pt x="198239" y="176212"/>
                </a:lnTo>
                <a:lnTo>
                  <a:pt x="198239" y="137666"/>
                </a:lnTo>
                <a:cubicBezTo>
                  <a:pt x="198239" y="134637"/>
                  <a:pt x="195762" y="132159"/>
                  <a:pt x="192733" y="132159"/>
                </a:cubicBezTo>
                <a:lnTo>
                  <a:pt x="159693" y="132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98832C14-018C-2644-BF2E-62B5F968192D}"/>
              </a:ext>
            </a:extLst>
          </p:cNvPr>
          <p:cNvSpPr txBox="1"/>
          <p:nvPr/>
        </p:nvSpPr>
        <p:spPr>
          <a:xfrm>
            <a:off x="5020121" y="4273439"/>
            <a:ext cx="440535" cy="352429"/>
          </a:xfrm>
          <a:custGeom>
            <a:avLst/>
            <a:gdLst>
              <a:gd name="connsiteX0" fmla="*/ 388689 w 440535"/>
              <a:gd name="connsiteY0" fmla="*/ 218317 h 352429"/>
              <a:gd name="connsiteX1" fmla="*/ 348250 w 440535"/>
              <a:gd name="connsiteY1" fmla="*/ 241576 h 352429"/>
              <a:gd name="connsiteX2" fmla="*/ 377325 w 440535"/>
              <a:gd name="connsiteY2" fmla="*/ 260732 h 352429"/>
              <a:gd name="connsiteX3" fmla="*/ 404287 w 440535"/>
              <a:gd name="connsiteY3" fmla="*/ 245224 h 352429"/>
              <a:gd name="connsiteX4" fmla="*/ 388689 w 440535"/>
              <a:gd name="connsiteY4" fmla="*/ 218317 h 352429"/>
              <a:gd name="connsiteX5" fmla="*/ 166807 w 440535"/>
              <a:gd name="connsiteY5" fmla="*/ 160500 h 352429"/>
              <a:gd name="connsiteX6" fmla="*/ 148965 w 440535"/>
              <a:gd name="connsiteY6" fmla="*/ 176818 h 352429"/>
              <a:gd name="connsiteX7" fmla="*/ 164555 w 440535"/>
              <a:gd name="connsiteY7" fmla="*/ 203725 h 352429"/>
              <a:gd name="connsiteX8" fmla="*/ 199309 w 440535"/>
              <a:gd name="connsiteY8" fmla="*/ 201674 h 352429"/>
              <a:gd name="connsiteX9" fmla="*/ 175927 w 440535"/>
              <a:gd name="connsiteY9" fmla="*/ 161310 h 352429"/>
              <a:gd name="connsiteX10" fmla="*/ 166807 w 440535"/>
              <a:gd name="connsiteY10" fmla="*/ 160500 h 352429"/>
              <a:gd name="connsiteX11" fmla="*/ 254332 w 440535"/>
              <a:gd name="connsiteY11" fmla="*/ 92267 h 352429"/>
              <a:gd name="connsiteX12" fmla="*/ 227875 w 440535"/>
              <a:gd name="connsiteY12" fmla="*/ 105514 h 352429"/>
              <a:gd name="connsiteX13" fmla="*/ 205745 w 440535"/>
              <a:gd name="connsiteY13" fmla="*/ 135091 h 352429"/>
              <a:gd name="connsiteX14" fmla="*/ 324138 w 440535"/>
              <a:gd name="connsiteY14" fmla="*/ 166809 h 352429"/>
              <a:gd name="connsiteX15" fmla="*/ 375963 w 440535"/>
              <a:gd name="connsiteY15" fmla="*/ 180700 h 352429"/>
              <a:gd name="connsiteX16" fmla="*/ 371585 w 440535"/>
              <a:gd name="connsiteY16" fmla="*/ 144019 h 352429"/>
              <a:gd name="connsiteX17" fmla="*/ 368955 w 440535"/>
              <a:gd name="connsiteY17" fmla="*/ 134479 h 352429"/>
              <a:gd name="connsiteX18" fmla="*/ 347328 w 440535"/>
              <a:gd name="connsiteY18" fmla="*/ 116018 h 352429"/>
              <a:gd name="connsiteX19" fmla="*/ 262883 w 440535"/>
              <a:gd name="connsiteY19" fmla="*/ 93392 h 352429"/>
              <a:gd name="connsiteX20" fmla="*/ 254332 w 440535"/>
              <a:gd name="connsiteY20" fmla="*/ 92267 h 352429"/>
              <a:gd name="connsiteX21" fmla="*/ 251278 w 440535"/>
              <a:gd name="connsiteY21" fmla="*/ 48238 h 352429"/>
              <a:gd name="connsiteX22" fmla="*/ 274289 w 440535"/>
              <a:gd name="connsiteY22" fmla="*/ 50853 h 352429"/>
              <a:gd name="connsiteX23" fmla="*/ 358733 w 440535"/>
              <a:gd name="connsiteY23" fmla="*/ 73479 h 352429"/>
              <a:gd name="connsiteX24" fmla="*/ 379968 w 440535"/>
              <a:gd name="connsiteY24" fmla="*/ 82723 h 352429"/>
              <a:gd name="connsiteX25" fmla="*/ 403847 w 440535"/>
              <a:gd name="connsiteY25" fmla="*/ 106470 h 352429"/>
              <a:gd name="connsiteX26" fmla="*/ 415328 w 440535"/>
              <a:gd name="connsiteY26" fmla="*/ 138815 h 352429"/>
              <a:gd name="connsiteX27" fmla="*/ 419706 w 440535"/>
              <a:gd name="connsiteY27" fmla="*/ 175496 h 352429"/>
              <a:gd name="connsiteX28" fmla="*/ 422177 w 440535"/>
              <a:gd name="connsiteY28" fmla="*/ 196180 h 352429"/>
              <a:gd name="connsiteX29" fmla="*/ 437830 w 440535"/>
              <a:gd name="connsiteY29" fmla="*/ 216782 h 352429"/>
              <a:gd name="connsiteX30" fmla="*/ 439034 w 440535"/>
              <a:gd name="connsiteY30" fmla="*/ 243207 h 352429"/>
              <a:gd name="connsiteX31" fmla="*/ 430485 w 440535"/>
              <a:gd name="connsiteY31" fmla="*/ 275118 h 352429"/>
              <a:gd name="connsiteX32" fmla="*/ 418404 w 440535"/>
              <a:gd name="connsiteY32" fmla="*/ 295328 h 352429"/>
              <a:gd name="connsiteX33" fmla="*/ 412375 w 440535"/>
              <a:gd name="connsiteY33" fmla="*/ 300146 h 352429"/>
              <a:gd name="connsiteX34" fmla="*/ 402745 w 440535"/>
              <a:gd name="connsiteY34" fmla="*/ 336097 h 352429"/>
              <a:gd name="connsiteX35" fmla="*/ 398856 w 440535"/>
              <a:gd name="connsiteY35" fmla="*/ 343931 h 352429"/>
              <a:gd name="connsiteX36" fmla="*/ 375770 w 440535"/>
              <a:gd name="connsiteY36" fmla="*/ 351674 h 352429"/>
              <a:gd name="connsiteX37" fmla="*/ 354493 w 440535"/>
              <a:gd name="connsiteY37" fmla="*/ 345975 h 352429"/>
              <a:gd name="connsiteX38" fmla="*/ 338916 w 440535"/>
              <a:gd name="connsiteY38" fmla="*/ 318999 h 352429"/>
              <a:gd name="connsiteX39" fmla="*/ 344616 w 440535"/>
              <a:gd name="connsiteY39" fmla="*/ 297723 h 352429"/>
              <a:gd name="connsiteX40" fmla="*/ 174406 w 440535"/>
              <a:gd name="connsiteY40" fmla="*/ 252114 h 352429"/>
              <a:gd name="connsiteX41" fmla="*/ 168706 w 440535"/>
              <a:gd name="connsiteY41" fmla="*/ 273390 h 352429"/>
              <a:gd name="connsiteX42" fmla="*/ 141731 w 440535"/>
              <a:gd name="connsiteY42" fmla="*/ 288967 h 352429"/>
              <a:gd name="connsiteX43" fmla="*/ 120454 w 440535"/>
              <a:gd name="connsiteY43" fmla="*/ 283268 h 352429"/>
              <a:gd name="connsiteX44" fmla="*/ 104334 w 440535"/>
              <a:gd name="connsiteY44" fmla="*/ 265020 h 352429"/>
              <a:gd name="connsiteX45" fmla="*/ 104877 w 440535"/>
              <a:gd name="connsiteY45" fmla="*/ 256292 h 352429"/>
              <a:gd name="connsiteX46" fmla="*/ 114507 w 440535"/>
              <a:gd name="connsiteY46" fmla="*/ 220341 h 352429"/>
              <a:gd name="connsiteX47" fmla="*/ 111692 w 440535"/>
              <a:gd name="connsiteY47" fmla="*/ 213148 h 352429"/>
              <a:gd name="connsiteX48" fmla="*/ 111334 w 440535"/>
              <a:gd name="connsiteY48" fmla="*/ 189607 h 352429"/>
              <a:gd name="connsiteX49" fmla="*/ 119883 w 440535"/>
              <a:gd name="connsiteY49" fmla="*/ 157689 h 352429"/>
              <a:gd name="connsiteX50" fmla="*/ 145275 w 440535"/>
              <a:gd name="connsiteY50" fmla="*/ 128635 h 352429"/>
              <a:gd name="connsiteX51" fmla="*/ 158003 w 440535"/>
              <a:gd name="connsiteY51" fmla="*/ 125386 h 352429"/>
              <a:gd name="connsiteX52" fmla="*/ 170482 w 440535"/>
              <a:gd name="connsiteY52" fmla="*/ 108707 h 352429"/>
              <a:gd name="connsiteX53" fmla="*/ 192612 w 440535"/>
              <a:gd name="connsiteY53" fmla="*/ 79130 h 352429"/>
              <a:gd name="connsiteX54" fmla="*/ 200321 w 440535"/>
              <a:gd name="connsiteY54" fmla="*/ 70292 h 352429"/>
              <a:gd name="connsiteX55" fmla="*/ 218727 w 440535"/>
              <a:gd name="connsiteY55" fmla="*/ 56862 h 352429"/>
              <a:gd name="connsiteX56" fmla="*/ 229086 w 440535"/>
              <a:gd name="connsiteY56" fmla="*/ 52395 h 352429"/>
              <a:gd name="connsiteX57" fmla="*/ 251278 w 440535"/>
              <a:gd name="connsiteY57" fmla="*/ 48238 h 352429"/>
              <a:gd name="connsiteX58" fmla="*/ 90920 w 440535"/>
              <a:gd name="connsiteY58" fmla="*/ 193 h 352429"/>
              <a:gd name="connsiteX59" fmla="*/ 97623 w 440535"/>
              <a:gd name="connsiteY59" fmla="*/ 2787 h 352429"/>
              <a:gd name="connsiteX60" fmla="*/ 127428 w 440535"/>
              <a:gd name="connsiteY60" fmla="*/ 47625 h 352429"/>
              <a:gd name="connsiteX61" fmla="*/ 136576 w 440535"/>
              <a:gd name="connsiteY61" fmla="*/ 48988 h 352429"/>
              <a:gd name="connsiteX62" fmla="*/ 178151 w 440535"/>
              <a:gd name="connsiteY62" fmla="*/ 14771 h 352429"/>
              <a:gd name="connsiteX63" fmla="*/ 188214 w 440535"/>
              <a:gd name="connsiteY63" fmla="*/ 20808 h 352429"/>
              <a:gd name="connsiteX64" fmla="*/ 180415 w 440535"/>
              <a:gd name="connsiteY64" fmla="*/ 59464 h 352429"/>
              <a:gd name="connsiteX65" fmla="*/ 174971 w 440535"/>
              <a:gd name="connsiteY65" fmla="*/ 65935 h 352429"/>
              <a:gd name="connsiteX66" fmla="*/ 152841 w 440535"/>
              <a:gd name="connsiteY66" fmla="*/ 95512 h 352429"/>
              <a:gd name="connsiteX67" fmla="*/ 145469 w 440535"/>
              <a:gd name="connsiteY67" fmla="*/ 105369 h 352429"/>
              <a:gd name="connsiteX68" fmla="*/ 98608 w 440535"/>
              <a:gd name="connsiteY68" fmla="*/ 151996 h 352429"/>
              <a:gd name="connsiteX69" fmla="*/ 90059 w 440535"/>
              <a:gd name="connsiteY69" fmla="*/ 183914 h 352429"/>
              <a:gd name="connsiteX70" fmla="*/ 88400 w 440535"/>
              <a:gd name="connsiteY70" fmla="*/ 207586 h 352429"/>
              <a:gd name="connsiteX71" fmla="*/ 64170 w 440535"/>
              <a:gd name="connsiteY71" fmla="*/ 227534 h 352429"/>
              <a:gd name="connsiteX72" fmla="*/ 54107 w 440535"/>
              <a:gd name="connsiteY72" fmla="*/ 221497 h 352429"/>
              <a:gd name="connsiteX73" fmla="*/ 64735 w 440535"/>
              <a:gd name="connsiteY73" fmla="*/ 168716 h 352429"/>
              <a:gd name="connsiteX74" fmla="*/ 59228 w 440535"/>
              <a:gd name="connsiteY74" fmla="*/ 161289 h 352429"/>
              <a:gd name="connsiteX75" fmla="*/ 5635 w 440535"/>
              <a:gd name="connsiteY75" fmla="*/ 156092 h 352429"/>
              <a:gd name="connsiteX76" fmla="*/ 2785 w 440535"/>
              <a:gd name="connsiteY76" fmla="*/ 144707 h 352429"/>
              <a:gd name="connsiteX77" fmla="*/ 47630 w 440535"/>
              <a:gd name="connsiteY77" fmla="*/ 114902 h 352429"/>
              <a:gd name="connsiteX78" fmla="*/ 48993 w 440535"/>
              <a:gd name="connsiteY78" fmla="*/ 105754 h 352429"/>
              <a:gd name="connsiteX79" fmla="*/ 14776 w 440535"/>
              <a:gd name="connsiteY79" fmla="*/ 64172 h 352429"/>
              <a:gd name="connsiteX80" fmla="*/ 20820 w 440535"/>
              <a:gd name="connsiteY80" fmla="*/ 54109 h 352429"/>
              <a:gd name="connsiteX81" fmla="*/ 73600 w 440535"/>
              <a:gd name="connsiteY81" fmla="*/ 64737 h 352429"/>
              <a:gd name="connsiteX82" fmla="*/ 81034 w 440535"/>
              <a:gd name="connsiteY82" fmla="*/ 59230 h 352429"/>
              <a:gd name="connsiteX83" fmla="*/ 86231 w 440535"/>
              <a:gd name="connsiteY83" fmla="*/ 5637 h 352429"/>
              <a:gd name="connsiteX84" fmla="*/ 90920 w 440535"/>
              <a:gd name="connsiteY84" fmla="*/ 193 h 352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440535" h="352429">
                <a:moveTo>
                  <a:pt x="388689" y="218317"/>
                </a:moveTo>
                <a:cubicBezTo>
                  <a:pt x="375921" y="214896"/>
                  <a:pt x="351657" y="228855"/>
                  <a:pt x="348250" y="241576"/>
                </a:cubicBezTo>
                <a:cubicBezTo>
                  <a:pt x="344843" y="254303"/>
                  <a:pt x="364557" y="257311"/>
                  <a:pt x="377325" y="260732"/>
                </a:cubicBezTo>
                <a:cubicBezTo>
                  <a:pt x="390093" y="264153"/>
                  <a:pt x="400873" y="257951"/>
                  <a:pt x="404287" y="245224"/>
                </a:cubicBezTo>
                <a:cubicBezTo>
                  <a:pt x="407694" y="232503"/>
                  <a:pt x="401458" y="221738"/>
                  <a:pt x="388689" y="218317"/>
                </a:cubicBezTo>
                <a:close/>
                <a:moveTo>
                  <a:pt x="166807" y="160500"/>
                </a:moveTo>
                <a:cubicBezTo>
                  <a:pt x="158229" y="161397"/>
                  <a:pt x="151525" y="167272"/>
                  <a:pt x="148965" y="176818"/>
                </a:cubicBezTo>
                <a:cubicBezTo>
                  <a:pt x="145551" y="189545"/>
                  <a:pt x="151793" y="200304"/>
                  <a:pt x="164555" y="203725"/>
                </a:cubicBezTo>
                <a:cubicBezTo>
                  <a:pt x="177324" y="207145"/>
                  <a:pt x="195902" y="214400"/>
                  <a:pt x="199309" y="201674"/>
                </a:cubicBezTo>
                <a:cubicBezTo>
                  <a:pt x="202723" y="188946"/>
                  <a:pt x="188688" y="164730"/>
                  <a:pt x="175927" y="161310"/>
                </a:cubicBezTo>
                <a:cubicBezTo>
                  <a:pt x="172735" y="160454"/>
                  <a:pt x="169667" y="160201"/>
                  <a:pt x="166807" y="160500"/>
                </a:cubicBezTo>
                <a:close/>
                <a:moveTo>
                  <a:pt x="254332" y="92267"/>
                </a:moveTo>
                <a:cubicBezTo>
                  <a:pt x="245200" y="92267"/>
                  <a:pt x="233346" y="98202"/>
                  <a:pt x="227875" y="105514"/>
                </a:cubicBezTo>
                <a:lnTo>
                  <a:pt x="205745" y="135091"/>
                </a:lnTo>
                <a:lnTo>
                  <a:pt x="324138" y="166809"/>
                </a:lnTo>
                <a:lnTo>
                  <a:pt x="375963" y="180700"/>
                </a:lnTo>
                <a:lnTo>
                  <a:pt x="371585" y="144019"/>
                </a:lnTo>
                <a:cubicBezTo>
                  <a:pt x="371185" y="140666"/>
                  <a:pt x="370284" y="137459"/>
                  <a:pt x="368955" y="134479"/>
                </a:cubicBezTo>
                <a:cubicBezTo>
                  <a:pt x="364963" y="125537"/>
                  <a:pt x="357115" y="118640"/>
                  <a:pt x="347328" y="116018"/>
                </a:cubicBezTo>
                <a:lnTo>
                  <a:pt x="262883" y="93392"/>
                </a:lnTo>
                <a:cubicBezTo>
                  <a:pt x="260564" y="92771"/>
                  <a:pt x="256734" y="92267"/>
                  <a:pt x="254332" y="92267"/>
                </a:cubicBezTo>
                <a:close/>
                <a:moveTo>
                  <a:pt x="251278" y="48238"/>
                </a:moveTo>
                <a:cubicBezTo>
                  <a:pt x="258884" y="47956"/>
                  <a:pt x="266635" y="48802"/>
                  <a:pt x="274289" y="50853"/>
                </a:cubicBezTo>
                <a:lnTo>
                  <a:pt x="358733" y="73479"/>
                </a:lnTo>
                <a:cubicBezTo>
                  <a:pt x="366388" y="75530"/>
                  <a:pt x="373518" y="78669"/>
                  <a:pt x="379968" y="82723"/>
                </a:cubicBezTo>
                <a:cubicBezTo>
                  <a:pt x="388038" y="87790"/>
                  <a:pt x="398735" y="98429"/>
                  <a:pt x="403847" y="106470"/>
                </a:cubicBezTo>
                <a:cubicBezTo>
                  <a:pt x="409917" y="116024"/>
                  <a:pt x="413924" y="127010"/>
                  <a:pt x="415328" y="138815"/>
                </a:cubicBezTo>
                <a:lnTo>
                  <a:pt x="419706" y="175496"/>
                </a:lnTo>
                <a:lnTo>
                  <a:pt x="422177" y="196180"/>
                </a:lnTo>
                <a:cubicBezTo>
                  <a:pt x="428229" y="200550"/>
                  <a:pt x="435242" y="209780"/>
                  <a:pt x="437830" y="216782"/>
                </a:cubicBezTo>
                <a:cubicBezTo>
                  <a:pt x="440851" y="224959"/>
                  <a:pt x="441471" y="234121"/>
                  <a:pt x="439034" y="243207"/>
                </a:cubicBezTo>
                <a:lnTo>
                  <a:pt x="430485" y="275118"/>
                </a:lnTo>
                <a:cubicBezTo>
                  <a:pt x="428330" y="283158"/>
                  <a:pt x="424028" y="289993"/>
                  <a:pt x="418404" y="295328"/>
                </a:cubicBezTo>
                <a:cubicBezTo>
                  <a:pt x="416852" y="296798"/>
                  <a:pt x="414151" y="298956"/>
                  <a:pt x="412375" y="300146"/>
                </a:cubicBezTo>
                <a:lnTo>
                  <a:pt x="402745" y="336097"/>
                </a:lnTo>
                <a:cubicBezTo>
                  <a:pt x="401960" y="339036"/>
                  <a:pt x="400611" y="341673"/>
                  <a:pt x="398856" y="343931"/>
                </a:cubicBezTo>
                <a:cubicBezTo>
                  <a:pt x="393577" y="350704"/>
                  <a:pt x="384580" y="354035"/>
                  <a:pt x="375770" y="351674"/>
                </a:cubicBezTo>
                <a:lnTo>
                  <a:pt x="354493" y="345975"/>
                </a:lnTo>
                <a:cubicBezTo>
                  <a:pt x="342743" y="342829"/>
                  <a:pt x="335771" y="330749"/>
                  <a:pt x="338916" y="318999"/>
                </a:cubicBezTo>
                <a:lnTo>
                  <a:pt x="344616" y="297723"/>
                </a:lnTo>
                <a:lnTo>
                  <a:pt x="174406" y="252114"/>
                </a:lnTo>
                <a:lnTo>
                  <a:pt x="168706" y="273390"/>
                </a:lnTo>
                <a:cubicBezTo>
                  <a:pt x="165560" y="285140"/>
                  <a:pt x="153480" y="292113"/>
                  <a:pt x="141731" y="288967"/>
                </a:cubicBezTo>
                <a:lnTo>
                  <a:pt x="120454" y="283268"/>
                </a:lnTo>
                <a:cubicBezTo>
                  <a:pt x="111644" y="280907"/>
                  <a:pt x="105517" y="273521"/>
                  <a:pt x="104334" y="265020"/>
                </a:cubicBezTo>
                <a:cubicBezTo>
                  <a:pt x="103941" y="262184"/>
                  <a:pt x="104092" y="259224"/>
                  <a:pt x="104877" y="256292"/>
                </a:cubicBezTo>
                <a:lnTo>
                  <a:pt x="114507" y="220341"/>
                </a:lnTo>
                <a:cubicBezTo>
                  <a:pt x="113562" y="218421"/>
                  <a:pt x="112301" y="215199"/>
                  <a:pt x="111692" y="213148"/>
                </a:cubicBezTo>
                <a:cubicBezTo>
                  <a:pt x="109489" y="205721"/>
                  <a:pt x="109180" y="197647"/>
                  <a:pt x="111334" y="189607"/>
                </a:cubicBezTo>
                <a:lnTo>
                  <a:pt x="119883" y="157689"/>
                </a:lnTo>
                <a:cubicBezTo>
                  <a:pt x="123538" y="144060"/>
                  <a:pt x="133209" y="133714"/>
                  <a:pt x="145275" y="128635"/>
                </a:cubicBezTo>
                <a:cubicBezTo>
                  <a:pt x="148654" y="127211"/>
                  <a:pt x="154355" y="125756"/>
                  <a:pt x="158003" y="125386"/>
                </a:cubicBezTo>
                <a:lnTo>
                  <a:pt x="170482" y="108707"/>
                </a:lnTo>
                <a:lnTo>
                  <a:pt x="192612" y="79130"/>
                </a:lnTo>
                <a:cubicBezTo>
                  <a:pt x="194986" y="75957"/>
                  <a:pt x="197561" y="73004"/>
                  <a:pt x="200321" y="70292"/>
                </a:cubicBezTo>
                <a:cubicBezTo>
                  <a:pt x="205827" y="64861"/>
                  <a:pt x="212043" y="60352"/>
                  <a:pt x="218727" y="56862"/>
                </a:cubicBezTo>
                <a:cubicBezTo>
                  <a:pt x="222072" y="55114"/>
                  <a:pt x="225535" y="53620"/>
                  <a:pt x="229086" y="52395"/>
                </a:cubicBezTo>
                <a:cubicBezTo>
                  <a:pt x="236197" y="49931"/>
                  <a:pt x="243672" y="48520"/>
                  <a:pt x="251278" y="48238"/>
                </a:cubicBezTo>
                <a:close/>
                <a:moveTo>
                  <a:pt x="90920" y="193"/>
                </a:moveTo>
                <a:cubicBezTo>
                  <a:pt x="93292" y="-400"/>
                  <a:pt x="95999" y="347"/>
                  <a:pt x="97623" y="2787"/>
                </a:cubicBezTo>
                <a:lnTo>
                  <a:pt x="127428" y="47625"/>
                </a:lnTo>
                <a:cubicBezTo>
                  <a:pt x="129472" y="50695"/>
                  <a:pt x="133726" y="51328"/>
                  <a:pt x="136576" y="48988"/>
                </a:cubicBezTo>
                <a:lnTo>
                  <a:pt x="178151" y="14771"/>
                </a:lnTo>
                <a:cubicBezTo>
                  <a:pt x="182673" y="11047"/>
                  <a:pt x="189371" y="15067"/>
                  <a:pt x="188214" y="20808"/>
                </a:cubicBezTo>
                <a:lnTo>
                  <a:pt x="180415" y="59464"/>
                </a:lnTo>
                <a:cubicBezTo>
                  <a:pt x="178550" y="61564"/>
                  <a:pt x="176678" y="63656"/>
                  <a:pt x="174971" y="65935"/>
                </a:cubicBezTo>
                <a:lnTo>
                  <a:pt x="152841" y="95512"/>
                </a:lnTo>
                <a:lnTo>
                  <a:pt x="145469" y="105369"/>
                </a:lnTo>
                <a:cubicBezTo>
                  <a:pt x="122940" y="111399"/>
                  <a:pt x="104734" y="129137"/>
                  <a:pt x="98608" y="151996"/>
                </a:cubicBezTo>
                <a:lnTo>
                  <a:pt x="90059" y="183914"/>
                </a:lnTo>
                <a:cubicBezTo>
                  <a:pt x="87987" y="191658"/>
                  <a:pt x="87560" y="199670"/>
                  <a:pt x="88400" y="207586"/>
                </a:cubicBezTo>
                <a:lnTo>
                  <a:pt x="64170" y="227534"/>
                </a:lnTo>
                <a:cubicBezTo>
                  <a:pt x="59648" y="231258"/>
                  <a:pt x="52944" y="227238"/>
                  <a:pt x="54107" y="221497"/>
                </a:cubicBezTo>
                <a:lnTo>
                  <a:pt x="64735" y="168716"/>
                </a:lnTo>
                <a:cubicBezTo>
                  <a:pt x="65464" y="165095"/>
                  <a:pt x="62904" y="161640"/>
                  <a:pt x="59228" y="161289"/>
                </a:cubicBezTo>
                <a:lnTo>
                  <a:pt x="5635" y="156092"/>
                </a:lnTo>
                <a:cubicBezTo>
                  <a:pt x="-195" y="155528"/>
                  <a:pt x="-2095" y="147949"/>
                  <a:pt x="2785" y="144707"/>
                </a:cubicBezTo>
                <a:lnTo>
                  <a:pt x="47630" y="114902"/>
                </a:lnTo>
                <a:cubicBezTo>
                  <a:pt x="50700" y="112858"/>
                  <a:pt x="51333" y="108604"/>
                  <a:pt x="48993" y="105754"/>
                </a:cubicBezTo>
                <a:lnTo>
                  <a:pt x="14776" y="64172"/>
                </a:lnTo>
                <a:cubicBezTo>
                  <a:pt x="11052" y="59650"/>
                  <a:pt x="15072" y="52953"/>
                  <a:pt x="20820" y="54109"/>
                </a:cubicBezTo>
                <a:lnTo>
                  <a:pt x="73600" y="64737"/>
                </a:lnTo>
                <a:cubicBezTo>
                  <a:pt x="77221" y="65466"/>
                  <a:pt x="80677" y="62906"/>
                  <a:pt x="81034" y="59230"/>
                </a:cubicBezTo>
                <a:lnTo>
                  <a:pt x="86231" y="5637"/>
                </a:lnTo>
                <a:cubicBezTo>
                  <a:pt x="86513" y="2718"/>
                  <a:pt x="88549" y="786"/>
                  <a:pt x="90920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9D7739DC-4A73-F843-A32F-06C1D62D3D48}"/>
              </a:ext>
            </a:extLst>
          </p:cNvPr>
          <p:cNvSpPr txBox="1"/>
          <p:nvPr/>
        </p:nvSpPr>
        <p:spPr>
          <a:xfrm>
            <a:off x="2493026" y="4273465"/>
            <a:ext cx="352418" cy="352431"/>
          </a:xfrm>
          <a:custGeom>
            <a:avLst/>
            <a:gdLst>
              <a:gd name="connsiteX0" fmla="*/ 147755 w 352418"/>
              <a:gd name="connsiteY0" fmla="*/ 157945 h 352431"/>
              <a:gd name="connsiteX1" fmla="*/ 141346 w 352418"/>
              <a:gd name="connsiteY1" fmla="*/ 164353 h 352431"/>
              <a:gd name="connsiteX2" fmla="*/ 135454 w 352418"/>
              <a:gd name="connsiteY2" fmla="*/ 174988 h 352431"/>
              <a:gd name="connsiteX3" fmla="*/ 122858 w 352418"/>
              <a:gd name="connsiteY3" fmla="*/ 229573 h 352431"/>
              <a:gd name="connsiteX4" fmla="*/ 177442 w 352418"/>
              <a:gd name="connsiteY4" fmla="*/ 216963 h 352431"/>
              <a:gd name="connsiteX5" fmla="*/ 188077 w 352418"/>
              <a:gd name="connsiteY5" fmla="*/ 211085 h 352431"/>
              <a:gd name="connsiteX6" fmla="*/ 194485 w 352418"/>
              <a:gd name="connsiteY6" fmla="*/ 204676 h 352431"/>
              <a:gd name="connsiteX7" fmla="*/ 185689 w 352418"/>
              <a:gd name="connsiteY7" fmla="*/ 57717 h 352431"/>
              <a:gd name="connsiteX8" fmla="*/ 216836 w 352418"/>
              <a:gd name="connsiteY8" fmla="*/ 88864 h 352431"/>
              <a:gd name="connsiteX9" fmla="*/ 178908 w 352418"/>
              <a:gd name="connsiteY9" fmla="*/ 126792 h 352431"/>
              <a:gd name="connsiteX10" fmla="*/ 225639 w 352418"/>
              <a:gd name="connsiteY10" fmla="*/ 173522 h 352431"/>
              <a:gd name="connsiteX11" fmla="*/ 263566 w 352418"/>
              <a:gd name="connsiteY11" fmla="*/ 135581 h 352431"/>
              <a:gd name="connsiteX12" fmla="*/ 294713 w 352418"/>
              <a:gd name="connsiteY12" fmla="*/ 166742 h 352431"/>
              <a:gd name="connsiteX13" fmla="*/ 219217 w 352418"/>
              <a:gd name="connsiteY13" fmla="*/ 242238 h 352431"/>
              <a:gd name="connsiteX14" fmla="*/ 187354 w 352418"/>
              <a:gd name="connsiteY14" fmla="*/ 259894 h 352431"/>
              <a:gd name="connsiteX15" fmla="*/ 104583 w 352418"/>
              <a:gd name="connsiteY15" fmla="*/ 278995 h 352431"/>
              <a:gd name="connsiteX16" fmla="*/ 34373 w 352418"/>
              <a:gd name="connsiteY16" fmla="*/ 349204 h 352431"/>
              <a:gd name="connsiteX17" fmla="*/ 26584 w 352418"/>
              <a:gd name="connsiteY17" fmla="*/ 352431 h 352431"/>
              <a:gd name="connsiteX18" fmla="*/ 18796 w 352418"/>
              <a:gd name="connsiteY18" fmla="*/ 349204 h 352431"/>
              <a:gd name="connsiteX19" fmla="*/ 3226 w 352418"/>
              <a:gd name="connsiteY19" fmla="*/ 333635 h 352431"/>
              <a:gd name="connsiteX20" fmla="*/ 0 w 352418"/>
              <a:gd name="connsiteY20" fmla="*/ 325846 h 352431"/>
              <a:gd name="connsiteX21" fmla="*/ 3226 w 352418"/>
              <a:gd name="connsiteY21" fmla="*/ 318057 h 352431"/>
              <a:gd name="connsiteX22" fmla="*/ 73436 w 352418"/>
              <a:gd name="connsiteY22" fmla="*/ 247848 h 352431"/>
              <a:gd name="connsiteX23" fmla="*/ 92530 w 352418"/>
              <a:gd name="connsiteY23" fmla="*/ 165069 h 352431"/>
              <a:gd name="connsiteX24" fmla="*/ 110199 w 352418"/>
              <a:gd name="connsiteY24" fmla="*/ 133207 h 352431"/>
              <a:gd name="connsiteX25" fmla="*/ 216849 w 352418"/>
              <a:gd name="connsiteY25" fmla="*/ 0 h 352431"/>
              <a:gd name="connsiteX26" fmla="*/ 224634 w 352418"/>
              <a:gd name="connsiteY26" fmla="*/ 3223 h 352431"/>
              <a:gd name="connsiteX27" fmla="*/ 349222 w 352418"/>
              <a:gd name="connsiteY27" fmla="*/ 127811 h 352431"/>
              <a:gd name="connsiteX28" fmla="*/ 352418 w 352418"/>
              <a:gd name="connsiteY28" fmla="*/ 135568 h 352431"/>
              <a:gd name="connsiteX29" fmla="*/ 349181 w 352418"/>
              <a:gd name="connsiteY29" fmla="*/ 143367 h 352431"/>
              <a:gd name="connsiteX30" fmla="*/ 333610 w 352418"/>
              <a:gd name="connsiteY30" fmla="*/ 158945 h 352431"/>
              <a:gd name="connsiteX31" fmla="*/ 325822 w 352418"/>
              <a:gd name="connsiteY31" fmla="*/ 162171 h 352431"/>
              <a:gd name="connsiteX32" fmla="*/ 318034 w 352418"/>
              <a:gd name="connsiteY32" fmla="*/ 158945 h 352431"/>
              <a:gd name="connsiteX33" fmla="*/ 193446 w 352418"/>
              <a:gd name="connsiteY33" fmla="*/ 34357 h 352431"/>
              <a:gd name="connsiteX34" fmla="*/ 190219 w 352418"/>
              <a:gd name="connsiteY34" fmla="*/ 26568 h 352431"/>
              <a:gd name="connsiteX35" fmla="*/ 193446 w 352418"/>
              <a:gd name="connsiteY35" fmla="*/ 18779 h 352431"/>
              <a:gd name="connsiteX36" fmla="*/ 209064 w 352418"/>
              <a:gd name="connsiteY36" fmla="*/ 3223 h 352431"/>
              <a:gd name="connsiteX37" fmla="*/ 216849 w 352418"/>
              <a:gd name="connsiteY37" fmla="*/ 0 h 35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2418" h="352431">
                <a:moveTo>
                  <a:pt x="147755" y="157945"/>
                </a:moveTo>
                <a:lnTo>
                  <a:pt x="141346" y="164353"/>
                </a:lnTo>
                <a:cubicBezTo>
                  <a:pt x="138884" y="166825"/>
                  <a:pt x="136244" y="171590"/>
                  <a:pt x="135454" y="174988"/>
                </a:cubicBezTo>
                <a:lnTo>
                  <a:pt x="122858" y="229573"/>
                </a:lnTo>
                <a:lnTo>
                  <a:pt x="177442" y="216963"/>
                </a:lnTo>
                <a:cubicBezTo>
                  <a:pt x="180843" y="216183"/>
                  <a:pt x="185607" y="213549"/>
                  <a:pt x="188077" y="211085"/>
                </a:cubicBezTo>
                <a:lnTo>
                  <a:pt x="194485" y="204676"/>
                </a:lnTo>
                <a:close/>
                <a:moveTo>
                  <a:pt x="185689" y="57717"/>
                </a:moveTo>
                <a:lnTo>
                  <a:pt x="216836" y="88864"/>
                </a:lnTo>
                <a:lnTo>
                  <a:pt x="178908" y="126792"/>
                </a:lnTo>
                <a:lnTo>
                  <a:pt x="225639" y="173522"/>
                </a:lnTo>
                <a:lnTo>
                  <a:pt x="263566" y="135581"/>
                </a:lnTo>
                <a:lnTo>
                  <a:pt x="294713" y="166742"/>
                </a:lnTo>
                <a:lnTo>
                  <a:pt x="219217" y="242238"/>
                </a:lnTo>
                <a:cubicBezTo>
                  <a:pt x="211822" y="249636"/>
                  <a:pt x="197548" y="257546"/>
                  <a:pt x="187354" y="259894"/>
                </a:cubicBezTo>
                <a:lnTo>
                  <a:pt x="104583" y="278995"/>
                </a:lnTo>
                <a:lnTo>
                  <a:pt x="34373" y="349204"/>
                </a:lnTo>
                <a:cubicBezTo>
                  <a:pt x="32592" y="350986"/>
                  <a:pt x="29103" y="352431"/>
                  <a:pt x="26584" y="352431"/>
                </a:cubicBezTo>
                <a:cubicBezTo>
                  <a:pt x="24066" y="352431"/>
                  <a:pt x="20577" y="350986"/>
                  <a:pt x="18796" y="349204"/>
                </a:cubicBezTo>
                <a:lnTo>
                  <a:pt x="3226" y="333635"/>
                </a:lnTo>
                <a:cubicBezTo>
                  <a:pt x="1445" y="331854"/>
                  <a:pt x="0" y="328365"/>
                  <a:pt x="0" y="325846"/>
                </a:cubicBezTo>
                <a:cubicBezTo>
                  <a:pt x="0" y="323327"/>
                  <a:pt x="1445" y="319838"/>
                  <a:pt x="3226" y="318057"/>
                </a:cubicBezTo>
                <a:lnTo>
                  <a:pt x="73436" y="247848"/>
                </a:lnTo>
                <a:lnTo>
                  <a:pt x="92530" y="165069"/>
                </a:lnTo>
                <a:cubicBezTo>
                  <a:pt x="94887" y="154878"/>
                  <a:pt x="102803" y="140603"/>
                  <a:pt x="110199" y="133207"/>
                </a:cubicBezTo>
                <a:close/>
                <a:moveTo>
                  <a:pt x="216849" y="0"/>
                </a:moveTo>
                <a:cubicBezTo>
                  <a:pt x="219366" y="0"/>
                  <a:pt x="222854" y="1444"/>
                  <a:pt x="224634" y="3223"/>
                </a:cubicBezTo>
                <a:lnTo>
                  <a:pt x="349222" y="127811"/>
                </a:lnTo>
                <a:cubicBezTo>
                  <a:pt x="350986" y="129589"/>
                  <a:pt x="352418" y="133064"/>
                  <a:pt x="352418" y="135568"/>
                </a:cubicBezTo>
                <a:cubicBezTo>
                  <a:pt x="352418" y="138092"/>
                  <a:pt x="350967" y="141586"/>
                  <a:pt x="349181" y="143367"/>
                </a:cubicBezTo>
                <a:lnTo>
                  <a:pt x="333610" y="158945"/>
                </a:lnTo>
                <a:cubicBezTo>
                  <a:pt x="331830" y="160725"/>
                  <a:pt x="328340" y="162171"/>
                  <a:pt x="325822" y="162171"/>
                </a:cubicBezTo>
                <a:cubicBezTo>
                  <a:pt x="323304" y="162171"/>
                  <a:pt x="319814" y="160725"/>
                  <a:pt x="318034" y="158945"/>
                </a:cubicBezTo>
                <a:lnTo>
                  <a:pt x="193446" y="34357"/>
                </a:lnTo>
                <a:cubicBezTo>
                  <a:pt x="191665" y="32576"/>
                  <a:pt x="190219" y="29087"/>
                  <a:pt x="190219" y="26568"/>
                </a:cubicBezTo>
                <a:cubicBezTo>
                  <a:pt x="190219" y="24049"/>
                  <a:pt x="191665" y="20560"/>
                  <a:pt x="193446" y="18779"/>
                </a:cubicBezTo>
                <a:lnTo>
                  <a:pt x="209064" y="3223"/>
                </a:lnTo>
                <a:cubicBezTo>
                  <a:pt x="210844" y="1444"/>
                  <a:pt x="214332" y="0"/>
                  <a:pt x="21684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C31F791-1762-1F4D-95C9-EDED75139DAF}"/>
              </a:ext>
            </a:extLst>
          </p:cNvPr>
          <p:cNvSpPr txBox="1"/>
          <p:nvPr/>
        </p:nvSpPr>
        <p:spPr>
          <a:xfrm>
            <a:off x="8428337" y="4317499"/>
            <a:ext cx="440531" cy="264319"/>
          </a:xfrm>
          <a:custGeom>
            <a:avLst/>
            <a:gdLst>
              <a:gd name="connsiteX0" fmla="*/ 121147 w 440531"/>
              <a:gd name="connsiteY0" fmla="*/ 22027 h 264319"/>
              <a:gd name="connsiteX1" fmla="*/ 176214 w 440531"/>
              <a:gd name="connsiteY1" fmla="*/ 77093 h 264319"/>
              <a:gd name="connsiteX2" fmla="*/ 121147 w 440531"/>
              <a:gd name="connsiteY2" fmla="*/ 132160 h 264319"/>
              <a:gd name="connsiteX3" fmla="*/ 66081 w 440531"/>
              <a:gd name="connsiteY3" fmla="*/ 77093 h 264319"/>
              <a:gd name="connsiteX4" fmla="*/ 121147 w 440531"/>
              <a:gd name="connsiteY4" fmla="*/ 22027 h 264319"/>
              <a:gd name="connsiteX5" fmla="*/ 11013 w 440531"/>
              <a:gd name="connsiteY5" fmla="*/ 0 h 264319"/>
              <a:gd name="connsiteX6" fmla="*/ 33040 w 440531"/>
              <a:gd name="connsiteY6" fmla="*/ 0 h 264319"/>
              <a:gd name="connsiteX7" fmla="*/ 44053 w 440531"/>
              <a:gd name="connsiteY7" fmla="*/ 11014 h 264319"/>
              <a:gd name="connsiteX8" fmla="*/ 44053 w 440531"/>
              <a:gd name="connsiteY8" fmla="*/ 154186 h 264319"/>
              <a:gd name="connsiteX9" fmla="*/ 198239 w 440531"/>
              <a:gd name="connsiteY9" fmla="*/ 154186 h 264319"/>
              <a:gd name="connsiteX10" fmla="*/ 198239 w 440531"/>
              <a:gd name="connsiteY10" fmla="*/ 55067 h 264319"/>
              <a:gd name="connsiteX11" fmla="*/ 209252 w 440531"/>
              <a:gd name="connsiteY11" fmla="*/ 44054 h 264319"/>
              <a:gd name="connsiteX12" fmla="*/ 363438 w 440531"/>
              <a:gd name="connsiteY12" fmla="*/ 44054 h 264319"/>
              <a:gd name="connsiteX13" fmla="*/ 440531 w 440531"/>
              <a:gd name="connsiteY13" fmla="*/ 121147 h 264319"/>
              <a:gd name="connsiteX14" fmla="*/ 440531 w 440531"/>
              <a:gd name="connsiteY14" fmla="*/ 253306 h 264319"/>
              <a:gd name="connsiteX15" fmla="*/ 429518 w 440531"/>
              <a:gd name="connsiteY15" fmla="*/ 264319 h 264319"/>
              <a:gd name="connsiteX16" fmla="*/ 407491 w 440531"/>
              <a:gd name="connsiteY16" fmla="*/ 264319 h 264319"/>
              <a:gd name="connsiteX17" fmla="*/ 396478 w 440531"/>
              <a:gd name="connsiteY17" fmla="*/ 253306 h 264319"/>
              <a:gd name="connsiteX18" fmla="*/ 396478 w 440531"/>
              <a:gd name="connsiteY18" fmla="*/ 220266 h 264319"/>
              <a:gd name="connsiteX19" fmla="*/ 44053 w 440531"/>
              <a:gd name="connsiteY19" fmla="*/ 220266 h 264319"/>
              <a:gd name="connsiteX20" fmla="*/ 44053 w 440531"/>
              <a:gd name="connsiteY20" fmla="*/ 253306 h 264319"/>
              <a:gd name="connsiteX21" fmla="*/ 33040 w 440531"/>
              <a:gd name="connsiteY21" fmla="*/ 264319 h 264319"/>
              <a:gd name="connsiteX22" fmla="*/ 11013 w 440531"/>
              <a:gd name="connsiteY22" fmla="*/ 264319 h 264319"/>
              <a:gd name="connsiteX23" fmla="*/ 0 w 440531"/>
              <a:gd name="connsiteY23" fmla="*/ 253306 h 264319"/>
              <a:gd name="connsiteX24" fmla="*/ 0 w 440531"/>
              <a:gd name="connsiteY24" fmla="*/ 11014 h 264319"/>
              <a:gd name="connsiteX25" fmla="*/ 11013 w 440531"/>
              <a:gd name="connsiteY25" fmla="*/ 0 h 264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0531" h="264319">
                <a:moveTo>
                  <a:pt x="121147" y="22027"/>
                </a:moveTo>
                <a:cubicBezTo>
                  <a:pt x="151510" y="22027"/>
                  <a:pt x="176214" y="46731"/>
                  <a:pt x="176214" y="77093"/>
                </a:cubicBezTo>
                <a:cubicBezTo>
                  <a:pt x="176214" y="107456"/>
                  <a:pt x="151510" y="132160"/>
                  <a:pt x="121147" y="132160"/>
                </a:cubicBezTo>
                <a:cubicBezTo>
                  <a:pt x="90785" y="132160"/>
                  <a:pt x="66081" y="107456"/>
                  <a:pt x="66081" y="77093"/>
                </a:cubicBezTo>
                <a:cubicBezTo>
                  <a:pt x="66081" y="46731"/>
                  <a:pt x="90785" y="22027"/>
                  <a:pt x="121147" y="22027"/>
                </a:cubicBezTo>
                <a:close/>
                <a:moveTo>
                  <a:pt x="11013" y="0"/>
                </a:moveTo>
                <a:lnTo>
                  <a:pt x="33040" y="0"/>
                </a:lnTo>
                <a:cubicBezTo>
                  <a:pt x="39125" y="0"/>
                  <a:pt x="44053" y="4929"/>
                  <a:pt x="44053" y="11014"/>
                </a:cubicBezTo>
                <a:lnTo>
                  <a:pt x="44053" y="154186"/>
                </a:lnTo>
                <a:lnTo>
                  <a:pt x="198239" y="154186"/>
                </a:lnTo>
                <a:lnTo>
                  <a:pt x="198239" y="55067"/>
                </a:lnTo>
                <a:cubicBezTo>
                  <a:pt x="198239" y="48982"/>
                  <a:pt x="203168" y="44054"/>
                  <a:pt x="209252" y="44054"/>
                </a:cubicBezTo>
                <a:lnTo>
                  <a:pt x="363438" y="44054"/>
                </a:lnTo>
                <a:cubicBezTo>
                  <a:pt x="406019" y="44054"/>
                  <a:pt x="440531" y="78566"/>
                  <a:pt x="440531" y="121147"/>
                </a:cubicBezTo>
                <a:lnTo>
                  <a:pt x="440531" y="253306"/>
                </a:lnTo>
                <a:cubicBezTo>
                  <a:pt x="440531" y="259391"/>
                  <a:pt x="435603" y="264319"/>
                  <a:pt x="429518" y="264319"/>
                </a:cubicBezTo>
                <a:lnTo>
                  <a:pt x="407491" y="264319"/>
                </a:lnTo>
                <a:cubicBezTo>
                  <a:pt x="401407" y="264319"/>
                  <a:pt x="396478" y="259391"/>
                  <a:pt x="396478" y="253306"/>
                </a:cubicBezTo>
                <a:lnTo>
                  <a:pt x="396478" y="220266"/>
                </a:lnTo>
                <a:lnTo>
                  <a:pt x="44053" y="220266"/>
                </a:lnTo>
                <a:lnTo>
                  <a:pt x="44053" y="253306"/>
                </a:lnTo>
                <a:cubicBezTo>
                  <a:pt x="44053" y="259391"/>
                  <a:pt x="39125" y="264319"/>
                  <a:pt x="33040" y="264319"/>
                </a:cubicBezTo>
                <a:lnTo>
                  <a:pt x="11013" y="264319"/>
                </a:lnTo>
                <a:cubicBezTo>
                  <a:pt x="4929" y="264319"/>
                  <a:pt x="0" y="259391"/>
                  <a:pt x="0" y="253306"/>
                </a:cubicBezTo>
                <a:lnTo>
                  <a:pt x="0" y="11014"/>
                </a:lnTo>
                <a:cubicBezTo>
                  <a:pt x="0" y="4929"/>
                  <a:pt x="4929" y="0"/>
                  <a:pt x="110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FB5D89BF-8BA5-A949-B22C-46AA0BD75C2B}"/>
              </a:ext>
            </a:extLst>
          </p:cNvPr>
          <p:cNvSpPr txBox="1"/>
          <p:nvPr/>
        </p:nvSpPr>
        <p:spPr>
          <a:xfrm>
            <a:off x="9282586" y="4339525"/>
            <a:ext cx="440531" cy="220266"/>
          </a:xfrm>
          <a:custGeom>
            <a:avLst/>
            <a:gdLst>
              <a:gd name="connsiteX0" fmla="*/ 253305 w 440531"/>
              <a:gd name="connsiteY0" fmla="*/ 126653 h 220266"/>
              <a:gd name="connsiteX1" fmla="*/ 236786 w 440531"/>
              <a:gd name="connsiteY1" fmla="*/ 143173 h 220266"/>
              <a:gd name="connsiteX2" fmla="*/ 253305 w 440531"/>
              <a:gd name="connsiteY2" fmla="*/ 159693 h 220266"/>
              <a:gd name="connsiteX3" fmla="*/ 269825 w 440531"/>
              <a:gd name="connsiteY3" fmla="*/ 143173 h 220266"/>
              <a:gd name="connsiteX4" fmla="*/ 253305 w 440531"/>
              <a:gd name="connsiteY4" fmla="*/ 126653 h 220266"/>
              <a:gd name="connsiteX5" fmla="*/ 187226 w 440531"/>
              <a:gd name="connsiteY5" fmla="*/ 126653 h 220266"/>
              <a:gd name="connsiteX6" fmla="*/ 170706 w 440531"/>
              <a:gd name="connsiteY6" fmla="*/ 143173 h 220266"/>
              <a:gd name="connsiteX7" fmla="*/ 187226 w 440531"/>
              <a:gd name="connsiteY7" fmla="*/ 159693 h 220266"/>
              <a:gd name="connsiteX8" fmla="*/ 203746 w 440531"/>
              <a:gd name="connsiteY8" fmla="*/ 143173 h 220266"/>
              <a:gd name="connsiteX9" fmla="*/ 187226 w 440531"/>
              <a:gd name="connsiteY9" fmla="*/ 126653 h 220266"/>
              <a:gd name="connsiteX10" fmla="*/ 253305 w 440531"/>
              <a:gd name="connsiteY10" fmla="*/ 60573 h 220266"/>
              <a:gd name="connsiteX11" fmla="*/ 236786 w 440531"/>
              <a:gd name="connsiteY11" fmla="*/ 77093 h 220266"/>
              <a:gd name="connsiteX12" fmla="*/ 253305 w 440531"/>
              <a:gd name="connsiteY12" fmla="*/ 93613 h 220266"/>
              <a:gd name="connsiteX13" fmla="*/ 269825 w 440531"/>
              <a:gd name="connsiteY13" fmla="*/ 77093 h 220266"/>
              <a:gd name="connsiteX14" fmla="*/ 253305 w 440531"/>
              <a:gd name="connsiteY14" fmla="*/ 60573 h 220266"/>
              <a:gd name="connsiteX15" fmla="*/ 187226 w 440531"/>
              <a:gd name="connsiteY15" fmla="*/ 60573 h 220266"/>
              <a:gd name="connsiteX16" fmla="*/ 170706 w 440531"/>
              <a:gd name="connsiteY16" fmla="*/ 77093 h 220266"/>
              <a:gd name="connsiteX17" fmla="*/ 187226 w 440531"/>
              <a:gd name="connsiteY17" fmla="*/ 93613 h 220266"/>
              <a:gd name="connsiteX18" fmla="*/ 203746 w 440531"/>
              <a:gd name="connsiteY18" fmla="*/ 77093 h 220266"/>
              <a:gd name="connsiteX19" fmla="*/ 187226 w 440531"/>
              <a:gd name="connsiteY19" fmla="*/ 60573 h 220266"/>
              <a:gd name="connsiteX20" fmla="*/ 330398 w 440531"/>
              <a:gd name="connsiteY20" fmla="*/ 0 h 220266"/>
              <a:gd name="connsiteX21" fmla="*/ 396478 w 440531"/>
              <a:gd name="connsiteY21" fmla="*/ 0 h 220266"/>
              <a:gd name="connsiteX22" fmla="*/ 440531 w 440531"/>
              <a:gd name="connsiteY22" fmla="*/ 44053 h 220266"/>
              <a:gd name="connsiteX23" fmla="*/ 440531 w 440531"/>
              <a:gd name="connsiteY23" fmla="*/ 176213 h 220266"/>
              <a:gd name="connsiteX24" fmla="*/ 396478 w 440531"/>
              <a:gd name="connsiteY24" fmla="*/ 220266 h 220266"/>
              <a:gd name="connsiteX25" fmla="*/ 330398 w 440531"/>
              <a:gd name="connsiteY25" fmla="*/ 220266 h 220266"/>
              <a:gd name="connsiteX26" fmla="*/ 132159 w 440531"/>
              <a:gd name="connsiteY26" fmla="*/ 0 h 220266"/>
              <a:gd name="connsiteX27" fmla="*/ 308372 w 440531"/>
              <a:gd name="connsiteY27" fmla="*/ 0 h 220266"/>
              <a:gd name="connsiteX28" fmla="*/ 308372 w 440531"/>
              <a:gd name="connsiteY28" fmla="*/ 220266 h 220266"/>
              <a:gd name="connsiteX29" fmla="*/ 132159 w 440531"/>
              <a:gd name="connsiteY29" fmla="*/ 220266 h 220266"/>
              <a:gd name="connsiteX30" fmla="*/ 44053 w 440531"/>
              <a:gd name="connsiteY30" fmla="*/ 0 h 220266"/>
              <a:gd name="connsiteX31" fmla="*/ 110133 w 440531"/>
              <a:gd name="connsiteY31" fmla="*/ 0 h 220266"/>
              <a:gd name="connsiteX32" fmla="*/ 110133 w 440531"/>
              <a:gd name="connsiteY32" fmla="*/ 220266 h 220266"/>
              <a:gd name="connsiteX33" fmla="*/ 44053 w 440531"/>
              <a:gd name="connsiteY33" fmla="*/ 220266 h 220266"/>
              <a:gd name="connsiteX34" fmla="*/ 0 w 440531"/>
              <a:gd name="connsiteY34" fmla="*/ 176213 h 220266"/>
              <a:gd name="connsiteX35" fmla="*/ 0 w 440531"/>
              <a:gd name="connsiteY35" fmla="*/ 44053 h 220266"/>
              <a:gd name="connsiteX36" fmla="*/ 44053 w 440531"/>
              <a:gd name="connsiteY36" fmla="*/ 0 h 22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40531" h="220266">
                <a:moveTo>
                  <a:pt x="253305" y="126653"/>
                </a:moveTo>
                <a:cubicBezTo>
                  <a:pt x="244151" y="126653"/>
                  <a:pt x="236786" y="134018"/>
                  <a:pt x="236786" y="143173"/>
                </a:cubicBezTo>
                <a:cubicBezTo>
                  <a:pt x="236786" y="152327"/>
                  <a:pt x="244151" y="159693"/>
                  <a:pt x="253305" y="159693"/>
                </a:cubicBezTo>
                <a:cubicBezTo>
                  <a:pt x="262460" y="159693"/>
                  <a:pt x="269825" y="152327"/>
                  <a:pt x="269825" y="143173"/>
                </a:cubicBezTo>
                <a:cubicBezTo>
                  <a:pt x="269825" y="134018"/>
                  <a:pt x="262460" y="126653"/>
                  <a:pt x="253305" y="126653"/>
                </a:cubicBezTo>
                <a:close/>
                <a:moveTo>
                  <a:pt x="187226" y="126653"/>
                </a:moveTo>
                <a:cubicBezTo>
                  <a:pt x="178071" y="126653"/>
                  <a:pt x="170706" y="134018"/>
                  <a:pt x="170706" y="143173"/>
                </a:cubicBezTo>
                <a:cubicBezTo>
                  <a:pt x="170706" y="152327"/>
                  <a:pt x="178071" y="159693"/>
                  <a:pt x="187226" y="159693"/>
                </a:cubicBezTo>
                <a:cubicBezTo>
                  <a:pt x="196380" y="159693"/>
                  <a:pt x="203746" y="152327"/>
                  <a:pt x="203746" y="143173"/>
                </a:cubicBezTo>
                <a:cubicBezTo>
                  <a:pt x="203746" y="134018"/>
                  <a:pt x="196380" y="126653"/>
                  <a:pt x="187226" y="126653"/>
                </a:cubicBezTo>
                <a:close/>
                <a:moveTo>
                  <a:pt x="253305" y="60573"/>
                </a:moveTo>
                <a:cubicBezTo>
                  <a:pt x="244151" y="60573"/>
                  <a:pt x="236786" y="67938"/>
                  <a:pt x="236786" y="77093"/>
                </a:cubicBezTo>
                <a:cubicBezTo>
                  <a:pt x="236786" y="86248"/>
                  <a:pt x="244151" y="93613"/>
                  <a:pt x="253305" y="93613"/>
                </a:cubicBezTo>
                <a:cubicBezTo>
                  <a:pt x="262460" y="93613"/>
                  <a:pt x="269825" y="86248"/>
                  <a:pt x="269825" y="77093"/>
                </a:cubicBezTo>
                <a:cubicBezTo>
                  <a:pt x="269825" y="67938"/>
                  <a:pt x="262460" y="60573"/>
                  <a:pt x="253305" y="60573"/>
                </a:cubicBezTo>
                <a:close/>
                <a:moveTo>
                  <a:pt x="187226" y="60573"/>
                </a:moveTo>
                <a:cubicBezTo>
                  <a:pt x="178071" y="60573"/>
                  <a:pt x="170706" y="67938"/>
                  <a:pt x="170706" y="77093"/>
                </a:cubicBezTo>
                <a:cubicBezTo>
                  <a:pt x="170706" y="86248"/>
                  <a:pt x="178071" y="93613"/>
                  <a:pt x="187226" y="93613"/>
                </a:cubicBezTo>
                <a:cubicBezTo>
                  <a:pt x="196380" y="93613"/>
                  <a:pt x="203746" y="86248"/>
                  <a:pt x="203746" y="77093"/>
                </a:cubicBezTo>
                <a:cubicBezTo>
                  <a:pt x="203746" y="67938"/>
                  <a:pt x="196380" y="60573"/>
                  <a:pt x="187226" y="60573"/>
                </a:cubicBezTo>
                <a:close/>
                <a:moveTo>
                  <a:pt x="330398" y="0"/>
                </a:moveTo>
                <a:lnTo>
                  <a:pt x="396478" y="0"/>
                </a:lnTo>
                <a:cubicBezTo>
                  <a:pt x="420776" y="0"/>
                  <a:pt x="440531" y="19755"/>
                  <a:pt x="440531" y="44053"/>
                </a:cubicBezTo>
                <a:lnTo>
                  <a:pt x="440531" y="176213"/>
                </a:lnTo>
                <a:cubicBezTo>
                  <a:pt x="440531" y="200510"/>
                  <a:pt x="420776" y="220266"/>
                  <a:pt x="396478" y="220266"/>
                </a:cubicBezTo>
                <a:lnTo>
                  <a:pt x="330398" y="220266"/>
                </a:lnTo>
                <a:close/>
                <a:moveTo>
                  <a:pt x="132159" y="0"/>
                </a:moveTo>
                <a:lnTo>
                  <a:pt x="308372" y="0"/>
                </a:lnTo>
                <a:lnTo>
                  <a:pt x="308372" y="220266"/>
                </a:lnTo>
                <a:lnTo>
                  <a:pt x="132159" y="220266"/>
                </a:lnTo>
                <a:close/>
                <a:moveTo>
                  <a:pt x="44053" y="0"/>
                </a:moveTo>
                <a:lnTo>
                  <a:pt x="110133" y="0"/>
                </a:lnTo>
                <a:lnTo>
                  <a:pt x="110133" y="220266"/>
                </a:lnTo>
                <a:lnTo>
                  <a:pt x="44053" y="220266"/>
                </a:lnTo>
                <a:cubicBezTo>
                  <a:pt x="19755" y="220266"/>
                  <a:pt x="0" y="200510"/>
                  <a:pt x="0" y="176213"/>
                </a:cubicBezTo>
                <a:lnTo>
                  <a:pt x="0" y="44053"/>
                </a:lnTo>
                <a:cubicBezTo>
                  <a:pt x="0" y="19755"/>
                  <a:pt x="19755" y="0"/>
                  <a:pt x="4405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75678D6C-1810-6F42-8223-AF0590F3C86F}"/>
              </a:ext>
            </a:extLst>
          </p:cNvPr>
          <p:cNvSpPr txBox="1"/>
          <p:nvPr/>
        </p:nvSpPr>
        <p:spPr>
          <a:xfrm>
            <a:off x="4179315" y="4273438"/>
            <a:ext cx="396486" cy="352432"/>
          </a:xfrm>
          <a:custGeom>
            <a:avLst/>
            <a:gdLst>
              <a:gd name="connsiteX0" fmla="*/ 181726 w 396486"/>
              <a:gd name="connsiteY0" fmla="*/ 176220 h 352432"/>
              <a:gd name="connsiteX1" fmla="*/ 176220 w 396486"/>
              <a:gd name="connsiteY1" fmla="*/ 181726 h 352432"/>
              <a:gd name="connsiteX2" fmla="*/ 176220 w 396486"/>
              <a:gd name="connsiteY2" fmla="*/ 220273 h 352432"/>
              <a:gd name="connsiteX3" fmla="*/ 137673 w 396486"/>
              <a:gd name="connsiteY3" fmla="*/ 220273 h 352432"/>
              <a:gd name="connsiteX4" fmla="*/ 132167 w 396486"/>
              <a:gd name="connsiteY4" fmla="*/ 225780 h 352432"/>
              <a:gd name="connsiteX5" fmla="*/ 132167 w 396486"/>
              <a:gd name="connsiteY5" fmla="*/ 258819 h 352432"/>
              <a:gd name="connsiteX6" fmla="*/ 137673 w 396486"/>
              <a:gd name="connsiteY6" fmla="*/ 264326 h 352432"/>
              <a:gd name="connsiteX7" fmla="*/ 176220 w 396486"/>
              <a:gd name="connsiteY7" fmla="*/ 264326 h 352432"/>
              <a:gd name="connsiteX8" fmla="*/ 176220 w 396486"/>
              <a:gd name="connsiteY8" fmla="*/ 302873 h 352432"/>
              <a:gd name="connsiteX9" fmla="*/ 181726 w 396486"/>
              <a:gd name="connsiteY9" fmla="*/ 308379 h 352432"/>
              <a:gd name="connsiteX10" fmla="*/ 214766 w 396486"/>
              <a:gd name="connsiteY10" fmla="*/ 308379 h 352432"/>
              <a:gd name="connsiteX11" fmla="*/ 220273 w 396486"/>
              <a:gd name="connsiteY11" fmla="*/ 302873 h 352432"/>
              <a:gd name="connsiteX12" fmla="*/ 220273 w 396486"/>
              <a:gd name="connsiteY12" fmla="*/ 264326 h 352432"/>
              <a:gd name="connsiteX13" fmla="*/ 258819 w 396486"/>
              <a:gd name="connsiteY13" fmla="*/ 264326 h 352432"/>
              <a:gd name="connsiteX14" fmla="*/ 264326 w 396486"/>
              <a:gd name="connsiteY14" fmla="*/ 258819 h 352432"/>
              <a:gd name="connsiteX15" fmla="*/ 264326 w 396486"/>
              <a:gd name="connsiteY15" fmla="*/ 225780 h 352432"/>
              <a:gd name="connsiteX16" fmla="*/ 258819 w 396486"/>
              <a:gd name="connsiteY16" fmla="*/ 220273 h 352432"/>
              <a:gd name="connsiteX17" fmla="*/ 220273 w 396486"/>
              <a:gd name="connsiteY17" fmla="*/ 220273 h 352432"/>
              <a:gd name="connsiteX18" fmla="*/ 220273 w 396486"/>
              <a:gd name="connsiteY18" fmla="*/ 181726 h 352432"/>
              <a:gd name="connsiteX19" fmla="*/ 214766 w 396486"/>
              <a:gd name="connsiteY19" fmla="*/ 176220 h 352432"/>
              <a:gd name="connsiteX20" fmla="*/ 198246 w 396486"/>
              <a:gd name="connsiteY20" fmla="*/ 79165 h 352432"/>
              <a:gd name="connsiteX21" fmla="*/ 348812 w 396486"/>
              <a:gd name="connsiteY21" fmla="*/ 211944 h 352432"/>
              <a:gd name="connsiteX22" fmla="*/ 352432 w 396486"/>
              <a:gd name="connsiteY22" fmla="*/ 214147 h 352432"/>
              <a:gd name="connsiteX23" fmla="*/ 352432 w 396486"/>
              <a:gd name="connsiteY23" fmla="*/ 341419 h 352432"/>
              <a:gd name="connsiteX24" fmla="*/ 341419 w 396486"/>
              <a:gd name="connsiteY24" fmla="*/ 352432 h 352432"/>
              <a:gd name="connsiteX25" fmla="*/ 55074 w 396486"/>
              <a:gd name="connsiteY25" fmla="*/ 352432 h 352432"/>
              <a:gd name="connsiteX26" fmla="*/ 44060 w 396486"/>
              <a:gd name="connsiteY26" fmla="*/ 341419 h 352432"/>
              <a:gd name="connsiteX27" fmla="*/ 44060 w 396486"/>
              <a:gd name="connsiteY27" fmla="*/ 214119 h 352432"/>
              <a:gd name="connsiteX28" fmla="*/ 47825 w 396486"/>
              <a:gd name="connsiteY28" fmla="*/ 211813 h 352432"/>
              <a:gd name="connsiteX29" fmla="*/ 198264 w 396486"/>
              <a:gd name="connsiteY29" fmla="*/ 0 h 352432"/>
              <a:gd name="connsiteX30" fmla="*/ 216659 w 396486"/>
              <a:gd name="connsiteY30" fmla="*/ 7083 h 352432"/>
              <a:gd name="connsiteX31" fmla="*/ 392831 w 396486"/>
              <a:gd name="connsiteY31" fmla="*/ 162645 h 352432"/>
              <a:gd name="connsiteX32" fmla="*/ 396486 w 396486"/>
              <a:gd name="connsiteY32" fmla="*/ 170840 h 352432"/>
              <a:gd name="connsiteX33" fmla="*/ 393670 w 396486"/>
              <a:gd name="connsiteY33" fmla="*/ 178194 h 352432"/>
              <a:gd name="connsiteX34" fmla="*/ 378940 w 396486"/>
              <a:gd name="connsiteY34" fmla="*/ 194591 h 352432"/>
              <a:gd name="connsiteX35" fmla="*/ 370746 w 396486"/>
              <a:gd name="connsiteY35" fmla="*/ 198245 h 352432"/>
              <a:gd name="connsiteX36" fmla="*/ 363384 w 396486"/>
              <a:gd name="connsiteY36" fmla="*/ 195424 h 352432"/>
              <a:gd name="connsiteX37" fmla="*/ 205536 w 396486"/>
              <a:gd name="connsiteY37" fmla="*/ 56195 h 352432"/>
              <a:gd name="connsiteX38" fmla="*/ 198250 w 396486"/>
              <a:gd name="connsiteY38" fmla="*/ 53440 h 352432"/>
              <a:gd name="connsiteX39" fmla="*/ 190964 w 396486"/>
              <a:gd name="connsiteY39" fmla="*/ 56195 h 352432"/>
              <a:gd name="connsiteX40" fmla="*/ 33116 w 396486"/>
              <a:gd name="connsiteY40" fmla="*/ 195430 h 352432"/>
              <a:gd name="connsiteX41" fmla="*/ 25754 w 396486"/>
              <a:gd name="connsiteY41" fmla="*/ 198252 h 352432"/>
              <a:gd name="connsiteX42" fmla="*/ 17560 w 396486"/>
              <a:gd name="connsiteY42" fmla="*/ 194597 h 352432"/>
              <a:gd name="connsiteX43" fmla="*/ 2822 w 396486"/>
              <a:gd name="connsiteY43" fmla="*/ 178201 h 352432"/>
              <a:gd name="connsiteX44" fmla="*/ 0 w 396486"/>
              <a:gd name="connsiteY44" fmla="*/ 170839 h 352432"/>
              <a:gd name="connsiteX45" fmla="*/ 3655 w 396486"/>
              <a:gd name="connsiteY45" fmla="*/ 162645 h 352432"/>
              <a:gd name="connsiteX46" fmla="*/ 179868 w 396486"/>
              <a:gd name="connsiteY46" fmla="*/ 7083 h 352432"/>
              <a:gd name="connsiteX47" fmla="*/ 198264 w 396486"/>
              <a:gd name="connsiteY47" fmla="*/ 0 h 352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96486" h="352432">
                <a:moveTo>
                  <a:pt x="181726" y="176220"/>
                </a:moveTo>
                <a:cubicBezTo>
                  <a:pt x="178687" y="176220"/>
                  <a:pt x="176220" y="178687"/>
                  <a:pt x="176220" y="181726"/>
                </a:cubicBezTo>
                <a:lnTo>
                  <a:pt x="176220" y="220273"/>
                </a:lnTo>
                <a:lnTo>
                  <a:pt x="137673" y="220273"/>
                </a:lnTo>
                <a:cubicBezTo>
                  <a:pt x="134634" y="220273"/>
                  <a:pt x="132167" y="222740"/>
                  <a:pt x="132167" y="225780"/>
                </a:cubicBezTo>
                <a:lnTo>
                  <a:pt x="132167" y="258819"/>
                </a:lnTo>
                <a:cubicBezTo>
                  <a:pt x="132167" y="261859"/>
                  <a:pt x="134634" y="264326"/>
                  <a:pt x="137673" y="264326"/>
                </a:cubicBezTo>
                <a:lnTo>
                  <a:pt x="176220" y="264326"/>
                </a:lnTo>
                <a:lnTo>
                  <a:pt x="176220" y="302873"/>
                </a:lnTo>
                <a:cubicBezTo>
                  <a:pt x="176220" y="305912"/>
                  <a:pt x="178687" y="308379"/>
                  <a:pt x="181726" y="308379"/>
                </a:cubicBezTo>
                <a:lnTo>
                  <a:pt x="214766" y="308379"/>
                </a:lnTo>
                <a:cubicBezTo>
                  <a:pt x="217806" y="308379"/>
                  <a:pt x="220273" y="305912"/>
                  <a:pt x="220273" y="302873"/>
                </a:cubicBezTo>
                <a:lnTo>
                  <a:pt x="220273" y="264326"/>
                </a:lnTo>
                <a:lnTo>
                  <a:pt x="258819" y="264326"/>
                </a:lnTo>
                <a:cubicBezTo>
                  <a:pt x="261859" y="264326"/>
                  <a:pt x="264326" y="261859"/>
                  <a:pt x="264326" y="258819"/>
                </a:cubicBezTo>
                <a:lnTo>
                  <a:pt x="264326" y="225780"/>
                </a:lnTo>
                <a:cubicBezTo>
                  <a:pt x="264326" y="222740"/>
                  <a:pt x="261859" y="220273"/>
                  <a:pt x="258819" y="220273"/>
                </a:cubicBezTo>
                <a:lnTo>
                  <a:pt x="220273" y="220273"/>
                </a:lnTo>
                <a:lnTo>
                  <a:pt x="220273" y="181726"/>
                </a:lnTo>
                <a:cubicBezTo>
                  <a:pt x="220273" y="178687"/>
                  <a:pt x="217806" y="176220"/>
                  <a:pt x="214766" y="176220"/>
                </a:cubicBezTo>
                <a:close/>
                <a:moveTo>
                  <a:pt x="198246" y="79165"/>
                </a:moveTo>
                <a:lnTo>
                  <a:pt x="348812" y="211944"/>
                </a:lnTo>
                <a:cubicBezTo>
                  <a:pt x="349872" y="212894"/>
                  <a:pt x="351262" y="213349"/>
                  <a:pt x="352432" y="214147"/>
                </a:cubicBezTo>
                <a:lnTo>
                  <a:pt x="352432" y="341419"/>
                </a:lnTo>
                <a:cubicBezTo>
                  <a:pt x="352432" y="347498"/>
                  <a:pt x="347498" y="352432"/>
                  <a:pt x="341419" y="352432"/>
                </a:cubicBezTo>
                <a:lnTo>
                  <a:pt x="55074" y="352432"/>
                </a:lnTo>
                <a:cubicBezTo>
                  <a:pt x="48994" y="352432"/>
                  <a:pt x="44060" y="347498"/>
                  <a:pt x="44060" y="341419"/>
                </a:cubicBezTo>
                <a:lnTo>
                  <a:pt x="44060" y="214119"/>
                </a:lnTo>
                <a:cubicBezTo>
                  <a:pt x="45286" y="213286"/>
                  <a:pt x="46710" y="212818"/>
                  <a:pt x="47825" y="211813"/>
                </a:cubicBezTo>
                <a:close/>
                <a:moveTo>
                  <a:pt x="198264" y="0"/>
                </a:moveTo>
                <a:cubicBezTo>
                  <a:pt x="204093" y="0"/>
                  <a:pt x="212335" y="3172"/>
                  <a:pt x="216659" y="7083"/>
                </a:cubicBezTo>
                <a:lnTo>
                  <a:pt x="392831" y="162645"/>
                </a:lnTo>
                <a:cubicBezTo>
                  <a:pt x="394848" y="164457"/>
                  <a:pt x="396486" y="168128"/>
                  <a:pt x="396486" y="170840"/>
                </a:cubicBezTo>
                <a:cubicBezTo>
                  <a:pt x="396486" y="173167"/>
                  <a:pt x="395224" y="176462"/>
                  <a:pt x="393670" y="178194"/>
                </a:cubicBezTo>
                <a:lnTo>
                  <a:pt x="378940" y="194591"/>
                </a:lnTo>
                <a:cubicBezTo>
                  <a:pt x="377128" y="196608"/>
                  <a:pt x="373457" y="198245"/>
                  <a:pt x="370746" y="198245"/>
                </a:cubicBezTo>
                <a:cubicBezTo>
                  <a:pt x="368415" y="198245"/>
                  <a:pt x="365117" y="196981"/>
                  <a:pt x="363384" y="195424"/>
                </a:cubicBezTo>
                <a:lnTo>
                  <a:pt x="205536" y="56195"/>
                </a:lnTo>
                <a:cubicBezTo>
                  <a:pt x="203812" y="54674"/>
                  <a:pt x="200548" y="53440"/>
                  <a:pt x="198250" y="53440"/>
                </a:cubicBezTo>
                <a:cubicBezTo>
                  <a:pt x="195951" y="53440"/>
                  <a:pt x="192687" y="54674"/>
                  <a:pt x="190964" y="56195"/>
                </a:cubicBezTo>
                <a:lnTo>
                  <a:pt x="33116" y="195430"/>
                </a:lnTo>
                <a:cubicBezTo>
                  <a:pt x="31383" y="196988"/>
                  <a:pt x="28084" y="198252"/>
                  <a:pt x="25754" y="198252"/>
                </a:cubicBezTo>
                <a:cubicBezTo>
                  <a:pt x="23043" y="198252"/>
                  <a:pt x="19371" y="196615"/>
                  <a:pt x="17560" y="194597"/>
                </a:cubicBezTo>
                <a:lnTo>
                  <a:pt x="2822" y="178201"/>
                </a:lnTo>
                <a:cubicBezTo>
                  <a:pt x="1265" y="176468"/>
                  <a:pt x="0" y="173170"/>
                  <a:pt x="0" y="170839"/>
                </a:cubicBezTo>
                <a:cubicBezTo>
                  <a:pt x="0" y="168128"/>
                  <a:pt x="1638" y="164457"/>
                  <a:pt x="3655" y="162645"/>
                </a:cubicBezTo>
                <a:lnTo>
                  <a:pt x="179868" y="7083"/>
                </a:lnTo>
                <a:cubicBezTo>
                  <a:pt x="184193" y="3172"/>
                  <a:pt x="192434" y="0"/>
                  <a:pt x="1982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26763F-D96B-C54E-B5B9-402FDB3123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Health &amp; Medical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D20B51-EA67-3D47-BAA6-213C165580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Icons Pack</a:t>
            </a:r>
          </a:p>
        </p:txBody>
      </p:sp>
    </p:spTree>
    <p:extLst>
      <p:ext uri="{BB962C8B-B14F-4D97-AF65-F5344CB8AC3E}">
        <p14:creationId xmlns:p14="http://schemas.microsoft.com/office/powerpoint/2010/main" val="2935601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Box 140">
            <a:extLst>
              <a:ext uri="{FF2B5EF4-FFF2-40B4-BE49-F238E27FC236}">
                <a16:creationId xmlns:a16="http://schemas.microsoft.com/office/drawing/2014/main" id="{E0826BE8-0C51-F54F-8449-168F21AF29EF}"/>
              </a:ext>
            </a:extLst>
          </p:cNvPr>
          <p:cNvSpPr txBox="1"/>
          <p:nvPr/>
        </p:nvSpPr>
        <p:spPr>
          <a:xfrm>
            <a:off x="3325075" y="2211978"/>
            <a:ext cx="396477" cy="352425"/>
          </a:xfrm>
          <a:custGeom>
            <a:avLst/>
            <a:gdLst/>
            <a:ahLst/>
            <a:cxnLst/>
            <a:rect l="l" t="t" r="r" b="b"/>
            <a:pathLst>
              <a:path w="396477" h="352425">
                <a:moveTo>
                  <a:pt x="16520" y="0"/>
                </a:moveTo>
                <a:lnTo>
                  <a:pt x="87094" y="0"/>
                </a:lnTo>
                <a:cubicBezTo>
                  <a:pt x="94941" y="0"/>
                  <a:pt x="101706" y="5522"/>
                  <a:pt x="103279" y="13210"/>
                </a:cubicBezTo>
                <a:lnTo>
                  <a:pt x="109588" y="44053"/>
                </a:lnTo>
                <a:lnTo>
                  <a:pt x="379952" y="44053"/>
                </a:lnTo>
                <a:cubicBezTo>
                  <a:pt x="390552" y="44053"/>
                  <a:pt x="398409" y="53897"/>
                  <a:pt x="396060" y="64235"/>
                </a:cubicBezTo>
                <a:lnTo>
                  <a:pt x="363521" y="207407"/>
                </a:lnTo>
                <a:cubicBezTo>
                  <a:pt x="361812" y="214929"/>
                  <a:pt x="355125" y="220266"/>
                  <a:pt x="347412" y="220266"/>
                </a:cubicBezTo>
                <a:lnTo>
                  <a:pt x="145632" y="220266"/>
                </a:lnTo>
                <a:lnTo>
                  <a:pt x="150137" y="242292"/>
                </a:lnTo>
                <a:lnTo>
                  <a:pt x="334897" y="242292"/>
                </a:lnTo>
                <a:cubicBezTo>
                  <a:pt x="345497" y="242292"/>
                  <a:pt x="353355" y="252136"/>
                  <a:pt x="351006" y="262474"/>
                </a:cubicBezTo>
                <a:lnTo>
                  <a:pt x="347208" y="279183"/>
                </a:lnTo>
                <a:cubicBezTo>
                  <a:pt x="360074" y="285429"/>
                  <a:pt x="368945" y="298617"/>
                  <a:pt x="368945" y="313879"/>
                </a:cubicBezTo>
                <a:cubicBezTo>
                  <a:pt x="368945" y="335167"/>
                  <a:pt x="351687" y="352425"/>
                  <a:pt x="330399" y="352425"/>
                </a:cubicBezTo>
                <a:cubicBezTo>
                  <a:pt x="309110" y="352425"/>
                  <a:pt x="291852" y="335167"/>
                  <a:pt x="291852" y="313879"/>
                </a:cubicBezTo>
                <a:cubicBezTo>
                  <a:pt x="291852" y="303090"/>
                  <a:pt x="296290" y="293342"/>
                  <a:pt x="303432" y="286346"/>
                </a:cubicBezTo>
                <a:lnTo>
                  <a:pt x="159125" y="286346"/>
                </a:lnTo>
                <a:cubicBezTo>
                  <a:pt x="166268" y="293342"/>
                  <a:pt x="170706" y="303090"/>
                  <a:pt x="170706" y="313879"/>
                </a:cubicBezTo>
                <a:cubicBezTo>
                  <a:pt x="170706" y="335167"/>
                  <a:pt x="153448" y="352425"/>
                  <a:pt x="132160" y="352425"/>
                </a:cubicBezTo>
                <a:cubicBezTo>
                  <a:pt x="110871" y="352425"/>
                  <a:pt x="93613" y="335167"/>
                  <a:pt x="93613" y="313879"/>
                </a:cubicBezTo>
                <a:cubicBezTo>
                  <a:pt x="93613" y="299576"/>
                  <a:pt x="101409" y="287102"/>
                  <a:pt x="112976" y="280450"/>
                </a:cubicBezTo>
                <a:lnTo>
                  <a:pt x="64622" y="44053"/>
                </a:lnTo>
                <a:lnTo>
                  <a:pt x="16520" y="44053"/>
                </a:lnTo>
                <a:cubicBezTo>
                  <a:pt x="7396" y="44053"/>
                  <a:pt x="0" y="36657"/>
                  <a:pt x="0" y="27533"/>
                </a:cubicBezTo>
                <a:lnTo>
                  <a:pt x="0" y="16520"/>
                </a:lnTo>
                <a:cubicBezTo>
                  <a:pt x="0" y="7396"/>
                  <a:pt x="7396" y="0"/>
                  <a:pt x="165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668E5FD-09AF-4F4E-A327-3E8B36860CF2}"/>
              </a:ext>
            </a:extLst>
          </p:cNvPr>
          <p:cNvSpPr txBox="1"/>
          <p:nvPr/>
        </p:nvSpPr>
        <p:spPr>
          <a:xfrm>
            <a:off x="5078020" y="2211978"/>
            <a:ext cx="308372" cy="352425"/>
          </a:xfrm>
          <a:custGeom>
            <a:avLst/>
            <a:gdLst/>
            <a:ahLst/>
            <a:cxnLst/>
            <a:rect l="l" t="t" r="r" b="b"/>
            <a:pathLst>
              <a:path w="308372" h="352425">
                <a:moveTo>
                  <a:pt x="154186" y="0"/>
                </a:moveTo>
                <a:cubicBezTo>
                  <a:pt x="202768" y="0"/>
                  <a:pt x="242292" y="39524"/>
                  <a:pt x="242292" y="88107"/>
                </a:cubicBezTo>
                <a:lnTo>
                  <a:pt x="242292" y="110133"/>
                </a:lnTo>
                <a:lnTo>
                  <a:pt x="308372" y="110133"/>
                </a:lnTo>
                <a:lnTo>
                  <a:pt x="308372" y="297359"/>
                </a:lnTo>
                <a:cubicBezTo>
                  <a:pt x="308372" y="327771"/>
                  <a:pt x="283718" y="352425"/>
                  <a:pt x="253306" y="352425"/>
                </a:cubicBezTo>
                <a:lnTo>
                  <a:pt x="55067" y="352425"/>
                </a:lnTo>
                <a:cubicBezTo>
                  <a:pt x="24654" y="352425"/>
                  <a:pt x="0" y="327771"/>
                  <a:pt x="0" y="297359"/>
                </a:cubicBezTo>
                <a:lnTo>
                  <a:pt x="0" y="110133"/>
                </a:lnTo>
                <a:lnTo>
                  <a:pt x="66080" y="110133"/>
                </a:lnTo>
                <a:lnTo>
                  <a:pt x="66080" y="88107"/>
                </a:lnTo>
                <a:cubicBezTo>
                  <a:pt x="66080" y="39524"/>
                  <a:pt x="105604" y="0"/>
                  <a:pt x="154186" y="0"/>
                </a:cubicBezTo>
                <a:close/>
                <a:moveTo>
                  <a:pt x="154186" y="44053"/>
                </a:moveTo>
                <a:cubicBezTo>
                  <a:pt x="129895" y="44053"/>
                  <a:pt x="110133" y="63815"/>
                  <a:pt x="110133" y="88107"/>
                </a:cubicBezTo>
                <a:lnTo>
                  <a:pt x="110133" y="110133"/>
                </a:lnTo>
                <a:lnTo>
                  <a:pt x="198239" y="110133"/>
                </a:lnTo>
                <a:lnTo>
                  <a:pt x="198239" y="88107"/>
                </a:lnTo>
                <a:cubicBezTo>
                  <a:pt x="198239" y="63815"/>
                  <a:pt x="178477" y="44053"/>
                  <a:pt x="154186" y="44053"/>
                </a:cubicBezTo>
                <a:close/>
                <a:moveTo>
                  <a:pt x="88106" y="137666"/>
                </a:moveTo>
                <a:cubicBezTo>
                  <a:pt x="78983" y="137666"/>
                  <a:pt x="71587" y="145062"/>
                  <a:pt x="71587" y="154186"/>
                </a:cubicBezTo>
                <a:cubicBezTo>
                  <a:pt x="71587" y="163310"/>
                  <a:pt x="78983" y="170706"/>
                  <a:pt x="88106" y="170706"/>
                </a:cubicBezTo>
                <a:cubicBezTo>
                  <a:pt x="97230" y="170706"/>
                  <a:pt x="104626" y="163310"/>
                  <a:pt x="104626" y="154186"/>
                </a:cubicBezTo>
                <a:cubicBezTo>
                  <a:pt x="104626" y="145062"/>
                  <a:pt x="97230" y="137666"/>
                  <a:pt x="88106" y="137666"/>
                </a:cubicBezTo>
                <a:close/>
                <a:moveTo>
                  <a:pt x="220266" y="137666"/>
                </a:moveTo>
                <a:cubicBezTo>
                  <a:pt x="211142" y="137666"/>
                  <a:pt x="203746" y="145062"/>
                  <a:pt x="203746" y="154186"/>
                </a:cubicBezTo>
                <a:cubicBezTo>
                  <a:pt x="203746" y="163310"/>
                  <a:pt x="211142" y="170706"/>
                  <a:pt x="220266" y="170706"/>
                </a:cubicBezTo>
                <a:cubicBezTo>
                  <a:pt x="229390" y="170706"/>
                  <a:pt x="236786" y="163310"/>
                  <a:pt x="236786" y="154186"/>
                </a:cubicBezTo>
                <a:cubicBezTo>
                  <a:pt x="236786" y="145062"/>
                  <a:pt x="229390" y="137666"/>
                  <a:pt x="220266" y="1376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03592CC2-730B-B24F-95AC-401236B4EDE7}"/>
              </a:ext>
            </a:extLst>
          </p:cNvPr>
          <p:cNvSpPr txBox="1"/>
          <p:nvPr/>
        </p:nvSpPr>
        <p:spPr>
          <a:xfrm>
            <a:off x="5865593" y="2211978"/>
            <a:ext cx="440531" cy="352425"/>
          </a:xfrm>
          <a:custGeom>
            <a:avLst/>
            <a:gdLst/>
            <a:ahLst/>
            <a:cxnLst/>
            <a:rect l="l" t="t" r="r" b="b"/>
            <a:pathLst>
              <a:path w="440531" h="352425">
                <a:moveTo>
                  <a:pt x="77093" y="0"/>
                </a:moveTo>
                <a:lnTo>
                  <a:pt x="253306" y="0"/>
                </a:lnTo>
                <a:cubicBezTo>
                  <a:pt x="271546" y="0"/>
                  <a:pt x="286346" y="14799"/>
                  <a:pt x="286346" y="33040"/>
                </a:cubicBezTo>
                <a:lnTo>
                  <a:pt x="286346" y="66080"/>
                </a:lnTo>
                <a:lnTo>
                  <a:pt x="316701" y="66080"/>
                </a:lnTo>
                <a:cubicBezTo>
                  <a:pt x="325443" y="66080"/>
                  <a:pt x="333840" y="69590"/>
                  <a:pt x="340035" y="75785"/>
                </a:cubicBezTo>
                <a:lnTo>
                  <a:pt x="408800" y="144550"/>
                </a:lnTo>
                <a:cubicBezTo>
                  <a:pt x="414995" y="150745"/>
                  <a:pt x="418505" y="159142"/>
                  <a:pt x="418505" y="167884"/>
                </a:cubicBezTo>
                <a:lnTo>
                  <a:pt x="418505" y="242292"/>
                </a:lnTo>
                <a:lnTo>
                  <a:pt x="429518" y="242292"/>
                </a:lnTo>
                <a:cubicBezTo>
                  <a:pt x="435575" y="242292"/>
                  <a:pt x="440531" y="247249"/>
                  <a:pt x="440531" y="253306"/>
                </a:cubicBezTo>
                <a:lnTo>
                  <a:pt x="440531" y="275332"/>
                </a:lnTo>
                <a:cubicBezTo>
                  <a:pt x="440531" y="281389"/>
                  <a:pt x="435575" y="286346"/>
                  <a:pt x="429518" y="286346"/>
                </a:cubicBezTo>
                <a:lnTo>
                  <a:pt x="396478" y="286346"/>
                </a:lnTo>
                <a:cubicBezTo>
                  <a:pt x="396478" y="322827"/>
                  <a:pt x="366880" y="352425"/>
                  <a:pt x="330399" y="352425"/>
                </a:cubicBezTo>
                <a:cubicBezTo>
                  <a:pt x="293917" y="352425"/>
                  <a:pt x="264319" y="322827"/>
                  <a:pt x="264319" y="286346"/>
                </a:cubicBezTo>
                <a:lnTo>
                  <a:pt x="176213" y="286346"/>
                </a:lnTo>
                <a:cubicBezTo>
                  <a:pt x="176213" y="322827"/>
                  <a:pt x="146615" y="352425"/>
                  <a:pt x="110133" y="352425"/>
                </a:cubicBezTo>
                <a:cubicBezTo>
                  <a:pt x="73652" y="352425"/>
                  <a:pt x="44053" y="322827"/>
                  <a:pt x="44053" y="286346"/>
                </a:cubicBezTo>
                <a:lnTo>
                  <a:pt x="44053" y="198239"/>
                </a:lnTo>
                <a:lnTo>
                  <a:pt x="148680" y="198239"/>
                </a:lnTo>
                <a:cubicBezTo>
                  <a:pt x="151708" y="198239"/>
                  <a:pt x="154186" y="195762"/>
                  <a:pt x="154186" y="192733"/>
                </a:cubicBezTo>
                <a:lnTo>
                  <a:pt x="154186" y="181719"/>
                </a:lnTo>
                <a:cubicBezTo>
                  <a:pt x="154186" y="178690"/>
                  <a:pt x="151708" y="176213"/>
                  <a:pt x="148680" y="176213"/>
                </a:cubicBezTo>
                <a:lnTo>
                  <a:pt x="5507" y="176213"/>
                </a:lnTo>
                <a:cubicBezTo>
                  <a:pt x="2478" y="176213"/>
                  <a:pt x="0" y="173735"/>
                  <a:pt x="0" y="170706"/>
                </a:cubicBezTo>
                <a:lnTo>
                  <a:pt x="0" y="159693"/>
                </a:lnTo>
                <a:cubicBezTo>
                  <a:pt x="0" y="156664"/>
                  <a:pt x="2478" y="154186"/>
                  <a:pt x="5507" y="154186"/>
                </a:cubicBezTo>
                <a:lnTo>
                  <a:pt x="170706" y="154186"/>
                </a:lnTo>
                <a:cubicBezTo>
                  <a:pt x="173735" y="154186"/>
                  <a:pt x="176213" y="151708"/>
                  <a:pt x="176213" y="148680"/>
                </a:cubicBezTo>
                <a:lnTo>
                  <a:pt x="176213" y="137666"/>
                </a:lnTo>
                <a:cubicBezTo>
                  <a:pt x="176213" y="134637"/>
                  <a:pt x="173735" y="132160"/>
                  <a:pt x="170706" y="132160"/>
                </a:cubicBezTo>
                <a:lnTo>
                  <a:pt x="27533" y="132160"/>
                </a:lnTo>
                <a:cubicBezTo>
                  <a:pt x="24505" y="132160"/>
                  <a:pt x="22027" y="129682"/>
                  <a:pt x="22027" y="126653"/>
                </a:cubicBezTo>
                <a:lnTo>
                  <a:pt x="22027" y="115640"/>
                </a:lnTo>
                <a:cubicBezTo>
                  <a:pt x="22027" y="112611"/>
                  <a:pt x="24505" y="110133"/>
                  <a:pt x="27533" y="110133"/>
                </a:cubicBezTo>
                <a:lnTo>
                  <a:pt x="192733" y="110133"/>
                </a:lnTo>
                <a:cubicBezTo>
                  <a:pt x="195762" y="110133"/>
                  <a:pt x="198239" y="107655"/>
                  <a:pt x="198239" y="104626"/>
                </a:cubicBezTo>
                <a:lnTo>
                  <a:pt x="198239" y="93613"/>
                </a:lnTo>
                <a:cubicBezTo>
                  <a:pt x="198239" y="90584"/>
                  <a:pt x="195762" y="88107"/>
                  <a:pt x="192733" y="88107"/>
                </a:cubicBezTo>
                <a:lnTo>
                  <a:pt x="5507" y="88107"/>
                </a:lnTo>
                <a:cubicBezTo>
                  <a:pt x="2478" y="88107"/>
                  <a:pt x="0" y="85629"/>
                  <a:pt x="0" y="82600"/>
                </a:cubicBezTo>
                <a:lnTo>
                  <a:pt x="0" y="71587"/>
                </a:lnTo>
                <a:cubicBezTo>
                  <a:pt x="0" y="68558"/>
                  <a:pt x="2478" y="66080"/>
                  <a:pt x="5507" y="66080"/>
                </a:cubicBezTo>
                <a:lnTo>
                  <a:pt x="44053" y="66080"/>
                </a:lnTo>
                <a:lnTo>
                  <a:pt x="44053" y="33040"/>
                </a:lnTo>
                <a:cubicBezTo>
                  <a:pt x="44053" y="14799"/>
                  <a:pt x="58852" y="0"/>
                  <a:pt x="77093" y="0"/>
                </a:cubicBezTo>
                <a:close/>
                <a:moveTo>
                  <a:pt x="286346" y="99120"/>
                </a:moveTo>
                <a:lnTo>
                  <a:pt x="286346" y="176213"/>
                </a:lnTo>
                <a:lnTo>
                  <a:pt x="385465" y="176213"/>
                </a:lnTo>
                <a:lnTo>
                  <a:pt x="385465" y="167884"/>
                </a:lnTo>
                <a:lnTo>
                  <a:pt x="316701" y="99120"/>
                </a:lnTo>
                <a:lnTo>
                  <a:pt x="286346" y="99120"/>
                </a:lnTo>
                <a:close/>
                <a:moveTo>
                  <a:pt x="110133" y="253306"/>
                </a:moveTo>
                <a:cubicBezTo>
                  <a:pt x="91892" y="253306"/>
                  <a:pt x="77093" y="268105"/>
                  <a:pt x="77093" y="286346"/>
                </a:cubicBezTo>
                <a:cubicBezTo>
                  <a:pt x="77093" y="304586"/>
                  <a:pt x="91892" y="319385"/>
                  <a:pt x="110133" y="319385"/>
                </a:cubicBezTo>
                <a:cubicBezTo>
                  <a:pt x="128374" y="319385"/>
                  <a:pt x="143173" y="304586"/>
                  <a:pt x="143173" y="286346"/>
                </a:cubicBezTo>
                <a:cubicBezTo>
                  <a:pt x="143173" y="268105"/>
                  <a:pt x="128374" y="253306"/>
                  <a:pt x="110133" y="253306"/>
                </a:cubicBezTo>
                <a:close/>
                <a:moveTo>
                  <a:pt x="330399" y="253306"/>
                </a:moveTo>
                <a:cubicBezTo>
                  <a:pt x="312158" y="253306"/>
                  <a:pt x="297359" y="268105"/>
                  <a:pt x="297359" y="286346"/>
                </a:cubicBezTo>
                <a:cubicBezTo>
                  <a:pt x="297359" y="304586"/>
                  <a:pt x="312158" y="319385"/>
                  <a:pt x="330399" y="319385"/>
                </a:cubicBezTo>
                <a:cubicBezTo>
                  <a:pt x="348639" y="319385"/>
                  <a:pt x="363439" y="304586"/>
                  <a:pt x="363439" y="286346"/>
                </a:cubicBezTo>
                <a:cubicBezTo>
                  <a:pt x="363439" y="268105"/>
                  <a:pt x="348639" y="253306"/>
                  <a:pt x="330399" y="2533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E43EF0B-36C4-4144-BF2F-4A310AD90985}"/>
              </a:ext>
            </a:extLst>
          </p:cNvPr>
          <p:cNvSpPr txBox="1"/>
          <p:nvPr/>
        </p:nvSpPr>
        <p:spPr>
          <a:xfrm>
            <a:off x="10165129" y="2211978"/>
            <a:ext cx="352428" cy="352425"/>
          </a:xfrm>
          <a:custGeom>
            <a:avLst/>
            <a:gdLst/>
            <a:ahLst/>
            <a:cxnLst/>
            <a:rect l="l" t="t" r="r" b="b"/>
            <a:pathLst>
              <a:path w="352428" h="352425">
                <a:moveTo>
                  <a:pt x="176215" y="0"/>
                </a:moveTo>
                <a:cubicBezTo>
                  <a:pt x="216895" y="0"/>
                  <a:pt x="264321" y="52864"/>
                  <a:pt x="264321" y="132160"/>
                </a:cubicBezTo>
                <a:lnTo>
                  <a:pt x="187228" y="132160"/>
                </a:lnTo>
                <a:lnTo>
                  <a:pt x="187228" y="220266"/>
                </a:lnTo>
                <a:lnTo>
                  <a:pt x="220268" y="220266"/>
                </a:lnTo>
                <a:cubicBezTo>
                  <a:pt x="222126" y="220266"/>
                  <a:pt x="223709" y="220886"/>
                  <a:pt x="225430" y="221298"/>
                </a:cubicBezTo>
                <a:lnTo>
                  <a:pt x="305689" y="132160"/>
                </a:lnTo>
                <a:lnTo>
                  <a:pt x="286347" y="132160"/>
                </a:lnTo>
                <a:cubicBezTo>
                  <a:pt x="286347" y="80466"/>
                  <a:pt x="268451" y="38340"/>
                  <a:pt x="243395" y="11220"/>
                </a:cubicBezTo>
                <a:cubicBezTo>
                  <a:pt x="298393" y="29323"/>
                  <a:pt x="346094" y="68421"/>
                  <a:pt x="352358" y="120458"/>
                </a:cubicBezTo>
                <a:cubicBezTo>
                  <a:pt x="353115" y="126791"/>
                  <a:pt x="347677" y="132160"/>
                  <a:pt x="341276" y="132160"/>
                </a:cubicBezTo>
                <a:lnTo>
                  <a:pt x="335287" y="132160"/>
                </a:lnTo>
                <a:lnTo>
                  <a:pt x="241124" y="236717"/>
                </a:lnTo>
                <a:cubicBezTo>
                  <a:pt x="241606" y="238575"/>
                  <a:pt x="242226" y="240296"/>
                  <a:pt x="242226" y="242292"/>
                </a:cubicBezTo>
                <a:lnTo>
                  <a:pt x="242226" y="330399"/>
                </a:lnTo>
                <a:cubicBezTo>
                  <a:pt x="242226" y="342582"/>
                  <a:pt x="232382" y="352425"/>
                  <a:pt x="220199" y="352425"/>
                </a:cubicBezTo>
                <a:lnTo>
                  <a:pt x="132093" y="352425"/>
                </a:lnTo>
                <a:cubicBezTo>
                  <a:pt x="119909" y="352425"/>
                  <a:pt x="110066" y="342582"/>
                  <a:pt x="110066" y="330399"/>
                </a:cubicBezTo>
                <a:lnTo>
                  <a:pt x="110066" y="242292"/>
                </a:lnTo>
                <a:cubicBezTo>
                  <a:pt x="110066" y="240296"/>
                  <a:pt x="110685" y="238507"/>
                  <a:pt x="111167" y="236717"/>
                </a:cubicBezTo>
                <a:lnTo>
                  <a:pt x="17072" y="132160"/>
                </a:lnTo>
                <a:lnTo>
                  <a:pt x="11084" y="132160"/>
                </a:lnTo>
                <a:cubicBezTo>
                  <a:pt x="4752" y="132160"/>
                  <a:pt x="-686" y="126722"/>
                  <a:pt x="71" y="120458"/>
                </a:cubicBezTo>
                <a:cubicBezTo>
                  <a:pt x="6335" y="68489"/>
                  <a:pt x="54036" y="29392"/>
                  <a:pt x="109034" y="11220"/>
                </a:cubicBezTo>
                <a:cubicBezTo>
                  <a:pt x="83978" y="38340"/>
                  <a:pt x="66082" y="80466"/>
                  <a:pt x="66082" y="132160"/>
                </a:cubicBezTo>
                <a:lnTo>
                  <a:pt x="46740" y="132160"/>
                </a:lnTo>
                <a:lnTo>
                  <a:pt x="126999" y="221298"/>
                </a:lnTo>
                <a:cubicBezTo>
                  <a:pt x="128720" y="220886"/>
                  <a:pt x="130303" y="220266"/>
                  <a:pt x="132161" y="220266"/>
                </a:cubicBezTo>
                <a:lnTo>
                  <a:pt x="165201" y="220266"/>
                </a:lnTo>
                <a:lnTo>
                  <a:pt x="165201" y="132160"/>
                </a:lnTo>
                <a:lnTo>
                  <a:pt x="88108" y="132160"/>
                </a:lnTo>
                <a:cubicBezTo>
                  <a:pt x="88108" y="52864"/>
                  <a:pt x="135534" y="0"/>
                  <a:pt x="17621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26455344-B4F4-274E-AA12-B004EC0FCF23}"/>
              </a:ext>
            </a:extLst>
          </p:cNvPr>
          <p:cNvSpPr txBox="1"/>
          <p:nvPr/>
        </p:nvSpPr>
        <p:spPr>
          <a:xfrm>
            <a:off x="1638804" y="2211984"/>
            <a:ext cx="352424" cy="352418"/>
          </a:xfrm>
          <a:custGeom>
            <a:avLst/>
            <a:gdLst/>
            <a:ahLst/>
            <a:cxnLst/>
            <a:rect l="l" t="t" r="r" b="b"/>
            <a:pathLst>
              <a:path w="352424" h="352418">
                <a:moveTo>
                  <a:pt x="176218" y="0"/>
                </a:moveTo>
                <a:cubicBezTo>
                  <a:pt x="212714" y="0"/>
                  <a:pt x="242298" y="29585"/>
                  <a:pt x="242298" y="66080"/>
                </a:cubicBezTo>
                <a:cubicBezTo>
                  <a:pt x="242298" y="73844"/>
                  <a:pt x="240708" y="81189"/>
                  <a:pt x="238251" y="88106"/>
                </a:cubicBezTo>
                <a:lnTo>
                  <a:pt x="279723" y="88106"/>
                </a:lnTo>
                <a:cubicBezTo>
                  <a:pt x="289655" y="88106"/>
                  <a:pt x="298356" y="95355"/>
                  <a:pt x="300971" y="105811"/>
                </a:cubicBezTo>
                <a:lnTo>
                  <a:pt x="351240" y="306892"/>
                </a:lnTo>
                <a:cubicBezTo>
                  <a:pt x="356974" y="329820"/>
                  <a:pt x="341149" y="352418"/>
                  <a:pt x="319371" y="352418"/>
                </a:cubicBezTo>
                <a:lnTo>
                  <a:pt x="33060" y="352418"/>
                </a:lnTo>
                <a:cubicBezTo>
                  <a:pt x="11274" y="352418"/>
                  <a:pt x="-4551" y="329820"/>
                  <a:pt x="1183" y="306892"/>
                </a:cubicBezTo>
                <a:lnTo>
                  <a:pt x="51465" y="105811"/>
                </a:lnTo>
                <a:cubicBezTo>
                  <a:pt x="54074" y="95361"/>
                  <a:pt x="62782" y="88106"/>
                  <a:pt x="72714" y="88106"/>
                </a:cubicBezTo>
                <a:lnTo>
                  <a:pt x="114186" y="88106"/>
                </a:lnTo>
                <a:cubicBezTo>
                  <a:pt x="111722" y="81189"/>
                  <a:pt x="110139" y="73844"/>
                  <a:pt x="110139" y="66080"/>
                </a:cubicBezTo>
                <a:cubicBezTo>
                  <a:pt x="110139" y="29585"/>
                  <a:pt x="139723" y="0"/>
                  <a:pt x="176218" y="0"/>
                </a:cubicBezTo>
                <a:close/>
                <a:moveTo>
                  <a:pt x="176212" y="44046"/>
                </a:moveTo>
                <a:cubicBezTo>
                  <a:pt x="164070" y="44046"/>
                  <a:pt x="154185" y="53931"/>
                  <a:pt x="154185" y="66073"/>
                </a:cubicBezTo>
                <a:cubicBezTo>
                  <a:pt x="154185" y="78215"/>
                  <a:pt x="164070" y="88100"/>
                  <a:pt x="176212" y="88100"/>
                </a:cubicBezTo>
                <a:cubicBezTo>
                  <a:pt x="188353" y="88100"/>
                  <a:pt x="198238" y="78215"/>
                  <a:pt x="198238" y="66073"/>
                </a:cubicBezTo>
                <a:cubicBezTo>
                  <a:pt x="198238" y="53931"/>
                  <a:pt x="188353" y="44046"/>
                  <a:pt x="176212" y="440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661953AB-C019-124E-A155-051119515D0D}"/>
              </a:ext>
            </a:extLst>
          </p:cNvPr>
          <p:cNvSpPr txBox="1"/>
          <p:nvPr/>
        </p:nvSpPr>
        <p:spPr>
          <a:xfrm>
            <a:off x="4179322" y="2234002"/>
            <a:ext cx="396478" cy="308375"/>
          </a:xfrm>
          <a:custGeom>
            <a:avLst/>
            <a:gdLst/>
            <a:ahLst/>
            <a:cxnLst/>
            <a:rect l="l" t="t" r="r" b="b"/>
            <a:pathLst>
              <a:path w="396478" h="308375">
                <a:moveTo>
                  <a:pt x="245728" y="272"/>
                </a:moveTo>
                <a:cubicBezTo>
                  <a:pt x="251296" y="1151"/>
                  <a:pt x="256529" y="4154"/>
                  <a:pt x="260106" y="9073"/>
                </a:cubicBezTo>
                <a:lnTo>
                  <a:pt x="333606" y="110136"/>
                </a:lnTo>
                <a:lnTo>
                  <a:pt x="379958" y="110136"/>
                </a:lnTo>
                <a:cubicBezTo>
                  <a:pt x="389082" y="110136"/>
                  <a:pt x="396478" y="117532"/>
                  <a:pt x="396478" y="126656"/>
                </a:cubicBezTo>
                <a:lnTo>
                  <a:pt x="396478" y="137669"/>
                </a:lnTo>
                <a:cubicBezTo>
                  <a:pt x="396478" y="146793"/>
                  <a:pt x="389082" y="154189"/>
                  <a:pt x="379958" y="154189"/>
                </a:cubicBezTo>
                <a:lnTo>
                  <a:pt x="374452" y="154189"/>
                </a:lnTo>
                <a:lnTo>
                  <a:pt x="356477" y="280007"/>
                </a:lnTo>
                <a:cubicBezTo>
                  <a:pt x="354152" y="296284"/>
                  <a:pt x="340212" y="308375"/>
                  <a:pt x="323770" y="308375"/>
                </a:cubicBezTo>
                <a:lnTo>
                  <a:pt x="72708" y="308375"/>
                </a:lnTo>
                <a:cubicBezTo>
                  <a:pt x="56267" y="308375"/>
                  <a:pt x="42327" y="296284"/>
                  <a:pt x="40001" y="280007"/>
                </a:cubicBezTo>
                <a:lnTo>
                  <a:pt x="22027" y="154189"/>
                </a:lnTo>
                <a:lnTo>
                  <a:pt x="16520" y="154189"/>
                </a:lnTo>
                <a:cubicBezTo>
                  <a:pt x="7396" y="154189"/>
                  <a:pt x="0" y="146793"/>
                  <a:pt x="0" y="137669"/>
                </a:cubicBezTo>
                <a:lnTo>
                  <a:pt x="0" y="126656"/>
                </a:lnTo>
                <a:cubicBezTo>
                  <a:pt x="0" y="117532"/>
                  <a:pt x="7396" y="110136"/>
                  <a:pt x="16520" y="110136"/>
                </a:cubicBezTo>
                <a:lnTo>
                  <a:pt x="62873" y="110136"/>
                </a:lnTo>
                <a:lnTo>
                  <a:pt x="136373" y="9074"/>
                </a:lnTo>
                <a:cubicBezTo>
                  <a:pt x="143528" y="-763"/>
                  <a:pt x="157303" y="-2939"/>
                  <a:pt x="167142" y="4216"/>
                </a:cubicBezTo>
                <a:cubicBezTo>
                  <a:pt x="176980" y="11371"/>
                  <a:pt x="179156" y="25147"/>
                  <a:pt x="172000" y="34985"/>
                </a:cubicBezTo>
                <a:lnTo>
                  <a:pt x="117344" y="110136"/>
                </a:lnTo>
                <a:lnTo>
                  <a:pt x="279134" y="110136"/>
                </a:lnTo>
                <a:lnTo>
                  <a:pt x="224479" y="34985"/>
                </a:lnTo>
                <a:cubicBezTo>
                  <a:pt x="217323" y="25147"/>
                  <a:pt x="219499" y="11370"/>
                  <a:pt x="229337" y="4215"/>
                </a:cubicBezTo>
                <a:cubicBezTo>
                  <a:pt x="234256" y="638"/>
                  <a:pt x="240159" y="-607"/>
                  <a:pt x="245728" y="272"/>
                </a:cubicBezTo>
                <a:close/>
                <a:moveTo>
                  <a:pt x="121146" y="154189"/>
                </a:moveTo>
                <a:cubicBezTo>
                  <a:pt x="112023" y="154189"/>
                  <a:pt x="104626" y="161585"/>
                  <a:pt x="104626" y="170709"/>
                </a:cubicBezTo>
                <a:lnTo>
                  <a:pt x="104626" y="247802"/>
                </a:lnTo>
                <a:cubicBezTo>
                  <a:pt x="104626" y="256925"/>
                  <a:pt x="112023" y="264322"/>
                  <a:pt x="121146" y="264322"/>
                </a:cubicBezTo>
                <a:cubicBezTo>
                  <a:pt x="130270" y="264322"/>
                  <a:pt x="137666" y="256925"/>
                  <a:pt x="137666" y="247802"/>
                </a:cubicBezTo>
                <a:lnTo>
                  <a:pt x="137666" y="170709"/>
                </a:lnTo>
                <a:cubicBezTo>
                  <a:pt x="137666" y="161585"/>
                  <a:pt x="130270" y="154189"/>
                  <a:pt x="121146" y="154189"/>
                </a:cubicBezTo>
                <a:close/>
                <a:moveTo>
                  <a:pt x="198239" y="154189"/>
                </a:moveTo>
                <a:cubicBezTo>
                  <a:pt x="189116" y="154189"/>
                  <a:pt x="181719" y="161585"/>
                  <a:pt x="181719" y="170709"/>
                </a:cubicBezTo>
                <a:lnTo>
                  <a:pt x="181719" y="247802"/>
                </a:lnTo>
                <a:cubicBezTo>
                  <a:pt x="181719" y="256925"/>
                  <a:pt x="189116" y="264322"/>
                  <a:pt x="198239" y="264322"/>
                </a:cubicBezTo>
                <a:cubicBezTo>
                  <a:pt x="207363" y="264322"/>
                  <a:pt x="214759" y="256925"/>
                  <a:pt x="214759" y="247802"/>
                </a:cubicBezTo>
                <a:lnTo>
                  <a:pt x="214759" y="170709"/>
                </a:lnTo>
                <a:cubicBezTo>
                  <a:pt x="214759" y="161585"/>
                  <a:pt x="207363" y="154189"/>
                  <a:pt x="198239" y="154189"/>
                </a:cubicBezTo>
                <a:close/>
                <a:moveTo>
                  <a:pt x="275332" y="154189"/>
                </a:moveTo>
                <a:cubicBezTo>
                  <a:pt x="266209" y="154189"/>
                  <a:pt x="258812" y="161585"/>
                  <a:pt x="258812" y="170709"/>
                </a:cubicBezTo>
                <a:lnTo>
                  <a:pt x="258812" y="247802"/>
                </a:lnTo>
                <a:cubicBezTo>
                  <a:pt x="258812" y="256925"/>
                  <a:pt x="266209" y="264322"/>
                  <a:pt x="275332" y="264322"/>
                </a:cubicBezTo>
                <a:cubicBezTo>
                  <a:pt x="284456" y="264322"/>
                  <a:pt x="291852" y="256925"/>
                  <a:pt x="291852" y="247802"/>
                </a:cubicBezTo>
                <a:lnTo>
                  <a:pt x="291852" y="170709"/>
                </a:lnTo>
                <a:cubicBezTo>
                  <a:pt x="291852" y="161585"/>
                  <a:pt x="284456" y="154189"/>
                  <a:pt x="275332" y="1541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8D768B0-C17E-CC4E-913D-8AD1B800619E}"/>
              </a:ext>
            </a:extLst>
          </p:cNvPr>
          <p:cNvSpPr txBox="1"/>
          <p:nvPr/>
        </p:nvSpPr>
        <p:spPr>
          <a:xfrm>
            <a:off x="8442483" y="2256031"/>
            <a:ext cx="396481" cy="264319"/>
          </a:xfrm>
          <a:custGeom>
            <a:avLst/>
            <a:gdLst/>
            <a:ahLst/>
            <a:cxnLst/>
            <a:rect l="l" t="t" r="r" b="b"/>
            <a:pathLst>
              <a:path w="396481" h="264319">
                <a:moveTo>
                  <a:pt x="117241" y="0"/>
                </a:moveTo>
                <a:lnTo>
                  <a:pt x="184415" y="0"/>
                </a:lnTo>
                <a:lnTo>
                  <a:pt x="182728" y="15942"/>
                </a:lnTo>
                <a:cubicBezTo>
                  <a:pt x="182384" y="19191"/>
                  <a:pt x="184938" y="22027"/>
                  <a:pt x="188207" y="22027"/>
                </a:cubicBezTo>
                <a:lnTo>
                  <a:pt x="208279" y="22027"/>
                </a:lnTo>
                <a:cubicBezTo>
                  <a:pt x="211549" y="22027"/>
                  <a:pt x="214102" y="19191"/>
                  <a:pt x="213758" y="15942"/>
                </a:cubicBezTo>
                <a:lnTo>
                  <a:pt x="212072" y="0"/>
                </a:lnTo>
                <a:lnTo>
                  <a:pt x="279246" y="0"/>
                </a:lnTo>
                <a:cubicBezTo>
                  <a:pt x="287450" y="0"/>
                  <a:pt x="294905" y="5018"/>
                  <a:pt x="298327" y="12851"/>
                </a:cubicBezTo>
                <a:lnTo>
                  <a:pt x="394548" y="233117"/>
                </a:lnTo>
                <a:cubicBezTo>
                  <a:pt x="400922" y="247703"/>
                  <a:pt x="390762" y="264319"/>
                  <a:pt x="375460" y="264319"/>
                </a:cubicBezTo>
                <a:lnTo>
                  <a:pt x="239970" y="264319"/>
                </a:lnTo>
                <a:lnTo>
                  <a:pt x="232873" y="197083"/>
                </a:lnTo>
                <a:cubicBezTo>
                  <a:pt x="232281" y="191480"/>
                  <a:pt x="227559" y="187226"/>
                  <a:pt x="221922" y="187226"/>
                </a:cubicBezTo>
                <a:lnTo>
                  <a:pt x="174564" y="187226"/>
                </a:lnTo>
                <a:cubicBezTo>
                  <a:pt x="168927" y="187226"/>
                  <a:pt x="164205" y="191480"/>
                  <a:pt x="163613" y="197083"/>
                </a:cubicBezTo>
                <a:lnTo>
                  <a:pt x="156516" y="264319"/>
                </a:lnTo>
                <a:lnTo>
                  <a:pt x="21026" y="264319"/>
                </a:lnTo>
                <a:cubicBezTo>
                  <a:pt x="5724" y="264319"/>
                  <a:pt x="-4436" y="247703"/>
                  <a:pt x="1931" y="233117"/>
                </a:cubicBezTo>
                <a:lnTo>
                  <a:pt x="98153" y="12851"/>
                </a:lnTo>
                <a:cubicBezTo>
                  <a:pt x="101574" y="5018"/>
                  <a:pt x="109028" y="0"/>
                  <a:pt x="117241" y="0"/>
                </a:cubicBezTo>
                <a:close/>
                <a:moveTo>
                  <a:pt x="184721" y="44054"/>
                </a:moveTo>
                <a:cubicBezTo>
                  <a:pt x="181986" y="44054"/>
                  <a:pt x="179532" y="46262"/>
                  <a:pt x="179245" y="48982"/>
                </a:cubicBezTo>
                <a:lnTo>
                  <a:pt x="176085" y="78980"/>
                </a:lnTo>
                <a:cubicBezTo>
                  <a:pt x="175569" y="83860"/>
                  <a:pt x="179390" y="88107"/>
                  <a:pt x="184298" y="88107"/>
                </a:cubicBezTo>
                <a:lnTo>
                  <a:pt x="212203" y="88107"/>
                </a:lnTo>
                <a:cubicBezTo>
                  <a:pt x="217104" y="88107"/>
                  <a:pt x="220930" y="83860"/>
                  <a:pt x="220414" y="78980"/>
                </a:cubicBezTo>
                <a:lnTo>
                  <a:pt x="217248" y="48982"/>
                </a:lnTo>
                <a:cubicBezTo>
                  <a:pt x="216952" y="46180"/>
                  <a:pt x="214584" y="44054"/>
                  <a:pt x="211769" y="44054"/>
                </a:cubicBezTo>
                <a:lnTo>
                  <a:pt x="184724" y="44054"/>
                </a:lnTo>
                <a:lnTo>
                  <a:pt x="184721" y="44054"/>
                </a:lnTo>
                <a:close/>
                <a:moveTo>
                  <a:pt x="182701" y="110133"/>
                </a:moveTo>
                <a:cubicBezTo>
                  <a:pt x="177063" y="110133"/>
                  <a:pt x="172341" y="114387"/>
                  <a:pt x="171749" y="119990"/>
                </a:cubicBezTo>
                <a:lnTo>
                  <a:pt x="168260" y="153030"/>
                </a:lnTo>
                <a:cubicBezTo>
                  <a:pt x="167571" y="159534"/>
                  <a:pt x="172671" y="165200"/>
                  <a:pt x="179210" y="165200"/>
                </a:cubicBezTo>
                <a:lnTo>
                  <a:pt x="217268" y="165200"/>
                </a:lnTo>
                <a:cubicBezTo>
                  <a:pt x="223807" y="165200"/>
                  <a:pt x="228908" y="159534"/>
                  <a:pt x="228220" y="153030"/>
                </a:cubicBezTo>
                <a:lnTo>
                  <a:pt x="224730" y="119990"/>
                </a:lnTo>
                <a:cubicBezTo>
                  <a:pt x="224138" y="114387"/>
                  <a:pt x="219416" y="110133"/>
                  <a:pt x="213779" y="110133"/>
                </a:cubicBezTo>
                <a:lnTo>
                  <a:pt x="182701" y="110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80973D14-9F55-7246-BA2C-BF26C2BB7698}"/>
              </a:ext>
            </a:extLst>
          </p:cNvPr>
          <p:cNvSpPr txBox="1"/>
          <p:nvPr/>
        </p:nvSpPr>
        <p:spPr>
          <a:xfrm>
            <a:off x="9314921" y="2211978"/>
            <a:ext cx="352424" cy="352425"/>
          </a:xfrm>
          <a:custGeom>
            <a:avLst/>
            <a:gdLst>
              <a:gd name="connsiteX0" fmla="*/ 318212 w 352424"/>
              <a:gd name="connsiteY0" fmla="*/ 173266 h 352425"/>
              <a:gd name="connsiteX1" fmla="*/ 323359 w 352424"/>
              <a:gd name="connsiteY1" fmla="*/ 176939 h 352425"/>
              <a:gd name="connsiteX2" fmla="*/ 342298 w 352424"/>
              <a:gd name="connsiteY2" fmla="*/ 207270 h 352425"/>
              <a:gd name="connsiteX3" fmla="*/ 286263 w 352424"/>
              <a:gd name="connsiteY3" fmla="*/ 308372 h 352425"/>
              <a:gd name="connsiteX4" fmla="*/ 220266 w 352424"/>
              <a:gd name="connsiteY4" fmla="*/ 308372 h 352425"/>
              <a:gd name="connsiteX5" fmla="*/ 220266 w 352424"/>
              <a:gd name="connsiteY5" fmla="*/ 341405 h 352425"/>
              <a:gd name="connsiteX6" fmla="*/ 201465 w 352424"/>
              <a:gd name="connsiteY6" fmla="*/ 349193 h 352425"/>
              <a:gd name="connsiteX7" fmla="*/ 146399 w 352424"/>
              <a:gd name="connsiteY7" fmla="*/ 294134 h 352425"/>
              <a:gd name="connsiteX8" fmla="*/ 146399 w 352424"/>
              <a:gd name="connsiteY8" fmla="*/ 278560 h 352425"/>
              <a:gd name="connsiteX9" fmla="*/ 201465 w 352424"/>
              <a:gd name="connsiteY9" fmla="*/ 223506 h 352425"/>
              <a:gd name="connsiteX10" fmla="*/ 220266 w 352424"/>
              <a:gd name="connsiteY10" fmla="*/ 231293 h 352425"/>
              <a:gd name="connsiteX11" fmla="*/ 220266 w 352424"/>
              <a:gd name="connsiteY11" fmla="*/ 264320 h 352425"/>
              <a:gd name="connsiteX12" fmla="*/ 286335 w 352424"/>
              <a:gd name="connsiteY12" fmla="*/ 264320 h 352425"/>
              <a:gd name="connsiteX13" fmla="*/ 305013 w 352424"/>
              <a:gd name="connsiteY13" fmla="*/ 230619 h 352425"/>
              <a:gd name="connsiteX14" fmla="*/ 286039 w 352424"/>
              <a:gd name="connsiteY14" fmla="*/ 200255 h 352425"/>
              <a:gd name="connsiteX15" fmla="*/ 288668 w 352424"/>
              <a:gd name="connsiteY15" fmla="*/ 188873 h 352425"/>
              <a:gd name="connsiteX16" fmla="*/ 311975 w 352424"/>
              <a:gd name="connsiteY16" fmla="*/ 174309 h 352425"/>
              <a:gd name="connsiteX17" fmla="*/ 318212 w 352424"/>
              <a:gd name="connsiteY17" fmla="*/ 173266 h 352425"/>
              <a:gd name="connsiteX18" fmla="*/ 100682 w 352424"/>
              <a:gd name="connsiteY18" fmla="*/ 96021 h 352425"/>
              <a:gd name="connsiteX19" fmla="*/ 109519 w 352424"/>
              <a:gd name="connsiteY19" fmla="*/ 104396 h 352425"/>
              <a:gd name="connsiteX20" fmla="*/ 127038 w 352424"/>
              <a:gd name="connsiteY20" fmla="*/ 180275 h 352425"/>
              <a:gd name="connsiteX21" fmla="*/ 110471 w 352424"/>
              <a:gd name="connsiteY21" fmla="*/ 192092 h 352425"/>
              <a:gd name="connsiteX22" fmla="*/ 82431 w 352424"/>
              <a:gd name="connsiteY22" fmla="*/ 174571 h 352425"/>
              <a:gd name="connsiteX23" fmla="*/ 47418 w 352424"/>
              <a:gd name="connsiteY23" fmla="*/ 230602 h 352425"/>
              <a:gd name="connsiteX24" fmla="*/ 66087 w 352424"/>
              <a:gd name="connsiteY24" fmla="*/ 264318 h 352425"/>
              <a:gd name="connsiteX25" fmla="*/ 101872 w 352424"/>
              <a:gd name="connsiteY25" fmla="*/ 264318 h 352425"/>
              <a:gd name="connsiteX26" fmla="*/ 110132 w 352424"/>
              <a:gd name="connsiteY26" fmla="*/ 272578 h 352425"/>
              <a:gd name="connsiteX27" fmla="*/ 110132 w 352424"/>
              <a:gd name="connsiteY27" fmla="*/ 300111 h 352425"/>
              <a:gd name="connsiteX28" fmla="*/ 101872 w 352424"/>
              <a:gd name="connsiteY28" fmla="*/ 308371 h 352425"/>
              <a:gd name="connsiteX29" fmla="*/ 66158 w 352424"/>
              <a:gd name="connsiteY29" fmla="*/ 308371 h 352425"/>
              <a:gd name="connsiteX30" fmla="*/ 10122 w 352424"/>
              <a:gd name="connsiteY30" fmla="*/ 207269 h 352425"/>
              <a:gd name="connsiteX31" fmla="*/ 45105 w 352424"/>
              <a:gd name="connsiteY31" fmla="*/ 151248 h 352425"/>
              <a:gd name="connsiteX32" fmla="*/ 17072 w 352424"/>
              <a:gd name="connsiteY32" fmla="*/ 133731 h 352425"/>
              <a:gd name="connsiteX33" fmla="*/ 20430 w 352424"/>
              <a:gd name="connsiteY33" fmla="*/ 113660 h 352425"/>
              <a:gd name="connsiteX34" fmla="*/ 96310 w 352424"/>
              <a:gd name="connsiteY34" fmla="*/ 96142 h 352425"/>
              <a:gd name="connsiteX35" fmla="*/ 100682 w 352424"/>
              <a:gd name="connsiteY35" fmla="*/ 96021 h 352425"/>
              <a:gd name="connsiteX36" fmla="*/ 176235 w 352424"/>
              <a:gd name="connsiteY36" fmla="*/ 0 h 352425"/>
              <a:gd name="connsiteX37" fmla="*/ 232248 w 352424"/>
              <a:gd name="connsiteY37" fmla="*/ 31028 h 352425"/>
              <a:gd name="connsiteX38" fmla="*/ 260651 w 352424"/>
              <a:gd name="connsiteY38" fmla="*/ 76514 h 352425"/>
              <a:gd name="connsiteX39" fmla="*/ 288657 w 352424"/>
              <a:gd name="connsiteY39" fmla="*/ 59014 h 352425"/>
              <a:gd name="connsiteX40" fmla="*/ 305223 w 352424"/>
              <a:gd name="connsiteY40" fmla="*/ 70831 h 352425"/>
              <a:gd name="connsiteX41" fmla="*/ 287705 w 352424"/>
              <a:gd name="connsiteY41" fmla="*/ 146710 h 352425"/>
              <a:gd name="connsiteX42" fmla="*/ 274497 w 352424"/>
              <a:gd name="connsiteY42" fmla="*/ 154963 h 352425"/>
              <a:gd name="connsiteX43" fmla="*/ 198618 w 352424"/>
              <a:gd name="connsiteY43" fmla="*/ 137445 h 352425"/>
              <a:gd name="connsiteX44" fmla="*/ 195259 w 352424"/>
              <a:gd name="connsiteY44" fmla="*/ 117375 h 352425"/>
              <a:gd name="connsiteX45" fmla="*/ 223302 w 352424"/>
              <a:gd name="connsiteY45" fmla="*/ 99852 h 352425"/>
              <a:gd name="connsiteX46" fmla="*/ 194881 w 352424"/>
              <a:gd name="connsiteY46" fmla="*/ 54370 h 352425"/>
              <a:gd name="connsiteX47" fmla="*/ 157535 w 352424"/>
              <a:gd name="connsiteY47" fmla="*/ 54385 h 352425"/>
              <a:gd name="connsiteX48" fmla="*/ 145172 w 352424"/>
              <a:gd name="connsiteY48" fmla="*/ 74170 h 352425"/>
              <a:gd name="connsiteX49" fmla="*/ 133789 w 352424"/>
              <a:gd name="connsiteY49" fmla="*/ 76797 h 352425"/>
              <a:gd name="connsiteX50" fmla="*/ 110442 w 352424"/>
              <a:gd name="connsiteY50" fmla="*/ 62208 h 352425"/>
              <a:gd name="connsiteX51" fmla="*/ 107812 w 352424"/>
              <a:gd name="connsiteY51" fmla="*/ 50828 h 352425"/>
              <a:gd name="connsiteX52" fmla="*/ 120177 w 352424"/>
              <a:gd name="connsiteY52" fmla="*/ 31028 h 352425"/>
              <a:gd name="connsiteX53" fmla="*/ 176235 w 352424"/>
              <a:gd name="connsiteY53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352424" h="352425">
                <a:moveTo>
                  <a:pt x="318212" y="173266"/>
                </a:moveTo>
                <a:cubicBezTo>
                  <a:pt x="320272" y="173741"/>
                  <a:pt x="322151" y="175003"/>
                  <a:pt x="323359" y="176939"/>
                </a:cubicBezTo>
                <a:lnTo>
                  <a:pt x="342298" y="207270"/>
                </a:lnTo>
                <a:cubicBezTo>
                  <a:pt x="369781" y="251243"/>
                  <a:pt x="338076" y="308372"/>
                  <a:pt x="286263" y="308372"/>
                </a:cubicBezTo>
                <a:lnTo>
                  <a:pt x="220266" y="308372"/>
                </a:lnTo>
                <a:lnTo>
                  <a:pt x="220266" y="341405"/>
                </a:lnTo>
                <a:cubicBezTo>
                  <a:pt x="220266" y="351255"/>
                  <a:pt x="208350" y="356079"/>
                  <a:pt x="201465" y="349193"/>
                </a:cubicBezTo>
                <a:lnTo>
                  <a:pt x="146399" y="294134"/>
                </a:lnTo>
                <a:cubicBezTo>
                  <a:pt x="142098" y="289834"/>
                  <a:pt x="142098" y="282860"/>
                  <a:pt x="146399" y="278560"/>
                </a:cubicBezTo>
                <a:lnTo>
                  <a:pt x="201465" y="223506"/>
                </a:lnTo>
                <a:cubicBezTo>
                  <a:pt x="208397" y="216574"/>
                  <a:pt x="220266" y="221509"/>
                  <a:pt x="220266" y="231293"/>
                </a:cubicBezTo>
                <a:lnTo>
                  <a:pt x="220266" y="264320"/>
                </a:lnTo>
                <a:lnTo>
                  <a:pt x="286335" y="264320"/>
                </a:lnTo>
                <a:cubicBezTo>
                  <a:pt x="303597" y="264320"/>
                  <a:pt x="314138" y="245219"/>
                  <a:pt x="305013" y="230619"/>
                </a:cubicBezTo>
                <a:lnTo>
                  <a:pt x="286039" y="200255"/>
                </a:lnTo>
                <a:cubicBezTo>
                  <a:pt x="283622" y="196386"/>
                  <a:pt x="284799" y="191291"/>
                  <a:pt x="288668" y="188873"/>
                </a:cubicBezTo>
                <a:lnTo>
                  <a:pt x="311975" y="174309"/>
                </a:lnTo>
                <a:cubicBezTo>
                  <a:pt x="313910" y="173100"/>
                  <a:pt x="316152" y="172790"/>
                  <a:pt x="318212" y="173266"/>
                </a:cubicBezTo>
                <a:close/>
                <a:moveTo>
                  <a:pt x="100682" y="96021"/>
                </a:moveTo>
                <a:cubicBezTo>
                  <a:pt x="104910" y="96761"/>
                  <a:pt x="108492" y="99951"/>
                  <a:pt x="109519" y="104396"/>
                </a:cubicBezTo>
                <a:lnTo>
                  <a:pt x="127038" y="180275"/>
                </a:lnTo>
                <a:cubicBezTo>
                  <a:pt x="129263" y="189910"/>
                  <a:pt x="118694" y="197232"/>
                  <a:pt x="110471" y="192092"/>
                </a:cubicBezTo>
                <a:lnTo>
                  <a:pt x="82431" y="174571"/>
                </a:lnTo>
                <a:lnTo>
                  <a:pt x="47418" y="230602"/>
                </a:lnTo>
                <a:cubicBezTo>
                  <a:pt x="38275" y="245233"/>
                  <a:pt x="48843" y="264318"/>
                  <a:pt x="66087" y="264318"/>
                </a:cubicBezTo>
                <a:lnTo>
                  <a:pt x="101872" y="264318"/>
                </a:lnTo>
                <a:cubicBezTo>
                  <a:pt x="106433" y="264318"/>
                  <a:pt x="110132" y="268016"/>
                  <a:pt x="110132" y="272578"/>
                </a:cubicBezTo>
                <a:lnTo>
                  <a:pt x="110132" y="300111"/>
                </a:lnTo>
                <a:cubicBezTo>
                  <a:pt x="110132" y="304673"/>
                  <a:pt x="106433" y="308371"/>
                  <a:pt x="101872" y="308371"/>
                </a:cubicBezTo>
                <a:lnTo>
                  <a:pt x="66158" y="308371"/>
                </a:lnTo>
                <a:cubicBezTo>
                  <a:pt x="14303" y="308371"/>
                  <a:pt x="-17338" y="251207"/>
                  <a:pt x="10122" y="207269"/>
                </a:cubicBezTo>
                <a:lnTo>
                  <a:pt x="45105" y="151248"/>
                </a:lnTo>
                <a:lnTo>
                  <a:pt x="17072" y="133731"/>
                </a:lnTo>
                <a:cubicBezTo>
                  <a:pt x="8756" y="128536"/>
                  <a:pt x="10901" y="115861"/>
                  <a:pt x="20430" y="113660"/>
                </a:cubicBezTo>
                <a:lnTo>
                  <a:pt x="96310" y="96142"/>
                </a:lnTo>
                <a:cubicBezTo>
                  <a:pt x="97792" y="95800"/>
                  <a:pt x="99273" y="95775"/>
                  <a:pt x="100682" y="96021"/>
                </a:cubicBezTo>
                <a:close/>
                <a:moveTo>
                  <a:pt x="176235" y="0"/>
                </a:moveTo>
                <a:cubicBezTo>
                  <a:pt x="197788" y="12"/>
                  <a:pt x="219335" y="10366"/>
                  <a:pt x="232248" y="31028"/>
                </a:cubicBezTo>
                <a:lnTo>
                  <a:pt x="260651" y="76514"/>
                </a:lnTo>
                <a:lnTo>
                  <a:pt x="288657" y="59014"/>
                </a:lnTo>
                <a:cubicBezTo>
                  <a:pt x="296970" y="53816"/>
                  <a:pt x="307424" y="61301"/>
                  <a:pt x="305223" y="70831"/>
                </a:cubicBezTo>
                <a:lnTo>
                  <a:pt x="287705" y="146710"/>
                </a:lnTo>
                <a:cubicBezTo>
                  <a:pt x="286347" y="152597"/>
                  <a:pt x="280466" y="156339"/>
                  <a:pt x="274497" y="154963"/>
                </a:cubicBezTo>
                <a:lnTo>
                  <a:pt x="198618" y="137445"/>
                </a:lnTo>
                <a:cubicBezTo>
                  <a:pt x="189064" y="135239"/>
                  <a:pt x="186964" y="122557"/>
                  <a:pt x="195259" y="117375"/>
                </a:cubicBezTo>
                <a:lnTo>
                  <a:pt x="223302" y="99852"/>
                </a:lnTo>
                <a:lnTo>
                  <a:pt x="194881" y="54370"/>
                </a:lnTo>
                <a:cubicBezTo>
                  <a:pt x="186426" y="40842"/>
                  <a:pt x="166285" y="40384"/>
                  <a:pt x="157535" y="54385"/>
                </a:cubicBezTo>
                <a:lnTo>
                  <a:pt x="145172" y="74170"/>
                </a:lnTo>
                <a:cubicBezTo>
                  <a:pt x="142754" y="78038"/>
                  <a:pt x="137658" y="79215"/>
                  <a:pt x="133789" y="76797"/>
                </a:cubicBezTo>
                <a:lnTo>
                  <a:pt x="110442" y="62208"/>
                </a:lnTo>
                <a:cubicBezTo>
                  <a:pt x="106574" y="59791"/>
                  <a:pt x="105397" y="54696"/>
                  <a:pt x="107812" y="50828"/>
                </a:cubicBezTo>
                <a:lnTo>
                  <a:pt x="120177" y="31028"/>
                </a:lnTo>
                <a:cubicBezTo>
                  <a:pt x="133120" y="10319"/>
                  <a:pt x="154681" y="-12"/>
                  <a:pt x="1762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5B0319B8-97F7-1443-B807-3A0F4D6A78D8}"/>
              </a:ext>
            </a:extLst>
          </p:cNvPr>
          <p:cNvSpPr txBox="1"/>
          <p:nvPr/>
        </p:nvSpPr>
        <p:spPr>
          <a:xfrm>
            <a:off x="6764296" y="2211976"/>
            <a:ext cx="352420" cy="352426"/>
          </a:xfrm>
          <a:custGeom>
            <a:avLst/>
            <a:gdLst>
              <a:gd name="connsiteX0" fmla="*/ 124380 w 352420"/>
              <a:gd name="connsiteY0" fmla="*/ 176735 h 352426"/>
              <a:gd name="connsiteX1" fmla="*/ 160658 w 352420"/>
              <a:gd name="connsiteY1" fmla="*/ 191763 h 352426"/>
              <a:gd name="connsiteX2" fmla="*/ 160658 w 352420"/>
              <a:gd name="connsiteY2" fmla="*/ 264320 h 352426"/>
              <a:gd name="connsiteX3" fmla="*/ 80069 w 352420"/>
              <a:gd name="connsiteY3" fmla="*/ 344910 h 352426"/>
              <a:gd name="connsiteX4" fmla="*/ 43787 w 352420"/>
              <a:gd name="connsiteY4" fmla="*/ 344910 h 352426"/>
              <a:gd name="connsiteX5" fmla="*/ 7512 w 352420"/>
              <a:gd name="connsiteY5" fmla="*/ 308635 h 352426"/>
              <a:gd name="connsiteX6" fmla="*/ 7512 w 352420"/>
              <a:gd name="connsiteY6" fmla="*/ 272353 h 352426"/>
              <a:gd name="connsiteX7" fmla="*/ 88102 w 352420"/>
              <a:gd name="connsiteY7" fmla="*/ 191763 h 352426"/>
              <a:gd name="connsiteX8" fmla="*/ 124380 w 352420"/>
              <a:gd name="connsiteY8" fmla="*/ 176735 h 352426"/>
              <a:gd name="connsiteX9" fmla="*/ 308367 w 352420"/>
              <a:gd name="connsiteY9" fmla="*/ 0 h 352426"/>
              <a:gd name="connsiteX10" fmla="*/ 352420 w 352420"/>
              <a:gd name="connsiteY10" fmla="*/ 44053 h 352426"/>
              <a:gd name="connsiteX11" fmla="*/ 286341 w 352420"/>
              <a:gd name="connsiteY11" fmla="*/ 132160 h 352426"/>
              <a:gd name="connsiteX12" fmla="*/ 243623 w 352420"/>
              <a:gd name="connsiteY12" fmla="*/ 132160 h 352426"/>
              <a:gd name="connsiteX13" fmla="*/ 186471 w 352420"/>
              <a:gd name="connsiteY13" fmla="*/ 189312 h 352426"/>
              <a:gd name="connsiteX14" fmla="*/ 176235 w 352420"/>
              <a:gd name="connsiteY14" fmla="*/ 176185 h 352426"/>
              <a:gd name="connsiteX15" fmla="*/ 163109 w 352420"/>
              <a:gd name="connsiteY15" fmla="*/ 165950 h 352426"/>
              <a:gd name="connsiteX16" fmla="*/ 220261 w 352420"/>
              <a:gd name="connsiteY16" fmla="*/ 108797 h 352426"/>
              <a:gd name="connsiteX17" fmla="*/ 220261 w 352420"/>
              <a:gd name="connsiteY17" fmla="*/ 6608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52420" h="352426">
                <a:moveTo>
                  <a:pt x="124380" y="176735"/>
                </a:moveTo>
                <a:cubicBezTo>
                  <a:pt x="137510" y="176735"/>
                  <a:pt x="150640" y="181745"/>
                  <a:pt x="160658" y="191763"/>
                </a:cubicBezTo>
                <a:cubicBezTo>
                  <a:pt x="180695" y="211801"/>
                  <a:pt x="180695" y="244283"/>
                  <a:pt x="160658" y="264320"/>
                </a:cubicBezTo>
                <a:lnTo>
                  <a:pt x="80069" y="344910"/>
                </a:lnTo>
                <a:cubicBezTo>
                  <a:pt x="70046" y="354932"/>
                  <a:pt x="53809" y="354932"/>
                  <a:pt x="43787" y="344910"/>
                </a:cubicBezTo>
                <a:lnTo>
                  <a:pt x="7512" y="308635"/>
                </a:lnTo>
                <a:cubicBezTo>
                  <a:pt x="-2503" y="298613"/>
                  <a:pt x="-2503" y="282368"/>
                  <a:pt x="7512" y="272353"/>
                </a:cubicBezTo>
                <a:lnTo>
                  <a:pt x="88102" y="191763"/>
                </a:lnTo>
                <a:cubicBezTo>
                  <a:pt x="98120" y="181745"/>
                  <a:pt x="111250" y="176735"/>
                  <a:pt x="124380" y="176735"/>
                </a:cubicBezTo>
                <a:close/>
                <a:moveTo>
                  <a:pt x="308367" y="0"/>
                </a:moveTo>
                <a:lnTo>
                  <a:pt x="352420" y="44053"/>
                </a:lnTo>
                <a:lnTo>
                  <a:pt x="286341" y="132160"/>
                </a:lnTo>
                <a:lnTo>
                  <a:pt x="243623" y="132160"/>
                </a:lnTo>
                <a:lnTo>
                  <a:pt x="186471" y="189312"/>
                </a:lnTo>
                <a:cubicBezTo>
                  <a:pt x="183545" y="184638"/>
                  <a:pt x="180227" y="180177"/>
                  <a:pt x="176235" y="176185"/>
                </a:cubicBezTo>
                <a:cubicBezTo>
                  <a:pt x="172243" y="172186"/>
                  <a:pt x="167782" y="168875"/>
                  <a:pt x="163109" y="165950"/>
                </a:cubicBezTo>
                <a:lnTo>
                  <a:pt x="220261" y="108797"/>
                </a:lnTo>
                <a:lnTo>
                  <a:pt x="220261" y="660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BE9AFF9C-D67B-BF47-B1D9-EC951C990C02}"/>
              </a:ext>
            </a:extLst>
          </p:cNvPr>
          <p:cNvSpPr txBox="1"/>
          <p:nvPr/>
        </p:nvSpPr>
        <p:spPr>
          <a:xfrm>
            <a:off x="10970891" y="2211978"/>
            <a:ext cx="440531" cy="352425"/>
          </a:xfrm>
          <a:custGeom>
            <a:avLst/>
            <a:gdLst>
              <a:gd name="connsiteX0" fmla="*/ 242292 w 440531"/>
              <a:gd name="connsiteY0" fmla="*/ 264319 h 352425"/>
              <a:gd name="connsiteX1" fmla="*/ 242292 w 440531"/>
              <a:gd name="connsiteY1" fmla="*/ 308372 h 352425"/>
              <a:gd name="connsiteX2" fmla="*/ 352425 w 440531"/>
              <a:gd name="connsiteY2" fmla="*/ 308372 h 352425"/>
              <a:gd name="connsiteX3" fmla="*/ 352425 w 440531"/>
              <a:gd name="connsiteY3" fmla="*/ 264319 h 352425"/>
              <a:gd name="connsiteX4" fmla="*/ 88106 w 440531"/>
              <a:gd name="connsiteY4" fmla="*/ 264319 h 352425"/>
              <a:gd name="connsiteX5" fmla="*/ 88106 w 440531"/>
              <a:gd name="connsiteY5" fmla="*/ 308372 h 352425"/>
              <a:gd name="connsiteX6" fmla="*/ 198239 w 440531"/>
              <a:gd name="connsiteY6" fmla="*/ 308372 h 352425"/>
              <a:gd name="connsiteX7" fmla="*/ 198239 w 440531"/>
              <a:gd name="connsiteY7" fmla="*/ 264319 h 352425"/>
              <a:gd name="connsiteX8" fmla="*/ 11013 w 440531"/>
              <a:gd name="connsiteY8" fmla="*/ 220266 h 352425"/>
              <a:gd name="connsiteX9" fmla="*/ 429518 w 440531"/>
              <a:gd name="connsiteY9" fmla="*/ 220266 h 352425"/>
              <a:gd name="connsiteX10" fmla="*/ 440531 w 440531"/>
              <a:gd name="connsiteY10" fmla="*/ 231279 h 352425"/>
              <a:gd name="connsiteX11" fmla="*/ 440531 w 440531"/>
              <a:gd name="connsiteY11" fmla="*/ 253306 h 352425"/>
              <a:gd name="connsiteX12" fmla="*/ 429518 w 440531"/>
              <a:gd name="connsiteY12" fmla="*/ 264319 h 352425"/>
              <a:gd name="connsiteX13" fmla="*/ 396478 w 440531"/>
              <a:gd name="connsiteY13" fmla="*/ 264319 h 352425"/>
              <a:gd name="connsiteX14" fmla="*/ 396478 w 440531"/>
              <a:gd name="connsiteY14" fmla="*/ 308372 h 352425"/>
              <a:gd name="connsiteX15" fmla="*/ 429518 w 440531"/>
              <a:gd name="connsiteY15" fmla="*/ 308372 h 352425"/>
              <a:gd name="connsiteX16" fmla="*/ 440531 w 440531"/>
              <a:gd name="connsiteY16" fmla="*/ 319385 h 352425"/>
              <a:gd name="connsiteX17" fmla="*/ 440531 w 440531"/>
              <a:gd name="connsiteY17" fmla="*/ 341412 h 352425"/>
              <a:gd name="connsiteX18" fmla="*/ 429518 w 440531"/>
              <a:gd name="connsiteY18" fmla="*/ 352425 h 352425"/>
              <a:gd name="connsiteX19" fmla="*/ 11013 w 440531"/>
              <a:gd name="connsiteY19" fmla="*/ 352425 h 352425"/>
              <a:gd name="connsiteX20" fmla="*/ 0 w 440531"/>
              <a:gd name="connsiteY20" fmla="*/ 341412 h 352425"/>
              <a:gd name="connsiteX21" fmla="*/ 0 w 440531"/>
              <a:gd name="connsiteY21" fmla="*/ 319385 h 352425"/>
              <a:gd name="connsiteX22" fmla="*/ 11013 w 440531"/>
              <a:gd name="connsiteY22" fmla="*/ 308372 h 352425"/>
              <a:gd name="connsiteX23" fmla="*/ 44053 w 440531"/>
              <a:gd name="connsiteY23" fmla="*/ 308372 h 352425"/>
              <a:gd name="connsiteX24" fmla="*/ 44053 w 440531"/>
              <a:gd name="connsiteY24" fmla="*/ 264319 h 352425"/>
              <a:gd name="connsiteX25" fmla="*/ 11013 w 440531"/>
              <a:gd name="connsiteY25" fmla="*/ 264319 h 352425"/>
              <a:gd name="connsiteX26" fmla="*/ 0 w 440531"/>
              <a:gd name="connsiteY26" fmla="*/ 253306 h 352425"/>
              <a:gd name="connsiteX27" fmla="*/ 0 w 440531"/>
              <a:gd name="connsiteY27" fmla="*/ 231279 h 352425"/>
              <a:gd name="connsiteX28" fmla="*/ 11013 w 440531"/>
              <a:gd name="connsiteY28" fmla="*/ 220266 h 352425"/>
              <a:gd name="connsiteX29" fmla="*/ 99121 w 440531"/>
              <a:gd name="connsiteY29" fmla="*/ 0 h 352425"/>
              <a:gd name="connsiteX30" fmla="*/ 176214 w 440531"/>
              <a:gd name="connsiteY30" fmla="*/ 0 h 352425"/>
              <a:gd name="connsiteX31" fmla="*/ 176214 w 440531"/>
              <a:gd name="connsiteY31" fmla="*/ 88107 h 352425"/>
              <a:gd name="connsiteX32" fmla="*/ 220267 w 440531"/>
              <a:gd name="connsiteY32" fmla="*/ 66080 h 352425"/>
              <a:gd name="connsiteX33" fmla="*/ 264320 w 440531"/>
              <a:gd name="connsiteY33" fmla="*/ 88107 h 352425"/>
              <a:gd name="connsiteX34" fmla="*/ 264320 w 440531"/>
              <a:gd name="connsiteY34" fmla="*/ 0 h 352425"/>
              <a:gd name="connsiteX35" fmla="*/ 341413 w 440531"/>
              <a:gd name="connsiteY35" fmla="*/ 0 h 352425"/>
              <a:gd name="connsiteX36" fmla="*/ 352426 w 440531"/>
              <a:gd name="connsiteY36" fmla="*/ 11014 h 352425"/>
              <a:gd name="connsiteX37" fmla="*/ 352426 w 440531"/>
              <a:gd name="connsiteY37" fmla="*/ 165200 h 352425"/>
              <a:gd name="connsiteX38" fmla="*/ 341413 w 440531"/>
              <a:gd name="connsiteY38" fmla="*/ 176213 h 352425"/>
              <a:gd name="connsiteX39" fmla="*/ 99121 w 440531"/>
              <a:gd name="connsiteY39" fmla="*/ 176213 h 352425"/>
              <a:gd name="connsiteX40" fmla="*/ 88107 w 440531"/>
              <a:gd name="connsiteY40" fmla="*/ 165200 h 352425"/>
              <a:gd name="connsiteX41" fmla="*/ 88107 w 440531"/>
              <a:gd name="connsiteY41" fmla="*/ 11014 h 352425"/>
              <a:gd name="connsiteX42" fmla="*/ 99121 w 440531"/>
              <a:gd name="connsiteY42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40531" h="352425">
                <a:moveTo>
                  <a:pt x="242292" y="264319"/>
                </a:moveTo>
                <a:lnTo>
                  <a:pt x="242292" y="308372"/>
                </a:lnTo>
                <a:lnTo>
                  <a:pt x="352425" y="308372"/>
                </a:lnTo>
                <a:lnTo>
                  <a:pt x="352425" y="264319"/>
                </a:lnTo>
                <a:close/>
                <a:moveTo>
                  <a:pt x="88106" y="264319"/>
                </a:moveTo>
                <a:lnTo>
                  <a:pt x="88106" y="308372"/>
                </a:lnTo>
                <a:lnTo>
                  <a:pt x="198239" y="308372"/>
                </a:lnTo>
                <a:lnTo>
                  <a:pt x="198239" y="264319"/>
                </a:lnTo>
                <a:close/>
                <a:moveTo>
                  <a:pt x="11013" y="220266"/>
                </a:moveTo>
                <a:lnTo>
                  <a:pt x="429518" y="220266"/>
                </a:lnTo>
                <a:cubicBezTo>
                  <a:pt x="435575" y="220266"/>
                  <a:pt x="440531" y="225222"/>
                  <a:pt x="440531" y="231279"/>
                </a:cubicBezTo>
                <a:lnTo>
                  <a:pt x="440531" y="253306"/>
                </a:lnTo>
                <a:cubicBezTo>
                  <a:pt x="440531" y="259363"/>
                  <a:pt x="435575" y="264319"/>
                  <a:pt x="429518" y="264319"/>
                </a:cubicBezTo>
                <a:lnTo>
                  <a:pt x="396478" y="264319"/>
                </a:lnTo>
                <a:lnTo>
                  <a:pt x="396478" y="308372"/>
                </a:lnTo>
                <a:lnTo>
                  <a:pt x="429518" y="308372"/>
                </a:lnTo>
                <a:cubicBezTo>
                  <a:pt x="435575" y="308372"/>
                  <a:pt x="440531" y="313328"/>
                  <a:pt x="440531" y="319385"/>
                </a:cubicBezTo>
                <a:lnTo>
                  <a:pt x="440531" y="341412"/>
                </a:lnTo>
                <a:cubicBezTo>
                  <a:pt x="440531" y="347469"/>
                  <a:pt x="435575" y="352425"/>
                  <a:pt x="429518" y="352425"/>
                </a:cubicBezTo>
                <a:lnTo>
                  <a:pt x="11013" y="352425"/>
                </a:lnTo>
                <a:cubicBezTo>
                  <a:pt x="4956" y="352425"/>
                  <a:pt x="0" y="347469"/>
                  <a:pt x="0" y="341412"/>
                </a:cubicBezTo>
                <a:lnTo>
                  <a:pt x="0" y="319385"/>
                </a:lnTo>
                <a:cubicBezTo>
                  <a:pt x="0" y="313328"/>
                  <a:pt x="4956" y="308372"/>
                  <a:pt x="11013" y="308372"/>
                </a:cubicBezTo>
                <a:lnTo>
                  <a:pt x="44053" y="308372"/>
                </a:lnTo>
                <a:lnTo>
                  <a:pt x="44053" y="264319"/>
                </a:lnTo>
                <a:lnTo>
                  <a:pt x="11013" y="264319"/>
                </a:lnTo>
                <a:cubicBezTo>
                  <a:pt x="4956" y="264319"/>
                  <a:pt x="0" y="259363"/>
                  <a:pt x="0" y="253306"/>
                </a:cubicBezTo>
                <a:lnTo>
                  <a:pt x="0" y="231279"/>
                </a:lnTo>
                <a:cubicBezTo>
                  <a:pt x="0" y="225222"/>
                  <a:pt x="4956" y="220266"/>
                  <a:pt x="11013" y="220266"/>
                </a:cubicBezTo>
                <a:close/>
                <a:moveTo>
                  <a:pt x="99121" y="0"/>
                </a:moveTo>
                <a:lnTo>
                  <a:pt x="176214" y="0"/>
                </a:lnTo>
                <a:lnTo>
                  <a:pt x="176214" y="88107"/>
                </a:lnTo>
                <a:lnTo>
                  <a:pt x="220267" y="66080"/>
                </a:lnTo>
                <a:lnTo>
                  <a:pt x="264320" y="88107"/>
                </a:lnTo>
                <a:lnTo>
                  <a:pt x="264320" y="0"/>
                </a:lnTo>
                <a:lnTo>
                  <a:pt x="341413" y="0"/>
                </a:lnTo>
                <a:cubicBezTo>
                  <a:pt x="347470" y="0"/>
                  <a:pt x="352426" y="4956"/>
                  <a:pt x="352426" y="11014"/>
                </a:cubicBezTo>
                <a:lnTo>
                  <a:pt x="352426" y="165200"/>
                </a:lnTo>
                <a:cubicBezTo>
                  <a:pt x="352426" y="171257"/>
                  <a:pt x="347470" y="176213"/>
                  <a:pt x="341413" y="176213"/>
                </a:cubicBezTo>
                <a:lnTo>
                  <a:pt x="99121" y="176213"/>
                </a:lnTo>
                <a:cubicBezTo>
                  <a:pt x="93063" y="176213"/>
                  <a:pt x="88107" y="171257"/>
                  <a:pt x="88107" y="165200"/>
                </a:cubicBezTo>
                <a:lnTo>
                  <a:pt x="88107" y="11014"/>
                </a:lnTo>
                <a:cubicBezTo>
                  <a:pt x="88107" y="4956"/>
                  <a:pt x="93063" y="0"/>
                  <a:pt x="991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8EA1E6B2-3439-344E-8542-A17757FF6B0F}"/>
              </a:ext>
            </a:extLst>
          </p:cNvPr>
          <p:cNvSpPr txBox="1"/>
          <p:nvPr/>
        </p:nvSpPr>
        <p:spPr>
          <a:xfrm>
            <a:off x="740105" y="2256031"/>
            <a:ext cx="440531" cy="264318"/>
          </a:xfrm>
          <a:custGeom>
            <a:avLst/>
            <a:gdLst>
              <a:gd name="connsiteX0" fmla="*/ 0 w 440531"/>
              <a:gd name="connsiteY0" fmla="*/ 198238 h 264318"/>
              <a:gd name="connsiteX1" fmla="*/ 440531 w 440531"/>
              <a:gd name="connsiteY1" fmla="*/ 198238 h 264318"/>
              <a:gd name="connsiteX2" fmla="*/ 440531 w 440531"/>
              <a:gd name="connsiteY2" fmla="*/ 264318 h 264318"/>
              <a:gd name="connsiteX3" fmla="*/ 396478 w 440531"/>
              <a:gd name="connsiteY3" fmla="*/ 264318 h 264318"/>
              <a:gd name="connsiteX4" fmla="*/ 396478 w 440531"/>
              <a:gd name="connsiteY4" fmla="*/ 245960 h 264318"/>
              <a:gd name="connsiteX5" fmla="*/ 385465 w 440531"/>
              <a:gd name="connsiteY5" fmla="*/ 234947 h 264318"/>
              <a:gd name="connsiteX6" fmla="*/ 374452 w 440531"/>
              <a:gd name="connsiteY6" fmla="*/ 245960 h 264318"/>
              <a:gd name="connsiteX7" fmla="*/ 374452 w 440531"/>
              <a:gd name="connsiteY7" fmla="*/ 264318 h 264318"/>
              <a:gd name="connsiteX8" fmla="*/ 286345 w 440531"/>
              <a:gd name="connsiteY8" fmla="*/ 264318 h 264318"/>
              <a:gd name="connsiteX9" fmla="*/ 286345 w 440531"/>
              <a:gd name="connsiteY9" fmla="*/ 245960 h 264318"/>
              <a:gd name="connsiteX10" fmla="*/ 275332 w 440531"/>
              <a:gd name="connsiteY10" fmla="*/ 234947 h 264318"/>
              <a:gd name="connsiteX11" fmla="*/ 264319 w 440531"/>
              <a:gd name="connsiteY11" fmla="*/ 245960 h 264318"/>
              <a:gd name="connsiteX12" fmla="*/ 264319 w 440531"/>
              <a:gd name="connsiteY12" fmla="*/ 264318 h 264318"/>
              <a:gd name="connsiteX13" fmla="*/ 176213 w 440531"/>
              <a:gd name="connsiteY13" fmla="*/ 264318 h 264318"/>
              <a:gd name="connsiteX14" fmla="*/ 176213 w 440531"/>
              <a:gd name="connsiteY14" fmla="*/ 245960 h 264318"/>
              <a:gd name="connsiteX15" fmla="*/ 165199 w 440531"/>
              <a:gd name="connsiteY15" fmla="*/ 234947 h 264318"/>
              <a:gd name="connsiteX16" fmla="*/ 154186 w 440531"/>
              <a:gd name="connsiteY16" fmla="*/ 245960 h 264318"/>
              <a:gd name="connsiteX17" fmla="*/ 154186 w 440531"/>
              <a:gd name="connsiteY17" fmla="*/ 264318 h 264318"/>
              <a:gd name="connsiteX18" fmla="*/ 66080 w 440531"/>
              <a:gd name="connsiteY18" fmla="*/ 264318 h 264318"/>
              <a:gd name="connsiteX19" fmla="*/ 66080 w 440531"/>
              <a:gd name="connsiteY19" fmla="*/ 245960 h 264318"/>
              <a:gd name="connsiteX20" fmla="*/ 55066 w 440531"/>
              <a:gd name="connsiteY20" fmla="*/ 234947 h 264318"/>
              <a:gd name="connsiteX21" fmla="*/ 44053 w 440531"/>
              <a:gd name="connsiteY21" fmla="*/ 245960 h 264318"/>
              <a:gd name="connsiteX22" fmla="*/ 44053 w 440531"/>
              <a:gd name="connsiteY22" fmla="*/ 264318 h 264318"/>
              <a:gd name="connsiteX23" fmla="*/ 0 w 440531"/>
              <a:gd name="connsiteY23" fmla="*/ 264318 h 264318"/>
              <a:gd name="connsiteX24" fmla="*/ 286345 w 440531"/>
              <a:gd name="connsiteY24" fmla="*/ 44054 h 264318"/>
              <a:gd name="connsiteX25" fmla="*/ 286345 w 440531"/>
              <a:gd name="connsiteY25" fmla="*/ 132160 h 264318"/>
              <a:gd name="connsiteX26" fmla="*/ 330399 w 440531"/>
              <a:gd name="connsiteY26" fmla="*/ 132160 h 264318"/>
              <a:gd name="connsiteX27" fmla="*/ 330399 w 440531"/>
              <a:gd name="connsiteY27" fmla="*/ 44054 h 264318"/>
              <a:gd name="connsiteX28" fmla="*/ 198239 w 440531"/>
              <a:gd name="connsiteY28" fmla="*/ 44054 h 264318"/>
              <a:gd name="connsiteX29" fmla="*/ 198239 w 440531"/>
              <a:gd name="connsiteY29" fmla="*/ 132160 h 264318"/>
              <a:gd name="connsiteX30" fmla="*/ 242292 w 440531"/>
              <a:gd name="connsiteY30" fmla="*/ 132160 h 264318"/>
              <a:gd name="connsiteX31" fmla="*/ 242292 w 440531"/>
              <a:gd name="connsiteY31" fmla="*/ 44054 h 264318"/>
              <a:gd name="connsiteX32" fmla="*/ 110133 w 440531"/>
              <a:gd name="connsiteY32" fmla="*/ 44054 h 264318"/>
              <a:gd name="connsiteX33" fmla="*/ 110133 w 440531"/>
              <a:gd name="connsiteY33" fmla="*/ 132160 h 264318"/>
              <a:gd name="connsiteX34" fmla="*/ 154186 w 440531"/>
              <a:gd name="connsiteY34" fmla="*/ 132160 h 264318"/>
              <a:gd name="connsiteX35" fmla="*/ 154186 w 440531"/>
              <a:gd name="connsiteY35" fmla="*/ 44054 h 264318"/>
              <a:gd name="connsiteX36" fmla="*/ 22027 w 440531"/>
              <a:gd name="connsiteY36" fmla="*/ 0 h 264318"/>
              <a:gd name="connsiteX37" fmla="*/ 418505 w 440531"/>
              <a:gd name="connsiteY37" fmla="*/ 0 h 264318"/>
              <a:gd name="connsiteX38" fmla="*/ 440531 w 440531"/>
              <a:gd name="connsiteY38" fmla="*/ 22027 h 264318"/>
              <a:gd name="connsiteX39" fmla="*/ 440531 w 440531"/>
              <a:gd name="connsiteY39" fmla="*/ 46077 h 264318"/>
              <a:gd name="connsiteX40" fmla="*/ 418505 w 440531"/>
              <a:gd name="connsiteY40" fmla="*/ 77093 h 264318"/>
              <a:gd name="connsiteX41" fmla="*/ 440531 w 440531"/>
              <a:gd name="connsiteY41" fmla="*/ 108109 h 264318"/>
              <a:gd name="connsiteX42" fmla="*/ 440531 w 440531"/>
              <a:gd name="connsiteY42" fmla="*/ 176213 h 264318"/>
              <a:gd name="connsiteX43" fmla="*/ 0 w 440531"/>
              <a:gd name="connsiteY43" fmla="*/ 176213 h 264318"/>
              <a:gd name="connsiteX44" fmla="*/ 0 w 440531"/>
              <a:gd name="connsiteY44" fmla="*/ 108109 h 264318"/>
              <a:gd name="connsiteX45" fmla="*/ 22027 w 440531"/>
              <a:gd name="connsiteY45" fmla="*/ 77093 h 264318"/>
              <a:gd name="connsiteX46" fmla="*/ 0 w 440531"/>
              <a:gd name="connsiteY46" fmla="*/ 46077 h 264318"/>
              <a:gd name="connsiteX47" fmla="*/ 0 w 440531"/>
              <a:gd name="connsiteY47" fmla="*/ 22027 h 264318"/>
              <a:gd name="connsiteX48" fmla="*/ 22027 w 440531"/>
              <a:gd name="connsiteY48" fmla="*/ 0 h 264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440531" h="264318">
                <a:moveTo>
                  <a:pt x="0" y="198238"/>
                </a:moveTo>
                <a:lnTo>
                  <a:pt x="440531" y="198238"/>
                </a:lnTo>
                <a:lnTo>
                  <a:pt x="440531" y="264318"/>
                </a:lnTo>
                <a:lnTo>
                  <a:pt x="396478" y="264318"/>
                </a:lnTo>
                <a:lnTo>
                  <a:pt x="396478" y="245960"/>
                </a:lnTo>
                <a:cubicBezTo>
                  <a:pt x="396478" y="239876"/>
                  <a:pt x="391550" y="234947"/>
                  <a:pt x="385465" y="234947"/>
                </a:cubicBezTo>
                <a:cubicBezTo>
                  <a:pt x="379380" y="234947"/>
                  <a:pt x="374452" y="239876"/>
                  <a:pt x="374452" y="245960"/>
                </a:cubicBezTo>
                <a:lnTo>
                  <a:pt x="374452" y="264318"/>
                </a:lnTo>
                <a:lnTo>
                  <a:pt x="286345" y="264318"/>
                </a:lnTo>
                <a:lnTo>
                  <a:pt x="286345" y="245960"/>
                </a:lnTo>
                <a:cubicBezTo>
                  <a:pt x="286345" y="239876"/>
                  <a:pt x="281417" y="234947"/>
                  <a:pt x="275332" y="234947"/>
                </a:cubicBezTo>
                <a:cubicBezTo>
                  <a:pt x="269247" y="234947"/>
                  <a:pt x="264319" y="239876"/>
                  <a:pt x="264319" y="245960"/>
                </a:cubicBezTo>
                <a:lnTo>
                  <a:pt x="264319" y="264318"/>
                </a:lnTo>
                <a:lnTo>
                  <a:pt x="176213" y="264318"/>
                </a:lnTo>
                <a:lnTo>
                  <a:pt x="176213" y="245960"/>
                </a:lnTo>
                <a:cubicBezTo>
                  <a:pt x="176213" y="239876"/>
                  <a:pt x="171284" y="234947"/>
                  <a:pt x="165199" y="234947"/>
                </a:cubicBezTo>
                <a:cubicBezTo>
                  <a:pt x="159115" y="234947"/>
                  <a:pt x="154186" y="239876"/>
                  <a:pt x="154186" y="245960"/>
                </a:cubicBezTo>
                <a:lnTo>
                  <a:pt x="154186" y="264318"/>
                </a:lnTo>
                <a:lnTo>
                  <a:pt x="66080" y="264318"/>
                </a:lnTo>
                <a:lnTo>
                  <a:pt x="66080" y="245960"/>
                </a:lnTo>
                <a:cubicBezTo>
                  <a:pt x="66080" y="239876"/>
                  <a:pt x="61151" y="234947"/>
                  <a:pt x="55066" y="234947"/>
                </a:cubicBezTo>
                <a:cubicBezTo>
                  <a:pt x="48982" y="234947"/>
                  <a:pt x="44053" y="239876"/>
                  <a:pt x="44053" y="245960"/>
                </a:cubicBezTo>
                <a:lnTo>
                  <a:pt x="44053" y="264318"/>
                </a:lnTo>
                <a:lnTo>
                  <a:pt x="0" y="264318"/>
                </a:lnTo>
                <a:close/>
                <a:moveTo>
                  <a:pt x="286345" y="44054"/>
                </a:moveTo>
                <a:lnTo>
                  <a:pt x="286345" y="132160"/>
                </a:lnTo>
                <a:lnTo>
                  <a:pt x="330399" y="132160"/>
                </a:lnTo>
                <a:lnTo>
                  <a:pt x="330399" y="44054"/>
                </a:lnTo>
                <a:close/>
                <a:moveTo>
                  <a:pt x="198239" y="44054"/>
                </a:moveTo>
                <a:lnTo>
                  <a:pt x="198239" y="132160"/>
                </a:lnTo>
                <a:lnTo>
                  <a:pt x="242292" y="132160"/>
                </a:lnTo>
                <a:lnTo>
                  <a:pt x="242292" y="44054"/>
                </a:lnTo>
                <a:close/>
                <a:moveTo>
                  <a:pt x="110133" y="44054"/>
                </a:moveTo>
                <a:lnTo>
                  <a:pt x="110133" y="132160"/>
                </a:lnTo>
                <a:lnTo>
                  <a:pt x="154186" y="132160"/>
                </a:lnTo>
                <a:lnTo>
                  <a:pt x="154186" y="44054"/>
                </a:lnTo>
                <a:close/>
                <a:moveTo>
                  <a:pt x="22027" y="0"/>
                </a:moveTo>
                <a:lnTo>
                  <a:pt x="418505" y="0"/>
                </a:lnTo>
                <a:cubicBezTo>
                  <a:pt x="430667" y="0"/>
                  <a:pt x="440531" y="9864"/>
                  <a:pt x="440531" y="22027"/>
                </a:cubicBezTo>
                <a:lnTo>
                  <a:pt x="440531" y="46077"/>
                </a:lnTo>
                <a:cubicBezTo>
                  <a:pt x="427729" y="50627"/>
                  <a:pt x="418505" y="62728"/>
                  <a:pt x="418505" y="77093"/>
                </a:cubicBezTo>
                <a:cubicBezTo>
                  <a:pt x="418505" y="91459"/>
                  <a:pt x="427729" y="103560"/>
                  <a:pt x="440531" y="108109"/>
                </a:cubicBezTo>
                <a:lnTo>
                  <a:pt x="440531" y="176213"/>
                </a:lnTo>
                <a:lnTo>
                  <a:pt x="0" y="176213"/>
                </a:lnTo>
                <a:lnTo>
                  <a:pt x="0" y="108109"/>
                </a:lnTo>
                <a:cubicBezTo>
                  <a:pt x="12803" y="103560"/>
                  <a:pt x="22027" y="91459"/>
                  <a:pt x="22027" y="77093"/>
                </a:cubicBezTo>
                <a:cubicBezTo>
                  <a:pt x="22027" y="62728"/>
                  <a:pt x="12803" y="50627"/>
                  <a:pt x="0" y="46077"/>
                </a:cubicBezTo>
                <a:lnTo>
                  <a:pt x="0" y="22027"/>
                </a:lnTo>
                <a:cubicBezTo>
                  <a:pt x="0" y="9864"/>
                  <a:pt x="9864" y="0"/>
                  <a:pt x="220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D8CCF118-E1BD-514E-9F64-6F481B3BE0BC}"/>
              </a:ext>
            </a:extLst>
          </p:cNvPr>
          <p:cNvSpPr txBox="1"/>
          <p:nvPr/>
        </p:nvSpPr>
        <p:spPr>
          <a:xfrm>
            <a:off x="7614502" y="2211976"/>
            <a:ext cx="352425" cy="352426"/>
          </a:xfrm>
          <a:custGeom>
            <a:avLst/>
            <a:gdLst>
              <a:gd name="connsiteX0" fmla="*/ 125710 w 352425"/>
              <a:gd name="connsiteY0" fmla="*/ 242293 h 352426"/>
              <a:gd name="connsiteX1" fmla="*/ 154186 w 352425"/>
              <a:gd name="connsiteY1" fmla="*/ 242293 h 352426"/>
              <a:gd name="connsiteX2" fmla="*/ 154186 w 352425"/>
              <a:gd name="connsiteY2" fmla="*/ 280840 h 352426"/>
              <a:gd name="connsiteX3" fmla="*/ 159693 w 352425"/>
              <a:gd name="connsiteY3" fmla="*/ 286347 h 352426"/>
              <a:gd name="connsiteX4" fmla="*/ 170706 w 352425"/>
              <a:gd name="connsiteY4" fmla="*/ 286347 h 352426"/>
              <a:gd name="connsiteX5" fmla="*/ 176213 w 352425"/>
              <a:gd name="connsiteY5" fmla="*/ 280840 h 352426"/>
              <a:gd name="connsiteX6" fmla="*/ 176213 w 352425"/>
              <a:gd name="connsiteY6" fmla="*/ 242293 h 352426"/>
              <a:gd name="connsiteX7" fmla="*/ 220266 w 352425"/>
              <a:gd name="connsiteY7" fmla="*/ 242293 h 352426"/>
              <a:gd name="connsiteX8" fmla="*/ 220266 w 352425"/>
              <a:gd name="connsiteY8" fmla="*/ 280840 h 352426"/>
              <a:gd name="connsiteX9" fmla="*/ 225773 w 352425"/>
              <a:gd name="connsiteY9" fmla="*/ 286347 h 352426"/>
              <a:gd name="connsiteX10" fmla="*/ 236786 w 352425"/>
              <a:gd name="connsiteY10" fmla="*/ 286347 h 352426"/>
              <a:gd name="connsiteX11" fmla="*/ 242292 w 352425"/>
              <a:gd name="connsiteY11" fmla="*/ 280840 h 352426"/>
              <a:gd name="connsiteX12" fmla="*/ 242292 w 352425"/>
              <a:gd name="connsiteY12" fmla="*/ 242293 h 352426"/>
              <a:gd name="connsiteX13" fmla="*/ 286346 w 352425"/>
              <a:gd name="connsiteY13" fmla="*/ 242293 h 352426"/>
              <a:gd name="connsiteX14" fmla="*/ 286346 w 352425"/>
              <a:gd name="connsiteY14" fmla="*/ 280840 h 352426"/>
              <a:gd name="connsiteX15" fmla="*/ 291852 w 352425"/>
              <a:gd name="connsiteY15" fmla="*/ 286347 h 352426"/>
              <a:gd name="connsiteX16" fmla="*/ 302865 w 352425"/>
              <a:gd name="connsiteY16" fmla="*/ 286347 h 352426"/>
              <a:gd name="connsiteX17" fmla="*/ 308372 w 352425"/>
              <a:gd name="connsiteY17" fmla="*/ 280840 h 352426"/>
              <a:gd name="connsiteX18" fmla="*/ 308372 w 352425"/>
              <a:gd name="connsiteY18" fmla="*/ 242293 h 352426"/>
              <a:gd name="connsiteX19" fmla="*/ 330399 w 352425"/>
              <a:gd name="connsiteY19" fmla="*/ 242293 h 352426"/>
              <a:gd name="connsiteX20" fmla="*/ 352425 w 352425"/>
              <a:gd name="connsiteY20" fmla="*/ 264320 h 352426"/>
              <a:gd name="connsiteX21" fmla="*/ 352425 w 352425"/>
              <a:gd name="connsiteY21" fmla="*/ 330400 h 352426"/>
              <a:gd name="connsiteX22" fmla="*/ 330399 w 352425"/>
              <a:gd name="connsiteY22" fmla="*/ 352426 h 352426"/>
              <a:gd name="connsiteX23" fmla="*/ 22027 w 352425"/>
              <a:gd name="connsiteY23" fmla="*/ 352426 h 352426"/>
              <a:gd name="connsiteX24" fmla="*/ 16658 w 352425"/>
              <a:gd name="connsiteY24" fmla="*/ 351345 h 352426"/>
              <a:gd name="connsiteX25" fmla="*/ 22027 w 352425"/>
              <a:gd name="connsiteY25" fmla="*/ 0 h 352426"/>
              <a:gd name="connsiteX26" fmla="*/ 88107 w 352425"/>
              <a:gd name="connsiteY26" fmla="*/ 0 h 352426"/>
              <a:gd name="connsiteX27" fmla="*/ 110133 w 352425"/>
              <a:gd name="connsiteY27" fmla="*/ 22027 h 352426"/>
              <a:gd name="connsiteX28" fmla="*/ 110133 w 352425"/>
              <a:gd name="connsiteY28" fmla="*/ 44053 h 352426"/>
              <a:gd name="connsiteX29" fmla="*/ 71587 w 352425"/>
              <a:gd name="connsiteY29" fmla="*/ 44053 h 352426"/>
              <a:gd name="connsiteX30" fmla="*/ 66080 w 352425"/>
              <a:gd name="connsiteY30" fmla="*/ 49560 h 352426"/>
              <a:gd name="connsiteX31" fmla="*/ 66080 w 352425"/>
              <a:gd name="connsiteY31" fmla="*/ 60573 h 352426"/>
              <a:gd name="connsiteX32" fmla="*/ 71587 w 352425"/>
              <a:gd name="connsiteY32" fmla="*/ 66080 h 352426"/>
              <a:gd name="connsiteX33" fmla="*/ 110133 w 352425"/>
              <a:gd name="connsiteY33" fmla="*/ 66080 h 352426"/>
              <a:gd name="connsiteX34" fmla="*/ 110133 w 352425"/>
              <a:gd name="connsiteY34" fmla="*/ 110133 h 352426"/>
              <a:gd name="connsiteX35" fmla="*/ 71587 w 352425"/>
              <a:gd name="connsiteY35" fmla="*/ 110133 h 352426"/>
              <a:gd name="connsiteX36" fmla="*/ 66080 w 352425"/>
              <a:gd name="connsiteY36" fmla="*/ 115640 h 352426"/>
              <a:gd name="connsiteX37" fmla="*/ 66080 w 352425"/>
              <a:gd name="connsiteY37" fmla="*/ 126653 h 352426"/>
              <a:gd name="connsiteX38" fmla="*/ 71587 w 352425"/>
              <a:gd name="connsiteY38" fmla="*/ 132160 h 352426"/>
              <a:gd name="connsiteX39" fmla="*/ 110133 w 352425"/>
              <a:gd name="connsiteY39" fmla="*/ 132160 h 352426"/>
              <a:gd name="connsiteX40" fmla="*/ 110133 w 352425"/>
              <a:gd name="connsiteY40" fmla="*/ 176213 h 352426"/>
              <a:gd name="connsiteX41" fmla="*/ 71587 w 352425"/>
              <a:gd name="connsiteY41" fmla="*/ 176213 h 352426"/>
              <a:gd name="connsiteX42" fmla="*/ 66080 w 352425"/>
              <a:gd name="connsiteY42" fmla="*/ 181719 h 352426"/>
              <a:gd name="connsiteX43" fmla="*/ 66080 w 352425"/>
              <a:gd name="connsiteY43" fmla="*/ 192733 h 352426"/>
              <a:gd name="connsiteX44" fmla="*/ 71587 w 352425"/>
              <a:gd name="connsiteY44" fmla="*/ 198239 h 352426"/>
              <a:gd name="connsiteX45" fmla="*/ 110133 w 352425"/>
              <a:gd name="connsiteY45" fmla="*/ 198239 h 352426"/>
              <a:gd name="connsiteX46" fmla="*/ 110133 w 352425"/>
              <a:gd name="connsiteY46" fmla="*/ 226722 h 352426"/>
              <a:gd name="connsiteX47" fmla="*/ 1081 w 352425"/>
              <a:gd name="connsiteY47" fmla="*/ 335768 h 352426"/>
              <a:gd name="connsiteX48" fmla="*/ 0 w 352425"/>
              <a:gd name="connsiteY48" fmla="*/ 330399 h 352426"/>
              <a:gd name="connsiteX49" fmla="*/ 0 w 352425"/>
              <a:gd name="connsiteY49" fmla="*/ 22027 h 352426"/>
              <a:gd name="connsiteX50" fmla="*/ 22027 w 352425"/>
              <a:gd name="connsiteY50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52425" h="352426">
                <a:moveTo>
                  <a:pt x="125710" y="242293"/>
                </a:moveTo>
                <a:lnTo>
                  <a:pt x="154186" y="242293"/>
                </a:lnTo>
                <a:lnTo>
                  <a:pt x="154186" y="280840"/>
                </a:lnTo>
                <a:cubicBezTo>
                  <a:pt x="154186" y="283882"/>
                  <a:pt x="156650" y="286347"/>
                  <a:pt x="159693" y="286347"/>
                </a:cubicBezTo>
                <a:lnTo>
                  <a:pt x="170706" y="286347"/>
                </a:lnTo>
                <a:cubicBezTo>
                  <a:pt x="173748" y="286347"/>
                  <a:pt x="176213" y="283882"/>
                  <a:pt x="176213" y="280840"/>
                </a:cubicBezTo>
                <a:lnTo>
                  <a:pt x="176213" y="242293"/>
                </a:lnTo>
                <a:lnTo>
                  <a:pt x="220266" y="242293"/>
                </a:lnTo>
                <a:lnTo>
                  <a:pt x="220266" y="280840"/>
                </a:lnTo>
                <a:cubicBezTo>
                  <a:pt x="220266" y="283882"/>
                  <a:pt x="222730" y="286347"/>
                  <a:pt x="225773" y="286347"/>
                </a:cubicBezTo>
                <a:lnTo>
                  <a:pt x="236786" y="286347"/>
                </a:lnTo>
                <a:cubicBezTo>
                  <a:pt x="239828" y="286347"/>
                  <a:pt x="242292" y="283882"/>
                  <a:pt x="242292" y="280840"/>
                </a:cubicBezTo>
                <a:lnTo>
                  <a:pt x="242292" y="242293"/>
                </a:lnTo>
                <a:lnTo>
                  <a:pt x="286346" y="242293"/>
                </a:lnTo>
                <a:lnTo>
                  <a:pt x="286346" y="280840"/>
                </a:lnTo>
                <a:cubicBezTo>
                  <a:pt x="286346" y="283882"/>
                  <a:pt x="288810" y="286347"/>
                  <a:pt x="291852" y="286347"/>
                </a:cubicBezTo>
                <a:lnTo>
                  <a:pt x="302865" y="286347"/>
                </a:lnTo>
                <a:cubicBezTo>
                  <a:pt x="305908" y="286347"/>
                  <a:pt x="308372" y="283882"/>
                  <a:pt x="308372" y="280840"/>
                </a:cubicBezTo>
                <a:lnTo>
                  <a:pt x="308372" y="242293"/>
                </a:lnTo>
                <a:lnTo>
                  <a:pt x="330399" y="242293"/>
                </a:lnTo>
                <a:cubicBezTo>
                  <a:pt x="342561" y="242293"/>
                  <a:pt x="352425" y="252157"/>
                  <a:pt x="352425" y="264320"/>
                </a:cubicBezTo>
                <a:lnTo>
                  <a:pt x="352425" y="330400"/>
                </a:lnTo>
                <a:cubicBezTo>
                  <a:pt x="352425" y="342562"/>
                  <a:pt x="342561" y="352426"/>
                  <a:pt x="330399" y="352426"/>
                </a:cubicBezTo>
                <a:lnTo>
                  <a:pt x="22027" y="352426"/>
                </a:lnTo>
                <a:cubicBezTo>
                  <a:pt x="20127" y="352426"/>
                  <a:pt x="18420" y="351800"/>
                  <a:pt x="16658" y="351345"/>
                </a:cubicBezTo>
                <a:close/>
                <a:moveTo>
                  <a:pt x="22027" y="0"/>
                </a:moveTo>
                <a:lnTo>
                  <a:pt x="88107" y="0"/>
                </a:lnTo>
                <a:cubicBezTo>
                  <a:pt x="100269" y="0"/>
                  <a:pt x="110133" y="9864"/>
                  <a:pt x="110133" y="22027"/>
                </a:cubicBezTo>
                <a:lnTo>
                  <a:pt x="110133" y="44053"/>
                </a:lnTo>
                <a:lnTo>
                  <a:pt x="71587" y="44053"/>
                </a:lnTo>
                <a:cubicBezTo>
                  <a:pt x="68544" y="44053"/>
                  <a:pt x="66080" y="46518"/>
                  <a:pt x="66080" y="49560"/>
                </a:cubicBezTo>
                <a:lnTo>
                  <a:pt x="66080" y="60573"/>
                </a:lnTo>
                <a:cubicBezTo>
                  <a:pt x="66080" y="63616"/>
                  <a:pt x="68544" y="66080"/>
                  <a:pt x="71587" y="66080"/>
                </a:cubicBezTo>
                <a:lnTo>
                  <a:pt x="110133" y="66080"/>
                </a:lnTo>
                <a:lnTo>
                  <a:pt x="110133" y="110133"/>
                </a:lnTo>
                <a:lnTo>
                  <a:pt x="71587" y="110133"/>
                </a:lnTo>
                <a:cubicBezTo>
                  <a:pt x="68544" y="110133"/>
                  <a:pt x="66080" y="112597"/>
                  <a:pt x="66080" y="115640"/>
                </a:cubicBezTo>
                <a:lnTo>
                  <a:pt x="66080" y="126653"/>
                </a:lnTo>
                <a:cubicBezTo>
                  <a:pt x="66080" y="129695"/>
                  <a:pt x="68544" y="132160"/>
                  <a:pt x="71587" y="132160"/>
                </a:cubicBezTo>
                <a:lnTo>
                  <a:pt x="110133" y="132160"/>
                </a:lnTo>
                <a:lnTo>
                  <a:pt x="110133" y="176213"/>
                </a:lnTo>
                <a:lnTo>
                  <a:pt x="71587" y="176213"/>
                </a:lnTo>
                <a:cubicBezTo>
                  <a:pt x="68544" y="176213"/>
                  <a:pt x="66080" y="178677"/>
                  <a:pt x="66080" y="181719"/>
                </a:cubicBezTo>
                <a:lnTo>
                  <a:pt x="66080" y="192733"/>
                </a:lnTo>
                <a:cubicBezTo>
                  <a:pt x="66080" y="195775"/>
                  <a:pt x="68544" y="198239"/>
                  <a:pt x="71587" y="198239"/>
                </a:cubicBezTo>
                <a:lnTo>
                  <a:pt x="110133" y="198239"/>
                </a:lnTo>
                <a:lnTo>
                  <a:pt x="110133" y="226722"/>
                </a:lnTo>
                <a:lnTo>
                  <a:pt x="1081" y="335768"/>
                </a:lnTo>
                <a:cubicBezTo>
                  <a:pt x="627" y="334006"/>
                  <a:pt x="0" y="332305"/>
                  <a:pt x="0" y="330399"/>
                </a:cubicBezTo>
                <a:lnTo>
                  <a:pt x="0" y="22027"/>
                </a:lnTo>
                <a:cubicBezTo>
                  <a:pt x="0" y="9864"/>
                  <a:pt x="9864" y="0"/>
                  <a:pt x="220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FD742ABA-321F-B640-A3C6-DA53F3D6A02F}"/>
              </a:ext>
            </a:extLst>
          </p:cNvPr>
          <p:cNvSpPr txBox="1"/>
          <p:nvPr/>
        </p:nvSpPr>
        <p:spPr>
          <a:xfrm>
            <a:off x="2448601" y="2211978"/>
            <a:ext cx="440497" cy="352425"/>
          </a:xfrm>
          <a:custGeom>
            <a:avLst/>
            <a:gdLst>
              <a:gd name="connsiteX0" fmla="*/ 247799 w 440497"/>
              <a:gd name="connsiteY0" fmla="*/ 258811 h 352425"/>
              <a:gd name="connsiteX1" fmla="*/ 264319 w 440497"/>
              <a:gd name="connsiteY1" fmla="*/ 275331 h 352425"/>
              <a:gd name="connsiteX2" fmla="*/ 247799 w 440497"/>
              <a:gd name="connsiteY2" fmla="*/ 291851 h 352425"/>
              <a:gd name="connsiteX3" fmla="*/ 231279 w 440497"/>
              <a:gd name="connsiteY3" fmla="*/ 275331 h 352425"/>
              <a:gd name="connsiteX4" fmla="*/ 247799 w 440497"/>
              <a:gd name="connsiteY4" fmla="*/ 258811 h 352425"/>
              <a:gd name="connsiteX5" fmla="*/ 192734 w 440497"/>
              <a:gd name="connsiteY5" fmla="*/ 258811 h 352425"/>
              <a:gd name="connsiteX6" fmla="*/ 209253 w 440497"/>
              <a:gd name="connsiteY6" fmla="*/ 275331 h 352425"/>
              <a:gd name="connsiteX7" fmla="*/ 192734 w 440497"/>
              <a:gd name="connsiteY7" fmla="*/ 291851 h 352425"/>
              <a:gd name="connsiteX8" fmla="*/ 176214 w 440497"/>
              <a:gd name="connsiteY8" fmla="*/ 275331 h 352425"/>
              <a:gd name="connsiteX9" fmla="*/ 192734 w 440497"/>
              <a:gd name="connsiteY9" fmla="*/ 258811 h 352425"/>
              <a:gd name="connsiteX10" fmla="*/ 137666 w 440497"/>
              <a:gd name="connsiteY10" fmla="*/ 258811 h 352425"/>
              <a:gd name="connsiteX11" fmla="*/ 154186 w 440497"/>
              <a:gd name="connsiteY11" fmla="*/ 275331 h 352425"/>
              <a:gd name="connsiteX12" fmla="*/ 137666 w 440497"/>
              <a:gd name="connsiteY12" fmla="*/ 291851 h 352425"/>
              <a:gd name="connsiteX13" fmla="*/ 121146 w 440497"/>
              <a:gd name="connsiteY13" fmla="*/ 275331 h 352425"/>
              <a:gd name="connsiteX14" fmla="*/ 137666 w 440497"/>
              <a:gd name="connsiteY14" fmla="*/ 258811 h 352425"/>
              <a:gd name="connsiteX15" fmla="*/ 82600 w 440497"/>
              <a:gd name="connsiteY15" fmla="*/ 258811 h 352425"/>
              <a:gd name="connsiteX16" fmla="*/ 99120 w 440497"/>
              <a:gd name="connsiteY16" fmla="*/ 275331 h 352425"/>
              <a:gd name="connsiteX17" fmla="*/ 82600 w 440497"/>
              <a:gd name="connsiteY17" fmla="*/ 291851 h 352425"/>
              <a:gd name="connsiteX18" fmla="*/ 66080 w 440497"/>
              <a:gd name="connsiteY18" fmla="*/ 275331 h 352425"/>
              <a:gd name="connsiteX19" fmla="*/ 82600 w 440497"/>
              <a:gd name="connsiteY19" fmla="*/ 258811 h 352425"/>
              <a:gd name="connsiteX20" fmla="*/ 77093 w 440497"/>
              <a:gd name="connsiteY20" fmla="*/ 242292 h 352425"/>
              <a:gd name="connsiteX21" fmla="*/ 44053 w 440497"/>
              <a:gd name="connsiteY21" fmla="*/ 275332 h 352425"/>
              <a:gd name="connsiteX22" fmla="*/ 77093 w 440497"/>
              <a:gd name="connsiteY22" fmla="*/ 308372 h 352425"/>
              <a:gd name="connsiteX23" fmla="*/ 253306 w 440497"/>
              <a:gd name="connsiteY23" fmla="*/ 308372 h 352425"/>
              <a:gd name="connsiteX24" fmla="*/ 286345 w 440497"/>
              <a:gd name="connsiteY24" fmla="*/ 275332 h 352425"/>
              <a:gd name="connsiteX25" fmla="*/ 253306 w 440497"/>
              <a:gd name="connsiteY25" fmla="*/ 242292 h 352425"/>
              <a:gd name="connsiteX26" fmla="*/ 132160 w 440497"/>
              <a:gd name="connsiteY26" fmla="*/ 44053 h 352425"/>
              <a:gd name="connsiteX27" fmla="*/ 132160 w 440497"/>
              <a:gd name="connsiteY27" fmla="*/ 110133 h 352425"/>
              <a:gd name="connsiteX28" fmla="*/ 176213 w 440497"/>
              <a:gd name="connsiteY28" fmla="*/ 154186 h 352425"/>
              <a:gd name="connsiteX29" fmla="*/ 260464 w 440497"/>
              <a:gd name="connsiteY29" fmla="*/ 154186 h 352425"/>
              <a:gd name="connsiteX30" fmla="*/ 213245 w 440497"/>
              <a:gd name="connsiteY30" fmla="*/ 44053 h 352425"/>
              <a:gd name="connsiteX31" fmla="*/ 121146 w 440497"/>
              <a:gd name="connsiteY31" fmla="*/ 0 h 352425"/>
              <a:gd name="connsiteX32" fmla="*/ 220472 w 440497"/>
              <a:gd name="connsiteY32" fmla="*/ 0 h 352425"/>
              <a:gd name="connsiteX33" fmla="*/ 250896 w 440497"/>
              <a:gd name="connsiteY33" fmla="*/ 20030 h 352425"/>
              <a:gd name="connsiteX34" fmla="*/ 304793 w 440497"/>
              <a:gd name="connsiteY34" fmla="*/ 145858 h 352425"/>
              <a:gd name="connsiteX35" fmla="*/ 308372 w 440497"/>
              <a:gd name="connsiteY35" fmla="*/ 163203 h 352425"/>
              <a:gd name="connsiteX36" fmla="*/ 308372 w 440497"/>
              <a:gd name="connsiteY36" fmla="*/ 198239 h 352425"/>
              <a:gd name="connsiteX37" fmla="*/ 352425 w 440497"/>
              <a:gd name="connsiteY37" fmla="*/ 198239 h 352425"/>
              <a:gd name="connsiteX38" fmla="*/ 352425 w 440497"/>
              <a:gd name="connsiteY38" fmla="*/ 185367 h 352425"/>
              <a:gd name="connsiteX39" fmla="*/ 380922 w 440497"/>
              <a:gd name="connsiteY39" fmla="*/ 116604 h 352425"/>
              <a:gd name="connsiteX40" fmla="*/ 406183 w 440497"/>
              <a:gd name="connsiteY40" fmla="*/ 91342 h 352425"/>
              <a:gd name="connsiteX41" fmla="*/ 421740 w 440497"/>
              <a:gd name="connsiteY41" fmla="*/ 91342 h 352425"/>
              <a:gd name="connsiteX42" fmla="*/ 437296 w 440497"/>
              <a:gd name="connsiteY42" fmla="*/ 106898 h 352425"/>
              <a:gd name="connsiteX43" fmla="*/ 437296 w 440497"/>
              <a:gd name="connsiteY43" fmla="*/ 122454 h 352425"/>
              <a:gd name="connsiteX44" fmla="*/ 412034 w 440497"/>
              <a:gd name="connsiteY44" fmla="*/ 147716 h 352425"/>
              <a:gd name="connsiteX45" fmla="*/ 396478 w 440497"/>
              <a:gd name="connsiteY45" fmla="*/ 185299 h 352425"/>
              <a:gd name="connsiteX46" fmla="*/ 396478 w 440497"/>
              <a:gd name="connsiteY46" fmla="*/ 255233 h 352425"/>
              <a:gd name="connsiteX47" fmla="*/ 412034 w 440497"/>
              <a:gd name="connsiteY47" fmla="*/ 292816 h 352425"/>
              <a:gd name="connsiteX48" fmla="*/ 437296 w 440497"/>
              <a:gd name="connsiteY48" fmla="*/ 318077 h 352425"/>
              <a:gd name="connsiteX49" fmla="*/ 437296 w 440497"/>
              <a:gd name="connsiteY49" fmla="*/ 333634 h 352425"/>
              <a:gd name="connsiteX50" fmla="*/ 421740 w 440497"/>
              <a:gd name="connsiteY50" fmla="*/ 349190 h 352425"/>
              <a:gd name="connsiteX51" fmla="*/ 406183 w 440497"/>
              <a:gd name="connsiteY51" fmla="*/ 349190 h 352425"/>
              <a:gd name="connsiteX52" fmla="*/ 380922 w 440497"/>
              <a:gd name="connsiteY52" fmla="*/ 323928 h 352425"/>
              <a:gd name="connsiteX53" fmla="*/ 352425 w 440497"/>
              <a:gd name="connsiteY53" fmla="*/ 255164 h 352425"/>
              <a:gd name="connsiteX54" fmla="*/ 352425 w 440497"/>
              <a:gd name="connsiteY54" fmla="*/ 242292 h 352425"/>
              <a:gd name="connsiteX55" fmla="*/ 322689 w 440497"/>
              <a:gd name="connsiteY55" fmla="*/ 242292 h 352425"/>
              <a:gd name="connsiteX56" fmla="*/ 330399 w 440497"/>
              <a:gd name="connsiteY56" fmla="*/ 275332 h 352425"/>
              <a:gd name="connsiteX57" fmla="*/ 253306 w 440497"/>
              <a:gd name="connsiteY57" fmla="*/ 352425 h 352425"/>
              <a:gd name="connsiteX58" fmla="*/ 77093 w 440497"/>
              <a:gd name="connsiteY58" fmla="*/ 352425 h 352425"/>
              <a:gd name="connsiteX59" fmla="*/ 0 w 440497"/>
              <a:gd name="connsiteY59" fmla="*/ 275332 h 352425"/>
              <a:gd name="connsiteX60" fmla="*/ 44053 w 440497"/>
              <a:gd name="connsiteY60" fmla="*/ 205949 h 352425"/>
              <a:gd name="connsiteX61" fmla="*/ 44053 w 440497"/>
              <a:gd name="connsiteY61" fmla="*/ 143173 h 352425"/>
              <a:gd name="connsiteX62" fmla="*/ 77093 w 440497"/>
              <a:gd name="connsiteY62" fmla="*/ 110133 h 352425"/>
              <a:gd name="connsiteX63" fmla="*/ 88106 w 440497"/>
              <a:gd name="connsiteY63" fmla="*/ 110133 h 352425"/>
              <a:gd name="connsiteX64" fmla="*/ 88106 w 440497"/>
              <a:gd name="connsiteY64" fmla="*/ 33040 h 352425"/>
              <a:gd name="connsiteX65" fmla="*/ 121146 w 440497"/>
              <a:gd name="connsiteY65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40497" h="352425">
                <a:moveTo>
                  <a:pt x="247799" y="258811"/>
                </a:moveTo>
                <a:cubicBezTo>
                  <a:pt x="256954" y="258811"/>
                  <a:pt x="264319" y="266177"/>
                  <a:pt x="264319" y="275331"/>
                </a:cubicBezTo>
                <a:cubicBezTo>
                  <a:pt x="264319" y="284486"/>
                  <a:pt x="256954" y="291851"/>
                  <a:pt x="247799" y="291851"/>
                </a:cubicBezTo>
                <a:cubicBezTo>
                  <a:pt x="238644" y="291851"/>
                  <a:pt x="231279" y="284486"/>
                  <a:pt x="231279" y="275331"/>
                </a:cubicBezTo>
                <a:cubicBezTo>
                  <a:pt x="231279" y="266177"/>
                  <a:pt x="238644" y="258811"/>
                  <a:pt x="247799" y="258811"/>
                </a:cubicBezTo>
                <a:close/>
                <a:moveTo>
                  <a:pt x="192734" y="258811"/>
                </a:moveTo>
                <a:cubicBezTo>
                  <a:pt x="201888" y="258811"/>
                  <a:pt x="209253" y="266177"/>
                  <a:pt x="209253" y="275331"/>
                </a:cubicBezTo>
                <a:cubicBezTo>
                  <a:pt x="209253" y="284486"/>
                  <a:pt x="201888" y="291851"/>
                  <a:pt x="192734" y="291851"/>
                </a:cubicBezTo>
                <a:cubicBezTo>
                  <a:pt x="183579" y="291851"/>
                  <a:pt x="176214" y="284486"/>
                  <a:pt x="176214" y="275331"/>
                </a:cubicBezTo>
                <a:cubicBezTo>
                  <a:pt x="176214" y="266177"/>
                  <a:pt x="183579" y="258811"/>
                  <a:pt x="192734" y="258811"/>
                </a:cubicBezTo>
                <a:close/>
                <a:moveTo>
                  <a:pt x="137666" y="258811"/>
                </a:moveTo>
                <a:cubicBezTo>
                  <a:pt x="146821" y="258811"/>
                  <a:pt x="154186" y="266177"/>
                  <a:pt x="154186" y="275331"/>
                </a:cubicBezTo>
                <a:cubicBezTo>
                  <a:pt x="154186" y="284486"/>
                  <a:pt x="146821" y="291851"/>
                  <a:pt x="137666" y="291851"/>
                </a:cubicBezTo>
                <a:cubicBezTo>
                  <a:pt x="128512" y="291851"/>
                  <a:pt x="121146" y="284486"/>
                  <a:pt x="121146" y="275331"/>
                </a:cubicBezTo>
                <a:cubicBezTo>
                  <a:pt x="121146" y="266177"/>
                  <a:pt x="128512" y="258811"/>
                  <a:pt x="137666" y="258811"/>
                </a:cubicBezTo>
                <a:close/>
                <a:moveTo>
                  <a:pt x="82600" y="258811"/>
                </a:moveTo>
                <a:cubicBezTo>
                  <a:pt x="91754" y="258811"/>
                  <a:pt x="99120" y="266177"/>
                  <a:pt x="99120" y="275331"/>
                </a:cubicBezTo>
                <a:cubicBezTo>
                  <a:pt x="99120" y="284486"/>
                  <a:pt x="91754" y="291851"/>
                  <a:pt x="82600" y="291851"/>
                </a:cubicBezTo>
                <a:cubicBezTo>
                  <a:pt x="73445" y="291851"/>
                  <a:pt x="66080" y="284486"/>
                  <a:pt x="66080" y="275331"/>
                </a:cubicBezTo>
                <a:cubicBezTo>
                  <a:pt x="66080" y="266177"/>
                  <a:pt x="73445" y="258811"/>
                  <a:pt x="82600" y="258811"/>
                </a:cubicBezTo>
                <a:close/>
                <a:moveTo>
                  <a:pt x="77093" y="242292"/>
                </a:moveTo>
                <a:cubicBezTo>
                  <a:pt x="58852" y="242292"/>
                  <a:pt x="44053" y="257092"/>
                  <a:pt x="44053" y="275332"/>
                </a:cubicBezTo>
                <a:cubicBezTo>
                  <a:pt x="44053" y="293573"/>
                  <a:pt x="58852" y="308372"/>
                  <a:pt x="77093" y="308372"/>
                </a:cubicBezTo>
                <a:lnTo>
                  <a:pt x="253306" y="308372"/>
                </a:lnTo>
                <a:cubicBezTo>
                  <a:pt x="271546" y="308372"/>
                  <a:pt x="286345" y="293573"/>
                  <a:pt x="286345" y="275332"/>
                </a:cubicBezTo>
                <a:cubicBezTo>
                  <a:pt x="286345" y="257092"/>
                  <a:pt x="271546" y="242292"/>
                  <a:pt x="253306" y="242292"/>
                </a:cubicBezTo>
                <a:close/>
                <a:moveTo>
                  <a:pt x="132160" y="44053"/>
                </a:moveTo>
                <a:lnTo>
                  <a:pt x="132160" y="110133"/>
                </a:lnTo>
                <a:lnTo>
                  <a:pt x="176213" y="154186"/>
                </a:lnTo>
                <a:lnTo>
                  <a:pt x="260464" y="154186"/>
                </a:lnTo>
                <a:lnTo>
                  <a:pt x="213245" y="44053"/>
                </a:lnTo>
                <a:close/>
                <a:moveTo>
                  <a:pt x="121146" y="0"/>
                </a:moveTo>
                <a:lnTo>
                  <a:pt x="220472" y="0"/>
                </a:lnTo>
                <a:cubicBezTo>
                  <a:pt x="233757" y="0"/>
                  <a:pt x="245665" y="7847"/>
                  <a:pt x="250896" y="20030"/>
                </a:cubicBezTo>
                <a:lnTo>
                  <a:pt x="304793" y="145858"/>
                </a:lnTo>
                <a:cubicBezTo>
                  <a:pt x="307133" y="151364"/>
                  <a:pt x="308372" y="157215"/>
                  <a:pt x="308372" y="163203"/>
                </a:cubicBezTo>
                <a:lnTo>
                  <a:pt x="308372" y="198239"/>
                </a:lnTo>
                <a:lnTo>
                  <a:pt x="352425" y="198239"/>
                </a:lnTo>
                <a:lnTo>
                  <a:pt x="352425" y="185367"/>
                </a:lnTo>
                <a:cubicBezTo>
                  <a:pt x="352425" y="159555"/>
                  <a:pt x="362682" y="134844"/>
                  <a:pt x="380922" y="116604"/>
                </a:cubicBezTo>
                <a:lnTo>
                  <a:pt x="406183" y="91342"/>
                </a:lnTo>
                <a:cubicBezTo>
                  <a:pt x="410451" y="87074"/>
                  <a:pt x="417472" y="87074"/>
                  <a:pt x="421740" y="91342"/>
                </a:cubicBezTo>
                <a:lnTo>
                  <a:pt x="437296" y="106898"/>
                </a:lnTo>
                <a:cubicBezTo>
                  <a:pt x="441564" y="111166"/>
                  <a:pt x="441564" y="118187"/>
                  <a:pt x="437296" y="122454"/>
                </a:cubicBezTo>
                <a:lnTo>
                  <a:pt x="412034" y="147716"/>
                </a:lnTo>
                <a:cubicBezTo>
                  <a:pt x="402053" y="157696"/>
                  <a:pt x="396478" y="171188"/>
                  <a:pt x="396478" y="185299"/>
                </a:cubicBezTo>
                <a:lnTo>
                  <a:pt x="396478" y="255233"/>
                </a:lnTo>
                <a:cubicBezTo>
                  <a:pt x="396478" y="269344"/>
                  <a:pt x="402053" y="282835"/>
                  <a:pt x="412034" y="292816"/>
                </a:cubicBezTo>
                <a:lnTo>
                  <a:pt x="437296" y="318077"/>
                </a:lnTo>
                <a:cubicBezTo>
                  <a:pt x="441564" y="322345"/>
                  <a:pt x="441564" y="329366"/>
                  <a:pt x="437296" y="333634"/>
                </a:cubicBezTo>
                <a:lnTo>
                  <a:pt x="421740" y="349190"/>
                </a:lnTo>
                <a:cubicBezTo>
                  <a:pt x="417472" y="353458"/>
                  <a:pt x="410451" y="353458"/>
                  <a:pt x="406183" y="349190"/>
                </a:cubicBezTo>
                <a:lnTo>
                  <a:pt x="380922" y="323928"/>
                </a:lnTo>
                <a:cubicBezTo>
                  <a:pt x="362682" y="305687"/>
                  <a:pt x="352425" y="280977"/>
                  <a:pt x="352425" y="255164"/>
                </a:cubicBezTo>
                <a:lnTo>
                  <a:pt x="352425" y="242292"/>
                </a:lnTo>
                <a:lnTo>
                  <a:pt x="322689" y="242292"/>
                </a:lnTo>
                <a:cubicBezTo>
                  <a:pt x="327507" y="252342"/>
                  <a:pt x="330399" y="263424"/>
                  <a:pt x="330399" y="275332"/>
                </a:cubicBezTo>
                <a:cubicBezTo>
                  <a:pt x="330399" y="317940"/>
                  <a:pt x="295914" y="352425"/>
                  <a:pt x="253306" y="352425"/>
                </a:cubicBezTo>
                <a:lnTo>
                  <a:pt x="77093" y="352425"/>
                </a:lnTo>
                <a:cubicBezTo>
                  <a:pt x="34485" y="352425"/>
                  <a:pt x="0" y="317940"/>
                  <a:pt x="0" y="275332"/>
                </a:cubicBezTo>
                <a:cubicBezTo>
                  <a:pt x="0" y="244633"/>
                  <a:pt x="18103" y="218339"/>
                  <a:pt x="44053" y="205949"/>
                </a:cubicBezTo>
                <a:lnTo>
                  <a:pt x="44053" y="143173"/>
                </a:lnTo>
                <a:cubicBezTo>
                  <a:pt x="44053" y="124932"/>
                  <a:pt x="58852" y="110133"/>
                  <a:pt x="77093" y="110133"/>
                </a:cubicBezTo>
                <a:lnTo>
                  <a:pt x="88106" y="110133"/>
                </a:lnTo>
                <a:lnTo>
                  <a:pt x="88106" y="33040"/>
                </a:lnTo>
                <a:cubicBezTo>
                  <a:pt x="88106" y="14799"/>
                  <a:pt x="102905" y="0"/>
                  <a:pt x="12114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5AD6419-009B-D942-BCC1-A2547238F775}"/>
              </a:ext>
            </a:extLst>
          </p:cNvPr>
          <p:cNvSpPr txBox="1"/>
          <p:nvPr/>
        </p:nvSpPr>
        <p:spPr>
          <a:xfrm>
            <a:off x="2470864" y="2899117"/>
            <a:ext cx="396441" cy="352472"/>
          </a:xfrm>
          <a:custGeom>
            <a:avLst/>
            <a:gdLst/>
            <a:ahLst/>
            <a:cxnLst/>
            <a:rect l="l" t="t" r="r" b="b"/>
            <a:pathLst>
              <a:path w="396441" h="352472">
                <a:moveTo>
                  <a:pt x="366473" y="8"/>
                </a:moveTo>
                <a:cubicBezTo>
                  <a:pt x="370285" y="154"/>
                  <a:pt x="374002" y="2391"/>
                  <a:pt x="375929" y="6693"/>
                </a:cubicBezTo>
                <a:cubicBezTo>
                  <a:pt x="389007" y="35878"/>
                  <a:pt x="396441" y="71671"/>
                  <a:pt x="396441" y="106225"/>
                </a:cubicBezTo>
                <a:cubicBezTo>
                  <a:pt x="396441" y="224894"/>
                  <a:pt x="320381" y="321811"/>
                  <a:pt x="212313" y="329658"/>
                </a:cubicBezTo>
                <a:cubicBezTo>
                  <a:pt x="156627" y="335577"/>
                  <a:pt x="114226" y="306736"/>
                  <a:pt x="91924" y="276519"/>
                </a:cubicBezTo>
                <a:cubicBezTo>
                  <a:pt x="56819" y="305910"/>
                  <a:pt x="43466" y="336403"/>
                  <a:pt x="42433" y="338881"/>
                </a:cubicBezTo>
                <a:cubicBezTo>
                  <a:pt x="37753" y="350032"/>
                  <a:pt x="24949" y="355470"/>
                  <a:pt x="13661" y="350789"/>
                </a:cubicBezTo>
                <a:cubicBezTo>
                  <a:pt x="2441" y="346178"/>
                  <a:pt x="-2928" y="333374"/>
                  <a:pt x="1615" y="322155"/>
                </a:cubicBezTo>
                <a:cubicBezTo>
                  <a:pt x="17860" y="282300"/>
                  <a:pt x="91235" y="176229"/>
                  <a:pt x="264282" y="176229"/>
                </a:cubicBezTo>
                <a:cubicBezTo>
                  <a:pt x="270339" y="176229"/>
                  <a:pt x="275295" y="171273"/>
                  <a:pt x="275295" y="165216"/>
                </a:cubicBezTo>
                <a:cubicBezTo>
                  <a:pt x="275295" y="159158"/>
                  <a:pt x="270339" y="154202"/>
                  <a:pt x="264282" y="154202"/>
                </a:cubicBezTo>
                <a:cubicBezTo>
                  <a:pt x="174386" y="154202"/>
                  <a:pt x="110991" y="180909"/>
                  <a:pt x="67075" y="212366"/>
                </a:cubicBezTo>
                <a:cubicBezTo>
                  <a:pt x="66593" y="207686"/>
                  <a:pt x="66043" y="203074"/>
                  <a:pt x="66043" y="198255"/>
                </a:cubicBezTo>
                <a:cubicBezTo>
                  <a:pt x="66043" y="125292"/>
                  <a:pt x="125239" y="66096"/>
                  <a:pt x="198202" y="66096"/>
                </a:cubicBezTo>
                <a:lnTo>
                  <a:pt x="253269" y="66096"/>
                </a:lnTo>
                <a:cubicBezTo>
                  <a:pt x="296909" y="66096"/>
                  <a:pt x="335111" y="42968"/>
                  <a:pt x="356450" y="5867"/>
                </a:cubicBezTo>
                <a:cubicBezTo>
                  <a:pt x="358755" y="1806"/>
                  <a:pt x="362661" y="-139"/>
                  <a:pt x="366473" y="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C8BAB50-A8D8-3E47-83BA-1DCEB93DF419}"/>
              </a:ext>
            </a:extLst>
          </p:cNvPr>
          <p:cNvSpPr txBox="1"/>
          <p:nvPr/>
        </p:nvSpPr>
        <p:spPr>
          <a:xfrm>
            <a:off x="7613880" y="2899134"/>
            <a:ext cx="352425" cy="352425"/>
          </a:xfrm>
          <a:custGeom>
            <a:avLst/>
            <a:gdLst/>
            <a:ahLst/>
            <a:cxnLst/>
            <a:rect l="l" t="t" r="r" b="b"/>
            <a:pathLst>
              <a:path w="352425" h="352425">
                <a:moveTo>
                  <a:pt x="203517" y="0"/>
                </a:moveTo>
                <a:cubicBezTo>
                  <a:pt x="207745" y="0"/>
                  <a:pt x="211972" y="1613"/>
                  <a:pt x="215198" y="4839"/>
                </a:cubicBezTo>
                <a:lnTo>
                  <a:pt x="230773" y="20414"/>
                </a:lnTo>
                <a:cubicBezTo>
                  <a:pt x="237225" y="26865"/>
                  <a:pt x="237225" y="37325"/>
                  <a:pt x="230773" y="43776"/>
                </a:cubicBezTo>
                <a:lnTo>
                  <a:pt x="226880" y="47670"/>
                </a:lnTo>
                <a:lnTo>
                  <a:pt x="304756" y="125546"/>
                </a:lnTo>
                <a:lnTo>
                  <a:pt x="308650" y="121653"/>
                </a:lnTo>
                <a:cubicBezTo>
                  <a:pt x="315101" y="115201"/>
                  <a:pt x="325560" y="115201"/>
                  <a:pt x="332012" y="121653"/>
                </a:cubicBezTo>
                <a:lnTo>
                  <a:pt x="347587" y="137227"/>
                </a:lnTo>
                <a:cubicBezTo>
                  <a:pt x="354038" y="143679"/>
                  <a:pt x="354038" y="154138"/>
                  <a:pt x="347587" y="160590"/>
                </a:cubicBezTo>
                <a:lnTo>
                  <a:pt x="261923" y="246253"/>
                </a:lnTo>
                <a:cubicBezTo>
                  <a:pt x="255473" y="252705"/>
                  <a:pt x="245013" y="252705"/>
                  <a:pt x="238561" y="246253"/>
                </a:cubicBezTo>
                <a:lnTo>
                  <a:pt x="222986" y="230678"/>
                </a:lnTo>
                <a:cubicBezTo>
                  <a:pt x="216535" y="224227"/>
                  <a:pt x="216535" y="213767"/>
                  <a:pt x="222986" y="207315"/>
                </a:cubicBezTo>
                <a:lnTo>
                  <a:pt x="226880" y="203422"/>
                </a:lnTo>
                <a:lnTo>
                  <a:pt x="199623" y="176165"/>
                </a:lnTo>
                <a:lnTo>
                  <a:pt x="143841" y="231947"/>
                </a:lnTo>
                <a:lnTo>
                  <a:pt x="147735" y="235841"/>
                </a:lnTo>
                <a:cubicBezTo>
                  <a:pt x="156337" y="244443"/>
                  <a:pt x="156337" y="258390"/>
                  <a:pt x="147735" y="266992"/>
                </a:cubicBezTo>
                <a:lnTo>
                  <a:pt x="68753" y="345974"/>
                </a:lnTo>
                <a:cubicBezTo>
                  <a:pt x="60150" y="354576"/>
                  <a:pt x="46204" y="354576"/>
                  <a:pt x="37602" y="345974"/>
                </a:cubicBezTo>
                <a:lnTo>
                  <a:pt x="6452" y="314824"/>
                </a:lnTo>
                <a:cubicBezTo>
                  <a:pt x="-2150" y="306222"/>
                  <a:pt x="-2150" y="292276"/>
                  <a:pt x="6452" y="283674"/>
                </a:cubicBezTo>
                <a:lnTo>
                  <a:pt x="85434" y="204690"/>
                </a:lnTo>
                <a:cubicBezTo>
                  <a:pt x="94036" y="196088"/>
                  <a:pt x="107982" y="196088"/>
                  <a:pt x="116584" y="204690"/>
                </a:cubicBezTo>
                <a:lnTo>
                  <a:pt x="120478" y="208584"/>
                </a:lnTo>
                <a:lnTo>
                  <a:pt x="176260" y="152802"/>
                </a:lnTo>
                <a:lnTo>
                  <a:pt x="149004" y="125545"/>
                </a:lnTo>
                <a:lnTo>
                  <a:pt x="145110" y="129439"/>
                </a:lnTo>
                <a:cubicBezTo>
                  <a:pt x="138659" y="135891"/>
                  <a:pt x="128199" y="135891"/>
                  <a:pt x="121747" y="129439"/>
                </a:cubicBezTo>
                <a:lnTo>
                  <a:pt x="106172" y="113864"/>
                </a:lnTo>
                <a:cubicBezTo>
                  <a:pt x="99721" y="107413"/>
                  <a:pt x="99721" y="96953"/>
                  <a:pt x="106172" y="90502"/>
                </a:cubicBezTo>
                <a:lnTo>
                  <a:pt x="191836" y="4839"/>
                </a:lnTo>
                <a:cubicBezTo>
                  <a:pt x="195062" y="1613"/>
                  <a:pt x="199289" y="0"/>
                  <a:pt x="20351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8601DE0E-E290-A240-B947-0207648ABA98}"/>
              </a:ext>
            </a:extLst>
          </p:cNvPr>
          <p:cNvSpPr txBox="1"/>
          <p:nvPr/>
        </p:nvSpPr>
        <p:spPr>
          <a:xfrm>
            <a:off x="10187356" y="2899134"/>
            <a:ext cx="308373" cy="352425"/>
          </a:xfrm>
          <a:custGeom>
            <a:avLst/>
            <a:gdLst>
              <a:gd name="connsiteX0" fmla="*/ 99121 w 308373"/>
              <a:gd name="connsiteY0" fmla="*/ 0 h 352425"/>
              <a:gd name="connsiteX1" fmla="*/ 136062 w 308373"/>
              <a:gd name="connsiteY1" fmla="*/ 49560 h 352425"/>
              <a:gd name="connsiteX2" fmla="*/ 176213 w 308373"/>
              <a:gd name="connsiteY2" fmla="*/ 49560 h 352425"/>
              <a:gd name="connsiteX3" fmla="*/ 183116 w 308373"/>
              <a:gd name="connsiteY3" fmla="*/ 37397 h 352425"/>
              <a:gd name="connsiteX4" fmla="*/ 298755 w 308373"/>
              <a:gd name="connsiteY4" fmla="*/ 18123 h 352425"/>
              <a:gd name="connsiteX5" fmla="*/ 308373 w 308373"/>
              <a:gd name="connsiteY5" fmla="*/ 26271 h 352425"/>
              <a:gd name="connsiteX6" fmla="*/ 308373 w 308373"/>
              <a:gd name="connsiteY6" fmla="*/ 105889 h 352425"/>
              <a:gd name="connsiteX7" fmla="*/ 298755 w 308373"/>
              <a:gd name="connsiteY7" fmla="*/ 114037 h 352425"/>
              <a:gd name="connsiteX8" fmla="*/ 183116 w 308373"/>
              <a:gd name="connsiteY8" fmla="*/ 94763 h 352425"/>
              <a:gd name="connsiteX9" fmla="*/ 176213 w 308373"/>
              <a:gd name="connsiteY9" fmla="*/ 82600 h 352425"/>
              <a:gd name="connsiteX10" fmla="*/ 148680 w 308373"/>
              <a:gd name="connsiteY10" fmla="*/ 82600 h 352425"/>
              <a:gd name="connsiteX11" fmla="*/ 148680 w 308373"/>
              <a:gd name="connsiteY11" fmla="*/ 101206 h 352425"/>
              <a:gd name="connsiteX12" fmla="*/ 198240 w 308373"/>
              <a:gd name="connsiteY12" fmla="*/ 165200 h 352425"/>
              <a:gd name="connsiteX13" fmla="*/ 198240 w 308373"/>
              <a:gd name="connsiteY13" fmla="*/ 335905 h 352425"/>
              <a:gd name="connsiteX14" fmla="*/ 181720 w 308373"/>
              <a:gd name="connsiteY14" fmla="*/ 352425 h 352425"/>
              <a:gd name="connsiteX15" fmla="*/ 82601 w 308373"/>
              <a:gd name="connsiteY15" fmla="*/ 352425 h 352425"/>
              <a:gd name="connsiteX16" fmla="*/ 66081 w 308373"/>
              <a:gd name="connsiteY16" fmla="*/ 335905 h 352425"/>
              <a:gd name="connsiteX17" fmla="*/ 66081 w 308373"/>
              <a:gd name="connsiteY17" fmla="*/ 166029 h 352425"/>
              <a:gd name="connsiteX18" fmla="*/ 115640 w 308373"/>
              <a:gd name="connsiteY18" fmla="*/ 101237 h 352425"/>
              <a:gd name="connsiteX19" fmla="*/ 115640 w 308373"/>
              <a:gd name="connsiteY19" fmla="*/ 82600 h 352425"/>
              <a:gd name="connsiteX20" fmla="*/ 31863 w 308373"/>
              <a:gd name="connsiteY20" fmla="*/ 127282 h 352425"/>
              <a:gd name="connsiteX21" fmla="*/ 10390 w 308373"/>
              <a:gd name="connsiteY21" fmla="*/ 136485 h 352425"/>
              <a:gd name="connsiteX22" fmla="*/ 1187 w 308373"/>
              <a:gd name="connsiteY22" fmla="*/ 115011 h 352425"/>
              <a:gd name="connsiteX23" fmla="*/ 63171 w 308373"/>
              <a:gd name="connsiteY23" fmla="*/ 52453 h 352425"/>
              <a:gd name="connsiteX24" fmla="*/ 99121 w 308373"/>
              <a:gd name="connsiteY2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08373" h="352425">
                <a:moveTo>
                  <a:pt x="99121" y="0"/>
                </a:moveTo>
                <a:cubicBezTo>
                  <a:pt x="124896" y="0"/>
                  <a:pt x="143416" y="24855"/>
                  <a:pt x="136062" y="49560"/>
                </a:cubicBezTo>
                <a:lnTo>
                  <a:pt x="176213" y="49560"/>
                </a:lnTo>
                <a:cubicBezTo>
                  <a:pt x="176213" y="46669"/>
                  <a:pt x="175314" y="38697"/>
                  <a:pt x="183116" y="37397"/>
                </a:cubicBezTo>
                <a:lnTo>
                  <a:pt x="298755" y="18123"/>
                </a:lnTo>
                <a:cubicBezTo>
                  <a:pt x="303790" y="17284"/>
                  <a:pt x="308373" y="21166"/>
                  <a:pt x="308373" y="26271"/>
                </a:cubicBezTo>
                <a:lnTo>
                  <a:pt x="308373" y="105889"/>
                </a:lnTo>
                <a:cubicBezTo>
                  <a:pt x="308373" y="110993"/>
                  <a:pt x="303790" y="114875"/>
                  <a:pt x="298755" y="114037"/>
                </a:cubicBezTo>
                <a:lnTo>
                  <a:pt x="183116" y="94763"/>
                </a:lnTo>
                <a:cubicBezTo>
                  <a:pt x="175041" y="93418"/>
                  <a:pt x="176213" y="84647"/>
                  <a:pt x="176213" y="82600"/>
                </a:cubicBezTo>
                <a:lnTo>
                  <a:pt x="148680" y="82600"/>
                </a:lnTo>
                <a:lnTo>
                  <a:pt x="148680" y="101206"/>
                </a:lnTo>
                <a:cubicBezTo>
                  <a:pt x="177180" y="108542"/>
                  <a:pt x="198240" y="134409"/>
                  <a:pt x="198240" y="165200"/>
                </a:cubicBezTo>
                <a:lnTo>
                  <a:pt x="198240" y="335905"/>
                </a:lnTo>
                <a:cubicBezTo>
                  <a:pt x="198240" y="345029"/>
                  <a:pt x="190844" y="352425"/>
                  <a:pt x="181720" y="352425"/>
                </a:cubicBezTo>
                <a:lnTo>
                  <a:pt x="82601" y="352425"/>
                </a:lnTo>
                <a:cubicBezTo>
                  <a:pt x="73477" y="352425"/>
                  <a:pt x="66081" y="345029"/>
                  <a:pt x="66081" y="335905"/>
                </a:cubicBezTo>
                <a:lnTo>
                  <a:pt x="66081" y="166029"/>
                </a:lnTo>
                <a:cubicBezTo>
                  <a:pt x="66081" y="135127"/>
                  <a:pt x="87045" y="108714"/>
                  <a:pt x="115640" y="101237"/>
                </a:cubicBezTo>
                <a:lnTo>
                  <a:pt x="115640" y="82600"/>
                </a:lnTo>
                <a:cubicBezTo>
                  <a:pt x="73627" y="82600"/>
                  <a:pt x="51665" y="77775"/>
                  <a:pt x="31863" y="127282"/>
                </a:cubicBezTo>
                <a:cubicBezTo>
                  <a:pt x="28479" y="135745"/>
                  <a:pt x="18868" y="139876"/>
                  <a:pt x="10390" y="136485"/>
                </a:cubicBezTo>
                <a:cubicBezTo>
                  <a:pt x="1919" y="133097"/>
                  <a:pt x="-2202" y="123482"/>
                  <a:pt x="1187" y="115011"/>
                </a:cubicBezTo>
                <a:cubicBezTo>
                  <a:pt x="11283" y="89770"/>
                  <a:pt x="27351" y="61436"/>
                  <a:pt x="63171" y="52453"/>
                </a:cubicBezTo>
                <a:cubicBezTo>
                  <a:pt x="53437" y="27310"/>
                  <a:pt x="71977" y="0"/>
                  <a:pt x="991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00DAC49-E2B0-614C-B8CD-F040ABBA7567}"/>
              </a:ext>
            </a:extLst>
          </p:cNvPr>
          <p:cNvSpPr txBox="1"/>
          <p:nvPr/>
        </p:nvSpPr>
        <p:spPr>
          <a:xfrm>
            <a:off x="8470218" y="2899134"/>
            <a:ext cx="346918" cy="352425"/>
          </a:xfrm>
          <a:custGeom>
            <a:avLst/>
            <a:gdLst/>
            <a:ahLst/>
            <a:cxnLst/>
            <a:rect l="l" t="t" r="r" b="b"/>
            <a:pathLst>
              <a:path w="346918" h="352425">
                <a:moveTo>
                  <a:pt x="40155" y="33"/>
                </a:moveTo>
                <a:cubicBezTo>
                  <a:pt x="59751" y="830"/>
                  <a:pt x="75797" y="16530"/>
                  <a:pt x="77016" y="36104"/>
                </a:cubicBezTo>
                <a:cubicBezTo>
                  <a:pt x="77059" y="36779"/>
                  <a:pt x="77094" y="37875"/>
                  <a:pt x="77094" y="38551"/>
                </a:cubicBezTo>
                <a:cubicBezTo>
                  <a:pt x="77094" y="42482"/>
                  <a:pt x="75953" y="48652"/>
                  <a:pt x="74548" y="52322"/>
                </a:cubicBezTo>
                <a:cubicBezTo>
                  <a:pt x="88821" y="47071"/>
                  <a:pt x="104208" y="44053"/>
                  <a:pt x="121385" y="44053"/>
                </a:cubicBezTo>
                <a:cubicBezTo>
                  <a:pt x="167760" y="44053"/>
                  <a:pt x="198223" y="67996"/>
                  <a:pt x="235109" y="67996"/>
                </a:cubicBezTo>
                <a:cubicBezTo>
                  <a:pt x="262983" y="67996"/>
                  <a:pt x="291973" y="57047"/>
                  <a:pt x="315609" y="46069"/>
                </a:cubicBezTo>
                <a:cubicBezTo>
                  <a:pt x="330213" y="39287"/>
                  <a:pt x="346918" y="49940"/>
                  <a:pt x="346918" y="66042"/>
                </a:cubicBezTo>
                <a:lnTo>
                  <a:pt x="346918" y="233375"/>
                </a:lnTo>
                <a:cubicBezTo>
                  <a:pt x="346918" y="240621"/>
                  <a:pt x="343366" y="247422"/>
                  <a:pt x="337390" y="251518"/>
                </a:cubicBezTo>
                <a:cubicBezTo>
                  <a:pt x="312721" y="268426"/>
                  <a:pt x="286222" y="279642"/>
                  <a:pt x="253066" y="279642"/>
                </a:cubicBezTo>
                <a:cubicBezTo>
                  <a:pt x="206691" y="279642"/>
                  <a:pt x="176228" y="255699"/>
                  <a:pt x="139341" y="255699"/>
                </a:cubicBezTo>
                <a:cubicBezTo>
                  <a:pt x="104338" y="255699"/>
                  <a:pt x="80060" y="262623"/>
                  <a:pt x="60573" y="270927"/>
                </a:cubicBezTo>
                <a:lnTo>
                  <a:pt x="60573" y="335905"/>
                </a:lnTo>
                <a:cubicBezTo>
                  <a:pt x="60573" y="345029"/>
                  <a:pt x="53177" y="352425"/>
                  <a:pt x="44053" y="352425"/>
                </a:cubicBezTo>
                <a:lnTo>
                  <a:pt x="33039" y="352425"/>
                </a:lnTo>
                <a:cubicBezTo>
                  <a:pt x="23916" y="352425"/>
                  <a:pt x="16520" y="345029"/>
                  <a:pt x="16520" y="335905"/>
                </a:cubicBezTo>
                <a:lnTo>
                  <a:pt x="16520" y="70172"/>
                </a:lnTo>
                <a:cubicBezTo>
                  <a:pt x="6537" y="63206"/>
                  <a:pt x="0" y="51643"/>
                  <a:pt x="0" y="38547"/>
                </a:cubicBezTo>
                <a:cubicBezTo>
                  <a:pt x="0" y="16724"/>
                  <a:pt x="18134" y="-863"/>
                  <a:pt x="40155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4ACE2ED-7F51-EB41-89B2-E48F35A42A0A}"/>
              </a:ext>
            </a:extLst>
          </p:cNvPr>
          <p:cNvSpPr txBox="1"/>
          <p:nvPr/>
        </p:nvSpPr>
        <p:spPr>
          <a:xfrm>
            <a:off x="11059792" y="2899132"/>
            <a:ext cx="264319" cy="352426"/>
          </a:xfrm>
          <a:custGeom>
            <a:avLst/>
            <a:gdLst/>
            <a:ahLst/>
            <a:cxnLst/>
            <a:rect l="l" t="t" r="r" b="b"/>
            <a:pathLst>
              <a:path w="264319" h="352426">
                <a:moveTo>
                  <a:pt x="136969" y="701"/>
                </a:moveTo>
                <a:cubicBezTo>
                  <a:pt x="143405" y="2594"/>
                  <a:pt x="148679" y="8234"/>
                  <a:pt x="148679" y="16425"/>
                </a:cubicBezTo>
                <a:cubicBezTo>
                  <a:pt x="148679" y="87419"/>
                  <a:pt x="264319" y="103051"/>
                  <a:pt x="264319" y="220267"/>
                </a:cubicBezTo>
                <a:cubicBezTo>
                  <a:pt x="264319" y="293140"/>
                  <a:pt x="205033" y="352426"/>
                  <a:pt x="132159" y="352426"/>
                </a:cubicBezTo>
                <a:cubicBezTo>
                  <a:pt x="59286" y="352426"/>
                  <a:pt x="0" y="293140"/>
                  <a:pt x="0" y="220267"/>
                </a:cubicBezTo>
                <a:cubicBezTo>
                  <a:pt x="0" y="179883"/>
                  <a:pt x="19135" y="146726"/>
                  <a:pt x="37562" y="127370"/>
                </a:cubicBezTo>
                <a:cubicBezTo>
                  <a:pt x="47860" y="116542"/>
                  <a:pt x="66080" y="123790"/>
                  <a:pt x="66080" y="138727"/>
                </a:cubicBezTo>
                <a:lnTo>
                  <a:pt x="66080" y="197586"/>
                </a:lnTo>
                <a:cubicBezTo>
                  <a:pt x="66080" y="221795"/>
                  <a:pt x="85339" y="241977"/>
                  <a:pt x="109548" y="242287"/>
                </a:cubicBezTo>
                <a:cubicBezTo>
                  <a:pt x="134148" y="242610"/>
                  <a:pt x="154186" y="222765"/>
                  <a:pt x="154186" y="198240"/>
                </a:cubicBezTo>
                <a:cubicBezTo>
                  <a:pt x="154186" y="137667"/>
                  <a:pt x="33040" y="132057"/>
                  <a:pt x="118289" y="7449"/>
                </a:cubicBezTo>
                <a:cubicBezTo>
                  <a:pt x="122935" y="659"/>
                  <a:pt x="130533" y="-1193"/>
                  <a:pt x="136969" y="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0D77E3F-1B8B-FE45-B173-F284FF52AB76}"/>
              </a:ext>
            </a:extLst>
          </p:cNvPr>
          <p:cNvSpPr txBox="1"/>
          <p:nvPr/>
        </p:nvSpPr>
        <p:spPr>
          <a:xfrm>
            <a:off x="3352806" y="2904640"/>
            <a:ext cx="341412" cy="341412"/>
          </a:xfrm>
          <a:custGeom>
            <a:avLst/>
            <a:gdLst/>
            <a:ahLst/>
            <a:cxnLst/>
            <a:rect l="l" t="t" r="r" b="b"/>
            <a:pathLst>
              <a:path w="341412" h="341412">
                <a:moveTo>
                  <a:pt x="170706" y="0"/>
                </a:moveTo>
                <a:cubicBezTo>
                  <a:pt x="264977" y="0"/>
                  <a:pt x="341412" y="76462"/>
                  <a:pt x="341412" y="170706"/>
                </a:cubicBezTo>
                <a:cubicBezTo>
                  <a:pt x="341412" y="265005"/>
                  <a:pt x="264977" y="341412"/>
                  <a:pt x="170706" y="341412"/>
                </a:cubicBezTo>
                <a:cubicBezTo>
                  <a:pt x="76434" y="341412"/>
                  <a:pt x="0" y="265005"/>
                  <a:pt x="0" y="170706"/>
                </a:cubicBezTo>
                <a:cubicBezTo>
                  <a:pt x="0" y="76462"/>
                  <a:pt x="76434" y="0"/>
                  <a:pt x="170706" y="0"/>
                </a:cubicBezTo>
                <a:close/>
                <a:moveTo>
                  <a:pt x="170706" y="75716"/>
                </a:moveTo>
                <a:cubicBezTo>
                  <a:pt x="154739" y="75716"/>
                  <a:pt x="141796" y="88659"/>
                  <a:pt x="141796" y="104626"/>
                </a:cubicBezTo>
                <a:cubicBezTo>
                  <a:pt x="141796" y="120593"/>
                  <a:pt x="154739" y="133536"/>
                  <a:pt x="170706" y="133536"/>
                </a:cubicBezTo>
                <a:cubicBezTo>
                  <a:pt x="186672" y="133536"/>
                  <a:pt x="199616" y="120593"/>
                  <a:pt x="199616" y="104626"/>
                </a:cubicBezTo>
                <a:cubicBezTo>
                  <a:pt x="199616" y="88659"/>
                  <a:pt x="186672" y="75716"/>
                  <a:pt x="170706" y="75716"/>
                </a:cubicBezTo>
                <a:close/>
                <a:moveTo>
                  <a:pt x="140419" y="148679"/>
                </a:moveTo>
                <a:cubicBezTo>
                  <a:pt x="135858" y="148679"/>
                  <a:pt x="132159" y="152378"/>
                  <a:pt x="132159" y="156939"/>
                </a:cubicBezTo>
                <a:lnTo>
                  <a:pt x="132159" y="173459"/>
                </a:lnTo>
                <a:cubicBezTo>
                  <a:pt x="132159" y="178021"/>
                  <a:pt x="135858" y="181719"/>
                  <a:pt x="140419" y="181719"/>
                </a:cubicBezTo>
                <a:lnTo>
                  <a:pt x="148679" y="181719"/>
                </a:lnTo>
                <a:lnTo>
                  <a:pt x="148679" y="225772"/>
                </a:lnTo>
                <a:lnTo>
                  <a:pt x="140419" y="225772"/>
                </a:lnTo>
                <a:cubicBezTo>
                  <a:pt x="135858" y="225772"/>
                  <a:pt x="132159" y="229471"/>
                  <a:pt x="132159" y="234032"/>
                </a:cubicBezTo>
                <a:lnTo>
                  <a:pt x="132159" y="250552"/>
                </a:lnTo>
                <a:cubicBezTo>
                  <a:pt x="132159" y="255114"/>
                  <a:pt x="135858" y="258812"/>
                  <a:pt x="140419" y="258812"/>
                </a:cubicBezTo>
                <a:lnTo>
                  <a:pt x="200992" y="258812"/>
                </a:lnTo>
                <a:cubicBezTo>
                  <a:pt x="205554" y="258812"/>
                  <a:pt x="209252" y="255114"/>
                  <a:pt x="209252" y="250552"/>
                </a:cubicBezTo>
                <a:lnTo>
                  <a:pt x="209252" y="234032"/>
                </a:lnTo>
                <a:cubicBezTo>
                  <a:pt x="209252" y="229471"/>
                  <a:pt x="205554" y="225772"/>
                  <a:pt x="200992" y="225772"/>
                </a:cubicBezTo>
                <a:lnTo>
                  <a:pt x="192732" y="225772"/>
                </a:lnTo>
                <a:lnTo>
                  <a:pt x="192732" y="156939"/>
                </a:lnTo>
                <a:cubicBezTo>
                  <a:pt x="192732" y="152378"/>
                  <a:pt x="189034" y="148679"/>
                  <a:pt x="184472" y="148679"/>
                </a:cubicBezTo>
                <a:lnTo>
                  <a:pt x="140419" y="1486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5D1E1EF4-FD79-DA48-84D6-BBBB2CF8B3F1}"/>
              </a:ext>
            </a:extLst>
          </p:cNvPr>
          <p:cNvSpPr txBox="1"/>
          <p:nvPr/>
        </p:nvSpPr>
        <p:spPr>
          <a:xfrm>
            <a:off x="4207053" y="2904641"/>
            <a:ext cx="341412" cy="341411"/>
          </a:xfrm>
          <a:custGeom>
            <a:avLst/>
            <a:gdLst>
              <a:gd name="connsiteX0" fmla="*/ 165200 w 341412"/>
              <a:gd name="connsiteY0" fmla="*/ 82599 h 341411"/>
              <a:gd name="connsiteX1" fmla="*/ 176213 w 341412"/>
              <a:gd name="connsiteY1" fmla="*/ 82599 h 341411"/>
              <a:gd name="connsiteX2" fmla="*/ 192733 w 341412"/>
              <a:gd name="connsiteY2" fmla="*/ 99118 h 341411"/>
              <a:gd name="connsiteX3" fmla="*/ 192733 w 341412"/>
              <a:gd name="connsiteY3" fmla="*/ 170945 h 341411"/>
              <a:gd name="connsiteX4" fmla="*/ 220749 w 341412"/>
              <a:gd name="connsiteY4" fmla="*/ 192735 h 341411"/>
              <a:gd name="connsiteX5" fmla="*/ 223647 w 341412"/>
              <a:gd name="connsiteY5" fmla="*/ 215917 h 341411"/>
              <a:gd name="connsiteX6" fmla="*/ 216885 w 341412"/>
              <a:gd name="connsiteY6" fmla="*/ 224612 h 341411"/>
              <a:gd name="connsiteX7" fmla="*/ 193703 w 341412"/>
              <a:gd name="connsiteY7" fmla="*/ 227509 h 341411"/>
              <a:gd name="connsiteX8" fmla="*/ 148680 w 341412"/>
              <a:gd name="connsiteY8" fmla="*/ 192491 h 341411"/>
              <a:gd name="connsiteX9" fmla="*/ 148680 w 341412"/>
              <a:gd name="connsiteY9" fmla="*/ 99118 h 341411"/>
              <a:gd name="connsiteX10" fmla="*/ 165200 w 341412"/>
              <a:gd name="connsiteY10" fmla="*/ 82599 h 341411"/>
              <a:gd name="connsiteX11" fmla="*/ 170706 w 341412"/>
              <a:gd name="connsiteY11" fmla="*/ 0 h 341411"/>
              <a:gd name="connsiteX12" fmla="*/ 341412 w 341412"/>
              <a:gd name="connsiteY12" fmla="*/ 170383 h 341411"/>
              <a:gd name="connsiteX13" fmla="*/ 170829 w 341412"/>
              <a:gd name="connsiteY13" fmla="*/ 341411 h 341411"/>
              <a:gd name="connsiteX14" fmla="*/ 63573 w 341412"/>
              <a:gd name="connsiteY14" fmla="*/ 303614 h 341411"/>
              <a:gd name="connsiteX15" fmla="*/ 62307 w 341412"/>
              <a:gd name="connsiteY15" fmla="*/ 279105 h 341411"/>
              <a:gd name="connsiteX16" fmla="*/ 70062 w 341412"/>
              <a:gd name="connsiteY16" fmla="*/ 271349 h 341411"/>
              <a:gd name="connsiteX17" fmla="*/ 92014 w 341412"/>
              <a:gd name="connsiteY17" fmla="*/ 269984 h 341411"/>
              <a:gd name="connsiteX18" fmla="*/ 170706 w 341412"/>
              <a:gd name="connsiteY18" fmla="*/ 297358 h 341411"/>
              <a:gd name="connsiteX19" fmla="*/ 297358 w 341412"/>
              <a:gd name="connsiteY19" fmla="*/ 170706 h 341411"/>
              <a:gd name="connsiteX20" fmla="*/ 170706 w 341412"/>
              <a:gd name="connsiteY20" fmla="*/ 44053 h 341411"/>
              <a:gd name="connsiteX21" fmla="*/ 83929 w 341412"/>
              <a:gd name="connsiteY21" fmla="*/ 78422 h 341411"/>
              <a:gd name="connsiteX22" fmla="*/ 118865 w 341412"/>
              <a:gd name="connsiteY22" fmla="*/ 113358 h 341411"/>
              <a:gd name="connsiteX23" fmla="*/ 111078 w 341412"/>
              <a:gd name="connsiteY23" fmla="*/ 132159 h 341411"/>
              <a:gd name="connsiteX24" fmla="*/ 11013 w 341412"/>
              <a:gd name="connsiteY24" fmla="*/ 132159 h 341411"/>
              <a:gd name="connsiteX25" fmla="*/ 0 w 341412"/>
              <a:gd name="connsiteY25" fmla="*/ 121146 h 341411"/>
              <a:gd name="connsiteX26" fmla="*/ 0 w 341412"/>
              <a:gd name="connsiteY26" fmla="*/ 21081 h 341411"/>
              <a:gd name="connsiteX27" fmla="*/ 18801 w 341412"/>
              <a:gd name="connsiteY27" fmla="*/ 13294 h 341411"/>
              <a:gd name="connsiteX28" fmla="*/ 52785 w 341412"/>
              <a:gd name="connsiteY28" fmla="*/ 47278 h 341411"/>
              <a:gd name="connsiteX29" fmla="*/ 170706 w 341412"/>
              <a:gd name="connsiteY29" fmla="*/ 0 h 341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41412" h="341411">
                <a:moveTo>
                  <a:pt x="165200" y="82599"/>
                </a:moveTo>
                <a:lnTo>
                  <a:pt x="176213" y="82599"/>
                </a:lnTo>
                <a:cubicBezTo>
                  <a:pt x="185337" y="82599"/>
                  <a:pt x="192733" y="89995"/>
                  <a:pt x="192733" y="99118"/>
                </a:cubicBezTo>
                <a:lnTo>
                  <a:pt x="192733" y="170945"/>
                </a:lnTo>
                <a:lnTo>
                  <a:pt x="220749" y="192735"/>
                </a:lnTo>
                <a:cubicBezTo>
                  <a:pt x="227951" y="198336"/>
                  <a:pt x="229248" y="208716"/>
                  <a:pt x="223647" y="215917"/>
                </a:cubicBezTo>
                <a:lnTo>
                  <a:pt x="216885" y="224612"/>
                </a:lnTo>
                <a:cubicBezTo>
                  <a:pt x="211284" y="231814"/>
                  <a:pt x="200905" y="233110"/>
                  <a:pt x="193703" y="227509"/>
                </a:cubicBezTo>
                <a:lnTo>
                  <a:pt x="148680" y="192491"/>
                </a:lnTo>
                <a:lnTo>
                  <a:pt x="148680" y="99118"/>
                </a:lnTo>
                <a:cubicBezTo>
                  <a:pt x="148680" y="89995"/>
                  <a:pt x="156076" y="82599"/>
                  <a:pt x="165200" y="82599"/>
                </a:cubicBezTo>
                <a:close/>
                <a:moveTo>
                  <a:pt x="170706" y="0"/>
                </a:moveTo>
                <a:cubicBezTo>
                  <a:pt x="264876" y="0"/>
                  <a:pt x="341237" y="76253"/>
                  <a:pt x="341412" y="170383"/>
                </a:cubicBezTo>
                <a:cubicBezTo>
                  <a:pt x="341586" y="264436"/>
                  <a:pt x="264883" y="341345"/>
                  <a:pt x="170829" y="341411"/>
                </a:cubicBezTo>
                <a:cubicBezTo>
                  <a:pt x="130208" y="341440"/>
                  <a:pt x="92895" y="327279"/>
                  <a:pt x="63573" y="303614"/>
                </a:cubicBezTo>
                <a:cubicBezTo>
                  <a:pt x="55948" y="297461"/>
                  <a:pt x="55378" y="286033"/>
                  <a:pt x="62307" y="279105"/>
                </a:cubicBezTo>
                <a:lnTo>
                  <a:pt x="70062" y="271349"/>
                </a:lnTo>
                <a:cubicBezTo>
                  <a:pt x="75988" y="265424"/>
                  <a:pt x="85448" y="264775"/>
                  <a:pt x="92014" y="269984"/>
                </a:cubicBezTo>
                <a:cubicBezTo>
                  <a:pt x="113617" y="287126"/>
                  <a:pt x="140957" y="297358"/>
                  <a:pt x="170706" y="297358"/>
                </a:cubicBezTo>
                <a:cubicBezTo>
                  <a:pt x="240712" y="297358"/>
                  <a:pt x="297358" y="240702"/>
                  <a:pt x="297358" y="170706"/>
                </a:cubicBezTo>
                <a:cubicBezTo>
                  <a:pt x="297358" y="100699"/>
                  <a:pt x="240702" y="44053"/>
                  <a:pt x="170706" y="44053"/>
                </a:cubicBezTo>
                <a:cubicBezTo>
                  <a:pt x="137105" y="44053"/>
                  <a:pt x="106588" y="57110"/>
                  <a:pt x="83929" y="78422"/>
                </a:cubicBezTo>
                <a:lnTo>
                  <a:pt x="118865" y="113358"/>
                </a:lnTo>
                <a:cubicBezTo>
                  <a:pt x="125803" y="120296"/>
                  <a:pt x="120889" y="132159"/>
                  <a:pt x="111078" y="132159"/>
                </a:cubicBezTo>
                <a:lnTo>
                  <a:pt x="11013" y="132159"/>
                </a:lnTo>
                <a:cubicBezTo>
                  <a:pt x="4930" y="132159"/>
                  <a:pt x="0" y="127229"/>
                  <a:pt x="0" y="121146"/>
                </a:cubicBezTo>
                <a:lnTo>
                  <a:pt x="0" y="21081"/>
                </a:lnTo>
                <a:cubicBezTo>
                  <a:pt x="0" y="11270"/>
                  <a:pt x="11863" y="6356"/>
                  <a:pt x="18801" y="13294"/>
                </a:cubicBezTo>
                <a:lnTo>
                  <a:pt x="52785" y="47278"/>
                </a:lnTo>
                <a:cubicBezTo>
                  <a:pt x="83432" y="17990"/>
                  <a:pt x="124967" y="0"/>
                  <a:pt x="1707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0878620-3036-AF41-B4CA-E4D978B9B71C}"/>
              </a:ext>
            </a:extLst>
          </p:cNvPr>
          <p:cNvSpPr txBox="1"/>
          <p:nvPr/>
        </p:nvSpPr>
        <p:spPr>
          <a:xfrm>
            <a:off x="5887821" y="2899133"/>
            <a:ext cx="396475" cy="352429"/>
          </a:xfrm>
          <a:custGeom>
            <a:avLst/>
            <a:gdLst>
              <a:gd name="connsiteX0" fmla="*/ 189110 w 396475"/>
              <a:gd name="connsiteY0" fmla="*/ 114808 h 352429"/>
              <a:gd name="connsiteX1" fmla="*/ 195890 w 396475"/>
              <a:gd name="connsiteY1" fmla="*/ 123034 h 352429"/>
              <a:gd name="connsiteX2" fmla="*/ 229715 w 396475"/>
              <a:gd name="connsiteY2" fmla="*/ 156858 h 352429"/>
              <a:gd name="connsiteX3" fmla="*/ 237589 w 396475"/>
              <a:gd name="connsiteY3" fmla="*/ 163335 h 352429"/>
              <a:gd name="connsiteX4" fmla="*/ 73677 w 396475"/>
              <a:gd name="connsiteY4" fmla="*/ 338908 h 352429"/>
              <a:gd name="connsiteX5" fmla="*/ 12464 w 396475"/>
              <a:gd name="connsiteY5" fmla="*/ 339960 h 352429"/>
              <a:gd name="connsiteX6" fmla="*/ 13517 w 396475"/>
              <a:gd name="connsiteY6" fmla="*/ 278747 h 352429"/>
              <a:gd name="connsiteX7" fmla="*/ 214139 w 396475"/>
              <a:gd name="connsiteY7" fmla="*/ 0 h 352429"/>
              <a:gd name="connsiteX8" fmla="*/ 292015 w 396475"/>
              <a:gd name="connsiteY8" fmla="*/ 32256 h 352429"/>
              <a:gd name="connsiteX9" fmla="*/ 323161 w 396475"/>
              <a:gd name="connsiteY9" fmla="*/ 63403 h 352429"/>
              <a:gd name="connsiteX10" fmla="*/ 334415 w 396475"/>
              <a:gd name="connsiteY10" fmla="*/ 105810 h 352429"/>
              <a:gd name="connsiteX11" fmla="*/ 354308 w 396475"/>
              <a:gd name="connsiteY11" fmla="*/ 125703 h 352429"/>
              <a:gd name="connsiteX12" fmla="*/ 362093 w 396475"/>
              <a:gd name="connsiteY12" fmla="*/ 117918 h 352429"/>
              <a:gd name="connsiteX13" fmla="*/ 377670 w 396475"/>
              <a:gd name="connsiteY13" fmla="*/ 117918 h 352429"/>
              <a:gd name="connsiteX14" fmla="*/ 393247 w 396475"/>
              <a:gd name="connsiteY14" fmla="*/ 133495 h 352429"/>
              <a:gd name="connsiteX15" fmla="*/ 393261 w 396475"/>
              <a:gd name="connsiteY15" fmla="*/ 149065 h 352429"/>
              <a:gd name="connsiteX16" fmla="*/ 330960 w 396475"/>
              <a:gd name="connsiteY16" fmla="*/ 211366 h 352429"/>
              <a:gd name="connsiteX17" fmla="*/ 315383 w 396475"/>
              <a:gd name="connsiteY17" fmla="*/ 211366 h 352429"/>
              <a:gd name="connsiteX18" fmla="*/ 299806 w 396475"/>
              <a:gd name="connsiteY18" fmla="*/ 195789 h 352429"/>
              <a:gd name="connsiteX19" fmla="*/ 299806 w 396475"/>
              <a:gd name="connsiteY19" fmla="*/ 180212 h 352429"/>
              <a:gd name="connsiteX20" fmla="*/ 307591 w 396475"/>
              <a:gd name="connsiteY20" fmla="*/ 172427 h 352429"/>
              <a:gd name="connsiteX21" fmla="*/ 287698 w 396475"/>
              <a:gd name="connsiteY21" fmla="*/ 152534 h 352429"/>
              <a:gd name="connsiteX22" fmla="*/ 245291 w 396475"/>
              <a:gd name="connsiteY22" fmla="*/ 141280 h 352429"/>
              <a:gd name="connsiteX23" fmla="*/ 211466 w 396475"/>
              <a:gd name="connsiteY23" fmla="*/ 107456 h 352429"/>
              <a:gd name="connsiteX24" fmla="*/ 198560 w 396475"/>
              <a:gd name="connsiteY24" fmla="*/ 76309 h 352429"/>
              <a:gd name="connsiteX25" fmla="*/ 198560 w 396475"/>
              <a:gd name="connsiteY25" fmla="*/ 63403 h 352429"/>
              <a:gd name="connsiteX26" fmla="*/ 136259 w 396475"/>
              <a:gd name="connsiteY26" fmla="*/ 32256 h 352429"/>
              <a:gd name="connsiteX27" fmla="*/ 214139 w 396475"/>
              <a:gd name="connsiteY27" fmla="*/ 0 h 352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96475" h="352429">
                <a:moveTo>
                  <a:pt x="189110" y="114808"/>
                </a:moveTo>
                <a:cubicBezTo>
                  <a:pt x="191182" y="117671"/>
                  <a:pt x="193343" y="120487"/>
                  <a:pt x="195890" y="123034"/>
                </a:cubicBezTo>
                <a:lnTo>
                  <a:pt x="229715" y="156858"/>
                </a:lnTo>
                <a:cubicBezTo>
                  <a:pt x="232151" y="159295"/>
                  <a:pt x="234863" y="161332"/>
                  <a:pt x="237589" y="163335"/>
                </a:cubicBezTo>
                <a:lnTo>
                  <a:pt x="73677" y="338908"/>
                </a:lnTo>
                <a:cubicBezTo>
                  <a:pt x="57240" y="356515"/>
                  <a:pt x="29486" y="356990"/>
                  <a:pt x="12464" y="339960"/>
                </a:cubicBezTo>
                <a:cubicBezTo>
                  <a:pt x="-4559" y="322932"/>
                  <a:pt x="-4083" y="295185"/>
                  <a:pt x="13517" y="278747"/>
                </a:cubicBezTo>
                <a:close/>
                <a:moveTo>
                  <a:pt x="214139" y="0"/>
                </a:moveTo>
                <a:cubicBezTo>
                  <a:pt x="242326" y="0"/>
                  <a:pt x="270511" y="10752"/>
                  <a:pt x="292015" y="32256"/>
                </a:cubicBezTo>
                <a:lnTo>
                  <a:pt x="323161" y="63403"/>
                </a:lnTo>
                <a:cubicBezTo>
                  <a:pt x="334663" y="74905"/>
                  <a:pt x="338291" y="91142"/>
                  <a:pt x="334415" y="105810"/>
                </a:cubicBezTo>
                <a:lnTo>
                  <a:pt x="354308" y="125703"/>
                </a:lnTo>
                <a:lnTo>
                  <a:pt x="362093" y="117918"/>
                </a:lnTo>
                <a:cubicBezTo>
                  <a:pt x="366395" y="113616"/>
                  <a:pt x="373368" y="113616"/>
                  <a:pt x="377670" y="117918"/>
                </a:cubicBezTo>
                <a:lnTo>
                  <a:pt x="393247" y="133495"/>
                </a:lnTo>
                <a:cubicBezTo>
                  <a:pt x="397549" y="137797"/>
                  <a:pt x="397549" y="144770"/>
                  <a:pt x="393261" y="149065"/>
                </a:cubicBezTo>
                <a:lnTo>
                  <a:pt x="330960" y="211366"/>
                </a:lnTo>
                <a:cubicBezTo>
                  <a:pt x="326658" y="215668"/>
                  <a:pt x="319686" y="215668"/>
                  <a:pt x="315383" y="211366"/>
                </a:cubicBezTo>
                <a:lnTo>
                  <a:pt x="299806" y="195789"/>
                </a:lnTo>
                <a:cubicBezTo>
                  <a:pt x="295504" y="191487"/>
                  <a:pt x="295504" y="184514"/>
                  <a:pt x="299806" y="180212"/>
                </a:cubicBezTo>
                <a:lnTo>
                  <a:pt x="307591" y="172427"/>
                </a:lnTo>
                <a:lnTo>
                  <a:pt x="287698" y="152534"/>
                </a:lnTo>
                <a:cubicBezTo>
                  <a:pt x="273030" y="156410"/>
                  <a:pt x="256793" y="152782"/>
                  <a:pt x="245291" y="141280"/>
                </a:cubicBezTo>
                <a:lnTo>
                  <a:pt x="211466" y="107456"/>
                </a:lnTo>
                <a:cubicBezTo>
                  <a:pt x="203199" y="99196"/>
                  <a:pt x="198560" y="87990"/>
                  <a:pt x="198560" y="76309"/>
                </a:cubicBezTo>
                <a:lnTo>
                  <a:pt x="198560" y="63403"/>
                </a:lnTo>
                <a:lnTo>
                  <a:pt x="136259" y="32256"/>
                </a:lnTo>
                <a:cubicBezTo>
                  <a:pt x="157766" y="10752"/>
                  <a:pt x="185953" y="0"/>
                  <a:pt x="2141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2D4B44BD-2A22-1543-8BC1-3FE1CAC29445}"/>
              </a:ext>
            </a:extLst>
          </p:cNvPr>
          <p:cNvSpPr txBox="1"/>
          <p:nvPr/>
        </p:nvSpPr>
        <p:spPr>
          <a:xfrm>
            <a:off x="762330" y="2921160"/>
            <a:ext cx="396478" cy="308373"/>
          </a:xfrm>
          <a:custGeom>
            <a:avLst/>
            <a:gdLst>
              <a:gd name="connsiteX0" fmla="*/ 22027 w 396478"/>
              <a:gd name="connsiteY0" fmla="*/ 110134 h 308373"/>
              <a:gd name="connsiteX1" fmla="*/ 374452 w 396478"/>
              <a:gd name="connsiteY1" fmla="*/ 110134 h 308373"/>
              <a:gd name="connsiteX2" fmla="*/ 371698 w 396478"/>
              <a:gd name="connsiteY2" fmla="*/ 132160 h 308373"/>
              <a:gd name="connsiteX3" fmla="*/ 385465 w 396478"/>
              <a:gd name="connsiteY3" fmla="*/ 132160 h 308373"/>
              <a:gd name="connsiteX4" fmla="*/ 396478 w 396478"/>
              <a:gd name="connsiteY4" fmla="*/ 143173 h 308373"/>
              <a:gd name="connsiteX5" fmla="*/ 396478 w 396478"/>
              <a:gd name="connsiteY5" fmla="*/ 165200 h 308373"/>
              <a:gd name="connsiteX6" fmla="*/ 385465 w 396478"/>
              <a:gd name="connsiteY6" fmla="*/ 176213 h 308373"/>
              <a:gd name="connsiteX7" fmla="*/ 366192 w 396478"/>
              <a:gd name="connsiteY7" fmla="*/ 176213 h 308373"/>
              <a:gd name="connsiteX8" fmla="*/ 352425 w 396478"/>
              <a:gd name="connsiteY8" fmla="*/ 286346 h 308373"/>
              <a:gd name="connsiteX9" fmla="*/ 352425 w 396478"/>
              <a:gd name="connsiteY9" fmla="*/ 297359 h 308373"/>
              <a:gd name="connsiteX10" fmla="*/ 341412 w 396478"/>
              <a:gd name="connsiteY10" fmla="*/ 308373 h 308373"/>
              <a:gd name="connsiteX11" fmla="*/ 319385 w 396478"/>
              <a:gd name="connsiteY11" fmla="*/ 308373 h 308373"/>
              <a:gd name="connsiteX12" fmla="*/ 308372 w 396478"/>
              <a:gd name="connsiteY12" fmla="*/ 297359 h 308373"/>
              <a:gd name="connsiteX13" fmla="*/ 308372 w 396478"/>
              <a:gd name="connsiteY13" fmla="*/ 286346 h 308373"/>
              <a:gd name="connsiteX14" fmla="*/ 88106 w 396478"/>
              <a:gd name="connsiteY14" fmla="*/ 286346 h 308373"/>
              <a:gd name="connsiteX15" fmla="*/ 88106 w 396478"/>
              <a:gd name="connsiteY15" fmla="*/ 297359 h 308373"/>
              <a:gd name="connsiteX16" fmla="*/ 77093 w 396478"/>
              <a:gd name="connsiteY16" fmla="*/ 308373 h 308373"/>
              <a:gd name="connsiteX17" fmla="*/ 55066 w 396478"/>
              <a:gd name="connsiteY17" fmla="*/ 308373 h 308373"/>
              <a:gd name="connsiteX18" fmla="*/ 44053 w 396478"/>
              <a:gd name="connsiteY18" fmla="*/ 297359 h 308373"/>
              <a:gd name="connsiteX19" fmla="*/ 44053 w 396478"/>
              <a:gd name="connsiteY19" fmla="*/ 286346 h 308373"/>
              <a:gd name="connsiteX20" fmla="*/ 30287 w 396478"/>
              <a:gd name="connsiteY20" fmla="*/ 176213 h 308373"/>
              <a:gd name="connsiteX21" fmla="*/ 11013 w 396478"/>
              <a:gd name="connsiteY21" fmla="*/ 176213 h 308373"/>
              <a:gd name="connsiteX22" fmla="*/ 0 w 396478"/>
              <a:gd name="connsiteY22" fmla="*/ 165200 h 308373"/>
              <a:gd name="connsiteX23" fmla="*/ 0 w 396478"/>
              <a:gd name="connsiteY23" fmla="*/ 143173 h 308373"/>
              <a:gd name="connsiteX24" fmla="*/ 11013 w 396478"/>
              <a:gd name="connsiteY24" fmla="*/ 132160 h 308373"/>
              <a:gd name="connsiteX25" fmla="*/ 24780 w 396478"/>
              <a:gd name="connsiteY25" fmla="*/ 132160 h 308373"/>
              <a:gd name="connsiteX26" fmla="*/ 300870 w 396478"/>
              <a:gd name="connsiteY26" fmla="*/ 0 h 308373"/>
              <a:gd name="connsiteX27" fmla="*/ 368946 w 396478"/>
              <a:gd name="connsiteY27" fmla="*/ 0 h 308373"/>
              <a:gd name="connsiteX28" fmla="*/ 379615 w 396478"/>
              <a:gd name="connsiteY28" fmla="*/ 8328 h 308373"/>
              <a:gd name="connsiteX29" fmla="*/ 396135 w 396478"/>
              <a:gd name="connsiteY29" fmla="*/ 74408 h 308373"/>
              <a:gd name="connsiteX30" fmla="*/ 385466 w 396478"/>
              <a:gd name="connsiteY30" fmla="*/ 88106 h 308373"/>
              <a:gd name="connsiteX31" fmla="*/ 318492 w 396478"/>
              <a:gd name="connsiteY31" fmla="*/ 88106 h 308373"/>
              <a:gd name="connsiteX32" fmla="*/ 209253 w 396478"/>
              <a:gd name="connsiteY32" fmla="*/ 0 h 308373"/>
              <a:gd name="connsiteX33" fmla="*/ 278431 w 396478"/>
              <a:gd name="connsiteY33" fmla="*/ 0 h 308373"/>
              <a:gd name="connsiteX34" fmla="*/ 296052 w 396478"/>
              <a:gd name="connsiteY34" fmla="*/ 88106 h 308373"/>
              <a:gd name="connsiteX35" fmla="*/ 209253 w 396478"/>
              <a:gd name="connsiteY35" fmla="*/ 88106 h 308373"/>
              <a:gd name="connsiteX36" fmla="*/ 118049 w 396478"/>
              <a:gd name="connsiteY36" fmla="*/ 0 h 308373"/>
              <a:gd name="connsiteX37" fmla="*/ 187226 w 396478"/>
              <a:gd name="connsiteY37" fmla="*/ 0 h 308373"/>
              <a:gd name="connsiteX38" fmla="*/ 187226 w 396478"/>
              <a:gd name="connsiteY38" fmla="*/ 88106 h 308373"/>
              <a:gd name="connsiteX39" fmla="*/ 100428 w 396478"/>
              <a:gd name="connsiteY39" fmla="*/ 88106 h 308373"/>
              <a:gd name="connsiteX40" fmla="*/ 27533 w 396478"/>
              <a:gd name="connsiteY40" fmla="*/ 0 h 308373"/>
              <a:gd name="connsiteX41" fmla="*/ 95609 w 396478"/>
              <a:gd name="connsiteY41" fmla="*/ 0 h 308373"/>
              <a:gd name="connsiteX42" fmla="*/ 77988 w 396478"/>
              <a:gd name="connsiteY42" fmla="*/ 88106 h 308373"/>
              <a:gd name="connsiteX43" fmla="*/ 11013 w 396478"/>
              <a:gd name="connsiteY43" fmla="*/ 88106 h 308373"/>
              <a:gd name="connsiteX44" fmla="*/ 344 w 396478"/>
              <a:gd name="connsiteY44" fmla="*/ 74408 h 308373"/>
              <a:gd name="connsiteX45" fmla="*/ 16864 w 396478"/>
              <a:gd name="connsiteY45" fmla="*/ 8328 h 308373"/>
              <a:gd name="connsiteX46" fmla="*/ 27533 w 396478"/>
              <a:gd name="connsiteY46" fmla="*/ 0 h 3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96478" h="308373">
                <a:moveTo>
                  <a:pt x="22027" y="110134"/>
                </a:moveTo>
                <a:lnTo>
                  <a:pt x="374452" y="110134"/>
                </a:lnTo>
                <a:lnTo>
                  <a:pt x="371698" y="132160"/>
                </a:lnTo>
                <a:lnTo>
                  <a:pt x="385465" y="132160"/>
                </a:lnTo>
                <a:cubicBezTo>
                  <a:pt x="391522" y="132160"/>
                  <a:pt x="396478" y="137116"/>
                  <a:pt x="396478" y="143173"/>
                </a:cubicBezTo>
                <a:lnTo>
                  <a:pt x="396478" y="165200"/>
                </a:lnTo>
                <a:cubicBezTo>
                  <a:pt x="396478" y="171257"/>
                  <a:pt x="391522" y="176213"/>
                  <a:pt x="385465" y="176213"/>
                </a:cubicBezTo>
                <a:lnTo>
                  <a:pt x="366192" y="176213"/>
                </a:lnTo>
                <a:lnTo>
                  <a:pt x="352425" y="286346"/>
                </a:lnTo>
                <a:lnTo>
                  <a:pt x="352425" y="297359"/>
                </a:lnTo>
                <a:cubicBezTo>
                  <a:pt x="352425" y="303417"/>
                  <a:pt x="347469" y="308373"/>
                  <a:pt x="341412" y="308373"/>
                </a:cubicBezTo>
                <a:lnTo>
                  <a:pt x="319385" y="308373"/>
                </a:lnTo>
                <a:cubicBezTo>
                  <a:pt x="313328" y="308373"/>
                  <a:pt x="308372" y="303417"/>
                  <a:pt x="308372" y="297359"/>
                </a:cubicBezTo>
                <a:lnTo>
                  <a:pt x="308372" y="286346"/>
                </a:lnTo>
                <a:lnTo>
                  <a:pt x="88106" y="286346"/>
                </a:lnTo>
                <a:lnTo>
                  <a:pt x="88106" y="297359"/>
                </a:lnTo>
                <a:cubicBezTo>
                  <a:pt x="88106" y="303417"/>
                  <a:pt x="83150" y="308373"/>
                  <a:pt x="77093" y="308373"/>
                </a:cubicBezTo>
                <a:lnTo>
                  <a:pt x="55066" y="308373"/>
                </a:lnTo>
                <a:cubicBezTo>
                  <a:pt x="49009" y="308373"/>
                  <a:pt x="44053" y="303417"/>
                  <a:pt x="44053" y="297359"/>
                </a:cubicBezTo>
                <a:lnTo>
                  <a:pt x="44053" y="286346"/>
                </a:lnTo>
                <a:lnTo>
                  <a:pt x="30287" y="176213"/>
                </a:lnTo>
                <a:lnTo>
                  <a:pt x="11013" y="176213"/>
                </a:lnTo>
                <a:cubicBezTo>
                  <a:pt x="4956" y="176213"/>
                  <a:pt x="0" y="171257"/>
                  <a:pt x="0" y="165200"/>
                </a:cubicBezTo>
                <a:lnTo>
                  <a:pt x="0" y="143173"/>
                </a:lnTo>
                <a:cubicBezTo>
                  <a:pt x="0" y="137116"/>
                  <a:pt x="4956" y="132160"/>
                  <a:pt x="11013" y="132160"/>
                </a:cubicBezTo>
                <a:lnTo>
                  <a:pt x="24780" y="132160"/>
                </a:lnTo>
                <a:close/>
                <a:moveTo>
                  <a:pt x="300870" y="0"/>
                </a:moveTo>
                <a:lnTo>
                  <a:pt x="368946" y="0"/>
                </a:lnTo>
                <a:cubicBezTo>
                  <a:pt x="373971" y="0"/>
                  <a:pt x="378376" y="3441"/>
                  <a:pt x="379615" y="8328"/>
                </a:cubicBezTo>
                <a:lnTo>
                  <a:pt x="396135" y="74408"/>
                </a:lnTo>
                <a:cubicBezTo>
                  <a:pt x="397856" y="81361"/>
                  <a:pt x="392625" y="88106"/>
                  <a:pt x="385466" y="88106"/>
                </a:cubicBezTo>
                <a:lnTo>
                  <a:pt x="318492" y="88106"/>
                </a:lnTo>
                <a:close/>
                <a:moveTo>
                  <a:pt x="209253" y="0"/>
                </a:moveTo>
                <a:lnTo>
                  <a:pt x="278431" y="0"/>
                </a:lnTo>
                <a:lnTo>
                  <a:pt x="296052" y="88106"/>
                </a:lnTo>
                <a:lnTo>
                  <a:pt x="209253" y="88106"/>
                </a:lnTo>
                <a:close/>
                <a:moveTo>
                  <a:pt x="118049" y="0"/>
                </a:moveTo>
                <a:lnTo>
                  <a:pt x="187226" y="0"/>
                </a:lnTo>
                <a:lnTo>
                  <a:pt x="187226" y="88106"/>
                </a:lnTo>
                <a:lnTo>
                  <a:pt x="100428" y="88106"/>
                </a:lnTo>
                <a:close/>
                <a:moveTo>
                  <a:pt x="27533" y="0"/>
                </a:moveTo>
                <a:lnTo>
                  <a:pt x="95609" y="0"/>
                </a:lnTo>
                <a:lnTo>
                  <a:pt x="77988" y="88106"/>
                </a:lnTo>
                <a:lnTo>
                  <a:pt x="11013" y="88106"/>
                </a:lnTo>
                <a:cubicBezTo>
                  <a:pt x="3854" y="88106"/>
                  <a:pt x="-1377" y="81361"/>
                  <a:pt x="344" y="74408"/>
                </a:cubicBezTo>
                <a:lnTo>
                  <a:pt x="16864" y="8328"/>
                </a:lnTo>
                <a:cubicBezTo>
                  <a:pt x="18103" y="3441"/>
                  <a:pt x="22509" y="0"/>
                  <a:pt x="275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55E4C7D8-3F51-834C-8D44-72814C272631}"/>
              </a:ext>
            </a:extLst>
          </p:cNvPr>
          <p:cNvSpPr txBox="1"/>
          <p:nvPr/>
        </p:nvSpPr>
        <p:spPr>
          <a:xfrm>
            <a:off x="6741444" y="2899134"/>
            <a:ext cx="396478" cy="352425"/>
          </a:xfrm>
          <a:custGeom>
            <a:avLst/>
            <a:gdLst>
              <a:gd name="connsiteX0" fmla="*/ 102011 w 396478"/>
              <a:gd name="connsiteY0" fmla="*/ 132160 h 352425"/>
              <a:gd name="connsiteX1" fmla="*/ 294468 w 396478"/>
              <a:gd name="connsiteY1" fmla="*/ 132160 h 352425"/>
              <a:gd name="connsiteX2" fmla="*/ 200166 w 396478"/>
              <a:gd name="connsiteY2" fmla="*/ 351186 h 352425"/>
              <a:gd name="connsiteX3" fmla="*/ 196381 w 396478"/>
              <a:gd name="connsiteY3" fmla="*/ 351186 h 352425"/>
              <a:gd name="connsiteX4" fmla="*/ 0 w 396478"/>
              <a:gd name="connsiteY4" fmla="*/ 132160 h 352425"/>
              <a:gd name="connsiteX5" fmla="*/ 69315 w 396478"/>
              <a:gd name="connsiteY5" fmla="*/ 132160 h 352425"/>
              <a:gd name="connsiteX6" fmla="*/ 153980 w 396478"/>
              <a:gd name="connsiteY6" fmla="*/ 305412 h 352425"/>
              <a:gd name="connsiteX7" fmla="*/ 150538 w 396478"/>
              <a:gd name="connsiteY7" fmla="*/ 307684 h 352425"/>
              <a:gd name="connsiteX8" fmla="*/ 327163 w 396478"/>
              <a:gd name="connsiteY8" fmla="*/ 132159 h 352425"/>
              <a:gd name="connsiteX9" fmla="*/ 396478 w 396478"/>
              <a:gd name="connsiteY9" fmla="*/ 132159 h 352425"/>
              <a:gd name="connsiteX10" fmla="*/ 245940 w 396478"/>
              <a:gd name="connsiteY10" fmla="*/ 307614 h 352425"/>
              <a:gd name="connsiteX11" fmla="*/ 242499 w 396478"/>
              <a:gd name="connsiteY11" fmla="*/ 305411 h 352425"/>
              <a:gd name="connsiteX12" fmla="*/ 279255 w 396478"/>
              <a:gd name="connsiteY12" fmla="*/ 0 h 352425"/>
              <a:gd name="connsiteX13" fmla="*/ 334183 w 396478"/>
              <a:gd name="connsiteY13" fmla="*/ 0 h 352425"/>
              <a:gd name="connsiteX14" fmla="*/ 396477 w 396478"/>
              <a:gd name="connsiteY14" fmla="*/ 110133 h 352425"/>
              <a:gd name="connsiteX15" fmla="*/ 326887 w 396478"/>
              <a:gd name="connsiteY15" fmla="*/ 110133 h 352425"/>
              <a:gd name="connsiteX16" fmla="*/ 150400 w 396478"/>
              <a:gd name="connsiteY16" fmla="*/ 0 h 352425"/>
              <a:gd name="connsiteX17" fmla="*/ 246078 w 396478"/>
              <a:gd name="connsiteY17" fmla="*/ 0 h 352425"/>
              <a:gd name="connsiteX18" fmla="*/ 293711 w 396478"/>
              <a:gd name="connsiteY18" fmla="*/ 110133 h 352425"/>
              <a:gd name="connsiteX19" fmla="*/ 102768 w 396478"/>
              <a:gd name="connsiteY19" fmla="*/ 110133 h 352425"/>
              <a:gd name="connsiteX20" fmla="*/ 62294 w 396478"/>
              <a:gd name="connsiteY20" fmla="*/ 0 h 352425"/>
              <a:gd name="connsiteX21" fmla="*/ 117223 w 396478"/>
              <a:gd name="connsiteY21" fmla="*/ 0 h 352425"/>
              <a:gd name="connsiteX22" fmla="*/ 69590 w 396478"/>
              <a:gd name="connsiteY22" fmla="*/ 110133 h 352425"/>
              <a:gd name="connsiteX23" fmla="*/ 0 w 396478"/>
              <a:gd name="connsiteY23" fmla="*/ 110133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96478" h="352425">
                <a:moveTo>
                  <a:pt x="102011" y="132160"/>
                </a:moveTo>
                <a:lnTo>
                  <a:pt x="294468" y="132160"/>
                </a:lnTo>
                <a:lnTo>
                  <a:pt x="200166" y="351186"/>
                </a:lnTo>
                <a:cubicBezTo>
                  <a:pt x="199478" y="352838"/>
                  <a:pt x="197069" y="352838"/>
                  <a:pt x="196381" y="351186"/>
                </a:cubicBezTo>
                <a:close/>
                <a:moveTo>
                  <a:pt x="0" y="132160"/>
                </a:moveTo>
                <a:lnTo>
                  <a:pt x="69315" y="132160"/>
                </a:lnTo>
                <a:lnTo>
                  <a:pt x="153980" y="305412"/>
                </a:lnTo>
                <a:cubicBezTo>
                  <a:pt x="155012" y="307546"/>
                  <a:pt x="152121" y="309473"/>
                  <a:pt x="150538" y="307684"/>
                </a:cubicBezTo>
                <a:close/>
                <a:moveTo>
                  <a:pt x="327163" y="132159"/>
                </a:moveTo>
                <a:lnTo>
                  <a:pt x="396478" y="132159"/>
                </a:lnTo>
                <a:lnTo>
                  <a:pt x="245940" y="307614"/>
                </a:lnTo>
                <a:cubicBezTo>
                  <a:pt x="244357" y="309472"/>
                  <a:pt x="241466" y="307545"/>
                  <a:pt x="242499" y="305411"/>
                </a:cubicBezTo>
                <a:close/>
                <a:moveTo>
                  <a:pt x="279255" y="0"/>
                </a:moveTo>
                <a:lnTo>
                  <a:pt x="334183" y="0"/>
                </a:lnTo>
                <a:lnTo>
                  <a:pt x="396477" y="110133"/>
                </a:lnTo>
                <a:lnTo>
                  <a:pt x="326887" y="110133"/>
                </a:lnTo>
                <a:close/>
                <a:moveTo>
                  <a:pt x="150400" y="0"/>
                </a:moveTo>
                <a:lnTo>
                  <a:pt x="246078" y="0"/>
                </a:lnTo>
                <a:lnTo>
                  <a:pt x="293711" y="110133"/>
                </a:lnTo>
                <a:lnTo>
                  <a:pt x="102768" y="110133"/>
                </a:lnTo>
                <a:close/>
                <a:moveTo>
                  <a:pt x="62294" y="0"/>
                </a:moveTo>
                <a:lnTo>
                  <a:pt x="117223" y="0"/>
                </a:lnTo>
                <a:lnTo>
                  <a:pt x="69590" y="110133"/>
                </a:lnTo>
                <a:lnTo>
                  <a:pt x="0" y="110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50DE5865-FDE3-0C4C-98B6-2D8818A739C4}"/>
              </a:ext>
            </a:extLst>
          </p:cNvPr>
          <p:cNvSpPr txBox="1"/>
          <p:nvPr/>
        </p:nvSpPr>
        <p:spPr>
          <a:xfrm>
            <a:off x="9358750" y="2899132"/>
            <a:ext cx="264319" cy="352426"/>
          </a:xfrm>
          <a:custGeom>
            <a:avLst/>
            <a:gdLst>
              <a:gd name="connsiteX0" fmla="*/ 143069 w 264319"/>
              <a:gd name="connsiteY0" fmla="*/ 132161 h 352426"/>
              <a:gd name="connsiteX1" fmla="*/ 220259 w 264319"/>
              <a:gd name="connsiteY1" fmla="*/ 132161 h 352426"/>
              <a:gd name="connsiteX2" fmla="*/ 264305 w 264319"/>
              <a:gd name="connsiteY2" fmla="*/ 176207 h 352426"/>
              <a:gd name="connsiteX3" fmla="*/ 264319 w 264319"/>
              <a:gd name="connsiteY3" fmla="*/ 236931 h 352426"/>
              <a:gd name="connsiteX4" fmla="*/ 264319 w 264319"/>
              <a:gd name="connsiteY4" fmla="*/ 236939 h 352426"/>
              <a:gd name="connsiteX5" fmla="*/ 244963 w 264319"/>
              <a:gd name="connsiteY5" fmla="*/ 283676 h 352426"/>
              <a:gd name="connsiteX6" fmla="*/ 220245 w 264319"/>
              <a:gd name="connsiteY6" fmla="*/ 308401 h 352426"/>
              <a:gd name="connsiteX7" fmla="*/ 220245 w 264319"/>
              <a:gd name="connsiteY7" fmla="*/ 352426 h 352426"/>
              <a:gd name="connsiteX8" fmla="*/ 44046 w 264319"/>
              <a:gd name="connsiteY8" fmla="*/ 352426 h 352426"/>
              <a:gd name="connsiteX9" fmla="*/ 44046 w 264319"/>
              <a:gd name="connsiteY9" fmla="*/ 308373 h 352426"/>
              <a:gd name="connsiteX10" fmla="*/ 25806 w 264319"/>
              <a:gd name="connsiteY10" fmla="*/ 290126 h 352426"/>
              <a:gd name="connsiteX11" fmla="*/ 0 w 264319"/>
              <a:gd name="connsiteY11" fmla="*/ 227825 h 352426"/>
              <a:gd name="connsiteX12" fmla="*/ 0 w 264319"/>
              <a:gd name="connsiteY12" fmla="*/ 174183 h 352426"/>
              <a:gd name="connsiteX13" fmla="*/ 11013 w 264319"/>
              <a:gd name="connsiteY13" fmla="*/ 176214 h 352426"/>
              <a:gd name="connsiteX14" fmla="*/ 33040 w 264319"/>
              <a:gd name="connsiteY14" fmla="*/ 176214 h 352426"/>
              <a:gd name="connsiteX15" fmla="*/ 55066 w 264319"/>
              <a:gd name="connsiteY15" fmla="*/ 167616 h 352426"/>
              <a:gd name="connsiteX16" fmla="*/ 77093 w 264319"/>
              <a:gd name="connsiteY16" fmla="*/ 176207 h 352426"/>
              <a:gd name="connsiteX17" fmla="*/ 99120 w 264319"/>
              <a:gd name="connsiteY17" fmla="*/ 176207 h 352426"/>
              <a:gd name="connsiteX18" fmla="*/ 114173 w 264319"/>
              <a:gd name="connsiteY18" fmla="*/ 172407 h 352426"/>
              <a:gd name="connsiteX19" fmla="*/ 140929 w 264319"/>
              <a:gd name="connsiteY19" fmla="*/ 196120 h 352426"/>
              <a:gd name="connsiteX20" fmla="*/ 108364 w 264319"/>
              <a:gd name="connsiteY20" fmla="*/ 236098 h 352426"/>
              <a:gd name="connsiteX21" fmla="*/ 104021 w 264319"/>
              <a:gd name="connsiteY21" fmla="*/ 242617 h 352426"/>
              <a:gd name="connsiteX22" fmla="*/ 103096 w 264319"/>
              <a:gd name="connsiteY22" fmla="*/ 245671 h 352426"/>
              <a:gd name="connsiteX23" fmla="*/ 105548 w 264319"/>
              <a:gd name="connsiteY23" fmla="*/ 250250 h 352426"/>
              <a:gd name="connsiteX24" fmla="*/ 114710 w 264319"/>
              <a:gd name="connsiteY24" fmla="*/ 256363 h 352426"/>
              <a:gd name="connsiteX25" fmla="*/ 117764 w 264319"/>
              <a:gd name="connsiteY25" fmla="*/ 257288 h 352426"/>
              <a:gd name="connsiteX26" fmla="*/ 122344 w 264319"/>
              <a:gd name="connsiteY26" fmla="*/ 254835 h 352426"/>
              <a:gd name="connsiteX27" fmla="*/ 126687 w 264319"/>
              <a:gd name="connsiteY27" fmla="*/ 248316 h 352426"/>
              <a:gd name="connsiteX28" fmla="*/ 192801 w 264319"/>
              <a:gd name="connsiteY28" fmla="*/ 198378 h 352426"/>
              <a:gd name="connsiteX29" fmla="*/ 198226 w 264319"/>
              <a:gd name="connsiteY29" fmla="*/ 192871 h 352426"/>
              <a:gd name="connsiteX30" fmla="*/ 198226 w 264319"/>
              <a:gd name="connsiteY30" fmla="*/ 181720 h 352426"/>
              <a:gd name="connsiteX31" fmla="*/ 189140 w 264319"/>
              <a:gd name="connsiteY31" fmla="*/ 176214 h 352426"/>
              <a:gd name="connsiteX32" fmla="*/ 164869 w 264319"/>
              <a:gd name="connsiteY32" fmla="*/ 176214 h 352426"/>
              <a:gd name="connsiteX33" fmla="*/ 132125 w 264319"/>
              <a:gd name="connsiteY33" fmla="*/ 143456 h 352426"/>
              <a:gd name="connsiteX34" fmla="*/ 132125 w 264319"/>
              <a:gd name="connsiteY34" fmla="*/ 143070 h 352426"/>
              <a:gd name="connsiteX35" fmla="*/ 143069 w 264319"/>
              <a:gd name="connsiteY35" fmla="*/ 132161 h 352426"/>
              <a:gd name="connsiteX36" fmla="*/ 11013 w 264319"/>
              <a:gd name="connsiteY36" fmla="*/ 44054 h 352426"/>
              <a:gd name="connsiteX37" fmla="*/ 33040 w 264319"/>
              <a:gd name="connsiteY37" fmla="*/ 44054 h 352426"/>
              <a:gd name="connsiteX38" fmla="*/ 44053 w 264319"/>
              <a:gd name="connsiteY38" fmla="*/ 55068 h 352426"/>
              <a:gd name="connsiteX39" fmla="*/ 44053 w 264319"/>
              <a:gd name="connsiteY39" fmla="*/ 143174 h 352426"/>
              <a:gd name="connsiteX40" fmla="*/ 33040 w 264319"/>
              <a:gd name="connsiteY40" fmla="*/ 154187 h 352426"/>
              <a:gd name="connsiteX41" fmla="*/ 11013 w 264319"/>
              <a:gd name="connsiteY41" fmla="*/ 154187 h 352426"/>
              <a:gd name="connsiteX42" fmla="*/ 0 w 264319"/>
              <a:gd name="connsiteY42" fmla="*/ 143174 h 352426"/>
              <a:gd name="connsiteX43" fmla="*/ 0 w 264319"/>
              <a:gd name="connsiteY43" fmla="*/ 55068 h 352426"/>
              <a:gd name="connsiteX44" fmla="*/ 11013 w 264319"/>
              <a:gd name="connsiteY44" fmla="*/ 44054 h 352426"/>
              <a:gd name="connsiteX45" fmla="*/ 209231 w 264319"/>
              <a:gd name="connsiteY45" fmla="*/ 22028 h 352426"/>
              <a:gd name="connsiteX46" fmla="*/ 231258 w 264319"/>
              <a:gd name="connsiteY46" fmla="*/ 22028 h 352426"/>
              <a:gd name="connsiteX47" fmla="*/ 242271 w 264319"/>
              <a:gd name="connsiteY47" fmla="*/ 33041 h 352426"/>
              <a:gd name="connsiteX48" fmla="*/ 242271 w 264319"/>
              <a:gd name="connsiteY48" fmla="*/ 114195 h 352426"/>
              <a:gd name="connsiteX49" fmla="*/ 220245 w 264319"/>
              <a:gd name="connsiteY49" fmla="*/ 110134 h 352426"/>
              <a:gd name="connsiteX50" fmla="*/ 198218 w 264319"/>
              <a:gd name="connsiteY50" fmla="*/ 110134 h 352426"/>
              <a:gd name="connsiteX51" fmla="*/ 198218 w 264319"/>
              <a:gd name="connsiteY51" fmla="*/ 33041 h 352426"/>
              <a:gd name="connsiteX52" fmla="*/ 209231 w 264319"/>
              <a:gd name="connsiteY52" fmla="*/ 22028 h 352426"/>
              <a:gd name="connsiteX53" fmla="*/ 77086 w 264319"/>
              <a:gd name="connsiteY53" fmla="*/ 22028 h 352426"/>
              <a:gd name="connsiteX54" fmla="*/ 99113 w 264319"/>
              <a:gd name="connsiteY54" fmla="*/ 22028 h 352426"/>
              <a:gd name="connsiteX55" fmla="*/ 110126 w 264319"/>
              <a:gd name="connsiteY55" fmla="*/ 33041 h 352426"/>
              <a:gd name="connsiteX56" fmla="*/ 110126 w 264319"/>
              <a:gd name="connsiteY56" fmla="*/ 143174 h 352426"/>
              <a:gd name="connsiteX57" fmla="*/ 99113 w 264319"/>
              <a:gd name="connsiteY57" fmla="*/ 154187 h 352426"/>
              <a:gd name="connsiteX58" fmla="*/ 77086 w 264319"/>
              <a:gd name="connsiteY58" fmla="*/ 154187 h 352426"/>
              <a:gd name="connsiteX59" fmla="*/ 66073 w 264319"/>
              <a:gd name="connsiteY59" fmla="*/ 143174 h 352426"/>
              <a:gd name="connsiteX60" fmla="*/ 66073 w 264319"/>
              <a:gd name="connsiteY60" fmla="*/ 33041 h 352426"/>
              <a:gd name="connsiteX61" fmla="*/ 77086 w 264319"/>
              <a:gd name="connsiteY61" fmla="*/ 22028 h 352426"/>
              <a:gd name="connsiteX62" fmla="*/ 143159 w 264319"/>
              <a:gd name="connsiteY62" fmla="*/ 0 h 352426"/>
              <a:gd name="connsiteX63" fmla="*/ 165186 w 264319"/>
              <a:gd name="connsiteY63" fmla="*/ 0 h 352426"/>
              <a:gd name="connsiteX64" fmla="*/ 176199 w 264319"/>
              <a:gd name="connsiteY64" fmla="*/ 11014 h 352426"/>
              <a:gd name="connsiteX65" fmla="*/ 176199 w 264319"/>
              <a:gd name="connsiteY65" fmla="*/ 110133 h 352426"/>
              <a:gd name="connsiteX66" fmla="*/ 143138 w 264319"/>
              <a:gd name="connsiteY66" fmla="*/ 110133 h 352426"/>
              <a:gd name="connsiteX67" fmla="*/ 132146 w 264319"/>
              <a:gd name="connsiteY67" fmla="*/ 112150 h 352426"/>
              <a:gd name="connsiteX68" fmla="*/ 132146 w 264319"/>
              <a:gd name="connsiteY68" fmla="*/ 11014 h 352426"/>
              <a:gd name="connsiteX69" fmla="*/ 143159 w 264319"/>
              <a:gd name="connsiteY69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264319" h="352426">
                <a:moveTo>
                  <a:pt x="143069" y="132161"/>
                </a:moveTo>
                <a:lnTo>
                  <a:pt x="220259" y="132161"/>
                </a:lnTo>
                <a:cubicBezTo>
                  <a:pt x="244578" y="132161"/>
                  <a:pt x="264298" y="151882"/>
                  <a:pt x="264305" y="176207"/>
                </a:cubicBezTo>
                <a:lnTo>
                  <a:pt x="264319" y="236931"/>
                </a:lnTo>
                <a:lnTo>
                  <a:pt x="264319" y="236939"/>
                </a:lnTo>
                <a:cubicBezTo>
                  <a:pt x="264319" y="252051"/>
                  <a:pt x="255647" y="272989"/>
                  <a:pt x="244963" y="283676"/>
                </a:cubicBezTo>
                <a:lnTo>
                  <a:pt x="220245" y="308401"/>
                </a:lnTo>
                <a:lnTo>
                  <a:pt x="220245" y="352426"/>
                </a:lnTo>
                <a:lnTo>
                  <a:pt x="44046" y="352426"/>
                </a:lnTo>
                <a:lnTo>
                  <a:pt x="44046" y="308373"/>
                </a:lnTo>
                <a:lnTo>
                  <a:pt x="25806" y="290126"/>
                </a:lnTo>
                <a:cubicBezTo>
                  <a:pt x="9279" y="273599"/>
                  <a:pt x="0" y="251193"/>
                  <a:pt x="0" y="227825"/>
                </a:cubicBezTo>
                <a:lnTo>
                  <a:pt x="0" y="174183"/>
                </a:lnTo>
                <a:cubicBezTo>
                  <a:pt x="3462" y="175422"/>
                  <a:pt x="7131" y="176214"/>
                  <a:pt x="11013" y="176214"/>
                </a:cubicBezTo>
                <a:lnTo>
                  <a:pt x="33040" y="176214"/>
                </a:lnTo>
                <a:cubicBezTo>
                  <a:pt x="41527" y="176214"/>
                  <a:pt x="49202" y="172903"/>
                  <a:pt x="55066" y="167616"/>
                </a:cubicBezTo>
                <a:cubicBezTo>
                  <a:pt x="60924" y="172896"/>
                  <a:pt x="68599" y="176207"/>
                  <a:pt x="77093" y="176207"/>
                </a:cubicBezTo>
                <a:lnTo>
                  <a:pt x="99120" y="176207"/>
                </a:lnTo>
                <a:cubicBezTo>
                  <a:pt x="104564" y="176207"/>
                  <a:pt x="109637" y="174754"/>
                  <a:pt x="114173" y="172407"/>
                </a:cubicBezTo>
                <a:cubicBezTo>
                  <a:pt x="119315" y="183648"/>
                  <a:pt x="129041" y="192328"/>
                  <a:pt x="140929" y="196120"/>
                </a:cubicBezTo>
                <a:cubicBezTo>
                  <a:pt x="129151" y="206321"/>
                  <a:pt x="119191" y="219854"/>
                  <a:pt x="108364" y="236098"/>
                </a:cubicBezTo>
                <a:lnTo>
                  <a:pt x="104021" y="242617"/>
                </a:lnTo>
                <a:cubicBezTo>
                  <a:pt x="103510" y="243382"/>
                  <a:pt x="103096" y="244750"/>
                  <a:pt x="103096" y="245671"/>
                </a:cubicBezTo>
                <a:cubicBezTo>
                  <a:pt x="103096" y="247297"/>
                  <a:pt x="104195" y="249349"/>
                  <a:pt x="105548" y="250250"/>
                </a:cubicBezTo>
                <a:lnTo>
                  <a:pt x="114710" y="256363"/>
                </a:lnTo>
                <a:cubicBezTo>
                  <a:pt x="115475" y="256873"/>
                  <a:pt x="116843" y="257288"/>
                  <a:pt x="117764" y="257288"/>
                </a:cubicBezTo>
                <a:cubicBezTo>
                  <a:pt x="119390" y="257288"/>
                  <a:pt x="121443" y="256189"/>
                  <a:pt x="122344" y="254835"/>
                </a:cubicBezTo>
                <a:lnTo>
                  <a:pt x="126687" y="248316"/>
                </a:lnTo>
                <a:cubicBezTo>
                  <a:pt x="148638" y="215387"/>
                  <a:pt x="162157" y="199948"/>
                  <a:pt x="192801" y="198378"/>
                </a:cubicBezTo>
                <a:cubicBezTo>
                  <a:pt x="195754" y="198227"/>
                  <a:pt x="198226" y="195824"/>
                  <a:pt x="198226" y="192871"/>
                </a:cubicBezTo>
                <a:lnTo>
                  <a:pt x="198226" y="181720"/>
                </a:lnTo>
                <a:cubicBezTo>
                  <a:pt x="198226" y="178678"/>
                  <a:pt x="195802" y="176214"/>
                  <a:pt x="189140" y="176214"/>
                </a:cubicBezTo>
                <a:lnTo>
                  <a:pt x="164869" y="176214"/>
                </a:lnTo>
                <a:cubicBezTo>
                  <a:pt x="146786" y="176214"/>
                  <a:pt x="132125" y="161538"/>
                  <a:pt x="132125" y="143456"/>
                </a:cubicBezTo>
                <a:lnTo>
                  <a:pt x="132125" y="143070"/>
                </a:lnTo>
                <a:cubicBezTo>
                  <a:pt x="132125" y="137027"/>
                  <a:pt x="137026" y="132161"/>
                  <a:pt x="143069" y="132161"/>
                </a:cubicBezTo>
                <a:close/>
                <a:moveTo>
                  <a:pt x="11013" y="44054"/>
                </a:moveTo>
                <a:lnTo>
                  <a:pt x="33040" y="44054"/>
                </a:lnTo>
                <a:cubicBezTo>
                  <a:pt x="39125" y="44054"/>
                  <a:pt x="44053" y="48983"/>
                  <a:pt x="44053" y="55068"/>
                </a:cubicBezTo>
                <a:lnTo>
                  <a:pt x="44053" y="143174"/>
                </a:lnTo>
                <a:cubicBezTo>
                  <a:pt x="44053" y="149259"/>
                  <a:pt x="39125" y="154187"/>
                  <a:pt x="33040" y="154187"/>
                </a:cubicBezTo>
                <a:lnTo>
                  <a:pt x="11013" y="154187"/>
                </a:lnTo>
                <a:cubicBezTo>
                  <a:pt x="4929" y="154187"/>
                  <a:pt x="0" y="149259"/>
                  <a:pt x="0" y="143174"/>
                </a:cubicBezTo>
                <a:lnTo>
                  <a:pt x="0" y="55068"/>
                </a:lnTo>
                <a:cubicBezTo>
                  <a:pt x="0" y="48983"/>
                  <a:pt x="4929" y="44054"/>
                  <a:pt x="11013" y="44054"/>
                </a:cubicBezTo>
                <a:close/>
                <a:moveTo>
                  <a:pt x="209231" y="22028"/>
                </a:moveTo>
                <a:lnTo>
                  <a:pt x="231258" y="22028"/>
                </a:lnTo>
                <a:cubicBezTo>
                  <a:pt x="237343" y="22028"/>
                  <a:pt x="242271" y="26956"/>
                  <a:pt x="242271" y="33041"/>
                </a:cubicBezTo>
                <a:lnTo>
                  <a:pt x="242271" y="114195"/>
                </a:lnTo>
                <a:cubicBezTo>
                  <a:pt x="235347" y="111724"/>
                  <a:pt x="228009" y="110134"/>
                  <a:pt x="220245" y="110134"/>
                </a:cubicBezTo>
                <a:lnTo>
                  <a:pt x="198218" y="110134"/>
                </a:lnTo>
                <a:lnTo>
                  <a:pt x="198218" y="33041"/>
                </a:lnTo>
                <a:cubicBezTo>
                  <a:pt x="198218" y="26956"/>
                  <a:pt x="203147" y="22028"/>
                  <a:pt x="209231" y="22028"/>
                </a:cubicBezTo>
                <a:close/>
                <a:moveTo>
                  <a:pt x="77086" y="22028"/>
                </a:moveTo>
                <a:lnTo>
                  <a:pt x="99113" y="22028"/>
                </a:lnTo>
                <a:cubicBezTo>
                  <a:pt x="105198" y="22028"/>
                  <a:pt x="110126" y="26956"/>
                  <a:pt x="110126" y="33041"/>
                </a:cubicBezTo>
                <a:lnTo>
                  <a:pt x="110126" y="143174"/>
                </a:lnTo>
                <a:cubicBezTo>
                  <a:pt x="110126" y="149259"/>
                  <a:pt x="105198" y="154187"/>
                  <a:pt x="99113" y="154187"/>
                </a:cubicBezTo>
                <a:lnTo>
                  <a:pt x="77086" y="154187"/>
                </a:lnTo>
                <a:cubicBezTo>
                  <a:pt x="71002" y="154187"/>
                  <a:pt x="66073" y="149259"/>
                  <a:pt x="66073" y="143174"/>
                </a:cubicBezTo>
                <a:lnTo>
                  <a:pt x="66073" y="33041"/>
                </a:lnTo>
                <a:cubicBezTo>
                  <a:pt x="66073" y="26956"/>
                  <a:pt x="71002" y="22028"/>
                  <a:pt x="77086" y="22028"/>
                </a:cubicBezTo>
                <a:close/>
                <a:moveTo>
                  <a:pt x="143159" y="0"/>
                </a:moveTo>
                <a:lnTo>
                  <a:pt x="165186" y="0"/>
                </a:lnTo>
                <a:cubicBezTo>
                  <a:pt x="171271" y="0"/>
                  <a:pt x="176199" y="4929"/>
                  <a:pt x="176199" y="11014"/>
                </a:cubicBezTo>
                <a:lnTo>
                  <a:pt x="176199" y="110133"/>
                </a:lnTo>
                <a:lnTo>
                  <a:pt x="143138" y="110133"/>
                </a:lnTo>
                <a:cubicBezTo>
                  <a:pt x="139263" y="110133"/>
                  <a:pt x="135601" y="110925"/>
                  <a:pt x="132146" y="112150"/>
                </a:cubicBezTo>
                <a:lnTo>
                  <a:pt x="132146" y="11014"/>
                </a:lnTo>
                <a:cubicBezTo>
                  <a:pt x="132146" y="4929"/>
                  <a:pt x="137074" y="0"/>
                  <a:pt x="143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BD1B114C-3E9B-8546-BBF1-2A6B2DEFC5DB}"/>
              </a:ext>
            </a:extLst>
          </p:cNvPr>
          <p:cNvSpPr txBox="1"/>
          <p:nvPr/>
        </p:nvSpPr>
        <p:spPr>
          <a:xfrm>
            <a:off x="1638803" y="2899134"/>
            <a:ext cx="352425" cy="352425"/>
          </a:xfrm>
          <a:custGeom>
            <a:avLst/>
            <a:gdLst>
              <a:gd name="connsiteX0" fmla="*/ 302865 w 352425"/>
              <a:gd name="connsiteY0" fmla="*/ 258811 h 352425"/>
              <a:gd name="connsiteX1" fmla="*/ 331775 w 352425"/>
              <a:gd name="connsiteY1" fmla="*/ 258811 h 352425"/>
              <a:gd name="connsiteX2" fmla="*/ 335905 w 352425"/>
              <a:gd name="connsiteY2" fmla="*/ 262941 h 352425"/>
              <a:gd name="connsiteX3" fmla="*/ 335905 w 352425"/>
              <a:gd name="connsiteY3" fmla="*/ 267071 h 352425"/>
              <a:gd name="connsiteX4" fmla="*/ 348295 w 352425"/>
              <a:gd name="connsiteY4" fmla="*/ 267071 h 352425"/>
              <a:gd name="connsiteX5" fmla="*/ 352425 w 352425"/>
              <a:gd name="connsiteY5" fmla="*/ 271201 h 352425"/>
              <a:gd name="connsiteX6" fmla="*/ 352425 w 352425"/>
              <a:gd name="connsiteY6" fmla="*/ 279461 h 352425"/>
              <a:gd name="connsiteX7" fmla="*/ 348295 w 352425"/>
              <a:gd name="connsiteY7" fmla="*/ 283591 h 352425"/>
              <a:gd name="connsiteX8" fmla="*/ 335905 w 352425"/>
              <a:gd name="connsiteY8" fmla="*/ 283591 h 352425"/>
              <a:gd name="connsiteX9" fmla="*/ 335905 w 352425"/>
              <a:gd name="connsiteY9" fmla="*/ 287721 h 352425"/>
              <a:gd name="connsiteX10" fmla="*/ 331775 w 352425"/>
              <a:gd name="connsiteY10" fmla="*/ 291851 h 352425"/>
              <a:gd name="connsiteX11" fmla="*/ 302865 w 352425"/>
              <a:gd name="connsiteY11" fmla="*/ 291851 h 352425"/>
              <a:gd name="connsiteX12" fmla="*/ 20650 w 352425"/>
              <a:gd name="connsiteY12" fmla="*/ 258811 h 352425"/>
              <a:gd name="connsiteX13" fmla="*/ 49560 w 352425"/>
              <a:gd name="connsiteY13" fmla="*/ 258811 h 352425"/>
              <a:gd name="connsiteX14" fmla="*/ 49560 w 352425"/>
              <a:gd name="connsiteY14" fmla="*/ 291851 h 352425"/>
              <a:gd name="connsiteX15" fmla="*/ 20650 w 352425"/>
              <a:gd name="connsiteY15" fmla="*/ 291851 h 352425"/>
              <a:gd name="connsiteX16" fmla="*/ 16520 w 352425"/>
              <a:gd name="connsiteY16" fmla="*/ 287721 h 352425"/>
              <a:gd name="connsiteX17" fmla="*/ 16520 w 352425"/>
              <a:gd name="connsiteY17" fmla="*/ 283591 h 352425"/>
              <a:gd name="connsiteX18" fmla="*/ 4130 w 352425"/>
              <a:gd name="connsiteY18" fmla="*/ 283591 h 352425"/>
              <a:gd name="connsiteX19" fmla="*/ 0 w 352425"/>
              <a:gd name="connsiteY19" fmla="*/ 279461 h 352425"/>
              <a:gd name="connsiteX20" fmla="*/ 0 w 352425"/>
              <a:gd name="connsiteY20" fmla="*/ 271201 h 352425"/>
              <a:gd name="connsiteX21" fmla="*/ 4130 w 352425"/>
              <a:gd name="connsiteY21" fmla="*/ 267071 h 352425"/>
              <a:gd name="connsiteX22" fmla="*/ 16520 w 352425"/>
              <a:gd name="connsiteY22" fmla="*/ 267071 h 352425"/>
              <a:gd name="connsiteX23" fmla="*/ 16520 w 352425"/>
              <a:gd name="connsiteY23" fmla="*/ 262941 h 352425"/>
              <a:gd name="connsiteX24" fmla="*/ 20650 w 352425"/>
              <a:gd name="connsiteY24" fmla="*/ 258811 h 352425"/>
              <a:gd name="connsiteX25" fmla="*/ 302865 w 352425"/>
              <a:gd name="connsiteY25" fmla="*/ 192732 h 352425"/>
              <a:gd name="connsiteX26" fmla="*/ 331775 w 352425"/>
              <a:gd name="connsiteY26" fmla="*/ 192732 h 352425"/>
              <a:gd name="connsiteX27" fmla="*/ 335905 w 352425"/>
              <a:gd name="connsiteY27" fmla="*/ 196862 h 352425"/>
              <a:gd name="connsiteX28" fmla="*/ 335905 w 352425"/>
              <a:gd name="connsiteY28" fmla="*/ 200992 h 352425"/>
              <a:gd name="connsiteX29" fmla="*/ 348295 w 352425"/>
              <a:gd name="connsiteY29" fmla="*/ 200992 h 352425"/>
              <a:gd name="connsiteX30" fmla="*/ 352425 w 352425"/>
              <a:gd name="connsiteY30" fmla="*/ 205122 h 352425"/>
              <a:gd name="connsiteX31" fmla="*/ 352425 w 352425"/>
              <a:gd name="connsiteY31" fmla="*/ 213382 h 352425"/>
              <a:gd name="connsiteX32" fmla="*/ 348295 w 352425"/>
              <a:gd name="connsiteY32" fmla="*/ 217512 h 352425"/>
              <a:gd name="connsiteX33" fmla="*/ 335905 w 352425"/>
              <a:gd name="connsiteY33" fmla="*/ 217512 h 352425"/>
              <a:gd name="connsiteX34" fmla="*/ 335905 w 352425"/>
              <a:gd name="connsiteY34" fmla="*/ 221642 h 352425"/>
              <a:gd name="connsiteX35" fmla="*/ 331775 w 352425"/>
              <a:gd name="connsiteY35" fmla="*/ 225772 h 352425"/>
              <a:gd name="connsiteX36" fmla="*/ 302865 w 352425"/>
              <a:gd name="connsiteY36" fmla="*/ 225772 h 352425"/>
              <a:gd name="connsiteX37" fmla="*/ 20650 w 352425"/>
              <a:gd name="connsiteY37" fmla="*/ 192732 h 352425"/>
              <a:gd name="connsiteX38" fmla="*/ 49560 w 352425"/>
              <a:gd name="connsiteY38" fmla="*/ 192732 h 352425"/>
              <a:gd name="connsiteX39" fmla="*/ 49560 w 352425"/>
              <a:gd name="connsiteY39" fmla="*/ 225772 h 352425"/>
              <a:gd name="connsiteX40" fmla="*/ 20650 w 352425"/>
              <a:gd name="connsiteY40" fmla="*/ 225772 h 352425"/>
              <a:gd name="connsiteX41" fmla="*/ 16520 w 352425"/>
              <a:gd name="connsiteY41" fmla="*/ 221642 h 352425"/>
              <a:gd name="connsiteX42" fmla="*/ 16520 w 352425"/>
              <a:gd name="connsiteY42" fmla="*/ 217512 h 352425"/>
              <a:gd name="connsiteX43" fmla="*/ 4130 w 352425"/>
              <a:gd name="connsiteY43" fmla="*/ 217512 h 352425"/>
              <a:gd name="connsiteX44" fmla="*/ 0 w 352425"/>
              <a:gd name="connsiteY44" fmla="*/ 213382 h 352425"/>
              <a:gd name="connsiteX45" fmla="*/ 0 w 352425"/>
              <a:gd name="connsiteY45" fmla="*/ 205122 h 352425"/>
              <a:gd name="connsiteX46" fmla="*/ 4130 w 352425"/>
              <a:gd name="connsiteY46" fmla="*/ 200992 h 352425"/>
              <a:gd name="connsiteX47" fmla="*/ 16520 w 352425"/>
              <a:gd name="connsiteY47" fmla="*/ 200992 h 352425"/>
              <a:gd name="connsiteX48" fmla="*/ 16520 w 352425"/>
              <a:gd name="connsiteY48" fmla="*/ 196862 h 352425"/>
              <a:gd name="connsiteX49" fmla="*/ 20650 w 352425"/>
              <a:gd name="connsiteY49" fmla="*/ 192732 h 352425"/>
              <a:gd name="connsiteX50" fmla="*/ 302865 w 352425"/>
              <a:gd name="connsiteY50" fmla="*/ 126652 h 352425"/>
              <a:gd name="connsiteX51" fmla="*/ 331775 w 352425"/>
              <a:gd name="connsiteY51" fmla="*/ 126652 h 352425"/>
              <a:gd name="connsiteX52" fmla="*/ 335905 w 352425"/>
              <a:gd name="connsiteY52" fmla="*/ 130782 h 352425"/>
              <a:gd name="connsiteX53" fmla="*/ 335905 w 352425"/>
              <a:gd name="connsiteY53" fmla="*/ 134912 h 352425"/>
              <a:gd name="connsiteX54" fmla="*/ 348295 w 352425"/>
              <a:gd name="connsiteY54" fmla="*/ 134912 h 352425"/>
              <a:gd name="connsiteX55" fmla="*/ 352425 w 352425"/>
              <a:gd name="connsiteY55" fmla="*/ 139042 h 352425"/>
              <a:gd name="connsiteX56" fmla="*/ 352425 w 352425"/>
              <a:gd name="connsiteY56" fmla="*/ 147302 h 352425"/>
              <a:gd name="connsiteX57" fmla="*/ 348295 w 352425"/>
              <a:gd name="connsiteY57" fmla="*/ 151432 h 352425"/>
              <a:gd name="connsiteX58" fmla="*/ 335905 w 352425"/>
              <a:gd name="connsiteY58" fmla="*/ 151432 h 352425"/>
              <a:gd name="connsiteX59" fmla="*/ 335905 w 352425"/>
              <a:gd name="connsiteY59" fmla="*/ 155562 h 352425"/>
              <a:gd name="connsiteX60" fmla="*/ 331775 w 352425"/>
              <a:gd name="connsiteY60" fmla="*/ 159692 h 352425"/>
              <a:gd name="connsiteX61" fmla="*/ 302865 w 352425"/>
              <a:gd name="connsiteY61" fmla="*/ 159692 h 352425"/>
              <a:gd name="connsiteX62" fmla="*/ 20650 w 352425"/>
              <a:gd name="connsiteY62" fmla="*/ 126652 h 352425"/>
              <a:gd name="connsiteX63" fmla="*/ 49560 w 352425"/>
              <a:gd name="connsiteY63" fmla="*/ 126652 h 352425"/>
              <a:gd name="connsiteX64" fmla="*/ 49560 w 352425"/>
              <a:gd name="connsiteY64" fmla="*/ 159692 h 352425"/>
              <a:gd name="connsiteX65" fmla="*/ 20650 w 352425"/>
              <a:gd name="connsiteY65" fmla="*/ 159692 h 352425"/>
              <a:gd name="connsiteX66" fmla="*/ 16520 w 352425"/>
              <a:gd name="connsiteY66" fmla="*/ 155562 h 352425"/>
              <a:gd name="connsiteX67" fmla="*/ 16520 w 352425"/>
              <a:gd name="connsiteY67" fmla="*/ 151432 h 352425"/>
              <a:gd name="connsiteX68" fmla="*/ 4130 w 352425"/>
              <a:gd name="connsiteY68" fmla="*/ 151432 h 352425"/>
              <a:gd name="connsiteX69" fmla="*/ 0 w 352425"/>
              <a:gd name="connsiteY69" fmla="*/ 147302 h 352425"/>
              <a:gd name="connsiteX70" fmla="*/ 0 w 352425"/>
              <a:gd name="connsiteY70" fmla="*/ 139042 h 352425"/>
              <a:gd name="connsiteX71" fmla="*/ 4130 w 352425"/>
              <a:gd name="connsiteY71" fmla="*/ 134912 h 352425"/>
              <a:gd name="connsiteX72" fmla="*/ 16520 w 352425"/>
              <a:gd name="connsiteY72" fmla="*/ 134912 h 352425"/>
              <a:gd name="connsiteX73" fmla="*/ 16520 w 352425"/>
              <a:gd name="connsiteY73" fmla="*/ 130782 h 352425"/>
              <a:gd name="connsiteX74" fmla="*/ 20650 w 352425"/>
              <a:gd name="connsiteY74" fmla="*/ 126652 h 352425"/>
              <a:gd name="connsiteX75" fmla="*/ 302865 w 352425"/>
              <a:gd name="connsiteY75" fmla="*/ 60572 h 352425"/>
              <a:gd name="connsiteX76" fmla="*/ 331775 w 352425"/>
              <a:gd name="connsiteY76" fmla="*/ 60572 h 352425"/>
              <a:gd name="connsiteX77" fmla="*/ 335905 w 352425"/>
              <a:gd name="connsiteY77" fmla="*/ 64702 h 352425"/>
              <a:gd name="connsiteX78" fmla="*/ 335905 w 352425"/>
              <a:gd name="connsiteY78" fmla="*/ 68832 h 352425"/>
              <a:gd name="connsiteX79" fmla="*/ 348295 w 352425"/>
              <a:gd name="connsiteY79" fmla="*/ 68832 h 352425"/>
              <a:gd name="connsiteX80" fmla="*/ 352425 w 352425"/>
              <a:gd name="connsiteY80" fmla="*/ 72962 h 352425"/>
              <a:gd name="connsiteX81" fmla="*/ 352425 w 352425"/>
              <a:gd name="connsiteY81" fmla="*/ 81222 h 352425"/>
              <a:gd name="connsiteX82" fmla="*/ 348295 w 352425"/>
              <a:gd name="connsiteY82" fmla="*/ 85352 h 352425"/>
              <a:gd name="connsiteX83" fmla="*/ 335905 w 352425"/>
              <a:gd name="connsiteY83" fmla="*/ 85352 h 352425"/>
              <a:gd name="connsiteX84" fmla="*/ 335905 w 352425"/>
              <a:gd name="connsiteY84" fmla="*/ 89482 h 352425"/>
              <a:gd name="connsiteX85" fmla="*/ 331775 w 352425"/>
              <a:gd name="connsiteY85" fmla="*/ 93612 h 352425"/>
              <a:gd name="connsiteX86" fmla="*/ 302865 w 352425"/>
              <a:gd name="connsiteY86" fmla="*/ 93612 h 352425"/>
              <a:gd name="connsiteX87" fmla="*/ 20650 w 352425"/>
              <a:gd name="connsiteY87" fmla="*/ 60572 h 352425"/>
              <a:gd name="connsiteX88" fmla="*/ 49560 w 352425"/>
              <a:gd name="connsiteY88" fmla="*/ 60572 h 352425"/>
              <a:gd name="connsiteX89" fmla="*/ 49560 w 352425"/>
              <a:gd name="connsiteY89" fmla="*/ 93612 h 352425"/>
              <a:gd name="connsiteX90" fmla="*/ 20650 w 352425"/>
              <a:gd name="connsiteY90" fmla="*/ 93612 h 352425"/>
              <a:gd name="connsiteX91" fmla="*/ 16520 w 352425"/>
              <a:gd name="connsiteY91" fmla="*/ 89482 h 352425"/>
              <a:gd name="connsiteX92" fmla="*/ 16520 w 352425"/>
              <a:gd name="connsiteY92" fmla="*/ 85352 h 352425"/>
              <a:gd name="connsiteX93" fmla="*/ 4130 w 352425"/>
              <a:gd name="connsiteY93" fmla="*/ 85352 h 352425"/>
              <a:gd name="connsiteX94" fmla="*/ 0 w 352425"/>
              <a:gd name="connsiteY94" fmla="*/ 81222 h 352425"/>
              <a:gd name="connsiteX95" fmla="*/ 0 w 352425"/>
              <a:gd name="connsiteY95" fmla="*/ 72962 h 352425"/>
              <a:gd name="connsiteX96" fmla="*/ 4130 w 352425"/>
              <a:gd name="connsiteY96" fmla="*/ 68832 h 352425"/>
              <a:gd name="connsiteX97" fmla="*/ 16520 w 352425"/>
              <a:gd name="connsiteY97" fmla="*/ 68832 h 352425"/>
              <a:gd name="connsiteX98" fmla="*/ 16520 w 352425"/>
              <a:gd name="connsiteY98" fmla="*/ 64702 h 352425"/>
              <a:gd name="connsiteX99" fmla="*/ 20650 w 352425"/>
              <a:gd name="connsiteY99" fmla="*/ 60572 h 352425"/>
              <a:gd name="connsiteX100" fmla="*/ 99121 w 352425"/>
              <a:gd name="connsiteY100" fmla="*/ 0 h 352425"/>
              <a:gd name="connsiteX101" fmla="*/ 253307 w 352425"/>
              <a:gd name="connsiteY101" fmla="*/ 0 h 352425"/>
              <a:gd name="connsiteX102" fmla="*/ 286346 w 352425"/>
              <a:gd name="connsiteY102" fmla="*/ 33040 h 352425"/>
              <a:gd name="connsiteX103" fmla="*/ 286346 w 352425"/>
              <a:gd name="connsiteY103" fmla="*/ 319385 h 352425"/>
              <a:gd name="connsiteX104" fmla="*/ 253307 w 352425"/>
              <a:gd name="connsiteY104" fmla="*/ 352425 h 352425"/>
              <a:gd name="connsiteX105" fmla="*/ 99121 w 352425"/>
              <a:gd name="connsiteY105" fmla="*/ 352425 h 352425"/>
              <a:gd name="connsiteX106" fmla="*/ 66081 w 352425"/>
              <a:gd name="connsiteY106" fmla="*/ 319385 h 352425"/>
              <a:gd name="connsiteX107" fmla="*/ 66081 w 352425"/>
              <a:gd name="connsiteY107" fmla="*/ 33040 h 352425"/>
              <a:gd name="connsiteX108" fmla="*/ 99121 w 352425"/>
              <a:gd name="connsiteY108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352425" h="352425">
                <a:moveTo>
                  <a:pt x="302865" y="258811"/>
                </a:moveTo>
                <a:lnTo>
                  <a:pt x="331775" y="258811"/>
                </a:lnTo>
                <a:cubicBezTo>
                  <a:pt x="334055" y="258811"/>
                  <a:pt x="335905" y="260662"/>
                  <a:pt x="335905" y="262941"/>
                </a:cubicBezTo>
                <a:lnTo>
                  <a:pt x="335905" y="267071"/>
                </a:lnTo>
                <a:lnTo>
                  <a:pt x="348295" y="267071"/>
                </a:lnTo>
                <a:cubicBezTo>
                  <a:pt x="350575" y="267071"/>
                  <a:pt x="352425" y="268922"/>
                  <a:pt x="352425" y="271201"/>
                </a:cubicBezTo>
                <a:lnTo>
                  <a:pt x="352425" y="279461"/>
                </a:lnTo>
                <a:cubicBezTo>
                  <a:pt x="352425" y="281741"/>
                  <a:pt x="350575" y="283591"/>
                  <a:pt x="348295" y="283591"/>
                </a:cubicBezTo>
                <a:lnTo>
                  <a:pt x="335905" y="283591"/>
                </a:lnTo>
                <a:lnTo>
                  <a:pt x="335905" y="287721"/>
                </a:lnTo>
                <a:cubicBezTo>
                  <a:pt x="335905" y="290001"/>
                  <a:pt x="334055" y="291851"/>
                  <a:pt x="331775" y="291851"/>
                </a:cubicBezTo>
                <a:lnTo>
                  <a:pt x="302865" y="291851"/>
                </a:lnTo>
                <a:close/>
                <a:moveTo>
                  <a:pt x="20650" y="258811"/>
                </a:moveTo>
                <a:lnTo>
                  <a:pt x="49560" y="258811"/>
                </a:lnTo>
                <a:lnTo>
                  <a:pt x="49560" y="291851"/>
                </a:lnTo>
                <a:lnTo>
                  <a:pt x="20650" y="291851"/>
                </a:lnTo>
                <a:cubicBezTo>
                  <a:pt x="18371" y="291851"/>
                  <a:pt x="16520" y="290001"/>
                  <a:pt x="16520" y="287721"/>
                </a:cubicBezTo>
                <a:lnTo>
                  <a:pt x="16520" y="283591"/>
                </a:lnTo>
                <a:lnTo>
                  <a:pt x="4130" y="283591"/>
                </a:lnTo>
                <a:cubicBezTo>
                  <a:pt x="1851" y="283591"/>
                  <a:pt x="0" y="281741"/>
                  <a:pt x="0" y="279461"/>
                </a:cubicBezTo>
                <a:lnTo>
                  <a:pt x="0" y="271201"/>
                </a:lnTo>
                <a:cubicBezTo>
                  <a:pt x="0" y="268922"/>
                  <a:pt x="1851" y="267071"/>
                  <a:pt x="4130" y="267071"/>
                </a:cubicBezTo>
                <a:lnTo>
                  <a:pt x="16520" y="267071"/>
                </a:lnTo>
                <a:lnTo>
                  <a:pt x="16520" y="262941"/>
                </a:lnTo>
                <a:cubicBezTo>
                  <a:pt x="16520" y="260662"/>
                  <a:pt x="18371" y="258811"/>
                  <a:pt x="20650" y="258811"/>
                </a:cubicBezTo>
                <a:close/>
                <a:moveTo>
                  <a:pt x="302865" y="192732"/>
                </a:moveTo>
                <a:lnTo>
                  <a:pt x="331775" y="192732"/>
                </a:lnTo>
                <a:cubicBezTo>
                  <a:pt x="334055" y="192732"/>
                  <a:pt x="335905" y="194582"/>
                  <a:pt x="335905" y="196862"/>
                </a:cubicBezTo>
                <a:lnTo>
                  <a:pt x="335905" y="200992"/>
                </a:lnTo>
                <a:lnTo>
                  <a:pt x="348295" y="200992"/>
                </a:lnTo>
                <a:cubicBezTo>
                  <a:pt x="350575" y="200992"/>
                  <a:pt x="352425" y="202842"/>
                  <a:pt x="352425" y="205122"/>
                </a:cubicBezTo>
                <a:lnTo>
                  <a:pt x="352425" y="213382"/>
                </a:lnTo>
                <a:cubicBezTo>
                  <a:pt x="352425" y="215661"/>
                  <a:pt x="350575" y="217512"/>
                  <a:pt x="348295" y="217512"/>
                </a:cubicBezTo>
                <a:lnTo>
                  <a:pt x="335905" y="217512"/>
                </a:lnTo>
                <a:lnTo>
                  <a:pt x="335905" y="221642"/>
                </a:lnTo>
                <a:cubicBezTo>
                  <a:pt x="335905" y="223921"/>
                  <a:pt x="334055" y="225772"/>
                  <a:pt x="331775" y="225772"/>
                </a:cubicBezTo>
                <a:lnTo>
                  <a:pt x="302865" y="225772"/>
                </a:lnTo>
                <a:close/>
                <a:moveTo>
                  <a:pt x="20650" y="192732"/>
                </a:moveTo>
                <a:lnTo>
                  <a:pt x="49560" y="192732"/>
                </a:lnTo>
                <a:lnTo>
                  <a:pt x="49560" y="225772"/>
                </a:lnTo>
                <a:lnTo>
                  <a:pt x="20650" y="225772"/>
                </a:lnTo>
                <a:cubicBezTo>
                  <a:pt x="18371" y="225772"/>
                  <a:pt x="16520" y="223921"/>
                  <a:pt x="16520" y="221642"/>
                </a:cubicBezTo>
                <a:lnTo>
                  <a:pt x="16520" y="217512"/>
                </a:lnTo>
                <a:lnTo>
                  <a:pt x="4130" y="217512"/>
                </a:lnTo>
                <a:cubicBezTo>
                  <a:pt x="1851" y="217512"/>
                  <a:pt x="0" y="215661"/>
                  <a:pt x="0" y="213382"/>
                </a:cubicBezTo>
                <a:lnTo>
                  <a:pt x="0" y="205122"/>
                </a:lnTo>
                <a:cubicBezTo>
                  <a:pt x="0" y="202842"/>
                  <a:pt x="1851" y="200992"/>
                  <a:pt x="4130" y="200992"/>
                </a:cubicBezTo>
                <a:lnTo>
                  <a:pt x="16520" y="200992"/>
                </a:lnTo>
                <a:lnTo>
                  <a:pt x="16520" y="196862"/>
                </a:lnTo>
                <a:cubicBezTo>
                  <a:pt x="16520" y="194582"/>
                  <a:pt x="18371" y="192732"/>
                  <a:pt x="20650" y="192732"/>
                </a:cubicBezTo>
                <a:close/>
                <a:moveTo>
                  <a:pt x="302865" y="126652"/>
                </a:moveTo>
                <a:lnTo>
                  <a:pt x="331775" y="126652"/>
                </a:lnTo>
                <a:cubicBezTo>
                  <a:pt x="334055" y="126652"/>
                  <a:pt x="335905" y="128503"/>
                  <a:pt x="335905" y="130782"/>
                </a:cubicBezTo>
                <a:lnTo>
                  <a:pt x="335905" y="134912"/>
                </a:lnTo>
                <a:lnTo>
                  <a:pt x="348295" y="134912"/>
                </a:lnTo>
                <a:cubicBezTo>
                  <a:pt x="350575" y="134912"/>
                  <a:pt x="352425" y="136763"/>
                  <a:pt x="352425" y="139042"/>
                </a:cubicBezTo>
                <a:lnTo>
                  <a:pt x="352425" y="147302"/>
                </a:lnTo>
                <a:cubicBezTo>
                  <a:pt x="352425" y="149581"/>
                  <a:pt x="350575" y="151432"/>
                  <a:pt x="348295" y="151432"/>
                </a:cubicBezTo>
                <a:lnTo>
                  <a:pt x="335905" y="151432"/>
                </a:lnTo>
                <a:lnTo>
                  <a:pt x="335905" y="155562"/>
                </a:lnTo>
                <a:cubicBezTo>
                  <a:pt x="335905" y="157841"/>
                  <a:pt x="334055" y="159692"/>
                  <a:pt x="331775" y="159692"/>
                </a:cubicBezTo>
                <a:lnTo>
                  <a:pt x="302865" y="159692"/>
                </a:lnTo>
                <a:close/>
                <a:moveTo>
                  <a:pt x="20650" y="126652"/>
                </a:moveTo>
                <a:lnTo>
                  <a:pt x="49560" y="126652"/>
                </a:lnTo>
                <a:lnTo>
                  <a:pt x="49560" y="159692"/>
                </a:lnTo>
                <a:lnTo>
                  <a:pt x="20650" y="159692"/>
                </a:lnTo>
                <a:cubicBezTo>
                  <a:pt x="18371" y="159692"/>
                  <a:pt x="16520" y="157841"/>
                  <a:pt x="16520" y="155562"/>
                </a:cubicBezTo>
                <a:lnTo>
                  <a:pt x="16520" y="151432"/>
                </a:lnTo>
                <a:lnTo>
                  <a:pt x="4130" y="151432"/>
                </a:lnTo>
                <a:cubicBezTo>
                  <a:pt x="1851" y="151432"/>
                  <a:pt x="0" y="149581"/>
                  <a:pt x="0" y="147302"/>
                </a:cubicBezTo>
                <a:lnTo>
                  <a:pt x="0" y="139042"/>
                </a:lnTo>
                <a:cubicBezTo>
                  <a:pt x="0" y="136763"/>
                  <a:pt x="1851" y="134912"/>
                  <a:pt x="4130" y="134912"/>
                </a:cubicBezTo>
                <a:lnTo>
                  <a:pt x="16520" y="134912"/>
                </a:lnTo>
                <a:lnTo>
                  <a:pt x="16520" y="130782"/>
                </a:lnTo>
                <a:cubicBezTo>
                  <a:pt x="16520" y="128503"/>
                  <a:pt x="18371" y="126652"/>
                  <a:pt x="20650" y="126652"/>
                </a:cubicBezTo>
                <a:close/>
                <a:moveTo>
                  <a:pt x="302865" y="60572"/>
                </a:moveTo>
                <a:lnTo>
                  <a:pt x="331775" y="60572"/>
                </a:lnTo>
                <a:cubicBezTo>
                  <a:pt x="334055" y="60572"/>
                  <a:pt x="335905" y="62423"/>
                  <a:pt x="335905" y="64702"/>
                </a:cubicBezTo>
                <a:lnTo>
                  <a:pt x="335905" y="68832"/>
                </a:lnTo>
                <a:lnTo>
                  <a:pt x="348295" y="68832"/>
                </a:lnTo>
                <a:cubicBezTo>
                  <a:pt x="350575" y="68832"/>
                  <a:pt x="352425" y="70683"/>
                  <a:pt x="352425" y="72962"/>
                </a:cubicBezTo>
                <a:lnTo>
                  <a:pt x="352425" y="81222"/>
                </a:lnTo>
                <a:cubicBezTo>
                  <a:pt x="352425" y="83502"/>
                  <a:pt x="350575" y="85352"/>
                  <a:pt x="348295" y="85352"/>
                </a:cubicBezTo>
                <a:lnTo>
                  <a:pt x="335905" y="85352"/>
                </a:lnTo>
                <a:lnTo>
                  <a:pt x="335905" y="89482"/>
                </a:lnTo>
                <a:cubicBezTo>
                  <a:pt x="335905" y="91762"/>
                  <a:pt x="334055" y="93612"/>
                  <a:pt x="331775" y="93612"/>
                </a:cubicBezTo>
                <a:lnTo>
                  <a:pt x="302865" y="93612"/>
                </a:lnTo>
                <a:close/>
                <a:moveTo>
                  <a:pt x="20650" y="60572"/>
                </a:moveTo>
                <a:lnTo>
                  <a:pt x="49560" y="60572"/>
                </a:lnTo>
                <a:lnTo>
                  <a:pt x="49560" y="93612"/>
                </a:lnTo>
                <a:lnTo>
                  <a:pt x="20650" y="93612"/>
                </a:lnTo>
                <a:cubicBezTo>
                  <a:pt x="18371" y="93612"/>
                  <a:pt x="16520" y="91762"/>
                  <a:pt x="16520" y="89482"/>
                </a:cubicBezTo>
                <a:lnTo>
                  <a:pt x="16520" y="85352"/>
                </a:lnTo>
                <a:lnTo>
                  <a:pt x="4130" y="85352"/>
                </a:lnTo>
                <a:cubicBezTo>
                  <a:pt x="1851" y="85352"/>
                  <a:pt x="0" y="83502"/>
                  <a:pt x="0" y="81222"/>
                </a:cubicBezTo>
                <a:lnTo>
                  <a:pt x="0" y="72962"/>
                </a:lnTo>
                <a:cubicBezTo>
                  <a:pt x="0" y="70683"/>
                  <a:pt x="1851" y="68832"/>
                  <a:pt x="4130" y="68832"/>
                </a:cubicBezTo>
                <a:lnTo>
                  <a:pt x="16520" y="68832"/>
                </a:lnTo>
                <a:lnTo>
                  <a:pt x="16520" y="64702"/>
                </a:lnTo>
                <a:cubicBezTo>
                  <a:pt x="16520" y="62423"/>
                  <a:pt x="18371" y="60572"/>
                  <a:pt x="20650" y="60572"/>
                </a:cubicBezTo>
                <a:close/>
                <a:moveTo>
                  <a:pt x="99121" y="0"/>
                </a:moveTo>
                <a:lnTo>
                  <a:pt x="253307" y="0"/>
                </a:lnTo>
                <a:cubicBezTo>
                  <a:pt x="271554" y="0"/>
                  <a:pt x="286346" y="14793"/>
                  <a:pt x="286346" y="33040"/>
                </a:cubicBezTo>
                <a:lnTo>
                  <a:pt x="286346" y="319385"/>
                </a:lnTo>
                <a:cubicBezTo>
                  <a:pt x="286346" y="337633"/>
                  <a:pt x="271554" y="352425"/>
                  <a:pt x="253307" y="352425"/>
                </a:cubicBezTo>
                <a:lnTo>
                  <a:pt x="99121" y="352425"/>
                </a:lnTo>
                <a:cubicBezTo>
                  <a:pt x="80873" y="352425"/>
                  <a:pt x="66081" y="337633"/>
                  <a:pt x="66081" y="319385"/>
                </a:cubicBezTo>
                <a:lnTo>
                  <a:pt x="66081" y="33040"/>
                </a:lnTo>
                <a:cubicBezTo>
                  <a:pt x="66081" y="14793"/>
                  <a:pt x="80873" y="0"/>
                  <a:pt x="9912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7F61099D-48B2-BE4E-A0A6-61FEE12988F8}"/>
              </a:ext>
            </a:extLst>
          </p:cNvPr>
          <p:cNvSpPr txBox="1"/>
          <p:nvPr/>
        </p:nvSpPr>
        <p:spPr>
          <a:xfrm>
            <a:off x="5055796" y="2943187"/>
            <a:ext cx="352425" cy="264319"/>
          </a:xfrm>
          <a:custGeom>
            <a:avLst/>
            <a:gdLst>
              <a:gd name="connsiteX0" fmla="*/ 11014 w 352425"/>
              <a:gd name="connsiteY0" fmla="*/ 220266 h 264319"/>
              <a:gd name="connsiteX1" fmla="*/ 341412 w 352425"/>
              <a:gd name="connsiteY1" fmla="*/ 220266 h 264319"/>
              <a:gd name="connsiteX2" fmla="*/ 352425 w 352425"/>
              <a:gd name="connsiteY2" fmla="*/ 231279 h 264319"/>
              <a:gd name="connsiteX3" fmla="*/ 352425 w 352425"/>
              <a:gd name="connsiteY3" fmla="*/ 253306 h 264319"/>
              <a:gd name="connsiteX4" fmla="*/ 341412 w 352425"/>
              <a:gd name="connsiteY4" fmla="*/ 264319 h 264319"/>
              <a:gd name="connsiteX5" fmla="*/ 11014 w 352425"/>
              <a:gd name="connsiteY5" fmla="*/ 264319 h 264319"/>
              <a:gd name="connsiteX6" fmla="*/ 0 w 352425"/>
              <a:gd name="connsiteY6" fmla="*/ 253306 h 264319"/>
              <a:gd name="connsiteX7" fmla="*/ 0 w 352425"/>
              <a:gd name="connsiteY7" fmla="*/ 231279 h 264319"/>
              <a:gd name="connsiteX8" fmla="*/ 11014 w 352425"/>
              <a:gd name="connsiteY8" fmla="*/ 220266 h 264319"/>
              <a:gd name="connsiteX9" fmla="*/ 143172 w 352425"/>
              <a:gd name="connsiteY9" fmla="*/ 0 h 264319"/>
              <a:gd name="connsiteX10" fmla="*/ 209252 w 352425"/>
              <a:gd name="connsiteY10" fmla="*/ 0 h 264319"/>
              <a:gd name="connsiteX11" fmla="*/ 220265 w 352425"/>
              <a:gd name="connsiteY11" fmla="*/ 11014 h 264319"/>
              <a:gd name="connsiteX12" fmla="*/ 220265 w 352425"/>
              <a:gd name="connsiteY12" fmla="*/ 88107 h 264319"/>
              <a:gd name="connsiteX13" fmla="*/ 248355 w 352425"/>
              <a:gd name="connsiteY13" fmla="*/ 31925 h 264319"/>
              <a:gd name="connsiteX14" fmla="*/ 330398 w 352425"/>
              <a:gd name="connsiteY14" fmla="*/ 154186 h 264319"/>
              <a:gd name="connsiteX15" fmla="*/ 330398 w 352425"/>
              <a:gd name="connsiteY15" fmla="*/ 198239 h 264319"/>
              <a:gd name="connsiteX16" fmla="*/ 22026 w 352425"/>
              <a:gd name="connsiteY16" fmla="*/ 198239 h 264319"/>
              <a:gd name="connsiteX17" fmla="*/ 22026 w 352425"/>
              <a:gd name="connsiteY17" fmla="*/ 154186 h 264319"/>
              <a:gd name="connsiteX18" fmla="*/ 104068 w 352425"/>
              <a:gd name="connsiteY18" fmla="*/ 31925 h 264319"/>
              <a:gd name="connsiteX19" fmla="*/ 132159 w 352425"/>
              <a:gd name="connsiteY19" fmla="*/ 88107 h 264319"/>
              <a:gd name="connsiteX20" fmla="*/ 132159 w 352425"/>
              <a:gd name="connsiteY20" fmla="*/ 11014 h 264319"/>
              <a:gd name="connsiteX21" fmla="*/ 143172 w 352425"/>
              <a:gd name="connsiteY21" fmla="*/ 0 h 264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2425" h="264319">
                <a:moveTo>
                  <a:pt x="11014" y="220266"/>
                </a:moveTo>
                <a:lnTo>
                  <a:pt x="341412" y="220266"/>
                </a:lnTo>
                <a:cubicBezTo>
                  <a:pt x="347491" y="220266"/>
                  <a:pt x="352425" y="225200"/>
                  <a:pt x="352425" y="231279"/>
                </a:cubicBezTo>
                <a:lnTo>
                  <a:pt x="352425" y="253306"/>
                </a:lnTo>
                <a:cubicBezTo>
                  <a:pt x="352425" y="259385"/>
                  <a:pt x="347491" y="264319"/>
                  <a:pt x="341412" y="264319"/>
                </a:cubicBezTo>
                <a:lnTo>
                  <a:pt x="11014" y="264319"/>
                </a:lnTo>
                <a:cubicBezTo>
                  <a:pt x="4934" y="264319"/>
                  <a:pt x="0" y="259385"/>
                  <a:pt x="0" y="253306"/>
                </a:cubicBezTo>
                <a:lnTo>
                  <a:pt x="0" y="231279"/>
                </a:lnTo>
                <a:cubicBezTo>
                  <a:pt x="0" y="225200"/>
                  <a:pt x="4934" y="220266"/>
                  <a:pt x="11014" y="220266"/>
                </a:cubicBezTo>
                <a:close/>
                <a:moveTo>
                  <a:pt x="143172" y="0"/>
                </a:moveTo>
                <a:lnTo>
                  <a:pt x="209252" y="0"/>
                </a:lnTo>
                <a:cubicBezTo>
                  <a:pt x="215331" y="0"/>
                  <a:pt x="220265" y="4934"/>
                  <a:pt x="220265" y="11014"/>
                </a:cubicBezTo>
                <a:lnTo>
                  <a:pt x="220265" y="88107"/>
                </a:lnTo>
                <a:lnTo>
                  <a:pt x="248355" y="31925"/>
                </a:lnTo>
                <a:cubicBezTo>
                  <a:pt x="296477" y="51680"/>
                  <a:pt x="330398" y="98948"/>
                  <a:pt x="330398" y="154186"/>
                </a:cubicBezTo>
                <a:lnTo>
                  <a:pt x="330398" y="198239"/>
                </a:lnTo>
                <a:lnTo>
                  <a:pt x="22026" y="198239"/>
                </a:lnTo>
                <a:lnTo>
                  <a:pt x="22026" y="154186"/>
                </a:lnTo>
                <a:cubicBezTo>
                  <a:pt x="22026" y="98948"/>
                  <a:pt x="55947" y="51680"/>
                  <a:pt x="104068" y="31925"/>
                </a:cubicBezTo>
                <a:lnTo>
                  <a:pt x="132159" y="88107"/>
                </a:lnTo>
                <a:lnTo>
                  <a:pt x="132159" y="11014"/>
                </a:lnTo>
                <a:cubicBezTo>
                  <a:pt x="132159" y="4934"/>
                  <a:pt x="137093" y="0"/>
                  <a:pt x="14317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8B89A97-6C81-D146-990C-0990781FB890}"/>
              </a:ext>
            </a:extLst>
          </p:cNvPr>
          <p:cNvSpPr txBox="1"/>
          <p:nvPr/>
        </p:nvSpPr>
        <p:spPr>
          <a:xfrm>
            <a:off x="5128845" y="3540354"/>
            <a:ext cx="198197" cy="352425"/>
          </a:xfrm>
          <a:custGeom>
            <a:avLst/>
            <a:gdLst/>
            <a:ahLst/>
            <a:cxnLst/>
            <a:rect l="l" t="t" r="r" b="b"/>
            <a:pathLst>
              <a:path w="198197" h="352425">
                <a:moveTo>
                  <a:pt x="88082" y="0"/>
                </a:moveTo>
                <a:lnTo>
                  <a:pt x="110109" y="0"/>
                </a:lnTo>
                <a:cubicBezTo>
                  <a:pt x="116166" y="0"/>
                  <a:pt x="121122" y="4956"/>
                  <a:pt x="121122" y="11014"/>
                </a:cubicBezTo>
                <a:lnTo>
                  <a:pt x="121122" y="44053"/>
                </a:lnTo>
                <a:cubicBezTo>
                  <a:pt x="142736" y="44122"/>
                  <a:pt x="163798" y="51487"/>
                  <a:pt x="180662" y="64703"/>
                </a:cubicBezTo>
                <a:cubicBezTo>
                  <a:pt x="186100" y="68902"/>
                  <a:pt x="186789" y="76818"/>
                  <a:pt x="181901" y="81567"/>
                </a:cubicBezTo>
                <a:lnTo>
                  <a:pt x="157947" y="104971"/>
                </a:lnTo>
                <a:cubicBezTo>
                  <a:pt x="154368" y="108481"/>
                  <a:pt x="148724" y="109169"/>
                  <a:pt x="144525" y="106347"/>
                </a:cubicBezTo>
                <a:cubicBezTo>
                  <a:pt x="137642" y="101667"/>
                  <a:pt x="129382" y="99120"/>
                  <a:pt x="120984" y="99120"/>
                </a:cubicBezTo>
                <a:lnTo>
                  <a:pt x="75348" y="99120"/>
                </a:lnTo>
                <a:cubicBezTo>
                  <a:pt x="64128" y="99120"/>
                  <a:pt x="55042" y="108206"/>
                  <a:pt x="55042" y="119426"/>
                </a:cubicBezTo>
                <a:cubicBezTo>
                  <a:pt x="55042" y="128374"/>
                  <a:pt x="61031" y="136427"/>
                  <a:pt x="69635" y="138905"/>
                </a:cubicBezTo>
                <a:lnTo>
                  <a:pt x="143975" y="160657"/>
                </a:lnTo>
                <a:cubicBezTo>
                  <a:pt x="183828" y="172289"/>
                  <a:pt x="208678" y="215792"/>
                  <a:pt x="193878" y="258193"/>
                </a:cubicBezTo>
                <a:cubicBezTo>
                  <a:pt x="183278" y="288548"/>
                  <a:pt x="153198" y="307615"/>
                  <a:pt x="121122" y="308234"/>
                </a:cubicBezTo>
                <a:lnTo>
                  <a:pt x="121122" y="341412"/>
                </a:lnTo>
                <a:cubicBezTo>
                  <a:pt x="121122" y="347469"/>
                  <a:pt x="116166" y="352425"/>
                  <a:pt x="110109" y="352425"/>
                </a:cubicBezTo>
                <a:lnTo>
                  <a:pt x="88082" y="352425"/>
                </a:lnTo>
                <a:cubicBezTo>
                  <a:pt x="82025" y="352425"/>
                  <a:pt x="77069" y="347469"/>
                  <a:pt x="77069" y="341412"/>
                </a:cubicBezTo>
                <a:lnTo>
                  <a:pt x="77069" y="308372"/>
                </a:lnTo>
                <a:cubicBezTo>
                  <a:pt x="55455" y="308304"/>
                  <a:pt x="34392" y="300938"/>
                  <a:pt x="17528" y="287722"/>
                </a:cubicBezTo>
                <a:cubicBezTo>
                  <a:pt x="12090" y="283524"/>
                  <a:pt x="11402" y="275608"/>
                  <a:pt x="16289" y="270858"/>
                </a:cubicBezTo>
                <a:lnTo>
                  <a:pt x="40243" y="247455"/>
                </a:lnTo>
                <a:cubicBezTo>
                  <a:pt x="43823" y="243945"/>
                  <a:pt x="49467" y="243256"/>
                  <a:pt x="53665" y="246078"/>
                </a:cubicBezTo>
                <a:cubicBezTo>
                  <a:pt x="60549" y="250759"/>
                  <a:pt x="68809" y="253306"/>
                  <a:pt x="77207" y="253306"/>
                </a:cubicBezTo>
                <a:lnTo>
                  <a:pt x="122843" y="253306"/>
                </a:lnTo>
                <a:cubicBezTo>
                  <a:pt x="134062" y="253306"/>
                  <a:pt x="143148" y="244220"/>
                  <a:pt x="143148" y="233000"/>
                </a:cubicBezTo>
                <a:cubicBezTo>
                  <a:pt x="143148" y="224052"/>
                  <a:pt x="137160" y="216067"/>
                  <a:pt x="128556" y="213520"/>
                </a:cubicBezTo>
                <a:lnTo>
                  <a:pt x="58002" y="192870"/>
                </a:lnTo>
                <a:cubicBezTo>
                  <a:pt x="27440" y="183922"/>
                  <a:pt x="3211" y="158110"/>
                  <a:pt x="320" y="126377"/>
                </a:cubicBezTo>
                <a:cubicBezTo>
                  <a:pt x="-3742" y="81705"/>
                  <a:pt x="31501" y="44053"/>
                  <a:pt x="75348" y="44053"/>
                </a:cubicBezTo>
                <a:lnTo>
                  <a:pt x="77069" y="44053"/>
                </a:lnTo>
                <a:lnTo>
                  <a:pt x="77069" y="11014"/>
                </a:lnTo>
                <a:cubicBezTo>
                  <a:pt x="77069" y="4956"/>
                  <a:pt x="82025" y="0"/>
                  <a:pt x="880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68B1780-F724-4F4B-A42B-48A8F5F7EF99}"/>
              </a:ext>
            </a:extLst>
          </p:cNvPr>
          <p:cNvSpPr txBox="1"/>
          <p:nvPr/>
        </p:nvSpPr>
        <p:spPr>
          <a:xfrm>
            <a:off x="6763670" y="3542581"/>
            <a:ext cx="352357" cy="346342"/>
          </a:xfrm>
          <a:custGeom>
            <a:avLst/>
            <a:gdLst/>
            <a:ahLst/>
            <a:cxnLst/>
            <a:rect l="l" t="t" r="r" b="b"/>
            <a:pathLst>
              <a:path w="352357" h="346342">
                <a:moveTo>
                  <a:pt x="176204" y="1"/>
                </a:moveTo>
                <a:cubicBezTo>
                  <a:pt x="180136" y="9"/>
                  <a:pt x="184060" y="732"/>
                  <a:pt x="187777" y="2178"/>
                </a:cubicBezTo>
                <a:lnTo>
                  <a:pt x="330949" y="55868"/>
                </a:lnTo>
                <a:cubicBezTo>
                  <a:pt x="343821" y="60686"/>
                  <a:pt x="352357" y="73007"/>
                  <a:pt x="352357" y="86773"/>
                </a:cubicBezTo>
                <a:lnTo>
                  <a:pt x="352357" y="241717"/>
                </a:lnTo>
                <a:cubicBezTo>
                  <a:pt x="352357" y="254175"/>
                  <a:pt x="345336" y="265670"/>
                  <a:pt x="334116" y="271246"/>
                </a:cubicBezTo>
                <a:lnTo>
                  <a:pt x="190943" y="342832"/>
                </a:lnTo>
                <a:cubicBezTo>
                  <a:pt x="181651" y="347513"/>
                  <a:pt x="170706" y="347513"/>
                  <a:pt x="161414" y="342832"/>
                </a:cubicBezTo>
                <a:lnTo>
                  <a:pt x="18241" y="271246"/>
                </a:lnTo>
                <a:cubicBezTo>
                  <a:pt x="7090" y="265670"/>
                  <a:pt x="0" y="254244"/>
                  <a:pt x="0" y="241717"/>
                </a:cubicBezTo>
                <a:lnTo>
                  <a:pt x="0" y="86773"/>
                </a:lnTo>
                <a:cubicBezTo>
                  <a:pt x="0" y="73007"/>
                  <a:pt x="8536" y="60617"/>
                  <a:pt x="21407" y="55798"/>
                </a:cubicBezTo>
                <a:lnTo>
                  <a:pt x="164580" y="2109"/>
                </a:lnTo>
                <a:cubicBezTo>
                  <a:pt x="168331" y="698"/>
                  <a:pt x="172272" y="-8"/>
                  <a:pt x="176204" y="1"/>
                </a:cubicBezTo>
                <a:close/>
                <a:moveTo>
                  <a:pt x="176213" y="44854"/>
                </a:moveTo>
                <a:lnTo>
                  <a:pt x="44053" y="94414"/>
                </a:lnTo>
                <a:lnTo>
                  <a:pt x="44053" y="95171"/>
                </a:lnTo>
                <a:lnTo>
                  <a:pt x="176213" y="148861"/>
                </a:lnTo>
                <a:lnTo>
                  <a:pt x="308372" y="95171"/>
                </a:lnTo>
                <a:lnTo>
                  <a:pt x="308372" y="94414"/>
                </a:lnTo>
                <a:lnTo>
                  <a:pt x="176213" y="44854"/>
                </a:lnTo>
                <a:close/>
                <a:moveTo>
                  <a:pt x="308372" y="142666"/>
                </a:moveTo>
                <a:lnTo>
                  <a:pt x="198239" y="187407"/>
                </a:lnTo>
                <a:lnTo>
                  <a:pt x="198239" y="289900"/>
                </a:lnTo>
                <a:lnTo>
                  <a:pt x="308372" y="234833"/>
                </a:lnTo>
                <a:lnTo>
                  <a:pt x="308372" y="1426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A76AC08-2130-3F43-819F-05C3A82391B9}"/>
              </a:ext>
            </a:extLst>
          </p:cNvPr>
          <p:cNvSpPr txBox="1"/>
          <p:nvPr/>
        </p:nvSpPr>
        <p:spPr>
          <a:xfrm>
            <a:off x="5910044" y="3562364"/>
            <a:ext cx="352425" cy="308405"/>
          </a:xfrm>
          <a:custGeom>
            <a:avLst/>
            <a:gdLst/>
            <a:ahLst/>
            <a:cxnLst/>
            <a:rect l="l" t="t" r="r" b="b"/>
            <a:pathLst>
              <a:path w="352425" h="308405">
                <a:moveTo>
                  <a:pt x="176204" y="0"/>
                </a:moveTo>
                <a:cubicBezTo>
                  <a:pt x="179155" y="0"/>
                  <a:pt x="182098" y="533"/>
                  <a:pt x="184885" y="1600"/>
                </a:cubicBezTo>
                <a:lnTo>
                  <a:pt x="253718" y="27412"/>
                </a:lnTo>
                <a:cubicBezTo>
                  <a:pt x="263424" y="31060"/>
                  <a:pt x="269826" y="40284"/>
                  <a:pt x="269826" y="50609"/>
                </a:cubicBezTo>
                <a:lnTo>
                  <a:pt x="269826" y="125293"/>
                </a:lnTo>
                <a:lnTo>
                  <a:pt x="336318" y="150211"/>
                </a:lnTo>
                <a:cubicBezTo>
                  <a:pt x="346024" y="153859"/>
                  <a:pt x="352425" y="163082"/>
                  <a:pt x="352425" y="173407"/>
                </a:cubicBezTo>
                <a:lnTo>
                  <a:pt x="352425" y="249192"/>
                </a:lnTo>
                <a:cubicBezTo>
                  <a:pt x="352425" y="258553"/>
                  <a:pt x="347125" y="267157"/>
                  <a:pt x="338727" y="271357"/>
                </a:cubicBezTo>
                <a:lnTo>
                  <a:pt x="269894" y="305773"/>
                </a:lnTo>
                <a:cubicBezTo>
                  <a:pt x="262942" y="309283"/>
                  <a:pt x="254682" y="309283"/>
                  <a:pt x="247731" y="305773"/>
                </a:cubicBezTo>
                <a:lnTo>
                  <a:pt x="176213" y="269980"/>
                </a:lnTo>
                <a:lnTo>
                  <a:pt x="104695" y="305773"/>
                </a:lnTo>
                <a:cubicBezTo>
                  <a:pt x="97743" y="309283"/>
                  <a:pt x="89483" y="309283"/>
                  <a:pt x="82531" y="305773"/>
                </a:cubicBezTo>
                <a:lnTo>
                  <a:pt x="13698" y="271357"/>
                </a:lnTo>
                <a:cubicBezTo>
                  <a:pt x="5301" y="267157"/>
                  <a:pt x="0" y="258553"/>
                  <a:pt x="0" y="249192"/>
                </a:cubicBezTo>
                <a:lnTo>
                  <a:pt x="0" y="173407"/>
                </a:lnTo>
                <a:cubicBezTo>
                  <a:pt x="0" y="163082"/>
                  <a:pt x="6402" y="153859"/>
                  <a:pt x="16038" y="150211"/>
                </a:cubicBezTo>
                <a:lnTo>
                  <a:pt x="82531" y="125293"/>
                </a:lnTo>
                <a:lnTo>
                  <a:pt x="82531" y="50609"/>
                </a:lnTo>
                <a:cubicBezTo>
                  <a:pt x="82531" y="40284"/>
                  <a:pt x="88933" y="31060"/>
                  <a:pt x="98638" y="27412"/>
                </a:cubicBezTo>
                <a:lnTo>
                  <a:pt x="167471" y="1600"/>
                </a:lnTo>
                <a:cubicBezTo>
                  <a:pt x="170293" y="533"/>
                  <a:pt x="173253" y="0"/>
                  <a:pt x="176204" y="0"/>
                </a:cubicBezTo>
                <a:close/>
                <a:moveTo>
                  <a:pt x="176213" y="23351"/>
                </a:moveTo>
                <a:lnTo>
                  <a:pt x="106003" y="49645"/>
                </a:lnTo>
                <a:lnTo>
                  <a:pt x="106003" y="50059"/>
                </a:lnTo>
                <a:lnTo>
                  <a:pt x="176213" y="78555"/>
                </a:lnTo>
                <a:lnTo>
                  <a:pt x="246422" y="50059"/>
                </a:lnTo>
                <a:lnTo>
                  <a:pt x="246422" y="49645"/>
                </a:lnTo>
                <a:lnTo>
                  <a:pt x="176213" y="23351"/>
                </a:lnTo>
                <a:close/>
                <a:moveTo>
                  <a:pt x="246422" y="75389"/>
                </a:moveTo>
                <a:lnTo>
                  <a:pt x="187914" y="100857"/>
                </a:lnTo>
                <a:lnTo>
                  <a:pt x="187914" y="147801"/>
                </a:lnTo>
                <a:lnTo>
                  <a:pt x="246422" y="125843"/>
                </a:lnTo>
                <a:lnTo>
                  <a:pt x="246422" y="75389"/>
                </a:lnTo>
                <a:close/>
                <a:moveTo>
                  <a:pt x="258812" y="146218"/>
                </a:moveTo>
                <a:lnTo>
                  <a:pt x="188603" y="172512"/>
                </a:lnTo>
                <a:lnTo>
                  <a:pt x="188603" y="172925"/>
                </a:lnTo>
                <a:lnTo>
                  <a:pt x="258812" y="201422"/>
                </a:lnTo>
                <a:lnTo>
                  <a:pt x="329022" y="172925"/>
                </a:lnTo>
                <a:lnTo>
                  <a:pt x="329022" y="172512"/>
                </a:lnTo>
                <a:lnTo>
                  <a:pt x="258812" y="146218"/>
                </a:lnTo>
                <a:close/>
                <a:moveTo>
                  <a:pt x="329022" y="198118"/>
                </a:moveTo>
                <a:lnTo>
                  <a:pt x="270514" y="224825"/>
                </a:lnTo>
                <a:lnTo>
                  <a:pt x="270514" y="279272"/>
                </a:lnTo>
                <a:lnTo>
                  <a:pt x="329022" y="250018"/>
                </a:lnTo>
                <a:lnTo>
                  <a:pt x="329022" y="198118"/>
                </a:lnTo>
                <a:close/>
                <a:moveTo>
                  <a:pt x="93613" y="146218"/>
                </a:moveTo>
                <a:lnTo>
                  <a:pt x="23403" y="172512"/>
                </a:lnTo>
                <a:lnTo>
                  <a:pt x="23403" y="172925"/>
                </a:lnTo>
                <a:lnTo>
                  <a:pt x="93613" y="201422"/>
                </a:lnTo>
                <a:lnTo>
                  <a:pt x="163823" y="172925"/>
                </a:lnTo>
                <a:lnTo>
                  <a:pt x="163823" y="172512"/>
                </a:lnTo>
                <a:lnTo>
                  <a:pt x="93613" y="146218"/>
                </a:lnTo>
                <a:close/>
                <a:moveTo>
                  <a:pt x="163823" y="198118"/>
                </a:moveTo>
                <a:lnTo>
                  <a:pt x="105315" y="224825"/>
                </a:lnTo>
                <a:lnTo>
                  <a:pt x="105315" y="279272"/>
                </a:lnTo>
                <a:lnTo>
                  <a:pt x="163823" y="250018"/>
                </a:lnTo>
                <a:lnTo>
                  <a:pt x="163823" y="198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46CF1129-1F70-2244-A3B6-203D07E66C24}"/>
              </a:ext>
            </a:extLst>
          </p:cNvPr>
          <p:cNvSpPr txBox="1"/>
          <p:nvPr/>
        </p:nvSpPr>
        <p:spPr>
          <a:xfrm>
            <a:off x="3302849" y="3540354"/>
            <a:ext cx="440531" cy="352425"/>
          </a:xfrm>
          <a:custGeom>
            <a:avLst/>
            <a:gdLst>
              <a:gd name="connsiteX0" fmla="*/ 143174 w 440531"/>
              <a:gd name="connsiteY0" fmla="*/ 22027 h 352425"/>
              <a:gd name="connsiteX1" fmla="*/ 242293 w 440531"/>
              <a:gd name="connsiteY1" fmla="*/ 22027 h 352425"/>
              <a:gd name="connsiteX2" fmla="*/ 242293 w 440531"/>
              <a:gd name="connsiteY2" fmla="*/ 110133 h 352425"/>
              <a:gd name="connsiteX3" fmla="*/ 275333 w 440531"/>
              <a:gd name="connsiteY3" fmla="*/ 88107 h 352425"/>
              <a:gd name="connsiteX4" fmla="*/ 308373 w 440531"/>
              <a:gd name="connsiteY4" fmla="*/ 110133 h 352425"/>
              <a:gd name="connsiteX5" fmla="*/ 308373 w 440531"/>
              <a:gd name="connsiteY5" fmla="*/ 22027 h 352425"/>
              <a:gd name="connsiteX6" fmla="*/ 407493 w 440531"/>
              <a:gd name="connsiteY6" fmla="*/ 22027 h 352425"/>
              <a:gd name="connsiteX7" fmla="*/ 418506 w 440531"/>
              <a:gd name="connsiteY7" fmla="*/ 33040 h 352425"/>
              <a:gd name="connsiteX8" fmla="*/ 418506 w 440531"/>
              <a:gd name="connsiteY8" fmla="*/ 209253 h 352425"/>
              <a:gd name="connsiteX9" fmla="*/ 407493 w 440531"/>
              <a:gd name="connsiteY9" fmla="*/ 220266 h 352425"/>
              <a:gd name="connsiteX10" fmla="*/ 143174 w 440531"/>
              <a:gd name="connsiteY10" fmla="*/ 220266 h 352425"/>
              <a:gd name="connsiteX11" fmla="*/ 132161 w 440531"/>
              <a:gd name="connsiteY11" fmla="*/ 209253 h 352425"/>
              <a:gd name="connsiteX12" fmla="*/ 132161 w 440531"/>
              <a:gd name="connsiteY12" fmla="*/ 33040 h 352425"/>
              <a:gd name="connsiteX13" fmla="*/ 143174 w 440531"/>
              <a:gd name="connsiteY13" fmla="*/ 22027 h 352425"/>
              <a:gd name="connsiteX14" fmla="*/ 11013 w 440531"/>
              <a:gd name="connsiteY14" fmla="*/ 0 h 352425"/>
              <a:gd name="connsiteX15" fmla="*/ 77093 w 440531"/>
              <a:gd name="connsiteY15" fmla="*/ 0 h 352425"/>
              <a:gd name="connsiteX16" fmla="*/ 88106 w 440531"/>
              <a:gd name="connsiteY16" fmla="*/ 11014 h 352425"/>
              <a:gd name="connsiteX17" fmla="*/ 88106 w 440531"/>
              <a:gd name="connsiteY17" fmla="*/ 264319 h 352425"/>
              <a:gd name="connsiteX18" fmla="*/ 429518 w 440531"/>
              <a:gd name="connsiteY18" fmla="*/ 264319 h 352425"/>
              <a:gd name="connsiteX19" fmla="*/ 440531 w 440531"/>
              <a:gd name="connsiteY19" fmla="*/ 275332 h 352425"/>
              <a:gd name="connsiteX20" fmla="*/ 440531 w 440531"/>
              <a:gd name="connsiteY20" fmla="*/ 297359 h 352425"/>
              <a:gd name="connsiteX21" fmla="*/ 429518 w 440531"/>
              <a:gd name="connsiteY21" fmla="*/ 308372 h 352425"/>
              <a:gd name="connsiteX22" fmla="*/ 372524 w 440531"/>
              <a:gd name="connsiteY22" fmla="*/ 308372 h 352425"/>
              <a:gd name="connsiteX23" fmla="*/ 374520 w 440531"/>
              <a:gd name="connsiteY23" fmla="*/ 319385 h 352425"/>
              <a:gd name="connsiteX24" fmla="*/ 341480 w 440531"/>
              <a:gd name="connsiteY24" fmla="*/ 352425 h 352425"/>
              <a:gd name="connsiteX25" fmla="*/ 308441 w 440531"/>
              <a:gd name="connsiteY25" fmla="*/ 319385 h 352425"/>
              <a:gd name="connsiteX26" fmla="*/ 310437 w 440531"/>
              <a:gd name="connsiteY26" fmla="*/ 308372 h 352425"/>
              <a:gd name="connsiteX27" fmla="*/ 174216 w 440531"/>
              <a:gd name="connsiteY27" fmla="*/ 308372 h 352425"/>
              <a:gd name="connsiteX28" fmla="*/ 176213 w 440531"/>
              <a:gd name="connsiteY28" fmla="*/ 319385 h 352425"/>
              <a:gd name="connsiteX29" fmla="*/ 143173 w 440531"/>
              <a:gd name="connsiteY29" fmla="*/ 352425 h 352425"/>
              <a:gd name="connsiteX30" fmla="*/ 110133 w 440531"/>
              <a:gd name="connsiteY30" fmla="*/ 319385 h 352425"/>
              <a:gd name="connsiteX31" fmla="*/ 112129 w 440531"/>
              <a:gd name="connsiteY31" fmla="*/ 308372 h 352425"/>
              <a:gd name="connsiteX32" fmla="*/ 55067 w 440531"/>
              <a:gd name="connsiteY32" fmla="*/ 308372 h 352425"/>
              <a:gd name="connsiteX33" fmla="*/ 44053 w 440531"/>
              <a:gd name="connsiteY33" fmla="*/ 297359 h 352425"/>
              <a:gd name="connsiteX34" fmla="*/ 44053 w 440531"/>
              <a:gd name="connsiteY34" fmla="*/ 44053 h 352425"/>
              <a:gd name="connsiteX35" fmla="*/ 11013 w 440531"/>
              <a:gd name="connsiteY35" fmla="*/ 44053 h 352425"/>
              <a:gd name="connsiteX36" fmla="*/ 0 w 440531"/>
              <a:gd name="connsiteY36" fmla="*/ 33040 h 352425"/>
              <a:gd name="connsiteX37" fmla="*/ 0 w 440531"/>
              <a:gd name="connsiteY37" fmla="*/ 11014 h 352425"/>
              <a:gd name="connsiteX38" fmla="*/ 11013 w 440531"/>
              <a:gd name="connsiteY38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40531" h="352425">
                <a:moveTo>
                  <a:pt x="143174" y="22027"/>
                </a:moveTo>
                <a:lnTo>
                  <a:pt x="242293" y="22027"/>
                </a:lnTo>
                <a:lnTo>
                  <a:pt x="242293" y="110133"/>
                </a:lnTo>
                <a:lnTo>
                  <a:pt x="275333" y="88107"/>
                </a:lnTo>
                <a:lnTo>
                  <a:pt x="308373" y="110133"/>
                </a:lnTo>
                <a:lnTo>
                  <a:pt x="308373" y="22027"/>
                </a:lnTo>
                <a:lnTo>
                  <a:pt x="407493" y="22027"/>
                </a:lnTo>
                <a:cubicBezTo>
                  <a:pt x="413550" y="22027"/>
                  <a:pt x="418506" y="26983"/>
                  <a:pt x="418506" y="33040"/>
                </a:cubicBezTo>
                <a:lnTo>
                  <a:pt x="418506" y="209253"/>
                </a:lnTo>
                <a:cubicBezTo>
                  <a:pt x="418506" y="215310"/>
                  <a:pt x="413550" y="220266"/>
                  <a:pt x="407493" y="220266"/>
                </a:cubicBezTo>
                <a:lnTo>
                  <a:pt x="143174" y="220266"/>
                </a:lnTo>
                <a:cubicBezTo>
                  <a:pt x="137117" y="220266"/>
                  <a:pt x="132161" y="215310"/>
                  <a:pt x="132161" y="209253"/>
                </a:cubicBezTo>
                <a:lnTo>
                  <a:pt x="132161" y="33040"/>
                </a:lnTo>
                <a:cubicBezTo>
                  <a:pt x="132161" y="26983"/>
                  <a:pt x="137117" y="22027"/>
                  <a:pt x="143174" y="22027"/>
                </a:cubicBezTo>
                <a:close/>
                <a:moveTo>
                  <a:pt x="11013" y="0"/>
                </a:moveTo>
                <a:lnTo>
                  <a:pt x="77093" y="0"/>
                </a:lnTo>
                <a:cubicBezTo>
                  <a:pt x="83150" y="0"/>
                  <a:pt x="88106" y="4956"/>
                  <a:pt x="88106" y="11014"/>
                </a:cubicBezTo>
                <a:lnTo>
                  <a:pt x="88106" y="264319"/>
                </a:lnTo>
                <a:lnTo>
                  <a:pt x="429518" y="264319"/>
                </a:lnTo>
                <a:cubicBezTo>
                  <a:pt x="435575" y="264319"/>
                  <a:pt x="440531" y="269275"/>
                  <a:pt x="440531" y="275332"/>
                </a:cubicBezTo>
                <a:lnTo>
                  <a:pt x="440531" y="297359"/>
                </a:lnTo>
                <a:cubicBezTo>
                  <a:pt x="440531" y="303416"/>
                  <a:pt x="435575" y="308372"/>
                  <a:pt x="429518" y="308372"/>
                </a:cubicBezTo>
                <a:lnTo>
                  <a:pt x="372524" y="308372"/>
                </a:lnTo>
                <a:cubicBezTo>
                  <a:pt x="373695" y="311814"/>
                  <a:pt x="374520" y="315531"/>
                  <a:pt x="374520" y="319385"/>
                </a:cubicBezTo>
                <a:cubicBezTo>
                  <a:pt x="374520" y="337626"/>
                  <a:pt x="359721" y="352425"/>
                  <a:pt x="341480" y="352425"/>
                </a:cubicBezTo>
                <a:cubicBezTo>
                  <a:pt x="323240" y="352425"/>
                  <a:pt x="308441" y="337626"/>
                  <a:pt x="308441" y="319385"/>
                </a:cubicBezTo>
                <a:cubicBezTo>
                  <a:pt x="308441" y="315531"/>
                  <a:pt x="309198" y="311814"/>
                  <a:pt x="310437" y="308372"/>
                </a:cubicBezTo>
                <a:lnTo>
                  <a:pt x="174216" y="308372"/>
                </a:lnTo>
                <a:cubicBezTo>
                  <a:pt x="175386" y="311814"/>
                  <a:pt x="176213" y="315531"/>
                  <a:pt x="176213" y="319385"/>
                </a:cubicBezTo>
                <a:cubicBezTo>
                  <a:pt x="176213" y="337626"/>
                  <a:pt x="161414" y="352425"/>
                  <a:pt x="143173" y="352425"/>
                </a:cubicBezTo>
                <a:cubicBezTo>
                  <a:pt x="124932" y="352425"/>
                  <a:pt x="110133" y="337626"/>
                  <a:pt x="110133" y="319385"/>
                </a:cubicBezTo>
                <a:cubicBezTo>
                  <a:pt x="110133" y="315531"/>
                  <a:pt x="110890" y="311814"/>
                  <a:pt x="112129" y="308372"/>
                </a:cubicBezTo>
                <a:lnTo>
                  <a:pt x="55067" y="308372"/>
                </a:lnTo>
                <a:cubicBezTo>
                  <a:pt x="49009" y="308372"/>
                  <a:pt x="44053" y="303416"/>
                  <a:pt x="44053" y="297359"/>
                </a:cubicBezTo>
                <a:lnTo>
                  <a:pt x="44053" y="44053"/>
                </a:lnTo>
                <a:lnTo>
                  <a:pt x="11013" y="44053"/>
                </a:lnTo>
                <a:cubicBezTo>
                  <a:pt x="4956" y="44053"/>
                  <a:pt x="0" y="39097"/>
                  <a:pt x="0" y="33040"/>
                </a:cubicBezTo>
                <a:lnTo>
                  <a:pt x="0" y="11014"/>
                </a:lnTo>
                <a:cubicBezTo>
                  <a:pt x="0" y="4956"/>
                  <a:pt x="4956" y="0"/>
                  <a:pt x="110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14F4DFE-A4A6-C84C-AC5E-16D910A9C876}"/>
              </a:ext>
            </a:extLst>
          </p:cNvPr>
          <p:cNvSpPr txBox="1"/>
          <p:nvPr/>
        </p:nvSpPr>
        <p:spPr>
          <a:xfrm>
            <a:off x="4178079" y="3540354"/>
            <a:ext cx="396493" cy="352403"/>
          </a:xfrm>
          <a:custGeom>
            <a:avLst/>
            <a:gdLst>
              <a:gd name="connsiteX0" fmla="*/ 176213 w 396493"/>
              <a:gd name="connsiteY0" fmla="*/ 253306 h 352403"/>
              <a:gd name="connsiteX1" fmla="*/ 143173 w 396493"/>
              <a:gd name="connsiteY1" fmla="*/ 286346 h 352403"/>
              <a:gd name="connsiteX2" fmla="*/ 176213 w 396493"/>
              <a:gd name="connsiteY2" fmla="*/ 319385 h 352403"/>
              <a:gd name="connsiteX3" fmla="*/ 209253 w 396493"/>
              <a:gd name="connsiteY3" fmla="*/ 286346 h 352403"/>
              <a:gd name="connsiteX4" fmla="*/ 176213 w 396493"/>
              <a:gd name="connsiteY4" fmla="*/ 253306 h 352403"/>
              <a:gd name="connsiteX5" fmla="*/ 303529 w 396493"/>
              <a:gd name="connsiteY5" fmla="*/ 24996 h 352403"/>
              <a:gd name="connsiteX6" fmla="*/ 313122 w 396493"/>
              <a:gd name="connsiteY6" fmla="*/ 32489 h 352403"/>
              <a:gd name="connsiteX7" fmla="*/ 354697 w 396493"/>
              <a:gd name="connsiteY7" fmla="*/ 157214 h 352403"/>
              <a:gd name="connsiteX8" fmla="*/ 347745 w 396493"/>
              <a:gd name="connsiteY8" fmla="*/ 171118 h 352403"/>
              <a:gd name="connsiteX9" fmla="*/ 236579 w 396493"/>
              <a:gd name="connsiteY9" fmla="*/ 208151 h 352403"/>
              <a:gd name="connsiteX10" fmla="*/ 202507 w 396493"/>
              <a:gd name="connsiteY10" fmla="*/ 191149 h 352403"/>
              <a:gd name="connsiteX11" fmla="*/ 166026 w 396493"/>
              <a:gd name="connsiteY11" fmla="*/ 81429 h 352403"/>
              <a:gd name="connsiteX12" fmla="*/ 172977 w 396493"/>
              <a:gd name="connsiteY12" fmla="*/ 67524 h 352403"/>
              <a:gd name="connsiteX13" fmla="*/ 215379 w 396493"/>
              <a:gd name="connsiteY13" fmla="*/ 53413 h 352403"/>
              <a:gd name="connsiteX14" fmla="*/ 238162 w 396493"/>
              <a:gd name="connsiteY14" fmla="*/ 121834 h 352403"/>
              <a:gd name="connsiteX15" fmla="*/ 279944 w 396493"/>
              <a:gd name="connsiteY15" fmla="*/ 107999 h 352403"/>
              <a:gd name="connsiteX16" fmla="*/ 257160 w 396493"/>
              <a:gd name="connsiteY16" fmla="*/ 39578 h 352403"/>
              <a:gd name="connsiteX17" fmla="*/ 299217 w 396493"/>
              <a:gd name="connsiteY17" fmla="*/ 25536 h 352403"/>
              <a:gd name="connsiteX18" fmla="*/ 303529 w 396493"/>
              <a:gd name="connsiteY18" fmla="*/ 24996 h 352403"/>
              <a:gd name="connsiteX19" fmla="*/ 11013 w 396493"/>
              <a:gd name="connsiteY19" fmla="*/ 0 h 352403"/>
              <a:gd name="connsiteX20" fmla="*/ 88107 w 396493"/>
              <a:gd name="connsiteY20" fmla="*/ 0 h 352403"/>
              <a:gd name="connsiteX21" fmla="*/ 109032 w 396493"/>
              <a:gd name="connsiteY21" fmla="*/ 15075 h 352403"/>
              <a:gd name="connsiteX22" fmla="*/ 177452 w 396493"/>
              <a:gd name="connsiteY22" fmla="*/ 220334 h 352403"/>
              <a:gd name="connsiteX23" fmla="*/ 228044 w 396493"/>
              <a:gd name="connsiteY23" fmla="*/ 245803 h 352403"/>
              <a:gd name="connsiteX24" fmla="*/ 375002 w 396493"/>
              <a:gd name="connsiteY24" fmla="*/ 196794 h 352403"/>
              <a:gd name="connsiteX25" fmla="*/ 388907 w 396493"/>
              <a:gd name="connsiteY25" fmla="*/ 203746 h 352403"/>
              <a:gd name="connsiteX26" fmla="*/ 395928 w 396493"/>
              <a:gd name="connsiteY26" fmla="*/ 224671 h 352403"/>
              <a:gd name="connsiteX27" fmla="*/ 388975 w 396493"/>
              <a:gd name="connsiteY27" fmla="*/ 238575 h 352403"/>
              <a:gd name="connsiteX28" fmla="*/ 242155 w 396493"/>
              <a:gd name="connsiteY28" fmla="*/ 287584 h 352403"/>
              <a:gd name="connsiteX29" fmla="*/ 164098 w 396493"/>
              <a:gd name="connsiteY29" fmla="*/ 351324 h 352403"/>
              <a:gd name="connsiteX30" fmla="*/ 110890 w 396493"/>
              <a:gd name="connsiteY30" fmla="*/ 296808 h 352403"/>
              <a:gd name="connsiteX31" fmla="*/ 135670 w 396493"/>
              <a:gd name="connsiteY31" fmla="*/ 234514 h 352403"/>
              <a:gd name="connsiteX32" fmla="*/ 72206 w 396493"/>
              <a:gd name="connsiteY32" fmla="*/ 44053 h 352403"/>
              <a:gd name="connsiteX33" fmla="*/ 11013 w 396493"/>
              <a:gd name="connsiteY33" fmla="*/ 44053 h 352403"/>
              <a:gd name="connsiteX34" fmla="*/ 0 w 396493"/>
              <a:gd name="connsiteY34" fmla="*/ 33040 h 352403"/>
              <a:gd name="connsiteX35" fmla="*/ 0 w 396493"/>
              <a:gd name="connsiteY35" fmla="*/ 11014 h 352403"/>
              <a:gd name="connsiteX36" fmla="*/ 11013 w 396493"/>
              <a:gd name="connsiteY36" fmla="*/ 0 h 35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96493" h="352403">
                <a:moveTo>
                  <a:pt x="176213" y="253306"/>
                </a:moveTo>
                <a:cubicBezTo>
                  <a:pt x="157972" y="253306"/>
                  <a:pt x="143173" y="268105"/>
                  <a:pt x="143173" y="286346"/>
                </a:cubicBezTo>
                <a:cubicBezTo>
                  <a:pt x="143173" y="304586"/>
                  <a:pt x="157972" y="319385"/>
                  <a:pt x="176213" y="319385"/>
                </a:cubicBezTo>
                <a:cubicBezTo>
                  <a:pt x="194453" y="319385"/>
                  <a:pt x="209253" y="304586"/>
                  <a:pt x="209253" y="286346"/>
                </a:cubicBezTo>
                <a:cubicBezTo>
                  <a:pt x="209253" y="268105"/>
                  <a:pt x="194453" y="253306"/>
                  <a:pt x="176213" y="253306"/>
                </a:cubicBezTo>
                <a:close/>
                <a:moveTo>
                  <a:pt x="303529" y="24996"/>
                </a:moveTo>
                <a:cubicBezTo>
                  <a:pt x="307791" y="25325"/>
                  <a:pt x="311676" y="28152"/>
                  <a:pt x="313122" y="32489"/>
                </a:cubicBezTo>
                <a:lnTo>
                  <a:pt x="354697" y="157214"/>
                </a:lnTo>
                <a:cubicBezTo>
                  <a:pt x="356624" y="162927"/>
                  <a:pt x="353526" y="169191"/>
                  <a:pt x="347745" y="171118"/>
                </a:cubicBezTo>
                <a:lnTo>
                  <a:pt x="236579" y="208151"/>
                </a:lnTo>
                <a:cubicBezTo>
                  <a:pt x="226392" y="200372"/>
                  <a:pt x="214897" y="194590"/>
                  <a:pt x="202507" y="191149"/>
                </a:cubicBezTo>
                <a:lnTo>
                  <a:pt x="166026" y="81429"/>
                </a:lnTo>
                <a:cubicBezTo>
                  <a:pt x="164098" y="75716"/>
                  <a:pt x="167196" y="69452"/>
                  <a:pt x="172977" y="67524"/>
                </a:cubicBezTo>
                <a:lnTo>
                  <a:pt x="215379" y="53413"/>
                </a:lnTo>
                <a:lnTo>
                  <a:pt x="238162" y="121834"/>
                </a:lnTo>
                <a:lnTo>
                  <a:pt x="279944" y="107999"/>
                </a:lnTo>
                <a:lnTo>
                  <a:pt x="257160" y="39578"/>
                </a:lnTo>
                <a:lnTo>
                  <a:pt x="299217" y="25536"/>
                </a:lnTo>
                <a:cubicBezTo>
                  <a:pt x="300646" y="25054"/>
                  <a:pt x="302108" y="24886"/>
                  <a:pt x="303529" y="24996"/>
                </a:cubicBezTo>
                <a:close/>
                <a:moveTo>
                  <a:pt x="11013" y="0"/>
                </a:moveTo>
                <a:lnTo>
                  <a:pt x="88107" y="0"/>
                </a:lnTo>
                <a:cubicBezTo>
                  <a:pt x="97605" y="0"/>
                  <a:pt x="106003" y="6057"/>
                  <a:pt x="109032" y="15075"/>
                </a:cubicBezTo>
                <a:lnTo>
                  <a:pt x="177452" y="220334"/>
                </a:lnTo>
                <a:cubicBezTo>
                  <a:pt x="198033" y="220748"/>
                  <a:pt x="216204" y="230659"/>
                  <a:pt x="228044" y="245803"/>
                </a:cubicBezTo>
                <a:lnTo>
                  <a:pt x="375002" y="196794"/>
                </a:lnTo>
                <a:cubicBezTo>
                  <a:pt x="380715" y="194866"/>
                  <a:pt x="386980" y="197964"/>
                  <a:pt x="388907" y="203746"/>
                </a:cubicBezTo>
                <a:lnTo>
                  <a:pt x="395928" y="224671"/>
                </a:lnTo>
                <a:cubicBezTo>
                  <a:pt x="397855" y="230453"/>
                  <a:pt x="394689" y="236648"/>
                  <a:pt x="388975" y="238575"/>
                </a:cubicBezTo>
                <a:lnTo>
                  <a:pt x="242155" y="287584"/>
                </a:lnTo>
                <a:cubicBezTo>
                  <a:pt x="241398" y="327370"/>
                  <a:pt x="205535" y="358689"/>
                  <a:pt x="164098" y="351324"/>
                </a:cubicBezTo>
                <a:cubicBezTo>
                  <a:pt x="136978" y="346574"/>
                  <a:pt x="115089" y="323928"/>
                  <a:pt x="110890" y="296808"/>
                </a:cubicBezTo>
                <a:cubicBezTo>
                  <a:pt x="106967" y="271409"/>
                  <a:pt x="117705" y="248556"/>
                  <a:pt x="135670" y="234514"/>
                </a:cubicBezTo>
                <a:lnTo>
                  <a:pt x="72206" y="44053"/>
                </a:lnTo>
                <a:lnTo>
                  <a:pt x="11013" y="44053"/>
                </a:lnTo>
                <a:cubicBezTo>
                  <a:pt x="4956" y="44053"/>
                  <a:pt x="0" y="39097"/>
                  <a:pt x="0" y="33040"/>
                </a:cubicBezTo>
                <a:lnTo>
                  <a:pt x="0" y="11014"/>
                </a:lnTo>
                <a:cubicBezTo>
                  <a:pt x="0" y="4956"/>
                  <a:pt x="4956" y="0"/>
                  <a:pt x="110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43266FDC-AFFC-EC47-95E4-91601F824730}"/>
              </a:ext>
            </a:extLst>
          </p:cNvPr>
          <p:cNvSpPr txBox="1"/>
          <p:nvPr/>
        </p:nvSpPr>
        <p:spPr>
          <a:xfrm>
            <a:off x="2447979" y="3540355"/>
            <a:ext cx="440531" cy="352424"/>
          </a:xfrm>
          <a:custGeom>
            <a:avLst/>
            <a:gdLst>
              <a:gd name="connsiteX0" fmla="*/ 181719 w 440531"/>
              <a:gd name="connsiteY0" fmla="*/ 154185 h 352424"/>
              <a:gd name="connsiteX1" fmla="*/ 165199 w 440531"/>
              <a:gd name="connsiteY1" fmla="*/ 176212 h 352424"/>
              <a:gd name="connsiteX2" fmla="*/ 181719 w 440531"/>
              <a:gd name="connsiteY2" fmla="*/ 198238 h 352424"/>
              <a:gd name="connsiteX3" fmla="*/ 198239 w 440531"/>
              <a:gd name="connsiteY3" fmla="*/ 176212 h 352424"/>
              <a:gd name="connsiteX4" fmla="*/ 181719 w 440531"/>
              <a:gd name="connsiteY4" fmla="*/ 154185 h 352424"/>
              <a:gd name="connsiteX5" fmla="*/ 264319 w 440531"/>
              <a:gd name="connsiteY5" fmla="*/ 44051 h 352424"/>
              <a:gd name="connsiteX6" fmla="*/ 341412 w 440531"/>
              <a:gd name="connsiteY6" fmla="*/ 44051 h 352424"/>
              <a:gd name="connsiteX7" fmla="*/ 374452 w 440531"/>
              <a:gd name="connsiteY7" fmla="*/ 78089 h 352424"/>
              <a:gd name="connsiteX8" fmla="*/ 374452 w 440531"/>
              <a:gd name="connsiteY8" fmla="*/ 308370 h 352424"/>
              <a:gd name="connsiteX9" fmla="*/ 429518 w 440531"/>
              <a:gd name="connsiteY9" fmla="*/ 308370 h 352424"/>
              <a:gd name="connsiteX10" fmla="*/ 440531 w 440531"/>
              <a:gd name="connsiteY10" fmla="*/ 319383 h 352424"/>
              <a:gd name="connsiteX11" fmla="*/ 440531 w 440531"/>
              <a:gd name="connsiteY11" fmla="*/ 341410 h 352424"/>
              <a:gd name="connsiteX12" fmla="*/ 429518 w 440531"/>
              <a:gd name="connsiteY12" fmla="*/ 352423 h 352424"/>
              <a:gd name="connsiteX13" fmla="*/ 330399 w 440531"/>
              <a:gd name="connsiteY13" fmla="*/ 352423 h 352424"/>
              <a:gd name="connsiteX14" fmla="*/ 330399 w 440531"/>
              <a:gd name="connsiteY14" fmla="*/ 88105 h 352424"/>
              <a:gd name="connsiteX15" fmla="*/ 264319 w 440531"/>
              <a:gd name="connsiteY15" fmla="*/ 88105 h 352424"/>
              <a:gd name="connsiteX16" fmla="*/ 225067 w 440531"/>
              <a:gd name="connsiteY16" fmla="*/ 544 h 352424"/>
              <a:gd name="connsiteX17" fmla="*/ 242292 w 440531"/>
              <a:gd name="connsiteY17" fmla="*/ 22838 h 352424"/>
              <a:gd name="connsiteX18" fmla="*/ 242292 w 440531"/>
              <a:gd name="connsiteY18" fmla="*/ 352424 h 352424"/>
              <a:gd name="connsiteX19" fmla="*/ 11013 w 440531"/>
              <a:gd name="connsiteY19" fmla="*/ 352424 h 352424"/>
              <a:gd name="connsiteX20" fmla="*/ 0 w 440531"/>
              <a:gd name="connsiteY20" fmla="*/ 341411 h 352424"/>
              <a:gd name="connsiteX21" fmla="*/ 0 w 440531"/>
              <a:gd name="connsiteY21" fmla="*/ 319384 h 352424"/>
              <a:gd name="connsiteX22" fmla="*/ 11013 w 440531"/>
              <a:gd name="connsiteY22" fmla="*/ 308371 h 352424"/>
              <a:gd name="connsiteX23" fmla="*/ 66080 w 440531"/>
              <a:gd name="connsiteY23" fmla="*/ 308371 h 352424"/>
              <a:gd name="connsiteX24" fmla="*/ 66080 w 440531"/>
              <a:gd name="connsiteY24" fmla="*/ 57076 h 352424"/>
              <a:gd name="connsiteX25" fmla="*/ 82765 w 440531"/>
              <a:gd name="connsiteY25" fmla="*/ 34932 h 352424"/>
              <a:gd name="connsiteX26" fmla="*/ 214924 w 440531"/>
              <a:gd name="connsiteY26" fmla="*/ 694 h 352424"/>
              <a:gd name="connsiteX27" fmla="*/ 225067 w 440531"/>
              <a:gd name="connsiteY27" fmla="*/ 544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40531" h="352424">
                <a:moveTo>
                  <a:pt x="181719" y="154185"/>
                </a:moveTo>
                <a:cubicBezTo>
                  <a:pt x="172599" y="154185"/>
                  <a:pt x="165199" y="164049"/>
                  <a:pt x="165199" y="176212"/>
                </a:cubicBezTo>
                <a:cubicBezTo>
                  <a:pt x="165199" y="188375"/>
                  <a:pt x="172599" y="198238"/>
                  <a:pt x="181719" y="198238"/>
                </a:cubicBezTo>
                <a:cubicBezTo>
                  <a:pt x="190840" y="198238"/>
                  <a:pt x="198239" y="188375"/>
                  <a:pt x="198239" y="176212"/>
                </a:cubicBezTo>
                <a:cubicBezTo>
                  <a:pt x="198239" y="164049"/>
                  <a:pt x="190840" y="154185"/>
                  <a:pt x="181719" y="154185"/>
                </a:cubicBezTo>
                <a:close/>
                <a:moveTo>
                  <a:pt x="264319" y="44051"/>
                </a:moveTo>
                <a:lnTo>
                  <a:pt x="341412" y="44051"/>
                </a:lnTo>
                <a:cubicBezTo>
                  <a:pt x="359632" y="44051"/>
                  <a:pt x="374452" y="59326"/>
                  <a:pt x="374452" y="78089"/>
                </a:cubicBezTo>
                <a:lnTo>
                  <a:pt x="374452" y="308370"/>
                </a:lnTo>
                <a:lnTo>
                  <a:pt x="429518" y="308370"/>
                </a:lnTo>
                <a:cubicBezTo>
                  <a:pt x="435603" y="308370"/>
                  <a:pt x="440531" y="313299"/>
                  <a:pt x="440531" y="319383"/>
                </a:cubicBezTo>
                <a:lnTo>
                  <a:pt x="440531" y="341410"/>
                </a:lnTo>
                <a:cubicBezTo>
                  <a:pt x="440531" y="347495"/>
                  <a:pt x="435603" y="352423"/>
                  <a:pt x="429518" y="352423"/>
                </a:cubicBezTo>
                <a:lnTo>
                  <a:pt x="330399" y="352423"/>
                </a:lnTo>
                <a:lnTo>
                  <a:pt x="330399" y="88105"/>
                </a:lnTo>
                <a:lnTo>
                  <a:pt x="264319" y="88105"/>
                </a:lnTo>
                <a:close/>
                <a:moveTo>
                  <a:pt x="225067" y="544"/>
                </a:moveTo>
                <a:cubicBezTo>
                  <a:pt x="234719" y="2783"/>
                  <a:pt x="242292" y="11697"/>
                  <a:pt x="242292" y="22838"/>
                </a:cubicBezTo>
                <a:lnTo>
                  <a:pt x="242292" y="352424"/>
                </a:lnTo>
                <a:lnTo>
                  <a:pt x="11013" y="352424"/>
                </a:lnTo>
                <a:cubicBezTo>
                  <a:pt x="4929" y="352424"/>
                  <a:pt x="0" y="347496"/>
                  <a:pt x="0" y="341411"/>
                </a:cubicBezTo>
                <a:lnTo>
                  <a:pt x="0" y="319384"/>
                </a:lnTo>
                <a:cubicBezTo>
                  <a:pt x="0" y="313300"/>
                  <a:pt x="4929" y="308371"/>
                  <a:pt x="11013" y="308371"/>
                </a:cubicBezTo>
                <a:lnTo>
                  <a:pt x="66080" y="308371"/>
                </a:lnTo>
                <a:lnTo>
                  <a:pt x="66080" y="57076"/>
                </a:lnTo>
                <a:cubicBezTo>
                  <a:pt x="66080" y="46599"/>
                  <a:pt x="72956" y="37472"/>
                  <a:pt x="82765" y="34932"/>
                </a:cubicBezTo>
                <a:lnTo>
                  <a:pt x="214924" y="694"/>
                </a:lnTo>
                <a:cubicBezTo>
                  <a:pt x="218401" y="-207"/>
                  <a:pt x="221849" y="-203"/>
                  <a:pt x="225067" y="5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359D9EA7-059D-D240-845B-F44D3DE333C2}"/>
              </a:ext>
            </a:extLst>
          </p:cNvPr>
          <p:cNvSpPr txBox="1"/>
          <p:nvPr/>
        </p:nvSpPr>
        <p:spPr>
          <a:xfrm>
            <a:off x="10120652" y="3562354"/>
            <a:ext cx="440559" cy="308381"/>
          </a:xfrm>
          <a:custGeom>
            <a:avLst/>
            <a:gdLst>
              <a:gd name="connsiteX0" fmla="*/ 220296 w 440559"/>
              <a:gd name="connsiteY0" fmla="*/ 64730 h 308381"/>
              <a:gd name="connsiteX1" fmla="*/ 264555 w 440559"/>
              <a:gd name="connsiteY1" fmla="*/ 138106 h 308381"/>
              <a:gd name="connsiteX2" fmla="*/ 293052 w 440559"/>
              <a:gd name="connsiteY2" fmla="*/ 154213 h 308381"/>
              <a:gd name="connsiteX3" fmla="*/ 302207 w 440559"/>
              <a:gd name="connsiteY3" fmla="*/ 152905 h 308381"/>
              <a:gd name="connsiteX4" fmla="*/ 396508 w 440559"/>
              <a:gd name="connsiteY4" fmla="*/ 125991 h 308381"/>
              <a:gd name="connsiteX5" fmla="*/ 396508 w 440559"/>
              <a:gd name="connsiteY5" fmla="*/ 248514 h 308381"/>
              <a:gd name="connsiteX6" fmla="*/ 379850 w 440559"/>
              <a:gd name="connsiteY6" fmla="*/ 269852 h 308381"/>
              <a:gd name="connsiteX7" fmla="*/ 230896 w 440559"/>
              <a:gd name="connsiteY7" fmla="*/ 307091 h 308381"/>
              <a:gd name="connsiteX8" fmla="*/ 209558 w 440559"/>
              <a:gd name="connsiteY8" fmla="*/ 307091 h 308381"/>
              <a:gd name="connsiteX9" fmla="*/ 60741 w 440559"/>
              <a:gd name="connsiteY9" fmla="*/ 269852 h 308381"/>
              <a:gd name="connsiteX10" fmla="*/ 44083 w 440559"/>
              <a:gd name="connsiteY10" fmla="*/ 248514 h 308381"/>
              <a:gd name="connsiteX11" fmla="*/ 44083 w 440559"/>
              <a:gd name="connsiteY11" fmla="*/ 125991 h 308381"/>
              <a:gd name="connsiteX12" fmla="*/ 138384 w 440559"/>
              <a:gd name="connsiteY12" fmla="*/ 152974 h 308381"/>
              <a:gd name="connsiteX13" fmla="*/ 147539 w 440559"/>
              <a:gd name="connsiteY13" fmla="*/ 154281 h 308381"/>
              <a:gd name="connsiteX14" fmla="*/ 176105 w 440559"/>
              <a:gd name="connsiteY14" fmla="*/ 138106 h 308381"/>
              <a:gd name="connsiteX15" fmla="*/ 392447 w 440559"/>
              <a:gd name="connsiteY15" fmla="*/ 94 h 308381"/>
              <a:gd name="connsiteX16" fmla="*/ 403942 w 440559"/>
              <a:gd name="connsiteY16" fmla="*/ 6221 h 308381"/>
              <a:gd name="connsiteX17" fmla="*/ 439391 w 440559"/>
              <a:gd name="connsiteY17" fmla="*/ 76981 h 308381"/>
              <a:gd name="connsiteX18" fmla="*/ 432370 w 440559"/>
              <a:gd name="connsiteY18" fmla="*/ 92882 h 308381"/>
              <a:gd name="connsiteX19" fmla="*/ 296150 w 440559"/>
              <a:gd name="connsiteY19" fmla="*/ 131772 h 308381"/>
              <a:gd name="connsiteX20" fmla="*/ 283416 w 440559"/>
              <a:gd name="connsiteY20" fmla="*/ 126747 h 308381"/>
              <a:gd name="connsiteX21" fmla="*/ 220296 w 440559"/>
              <a:gd name="connsiteY21" fmla="*/ 22052 h 308381"/>
              <a:gd name="connsiteX22" fmla="*/ 48074 w 440559"/>
              <a:gd name="connsiteY22" fmla="*/ 94 h 308381"/>
              <a:gd name="connsiteX23" fmla="*/ 220295 w 440559"/>
              <a:gd name="connsiteY23" fmla="*/ 22052 h 308381"/>
              <a:gd name="connsiteX24" fmla="*/ 157106 w 440559"/>
              <a:gd name="connsiteY24" fmla="*/ 126679 h 308381"/>
              <a:gd name="connsiteX25" fmla="*/ 144372 w 440559"/>
              <a:gd name="connsiteY25" fmla="*/ 131703 h 308381"/>
              <a:gd name="connsiteX26" fmla="*/ 8151 w 440559"/>
              <a:gd name="connsiteY26" fmla="*/ 92813 h 308381"/>
              <a:gd name="connsiteX27" fmla="*/ 1199 w 440559"/>
              <a:gd name="connsiteY27" fmla="*/ 76981 h 308381"/>
              <a:gd name="connsiteX28" fmla="*/ 36648 w 440559"/>
              <a:gd name="connsiteY28" fmla="*/ 6221 h 308381"/>
              <a:gd name="connsiteX29" fmla="*/ 48074 w 440559"/>
              <a:gd name="connsiteY29" fmla="*/ 94 h 30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40559" h="308381">
                <a:moveTo>
                  <a:pt x="220296" y="64730"/>
                </a:moveTo>
                <a:lnTo>
                  <a:pt x="264555" y="138106"/>
                </a:lnTo>
                <a:cubicBezTo>
                  <a:pt x="270475" y="148018"/>
                  <a:pt x="281419" y="154213"/>
                  <a:pt x="293052" y="154213"/>
                </a:cubicBezTo>
                <a:cubicBezTo>
                  <a:pt x="296150" y="154213"/>
                  <a:pt x="299247" y="153800"/>
                  <a:pt x="302207" y="152905"/>
                </a:cubicBezTo>
                <a:lnTo>
                  <a:pt x="396508" y="125991"/>
                </a:lnTo>
                <a:lnTo>
                  <a:pt x="396508" y="248514"/>
                </a:lnTo>
                <a:cubicBezTo>
                  <a:pt x="396508" y="258563"/>
                  <a:pt x="389625" y="267374"/>
                  <a:pt x="379850" y="269852"/>
                </a:cubicBezTo>
                <a:lnTo>
                  <a:pt x="230896" y="307091"/>
                </a:lnTo>
                <a:cubicBezTo>
                  <a:pt x="223944" y="308811"/>
                  <a:pt x="216578" y="308811"/>
                  <a:pt x="209558" y="307091"/>
                </a:cubicBezTo>
                <a:lnTo>
                  <a:pt x="60741" y="269852"/>
                </a:lnTo>
                <a:cubicBezTo>
                  <a:pt x="50966" y="267443"/>
                  <a:pt x="44083" y="258633"/>
                  <a:pt x="44083" y="248514"/>
                </a:cubicBezTo>
                <a:lnTo>
                  <a:pt x="44083" y="125991"/>
                </a:lnTo>
                <a:lnTo>
                  <a:pt x="138384" y="152974"/>
                </a:lnTo>
                <a:cubicBezTo>
                  <a:pt x="141344" y="153869"/>
                  <a:pt x="144442" y="154281"/>
                  <a:pt x="147539" y="154281"/>
                </a:cubicBezTo>
                <a:cubicBezTo>
                  <a:pt x="159172" y="154281"/>
                  <a:pt x="170116" y="148086"/>
                  <a:pt x="176105" y="138106"/>
                </a:cubicBezTo>
                <a:close/>
                <a:moveTo>
                  <a:pt x="392447" y="94"/>
                </a:moveTo>
                <a:cubicBezTo>
                  <a:pt x="397196" y="-525"/>
                  <a:pt x="401808" y="1953"/>
                  <a:pt x="403942" y="6221"/>
                </a:cubicBezTo>
                <a:lnTo>
                  <a:pt x="439391" y="76981"/>
                </a:lnTo>
                <a:cubicBezTo>
                  <a:pt x="442488" y="83314"/>
                  <a:pt x="439185" y="90885"/>
                  <a:pt x="432370" y="92882"/>
                </a:cubicBezTo>
                <a:lnTo>
                  <a:pt x="296150" y="131772"/>
                </a:lnTo>
                <a:cubicBezTo>
                  <a:pt x="291262" y="133149"/>
                  <a:pt x="286031" y="131084"/>
                  <a:pt x="283416" y="126747"/>
                </a:cubicBezTo>
                <a:lnTo>
                  <a:pt x="220296" y="22052"/>
                </a:lnTo>
                <a:close/>
                <a:moveTo>
                  <a:pt x="48074" y="94"/>
                </a:moveTo>
                <a:lnTo>
                  <a:pt x="220295" y="22052"/>
                </a:lnTo>
                <a:lnTo>
                  <a:pt x="157106" y="126679"/>
                </a:lnTo>
                <a:cubicBezTo>
                  <a:pt x="154491" y="131015"/>
                  <a:pt x="149259" y="133080"/>
                  <a:pt x="144372" y="131703"/>
                </a:cubicBezTo>
                <a:lnTo>
                  <a:pt x="8151" y="92813"/>
                </a:lnTo>
                <a:cubicBezTo>
                  <a:pt x="1406" y="90885"/>
                  <a:pt x="-1967" y="83314"/>
                  <a:pt x="1199" y="76981"/>
                </a:cubicBezTo>
                <a:lnTo>
                  <a:pt x="36648" y="6221"/>
                </a:lnTo>
                <a:cubicBezTo>
                  <a:pt x="38782" y="1953"/>
                  <a:pt x="43325" y="-456"/>
                  <a:pt x="48074" y="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C2E771AC-F63B-3C4C-9183-3F16506627D9}"/>
              </a:ext>
            </a:extLst>
          </p:cNvPr>
          <p:cNvSpPr txBox="1"/>
          <p:nvPr/>
        </p:nvSpPr>
        <p:spPr>
          <a:xfrm>
            <a:off x="784556" y="3540352"/>
            <a:ext cx="352425" cy="352426"/>
          </a:xfrm>
          <a:custGeom>
            <a:avLst/>
            <a:gdLst>
              <a:gd name="connsiteX0" fmla="*/ 0 w 352425"/>
              <a:gd name="connsiteY0" fmla="*/ 154187 h 352426"/>
              <a:gd name="connsiteX1" fmla="*/ 352425 w 352425"/>
              <a:gd name="connsiteY1" fmla="*/ 154187 h 352426"/>
              <a:gd name="connsiteX2" fmla="*/ 352425 w 352425"/>
              <a:gd name="connsiteY2" fmla="*/ 319386 h 352426"/>
              <a:gd name="connsiteX3" fmla="*/ 319385 w 352425"/>
              <a:gd name="connsiteY3" fmla="*/ 352426 h 352426"/>
              <a:gd name="connsiteX4" fmla="*/ 33040 w 352425"/>
              <a:gd name="connsiteY4" fmla="*/ 352426 h 352426"/>
              <a:gd name="connsiteX5" fmla="*/ 0 w 352425"/>
              <a:gd name="connsiteY5" fmla="*/ 319386 h 352426"/>
              <a:gd name="connsiteX6" fmla="*/ 187225 w 352425"/>
              <a:gd name="connsiteY6" fmla="*/ 0 h 352426"/>
              <a:gd name="connsiteX7" fmla="*/ 284555 w 352425"/>
              <a:gd name="connsiteY7" fmla="*/ 0 h 352426"/>
              <a:gd name="connsiteX8" fmla="*/ 315874 w 352425"/>
              <a:gd name="connsiteY8" fmla="*/ 22577 h 352426"/>
              <a:gd name="connsiteX9" fmla="*/ 350703 w 352425"/>
              <a:gd name="connsiteY9" fmla="*/ 127066 h 352426"/>
              <a:gd name="connsiteX10" fmla="*/ 351529 w 352425"/>
              <a:gd name="connsiteY10" fmla="*/ 132160 h 352426"/>
              <a:gd name="connsiteX11" fmla="*/ 187225 w 352425"/>
              <a:gd name="connsiteY11" fmla="*/ 132160 h 352426"/>
              <a:gd name="connsiteX12" fmla="*/ 67868 w 352425"/>
              <a:gd name="connsiteY12" fmla="*/ 0 h 352426"/>
              <a:gd name="connsiteX13" fmla="*/ 165198 w 352425"/>
              <a:gd name="connsiteY13" fmla="*/ 0 h 352426"/>
              <a:gd name="connsiteX14" fmla="*/ 165198 w 352425"/>
              <a:gd name="connsiteY14" fmla="*/ 132160 h 352426"/>
              <a:gd name="connsiteX15" fmla="*/ 894 w 352425"/>
              <a:gd name="connsiteY15" fmla="*/ 132160 h 352426"/>
              <a:gd name="connsiteX16" fmla="*/ 1720 w 352425"/>
              <a:gd name="connsiteY16" fmla="*/ 127066 h 352426"/>
              <a:gd name="connsiteX17" fmla="*/ 36549 w 352425"/>
              <a:gd name="connsiteY17" fmla="*/ 22577 h 352426"/>
              <a:gd name="connsiteX18" fmla="*/ 67868 w 352425"/>
              <a:gd name="connsiteY18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2425" h="352426">
                <a:moveTo>
                  <a:pt x="0" y="154187"/>
                </a:moveTo>
                <a:lnTo>
                  <a:pt x="352425" y="154187"/>
                </a:lnTo>
                <a:lnTo>
                  <a:pt x="352425" y="319386"/>
                </a:lnTo>
                <a:cubicBezTo>
                  <a:pt x="352425" y="337627"/>
                  <a:pt x="337626" y="352426"/>
                  <a:pt x="319385" y="352426"/>
                </a:cubicBezTo>
                <a:lnTo>
                  <a:pt x="33040" y="352426"/>
                </a:lnTo>
                <a:cubicBezTo>
                  <a:pt x="14799" y="352426"/>
                  <a:pt x="0" y="337627"/>
                  <a:pt x="0" y="319386"/>
                </a:cubicBezTo>
                <a:close/>
                <a:moveTo>
                  <a:pt x="187225" y="0"/>
                </a:moveTo>
                <a:lnTo>
                  <a:pt x="284555" y="0"/>
                </a:lnTo>
                <a:cubicBezTo>
                  <a:pt x="298803" y="0"/>
                  <a:pt x="311400" y="9086"/>
                  <a:pt x="315874" y="22577"/>
                </a:cubicBezTo>
                <a:lnTo>
                  <a:pt x="350703" y="127066"/>
                </a:lnTo>
                <a:cubicBezTo>
                  <a:pt x="351254" y="128718"/>
                  <a:pt x="351254" y="130439"/>
                  <a:pt x="351529" y="132160"/>
                </a:cubicBezTo>
                <a:lnTo>
                  <a:pt x="187225" y="132160"/>
                </a:lnTo>
                <a:close/>
                <a:moveTo>
                  <a:pt x="67868" y="0"/>
                </a:moveTo>
                <a:lnTo>
                  <a:pt x="165198" y="0"/>
                </a:lnTo>
                <a:lnTo>
                  <a:pt x="165198" y="132160"/>
                </a:lnTo>
                <a:lnTo>
                  <a:pt x="894" y="132160"/>
                </a:lnTo>
                <a:cubicBezTo>
                  <a:pt x="1169" y="130439"/>
                  <a:pt x="1169" y="128718"/>
                  <a:pt x="1720" y="127066"/>
                </a:cubicBezTo>
                <a:lnTo>
                  <a:pt x="36549" y="22577"/>
                </a:lnTo>
                <a:cubicBezTo>
                  <a:pt x="41023" y="9086"/>
                  <a:pt x="53620" y="0"/>
                  <a:pt x="678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95A75825-A6FF-6A49-B240-81C06F74DB3D}"/>
              </a:ext>
            </a:extLst>
          </p:cNvPr>
          <p:cNvSpPr txBox="1"/>
          <p:nvPr/>
        </p:nvSpPr>
        <p:spPr>
          <a:xfrm>
            <a:off x="9292074" y="3540353"/>
            <a:ext cx="396478" cy="352425"/>
          </a:xfrm>
          <a:custGeom>
            <a:avLst/>
            <a:gdLst>
              <a:gd name="connsiteX0" fmla="*/ 231279 w 396478"/>
              <a:gd name="connsiteY0" fmla="*/ 198239 h 352425"/>
              <a:gd name="connsiteX1" fmla="*/ 286345 w 396478"/>
              <a:gd name="connsiteY1" fmla="*/ 198239 h 352425"/>
              <a:gd name="connsiteX2" fmla="*/ 286345 w 396478"/>
              <a:gd name="connsiteY2" fmla="*/ 264319 h 352425"/>
              <a:gd name="connsiteX3" fmla="*/ 308372 w 396478"/>
              <a:gd name="connsiteY3" fmla="*/ 249658 h 352425"/>
              <a:gd name="connsiteX4" fmla="*/ 330398 w 396478"/>
              <a:gd name="connsiteY4" fmla="*/ 264319 h 352425"/>
              <a:gd name="connsiteX5" fmla="*/ 330398 w 396478"/>
              <a:gd name="connsiteY5" fmla="*/ 198239 h 352425"/>
              <a:gd name="connsiteX6" fmla="*/ 385465 w 396478"/>
              <a:gd name="connsiteY6" fmla="*/ 198239 h 352425"/>
              <a:gd name="connsiteX7" fmla="*/ 396478 w 396478"/>
              <a:gd name="connsiteY7" fmla="*/ 209253 h 352425"/>
              <a:gd name="connsiteX8" fmla="*/ 396478 w 396478"/>
              <a:gd name="connsiteY8" fmla="*/ 341412 h 352425"/>
              <a:gd name="connsiteX9" fmla="*/ 385465 w 396478"/>
              <a:gd name="connsiteY9" fmla="*/ 352425 h 352425"/>
              <a:gd name="connsiteX10" fmla="*/ 231279 w 396478"/>
              <a:gd name="connsiteY10" fmla="*/ 352425 h 352425"/>
              <a:gd name="connsiteX11" fmla="*/ 220266 w 396478"/>
              <a:gd name="connsiteY11" fmla="*/ 341412 h 352425"/>
              <a:gd name="connsiteX12" fmla="*/ 220266 w 396478"/>
              <a:gd name="connsiteY12" fmla="*/ 209253 h 352425"/>
              <a:gd name="connsiteX13" fmla="*/ 231279 w 396478"/>
              <a:gd name="connsiteY13" fmla="*/ 198239 h 352425"/>
              <a:gd name="connsiteX14" fmla="*/ 11013 w 396478"/>
              <a:gd name="connsiteY14" fmla="*/ 198239 h 352425"/>
              <a:gd name="connsiteX15" fmla="*/ 66080 w 396478"/>
              <a:gd name="connsiteY15" fmla="*/ 198239 h 352425"/>
              <a:gd name="connsiteX16" fmla="*/ 66080 w 396478"/>
              <a:gd name="connsiteY16" fmla="*/ 264319 h 352425"/>
              <a:gd name="connsiteX17" fmla="*/ 88106 w 396478"/>
              <a:gd name="connsiteY17" fmla="*/ 249658 h 352425"/>
              <a:gd name="connsiteX18" fmla="*/ 110133 w 396478"/>
              <a:gd name="connsiteY18" fmla="*/ 264319 h 352425"/>
              <a:gd name="connsiteX19" fmla="*/ 110133 w 396478"/>
              <a:gd name="connsiteY19" fmla="*/ 198239 h 352425"/>
              <a:gd name="connsiteX20" fmla="*/ 165199 w 396478"/>
              <a:gd name="connsiteY20" fmla="*/ 198239 h 352425"/>
              <a:gd name="connsiteX21" fmla="*/ 176212 w 396478"/>
              <a:gd name="connsiteY21" fmla="*/ 209253 h 352425"/>
              <a:gd name="connsiteX22" fmla="*/ 176212 w 396478"/>
              <a:gd name="connsiteY22" fmla="*/ 341412 h 352425"/>
              <a:gd name="connsiteX23" fmla="*/ 165199 w 396478"/>
              <a:gd name="connsiteY23" fmla="*/ 352425 h 352425"/>
              <a:gd name="connsiteX24" fmla="*/ 11013 w 396478"/>
              <a:gd name="connsiteY24" fmla="*/ 352425 h 352425"/>
              <a:gd name="connsiteX25" fmla="*/ 0 w 396478"/>
              <a:gd name="connsiteY25" fmla="*/ 341412 h 352425"/>
              <a:gd name="connsiteX26" fmla="*/ 0 w 396478"/>
              <a:gd name="connsiteY26" fmla="*/ 209253 h 352425"/>
              <a:gd name="connsiteX27" fmla="*/ 11013 w 396478"/>
              <a:gd name="connsiteY27" fmla="*/ 198239 h 352425"/>
              <a:gd name="connsiteX28" fmla="*/ 121146 w 396478"/>
              <a:gd name="connsiteY28" fmla="*/ 0 h 352425"/>
              <a:gd name="connsiteX29" fmla="*/ 176212 w 396478"/>
              <a:gd name="connsiteY29" fmla="*/ 0 h 352425"/>
              <a:gd name="connsiteX30" fmla="*/ 176212 w 396478"/>
              <a:gd name="connsiteY30" fmla="*/ 66080 h 352425"/>
              <a:gd name="connsiteX31" fmla="*/ 198239 w 396478"/>
              <a:gd name="connsiteY31" fmla="*/ 51419 h 352425"/>
              <a:gd name="connsiteX32" fmla="*/ 220266 w 396478"/>
              <a:gd name="connsiteY32" fmla="*/ 66080 h 352425"/>
              <a:gd name="connsiteX33" fmla="*/ 220266 w 396478"/>
              <a:gd name="connsiteY33" fmla="*/ 0 h 352425"/>
              <a:gd name="connsiteX34" fmla="*/ 275332 w 396478"/>
              <a:gd name="connsiteY34" fmla="*/ 0 h 352425"/>
              <a:gd name="connsiteX35" fmla="*/ 286345 w 396478"/>
              <a:gd name="connsiteY35" fmla="*/ 11014 h 352425"/>
              <a:gd name="connsiteX36" fmla="*/ 286345 w 396478"/>
              <a:gd name="connsiteY36" fmla="*/ 143173 h 352425"/>
              <a:gd name="connsiteX37" fmla="*/ 275332 w 396478"/>
              <a:gd name="connsiteY37" fmla="*/ 154186 h 352425"/>
              <a:gd name="connsiteX38" fmla="*/ 121146 w 396478"/>
              <a:gd name="connsiteY38" fmla="*/ 154186 h 352425"/>
              <a:gd name="connsiteX39" fmla="*/ 110133 w 396478"/>
              <a:gd name="connsiteY39" fmla="*/ 143173 h 352425"/>
              <a:gd name="connsiteX40" fmla="*/ 110133 w 396478"/>
              <a:gd name="connsiteY40" fmla="*/ 11014 h 352425"/>
              <a:gd name="connsiteX41" fmla="*/ 121146 w 396478"/>
              <a:gd name="connsiteY41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96478" h="352425">
                <a:moveTo>
                  <a:pt x="231279" y="198239"/>
                </a:moveTo>
                <a:lnTo>
                  <a:pt x="286345" y="198239"/>
                </a:lnTo>
                <a:lnTo>
                  <a:pt x="286345" y="264319"/>
                </a:lnTo>
                <a:lnTo>
                  <a:pt x="308372" y="249658"/>
                </a:lnTo>
                <a:lnTo>
                  <a:pt x="330398" y="264319"/>
                </a:lnTo>
                <a:lnTo>
                  <a:pt x="330398" y="198239"/>
                </a:lnTo>
                <a:lnTo>
                  <a:pt x="385465" y="198239"/>
                </a:lnTo>
                <a:cubicBezTo>
                  <a:pt x="391522" y="198239"/>
                  <a:pt x="396478" y="203195"/>
                  <a:pt x="396478" y="209253"/>
                </a:cubicBezTo>
                <a:lnTo>
                  <a:pt x="396478" y="341412"/>
                </a:lnTo>
                <a:cubicBezTo>
                  <a:pt x="396478" y="347469"/>
                  <a:pt x="391522" y="352425"/>
                  <a:pt x="385465" y="352425"/>
                </a:cubicBezTo>
                <a:lnTo>
                  <a:pt x="231279" y="352425"/>
                </a:lnTo>
                <a:cubicBezTo>
                  <a:pt x="225222" y="352425"/>
                  <a:pt x="220266" y="347469"/>
                  <a:pt x="220266" y="341412"/>
                </a:cubicBezTo>
                <a:lnTo>
                  <a:pt x="220266" y="209253"/>
                </a:lnTo>
                <a:cubicBezTo>
                  <a:pt x="220266" y="203195"/>
                  <a:pt x="225222" y="198239"/>
                  <a:pt x="231279" y="198239"/>
                </a:cubicBezTo>
                <a:close/>
                <a:moveTo>
                  <a:pt x="11013" y="198239"/>
                </a:moveTo>
                <a:lnTo>
                  <a:pt x="66080" y="198239"/>
                </a:lnTo>
                <a:lnTo>
                  <a:pt x="66080" y="264319"/>
                </a:lnTo>
                <a:lnTo>
                  <a:pt x="88106" y="249658"/>
                </a:lnTo>
                <a:lnTo>
                  <a:pt x="110133" y="264319"/>
                </a:lnTo>
                <a:lnTo>
                  <a:pt x="110133" y="198239"/>
                </a:lnTo>
                <a:lnTo>
                  <a:pt x="165199" y="198239"/>
                </a:lnTo>
                <a:cubicBezTo>
                  <a:pt x="171256" y="198239"/>
                  <a:pt x="176212" y="203195"/>
                  <a:pt x="176212" y="209253"/>
                </a:cubicBezTo>
                <a:lnTo>
                  <a:pt x="176212" y="341412"/>
                </a:lnTo>
                <a:cubicBezTo>
                  <a:pt x="176212" y="347469"/>
                  <a:pt x="171256" y="352425"/>
                  <a:pt x="165199" y="352425"/>
                </a:cubicBezTo>
                <a:lnTo>
                  <a:pt x="11013" y="352425"/>
                </a:lnTo>
                <a:cubicBezTo>
                  <a:pt x="4956" y="352425"/>
                  <a:pt x="0" y="347469"/>
                  <a:pt x="0" y="341412"/>
                </a:cubicBezTo>
                <a:lnTo>
                  <a:pt x="0" y="209253"/>
                </a:lnTo>
                <a:cubicBezTo>
                  <a:pt x="0" y="203195"/>
                  <a:pt x="4956" y="198239"/>
                  <a:pt x="11013" y="198239"/>
                </a:cubicBezTo>
                <a:close/>
                <a:moveTo>
                  <a:pt x="121146" y="0"/>
                </a:moveTo>
                <a:lnTo>
                  <a:pt x="176212" y="0"/>
                </a:lnTo>
                <a:lnTo>
                  <a:pt x="176212" y="66080"/>
                </a:lnTo>
                <a:lnTo>
                  <a:pt x="198239" y="51419"/>
                </a:lnTo>
                <a:lnTo>
                  <a:pt x="220266" y="66080"/>
                </a:lnTo>
                <a:lnTo>
                  <a:pt x="220266" y="0"/>
                </a:lnTo>
                <a:lnTo>
                  <a:pt x="275332" y="0"/>
                </a:lnTo>
                <a:cubicBezTo>
                  <a:pt x="281389" y="0"/>
                  <a:pt x="286345" y="4956"/>
                  <a:pt x="286345" y="11014"/>
                </a:cubicBezTo>
                <a:lnTo>
                  <a:pt x="286345" y="143173"/>
                </a:lnTo>
                <a:cubicBezTo>
                  <a:pt x="286345" y="149230"/>
                  <a:pt x="281389" y="154186"/>
                  <a:pt x="275332" y="154186"/>
                </a:cubicBezTo>
                <a:lnTo>
                  <a:pt x="121146" y="154186"/>
                </a:lnTo>
                <a:cubicBezTo>
                  <a:pt x="115089" y="154186"/>
                  <a:pt x="110133" y="149230"/>
                  <a:pt x="110133" y="143173"/>
                </a:cubicBezTo>
                <a:lnTo>
                  <a:pt x="110133" y="11014"/>
                </a:lnTo>
                <a:cubicBezTo>
                  <a:pt x="110133" y="4956"/>
                  <a:pt x="115089" y="0"/>
                  <a:pt x="12114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D0839DF5-A008-6E4D-8AD4-12CC1A3A8AAB}"/>
              </a:ext>
            </a:extLst>
          </p:cNvPr>
          <p:cNvSpPr txBox="1"/>
          <p:nvPr/>
        </p:nvSpPr>
        <p:spPr>
          <a:xfrm>
            <a:off x="8417767" y="3540431"/>
            <a:ext cx="440495" cy="351237"/>
          </a:xfrm>
          <a:custGeom>
            <a:avLst/>
            <a:gdLst>
              <a:gd name="connsiteX0" fmla="*/ 361894 w 440495"/>
              <a:gd name="connsiteY0" fmla="*/ 253605 h 351237"/>
              <a:gd name="connsiteX1" fmla="*/ 345273 w 440495"/>
              <a:gd name="connsiteY1" fmla="*/ 296593 h 351237"/>
              <a:gd name="connsiteX2" fmla="*/ 381617 w 440495"/>
              <a:gd name="connsiteY2" fmla="*/ 260249 h 351237"/>
              <a:gd name="connsiteX3" fmla="*/ 361894 w 440495"/>
              <a:gd name="connsiteY3" fmla="*/ 253605 h 351237"/>
              <a:gd name="connsiteX4" fmla="*/ 342357 w 440495"/>
              <a:gd name="connsiteY4" fmla="*/ 206232 h 351237"/>
              <a:gd name="connsiteX5" fmla="*/ 346857 w 440495"/>
              <a:gd name="connsiteY5" fmla="*/ 210001 h 351237"/>
              <a:gd name="connsiteX6" fmla="*/ 352501 w 440495"/>
              <a:gd name="connsiteY6" fmla="*/ 219844 h 351237"/>
              <a:gd name="connsiteX7" fmla="*/ 374321 w 440495"/>
              <a:gd name="connsiteY7" fmla="*/ 219844 h 351237"/>
              <a:gd name="connsiteX8" fmla="*/ 379965 w 440495"/>
              <a:gd name="connsiteY8" fmla="*/ 210001 h 351237"/>
              <a:gd name="connsiteX9" fmla="*/ 390359 w 440495"/>
              <a:gd name="connsiteY9" fmla="*/ 206284 h 351237"/>
              <a:gd name="connsiteX10" fmla="*/ 412454 w 440495"/>
              <a:gd name="connsiteY10" fmla="*/ 219087 h 351237"/>
              <a:gd name="connsiteX11" fmla="*/ 414382 w 440495"/>
              <a:gd name="connsiteY11" fmla="*/ 229893 h 351237"/>
              <a:gd name="connsiteX12" fmla="*/ 408737 w 440495"/>
              <a:gd name="connsiteY12" fmla="*/ 239737 h 351237"/>
              <a:gd name="connsiteX13" fmla="*/ 419682 w 440495"/>
              <a:gd name="connsiteY13" fmla="*/ 258597 h 351237"/>
              <a:gd name="connsiteX14" fmla="*/ 431039 w 440495"/>
              <a:gd name="connsiteY14" fmla="*/ 258597 h 351237"/>
              <a:gd name="connsiteX15" fmla="*/ 439437 w 440495"/>
              <a:gd name="connsiteY15" fmla="*/ 265686 h 351237"/>
              <a:gd name="connsiteX16" fmla="*/ 439437 w 440495"/>
              <a:gd name="connsiteY16" fmla="*/ 291224 h 351237"/>
              <a:gd name="connsiteX17" fmla="*/ 431039 w 440495"/>
              <a:gd name="connsiteY17" fmla="*/ 298382 h 351237"/>
              <a:gd name="connsiteX18" fmla="*/ 419682 w 440495"/>
              <a:gd name="connsiteY18" fmla="*/ 298382 h 351237"/>
              <a:gd name="connsiteX19" fmla="*/ 408737 w 440495"/>
              <a:gd name="connsiteY19" fmla="*/ 317242 h 351237"/>
              <a:gd name="connsiteX20" fmla="*/ 414382 w 440495"/>
              <a:gd name="connsiteY20" fmla="*/ 327085 h 351237"/>
              <a:gd name="connsiteX21" fmla="*/ 412454 w 440495"/>
              <a:gd name="connsiteY21" fmla="*/ 337892 h 351237"/>
              <a:gd name="connsiteX22" fmla="*/ 390359 w 440495"/>
              <a:gd name="connsiteY22" fmla="*/ 350695 h 351237"/>
              <a:gd name="connsiteX23" fmla="*/ 379965 w 440495"/>
              <a:gd name="connsiteY23" fmla="*/ 346978 h 351237"/>
              <a:gd name="connsiteX24" fmla="*/ 374321 w 440495"/>
              <a:gd name="connsiteY24" fmla="*/ 337135 h 351237"/>
              <a:gd name="connsiteX25" fmla="*/ 352501 w 440495"/>
              <a:gd name="connsiteY25" fmla="*/ 337135 h 351237"/>
              <a:gd name="connsiteX26" fmla="*/ 346857 w 440495"/>
              <a:gd name="connsiteY26" fmla="*/ 346978 h 351237"/>
              <a:gd name="connsiteX27" fmla="*/ 336463 w 440495"/>
              <a:gd name="connsiteY27" fmla="*/ 350695 h 351237"/>
              <a:gd name="connsiteX28" fmla="*/ 314367 w 440495"/>
              <a:gd name="connsiteY28" fmla="*/ 337892 h 351237"/>
              <a:gd name="connsiteX29" fmla="*/ 312440 w 440495"/>
              <a:gd name="connsiteY29" fmla="*/ 327085 h 351237"/>
              <a:gd name="connsiteX30" fmla="*/ 318084 w 440495"/>
              <a:gd name="connsiteY30" fmla="*/ 317242 h 351237"/>
              <a:gd name="connsiteX31" fmla="*/ 307140 w 440495"/>
              <a:gd name="connsiteY31" fmla="*/ 298382 h 351237"/>
              <a:gd name="connsiteX32" fmla="*/ 295783 w 440495"/>
              <a:gd name="connsiteY32" fmla="*/ 298382 h 351237"/>
              <a:gd name="connsiteX33" fmla="*/ 287385 w 440495"/>
              <a:gd name="connsiteY33" fmla="*/ 291292 h 351237"/>
              <a:gd name="connsiteX34" fmla="*/ 287385 w 440495"/>
              <a:gd name="connsiteY34" fmla="*/ 265755 h 351237"/>
              <a:gd name="connsiteX35" fmla="*/ 295783 w 440495"/>
              <a:gd name="connsiteY35" fmla="*/ 258597 h 351237"/>
              <a:gd name="connsiteX36" fmla="*/ 307140 w 440495"/>
              <a:gd name="connsiteY36" fmla="*/ 258597 h 351237"/>
              <a:gd name="connsiteX37" fmla="*/ 318084 w 440495"/>
              <a:gd name="connsiteY37" fmla="*/ 239737 h 351237"/>
              <a:gd name="connsiteX38" fmla="*/ 312440 w 440495"/>
              <a:gd name="connsiteY38" fmla="*/ 229893 h 351237"/>
              <a:gd name="connsiteX39" fmla="*/ 314367 w 440495"/>
              <a:gd name="connsiteY39" fmla="*/ 219087 h 351237"/>
              <a:gd name="connsiteX40" fmla="*/ 336463 w 440495"/>
              <a:gd name="connsiteY40" fmla="*/ 206284 h 351237"/>
              <a:gd name="connsiteX41" fmla="*/ 342357 w 440495"/>
              <a:gd name="connsiteY41" fmla="*/ 206232 h 351237"/>
              <a:gd name="connsiteX42" fmla="*/ 151662 w 440495"/>
              <a:gd name="connsiteY42" fmla="*/ 125346 h 351237"/>
              <a:gd name="connsiteX43" fmla="*/ 112204 w 440495"/>
              <a:gd name="connsiteY43" fmla="*/ 138622 h 351237"/>
              <a:gd name="connsiteX44" fmla="*/ 184960 w 440495"/>
              <a:gd name="connsiteY44" fmla="*/ 211378 h 351237"/>
              <a:gd name="connsiteX45" fmla="*/ 151662 w 440495"/>
              <a:gd name="connsiteY45" fmla="*/ 125346 h 351237"/>
              <a:gd name="connsiteX46" fmla="*/ 361894 w 440495"/>
              <a:gd name="connsiteY46" fmla="*/ 47903 h 351237"/>
              <a:gd name="connsiteX47" fmla="*/ 345273 w 440495"/>
              <a:gd name="connsiteY47" fmla="*/ 90920 h 351237"/>
              <a:gd name="connsiteX48" fmla="*/ 381617 w 440495"/>
              <a:gd name="connsiteY48" fmla="*/ 54576 h 351237"/>
              <a:gd name="connsiteX49" fmla="*/ 361894 w 440495"/>
              <a:gd name="connsiteY49" fmla="*/ 47903 h 351237"/>
              <a:gd name="connsiteX50" fmla="*/ 148178 w 440495"/>
              <a:gd name="connsiteY50" fmla="*/ 20823 h 351237"/>
              <a:gd name="connsiteX51" fmla="*/ 174566 w 440495"/>
              <a:gd name="connsiteY51" fmla="*/ 22982 h 351237"/>
              <a:gd name="connsiteX52" fmla="*/ 188333 w 440495"/>
              <a:gd name="connsiteY52" fmla="*/ 39227 h 351237"/>
              <a:gd name="connsiteX53" fmla="*/ 188333 w 440495"/>
              <a:gd name="connsiteY53" fmla="*/ 62355 h 351237"/>
              <a:gd name="connsiteX54" fmla="*/ 226122 w 440495"/>
              <a:gd name="connsiteY54" fmla="*/ 84175 h 351237"/>
              <a:gd name="connsiteX55" fmla="*/ 246153 w 440495"/>
              <a:gd name="connsiteY55" fmla="*/ 72611 h 351237"/>
              <a:gd name="connsiteX56" fmla="*/ 267009 w 440495"/>
              <a:gd name="connsiteY56" fmla="*/ 76259 h 351237"/>
              <a:gd name="connsiteX57" fmla="*/ 295988 w 440495"/>
              <a:gd name="connsiteY57" fmla="*/ 121551 h 351237"/>
              <a:gd name="connsiteX58" fmla="*/ 289105 w 440495"/>
              <a:gd name="connsiteY58" fmla="*/ 141581 h 351237"/>
              <a:gd name="connsiteX59" fmla="*/ 265908 w 440495"/>
              <a:gd name="connsiteY59" fmla="*/ 153145 h 351237"/>
              <a:gd name="connsiteX60" fmla="*/ 265908 w 440495"/>
              <a:gd name="connsiteY60" fmla="*/ 196854 h 351237"/>
              <a:gd name="connsiteX61" fmla="*/ 289105 w 440495"/>
              <a:gd name="connsiteY61" fmla="*/ 208419 h 351237"/>
              <a:gd name="connsiteX62" fmla="*/ 296332 w 440495"/>
              <a:gd name="connsiteY62" fmla="*/ 228449 h 351237"/>
              <a:gd name="connsiteX63" fmla="*/ 267009 w 440495"/>
              <a:gd name="connsiteY63" fmla="*/ 273741 h 351237"/>
              <a:gd name="connsiteX64" fmla="*/ 246153 w 440495"/>
              <a:gd name="connsiteY64" fmla="*/ 277389 h 351237"/>
              <a:gd name="connsiteX65" fmla="*/ 226122 w 440495"/>
              <a:gd name="connsiteY65" fmla="*/ 265825 h 351237"/>
              <a:gd name="connsiteX66" fmla="*/ 188333 w 440495"/>
              <a:gd name="connsiteY66" fmla="*/ 287645 h 351237"/>
              <a:gd name="connsiteX67" fmla="*/ 188333 w 440495"/>
              <a:gd name="connsiteY67" fmla="*/ 310773 h 351237"/>
              <a:gd name="connsiteX68" fmla="*/ 174773 w 440495"/>
              <a:gd name="connsiteY68" fmla="*/ 327018 h 351237"/>
              <a:gd name="connsiteX69" fmla="*/ 122529 w 440495"/>
              <a:gd name="connsiteY69" fmla="*/ 327018 h 351237"/>
              <a:gd name="connsiteX70" fmla="*/ 108762 w 440495"/>
              <a:gd name="connsiteY70" fmla="*/ 310773 h 351237"/>
              <a:gd name="connsiteX71" fmla="*/ 108762 w 440495"/>
              <a:gd name="connsiteY71" fmla="*/ 287645 h 351237"/>
              <a:gd name="connsiteX72" fmla="*/ 70973 w 440495"/>
              <a:gd name="connsiteY72" fmla="*/ 265825 h 351237"/>
              <a:gd name="connsiteX73" fmla="*/ 50942 w 440495"/>
              <a:gd name="connsiteY73" fmla="*/ 277320 h 351237"/>
              <a:gd name="connsiteX74" fmla="*/ 30086 w 440495"/>
              <a:gd name="connsiteY74" fmla="*/ 273672 h 351237"/>
              <a:gd name="connsiteX75" fmla="*/ 1038 w 440495"/>
              <a:gd name="connsiteY75" fmla="*/ 228449 h 351237"/>
              <a:gd name="connsiteX76" fmla="*/ 8266 w 440495"/>
              <a:gd name="connsiteY76" fmla="*/ 208419 h 351237"/>
              <a:gd name="connsiteX77" fmla="*/ 31187 w 440495"/>
              <a:gd name="connsiteY77" fmla="*/ 196854 h 351237"/>
              <a:gd name="connsiteX78" fmla="*/ 31187 w 440495"/>
              <a:gd name="connsiteY78" fmla="*/ 153215 h 351237"/>
              <a:gd name="connsiteX79" fmla="*/ 8266 w 440495"/>
              <a:gd name="connsiteY79" fmla="*/ 141581 h 351237"/>
              <a:gd name="connsiteX80" fmla="*/ 1038 w 440495"/>
              <a:gd name="connsiteY80" fmla="*/ 121620 h 351237"/>
              <a:gd name="connsiteX81" fmla="*/ 30086 w 440495"/>
              <a:gd name="connsiteY81" fmla="*/ 76328 h 351237"/>
              <a:gd name="connsiteX82" fmla="*/ 50942 w 440495"/>
              <a:gd name="connsiteY82" fmla="*/ 72680 h 351237"/>
              <a:gd name="connsiteX83" fmla="*/ 70973 w 440495"/>
              <a:gd name="connsiteY83" fmla="*/ 84244 h 351237"/>
              <a:gd name="connsiteX84" fmla="*/ 108762 w 440495"/>
              <a:gd name="connsiteY84" fmla="*/ 62423 h 351237"/>
              <a:gd name="connsiteX85" fmla="*/ 108762 w 440495"/>
              <a:gd name="connsiteY85" fmla="*/ 39227 h 351237"/>
              <a:gd name="connsiteX86" fmla="*/ 122253 w 440495"/>
              <a:gd name="connsiteY86" fmla="*/ 23051 h 351237"/>
              <a:gd name="connsiteX87" fmla="*/ 148178 w 440495"/>
              <a:gd name="connsiteY87" fmla="*/ 20823 h 351237"/>
              <a:gd name="connsiteX88" fmla="*/ 342357 w 440495"/>
              <a:gd name="connsiteY88" fmla="*/ 490 h 351237"/>
              <a:gd name="connsiteX89" fmla="*/ 346857 w 440495"/>
              <a:gd name="connsiteY89" fmla="*/ 4259 h 351237"/>
              <a:gd name="connsiteX90" fmla="*/ 352501 w 440495"/>
              <a:gd name="connsiteY90" fmla="*/ 14102 h 351237"/>
              <a:gd name="connsiteX91" fmla="*/ 374321 w 440495"/>
              <a:gd name="connsiteY91" fmla="*/ 14102 h 351237"/>
              <a:gd name="connsiteX92" fmla="*/ 379965 w 440495"/>
              <a:gd name="connsiteY92" fmla="*/ 4259 h 351237"/>
              <a:gd name="connsiteX93" fmla="*/ 390359 w 440495"/>
              <a:gd name="connsiteY93" fmla="*/ 542 h 351237"/>
              <a:gd name="connsiteX94" fmla="*/ 412454 w 440495"/>
              <a:gd name="connsiteY94" fmla="*/ 13345 h 351237"/>
              <a:gd name="connsiteX95" fmla="*/ 414382 w 440495"/>
              <a:gd name="connsiteY95" fmla="*/ 24152 h 351237"/>
              <a:gd name="connsiteX96" fmla="*/ 408737 w 440495"/>
              <a:gd name="connsiteY96" fmla="*/ 33995 h 351237"/>
              <a:gd name="connsiteX97" fmla="*/ 419682 w 440495"/>
              <a:gd name="connsiteY97" fmla="*/ 52855 h 351237"/>
              <a:gd name="connsiteX98" fmla="*/ 431039 w 440495"/>
              <a:gd name="connsiteY98" fmla="*/ 52855 h 351237"/>
              <a:gd name="connsiteX99" fmla="*/ 439437 w 440495"/>
              <a:gd name="connsiteY99" fmla="*/ 59945 h 351237"/>
              <a:gd name="connsiteX100" fmla="*/ 439437 w 440495"/>
              <a:gd name="connsiteY100" fmla="*/ 85482 h 351237"/>
              <a:gd name="connsiteX101" fmla="*/ 431039 w 440495"/>
              <a:gd name="connsiteY101" fmla="*/ 92640 h 351237"/>
              <a:gd name="connsiteX102" fmla="*/ 419682 w 440495"/>
              <a:gd name="connsiteY102" fmla="*/ 92640 h 351237"/>
              <a:gd name="connsiteX103" fmla="*/ 408737 w 440495"/>
              <a:gd name="connsiteY103" fmla="*/ 111500 h 351237"/>
              <a:gd name="connsiteX104" fmla="*/ 414382 w 440495"/>
              <a:gd name="connsiteY104" fmla="*/ 121344 h 351237"/>
              <a:gd name="connsiteX105" fmla="*/ 412454 w 440495"/>
              <a:gd name="connsiteY105" fmla="*/ 132150 h 351237"/>
              <a:gd name="connsiteX106" fmla="*/ 390359 w 440495"/>
              <a:gd name="connsiteY106" fmla="*/ 144954 h 351237"/>
              <a:gd name="connsiteX107" fmla="*/ 379965 w 440495"/>
              <a:gd name="connsiteY107" fmla="*/ 141236 h 351237"/>
              <a:gd name="connsiteX108" fmla="*/ 374321 w 440495"/>
              <a:gd name="connsiteY108" fmla="*/ 131393 h 351237"/>
              <a:gd name="connsiteX109" fmla="*/ 352501 w 440495"/>
              <a:gd name="connsiteY109" fmla="*/ 131393 h 351237"/>
              <a:gd name="connsiteX110" fmla="*/ 346857 w 440495"/>
              <a:gd name="connsiteY110" fmla="*/ 141236 h 351237"/>
              <a:gd name="connsiteX111" fmla="*/ 336463 w 440495"/>
              <a:gd name="connsiteY111" fmla="*/ 144954 h 351237"/>
              <a:gd name="connsiteX112" fmla="*/ 314367 w 440495"/>
              <a:gd name="connsiteY112" fmla="*/ 132150 h 351237"/>
              <a:gd name="connsiteX113" fmla="*/ 312440 w 440495"/>
              <a:gd name="connsiteY113" fmla="*/ 121344 h 351237"/>
              <a:gd name="connsiteX114" fmla="*/ 318084 w 440495"/>
              <a:gd name="connsiteY114" fmla="*/ 111500 h 351237"/>
              <a:gd name="connsiteX115" fmla="*/ 307140 w 440495"/>
              <a:gd name="connsiteY115" fmla="*/ 92640 h 351237"/>
              <a:gd name="connsiteX116" fmla="*/ 295783 w 440495"/>
              <a:gd name="connsiteY116" fmla="*/ 92640 h 351237"/>
              <a:gd name="connsiteX117" fmla="*/ 287385 w 440495"/>
              <a:gd name="connsiteY117" fmla="*/ 85551 h 351237"/>
              <a:gd name="connsiteX118" fmla="*/ 287385 w 440495"/>
              <a:gd name="connsiteY118" fmla="*/ 60013 h 351237"/>
              <a:gd name="connsiteX119" fmla="*/ 295783 w 440495"/>
              <a:gd name="connsiteY119" fmla="*/ 52855 h 351237"/>
              <a:gd name="connsiteX120" fmla="*/ 307140 w 440495"/>
              <a:gd name="connsiteY120" fmla="*/ 52855 h 351237"/>
              <a:gd name="connsiteX121" fmla="*/ 318084 w 440495"/>
              <a:gd name="connsiteY121" fmla="*/ 33995 h 351237"/>
              <a:gd name="connsiteX122" fmla="*/ 312440 w 440495"/>
              <a:gd name="connsiteY122" fmla="*/ 24152 h 351237"/>
              <a:gd name="connsiteX123" fmla="*/ 314367 w 440495"/>
              <a:gd name="connsiteY123" fmla="*/ 13345 h 351237"/>
              <a:gd name="connsiteX124" fmla="*/ 336463 w 440495"/>
              <a:gd name="connsiteY124" fmla="*/ 542 h 351237"/>
              <a:gd name="connsiteX125" fmla="*/ 342357 w 440495"/>
              <a:gd name="connsiteY125" fmla="*/ 490 h 351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440495" h="351237">
                <a:moveTo>
                  <a:pt x="361894" y="253605"/>
                </a:moveTo>
                <a:cubicBezTo>
                  <a:pt x="343170" y="254750"/>
                  <a:pt x="329992" y="276717"/>
                  <a:pt x="345273" y="296593"/>
                </a:cubicBezTo>
                <a:cubicBezTo>
                  <a:pt x="371774" y="316967"/>
                  <a:pt x="401992" y="286750"/>
                  <a:pt x="381617" y="260249"/>
                </a:cubicBezTo>
                <a:cubicBezTo>
                  <a:pt x="374992" y="255155"/>
                  <a:pt x="368135" y="253223"/>
                  <a:pt x="361894" y="253605"/>
                </a:cubicBezTo>
                <a:close/>
                <a:moveTo>
                  <a:pt x="342357" y="206232"/>
                </a:moveTo>
                <a:cubicBezTo>
                  <a:pt x="344207" y="206886"/>
                  <a:pt x="345824" y="208177"/>
                  <a:pt x="346857" y="210001"/>
                </a:cubicBezTo>
                <a:lnTo>
                  <a:pt x="352501" y="219844"/>
                </a:lnTo>
                <a:cubicBezTo>
                  <a:pt x="359728" y="218536"/>
                  <a:pt x="367093" y="218536"/>
                  <a:pt x="374321" y="219844"/>
                </a:cubicBezTo>
                <a:lnTo>
                  <a:pt x="379965" y="210001"/>
                </a:lnTo>
                <a:cubicBezTo>
                  <a:pt x="382030" y="206353"/>
                  <a:pt x="386436" y="204838"/>
                  <a:pt x="390359" y="206284"/>
                </a:cubicBezTo>
                <a:cubicBezTo>
                  <a:pt x="398482" y="209312"/>
                  <a:pt x="405915" y="213649"/>
                  <a:pt x="412454" y="219087"/>
                </a:cubicBezTo>
                <a:cubicBezTo>
                  <a:pt x="415621" y="221702"/>
                  <a:pt x="416447" y="226314"/>
                  <a:pt x="414382" y="229893"/>
                </a:cubicBezTo>
                <a:lnTo>
                  <a:pt x="408737" y="239737"/>
                </a:lnTo>
                <a:cubicBezTo>
                  <a:pt x="413487" y="245243"/>
                  <a:pt x="417204" y="251645"/>
                  <a:pt x="419682" y="258597"/>
                </a:cubicBezTo>
                <a:lnTo>
                  <a:pt x="431039" y="258597"/>
                </a:lnTo>
                <a:cubicBezTo>
                  <a:pt x="435169" y="258597"/>
                  <a:pt x="438749" y="261556"/>
                  <a:pt x="439437" y="265686"/>
                </a:cubicBezTo>
                <a:cubicBezTo>
                  <a:pt x="440814" y="273946"/>
                  <a:pt x="440882" y="282620"/>
                  <a:pt x="439437" y="291224"/>
                </a:cubicBezTo>
                <a:cubicBezTo>
                  <a:pt x="438749" y="295354"/>
                  <a:pt x="435169" y="298382"/>
                  <a:pt x="431039" y="298382"/>
                </a:cubicBezTo>
                <a:lnTo>
                  <a:pt x="419682" y="298382"/>
                </a:lnTo>
                <a:cubicBezTo>
                  <a:pt x="417204" y="305334"/>
                  <a:pt x="413487" y="311736"/>
                  <a:pt x="408737" y="317242"/>
                </a:cubicBezTo>
                <a:lnTo>
                  <a:pt x="414382" y="327085"/>
                </a:lnTo>
                <a:cubicBezTo>
                  <a:pt x="416447" y="330665"/>
                  <a:pt x="415690" y="335277"/>
                  <a:pt x="412454" y="337892"/>
                </a:cubicBezTo>
                <a:cubicBezTo>
                  <a:pt x="405915" y="343330"/>
                  <a:pt x="398412" y="347667"/>
                  <a:pt x="390359" y="350695"/>
                </a:cubicBezTo>
                <a:cubicBezTo>
                  <a:pt x="386436" y="352141"/>
                  <a:pt x="382030" y="350626"/>
                  <a:pt x="379965" y="346978"/>
                </a:cubicBezTo>
                <a:lnTo>
                  <a:pt x="374321" y="337135"/>
                </a:lnTo>
                <a:cubicBezTo>
                  <a:pt x="367163" y="338443"/>
                  <a:pt x="359728" y="338443"/>
                  <a:pt x="352501" y="337135"/>
                </a:cubicBezTo>
                <a:lnTo>
                  <a:pt x="346857" y="346978"/>
                </a:lnTo>
                <a:cubicBezTo>
                  <a:pt x="344792" y="350626"/>
                  <a:pt x="340386" y="352141"/>
                  <a:pt x="336463" y="350695"/>
                </a:cubicBezTo>
                <a:cubicBezTo>
                  <a:pt x="328340" y="347667"/>
                  <a:pt x="320907" y="343330"/>
                  <a:pt x="314367" y="337892"/>
                </a:cubicBezTo>
                <a:cubicBezTo>
                  <a:pt x="311201" y="335277"/>
                  <a:pt x="310375" y="330665"/>
                  <a:pt x="312440" y="327085"/>
                </a:cubicBezTo>
                <a:lnTo>
                  <a:pt x="318084" y="317242"/>
                </a:lnTo>
                <a:cubicBezTo>
                  <a:pt x="313335" y="311736"/>
                  <a:pt x="309618" y="305334"/>
                  <a:pt x="307140" y="298382"/>
                </a:cubicBezTo>
                <a:lnTo>
                  <a:pt x="295783" y="298382"/>
                </a:lnTo>
                <a:cubicBezTo>
                  <a:pt x="291653" y="298382"/>
                  <a:pt x="288073" y="295422"/>
                  <a:pt x="287385" y="291292"/>
                </a:cubicBezTo>
                <a:cubicBezTo>
                  <a:pt x="286008" y="283032"/>
                  <a:pt x="285940" y="274360"/>
                  <a:pt x="287385" y="265755"/>
                </a:cubicBezTo>
                <a:cubicBezTo>
                  <a:pt x="288073" y="261626"/>
                  <a:pt x="291653" y="258597"/>
                  <a:pt x="295783" y="258597"/>
                </a:cubicBezTo>
                <a:lnTo>
                  <a:pt x="307140" y="258597"/>
                </a:lnTo>
                <a:cubicBezTo>
                  <a:pt x="309618" y="251645"/>
                  <a:pt x="313335" y="245243"/>
                  <a:pt x="318084" y="239737"/>
                </a:cubicBezTo>
                <a:lnTo>
                  <a:pt x="312440" y="229893"/>
                </a:lnTo>
                <a:cubicBezTo>
                  <a:pt x="310375" y="226314"/>
                  <a:pt x="311132" y="221702"/>
                  <a:pt x="314367" y="219087"/>
                </a:cubicBezTo>
                <a:cubicBezTo>
                  <a:pt x="320907" y="213649"/>
                  <a:pt x="328409" y="209312"/>
                  <a:pt x="336463" y="206284"/>
                </a:cubicBezTo>
                <a:cubicBezTo>
                  <a:pt x="338424" y="205561"/>
                  <a:pt x="340507" y="205578"/>
                  <a:pt x="342357" y="206232"/>
                </a:cubicBezTo>
                <a:close/>
                <a:moveTo>
                  <a:pt x="151662" y="125346"/>
                </a:moveTo>
                <a:cubicBezTo>
                  <a:pt x="139173" y="124575"/>
                  <a:pt x="125454" y="128434"/>
                  <a:pt x="112204" y="138622"/>
                </a:cubicBezTo>
                <a:cubicBezTo>
                  <a:pt x="71455" y="191623"/>
                  <a:pt x="131959" y="252128"/>
                  <a:pt x="184960" y="211378"/>
                </a:cubicBezTo>
                <a:cubicBezTo>
                  <a:pt x="215522" y="171627"/>
                  <a:pt x="189129" y="127656"/>
                  <a:pt x="151662" y="125346"/>
                </a:cubicBezTo>
                <a:close/>
                <a:moveTo>
                  <a:pt x="361894" y="47903"/>
                </a:moveTo>
                <a:cubicBezTo>
                  <a:pt x="343170" y="49039"/>
                  <a:pt x="329992" y="71044"/>
                  <a:pt x="345273" y="90920"/>
                </a:cubicBezTo>
                <a:cubicBezTo>
                  <a:pt x="371774" y="111294"/>
                  <a:pt x="401992" y="81077"/>
                  <a:pt x="381617" y="54576"/>
                </a:cubicBezTo>
                <a:cubicBezTo>
                  <a:pt x="374992" y="49465"/>
                  <a:pt x="368135" y="47525"/>
                  <a:pt x="361894" y="47903"/>
                </a:cubicBezTo>
                <a:close/>
                <a:moveTo>
                  <a:pt x="148178" y="20823"/>
                </a:moveTo>
                <a:cubicBezTo>
                  <a:pt x="156945" y="20797"/>
                  <a:pt x="165790" y="21502"/>
                  <a:pt x="174566" y="22982"/>
                </a:cubicBezTo>
                <a:cubicBezTo>
                  <a:pt x="182482" y="24359"/>
                  <a:pt x="188333" y="31174"/>
                  <a:pt x="188333" y="39227"/>
                </a:cubicBezTo>
                <a:lnTo>
                  <a:pt x="188333" y="62355"/>
                </a:lnTo>
                <a:cubicBezTo>
                  <a:pt x="202306" y="67311"/>
                  <a:pt x="215109" y="74745"/>
                  <a:pt x="226122" y="84175"/>
                </a:cubicBezTo>
                <a:lnTo>
                  <a:pt x="246153" y="72611"/>
                </a:lnTo>
                <a:cubicBezTo>
                  <a:pt x="253036" y="68618"/>
                  <a:pt x="261916" y="70133"/>
                  <a:pt x="267009" y="76259"/>
                </a:cubicBezTo>
                <a:cubicBezTo>
                  <a:pt x="278160" y="89613"/>
                  <a:pt x="289862" y="104894"/>
                  <a:pt x="295988" y="121551"/>
                </a:cubicBezTo>
                <a:cubicBezTo>
                  <a:pt x="298741" y="129054"/>
                  <a:pt x="296057" y="137521"/>
                  <a:pt x="289105" y="141581"/>
                </a:cubicBezTo>
                <a:lnTo>
                  <a:pt x="265908" y="153145"/>
                </a:lnTo>
                <a:cubicBezTo>
                  <a:pt x="268593" y="167600"/>
                  <a:pt x="268593" y="182399"/>
                  <a:pt x="265908" y="196854"/>
                </a:cubicBezTo>
                <a:lnTo>
                  <a:pt x="289105" y="208419"/>
                </a:lnTo>
                <a:cubicBezTo>
                  <a:pt x="296057" y="212411"/>
                  <a:pt x="299085" y="220877"/>
                  <a:pt x="296332" y="228449"/>
                </a:cubicBezTo>
                <a:cubicBezTo>
                  <a:pt x="290206" y="245107"/>
                  <a:pt x="278160" y="260388"/>
                  <a:pt x="267009" y="273741"/>
                </a:cubicBezTo>
                <a:cubicBezTo>
                  <a:pt x="261916" y="279867"/>
                  <a:pt x="253105" y="281382"/>
                  <a:pt x="246153" y="277389"/>
                </a:cubicBezTo>
                <a:lnTo>
                  <a:pt x="226122" y="265825"/>
                </a:lnTo>
                <a:cubicBezTo>
                  <a:pt x="215109" y="275255"/>
                  <a:pt x="202306" y="282758"/>
                  <a:pt x="188333" y="287645"/>
                </a:cubicBezTo>
                <a:lnTo>
                  <a:pt x="188333" y="310773"/>
                </a:lnTo>
                <a:cubicBezTo>
                  <a:pt x="188333" y="318758"/>
                  <a:pt x="182620" y="325641"/>
                  <a:pt x="174773" y="327018"/>
                </a:cubicBezTo>
                <a:cubicBezTo>
                  <a:pt x="157840" y="329909"/>
                  <a:pt x="140081" y="330046"/>
                  <a:pt x="122529" y="327018"/>
                </a:cubicBezTo>
                <a:cubicBezTo>
                  <a:pt x="114613" y="325641"/>
                  <a:pt x="108762" y="318826"/>
                  <a:pt x="108762" y="310773"/>
                </a:cubicBezTo>
                <a:lnTo>
                  <a:pt x="108762" y="287645"/>
                </a:lnTo>
                <a:cubicBezTo>
                  <a:pt x="94789" y="282689"/>
                  <a:pt x="81986" y="275255"/>
                  <a:pt x="70973" y="265825"/>
                </a:cubicBezTo>
                <a:lnTo>
                  <a:pt x="50942" y="277320"/>
                </a:lnTo>
                <a:cubicBezTo>
                  <a:pt x="44059" y="281312"/>
                  <a:pt x="35179" y="279798"/>
                  <a:pt x="30086" y="273672"/>
                </a:cubicBezTo>
                <a:cubicBezTo>
                  <a:pt x="18935" y="260318"/>
                  <a:pt x="7165" y="245037"/>
                  <a:pt x="1038" y="228449"/>
                </a:cubicBezTo>
                <a:cubicBezTo>
                  <a:pt x="-1715" y="220946"/>
                  <a:pt x="1314" y="212479"/>
                  <a:pt x="8266" y="208419"/>
                </a:cubicBezTo>
                <a:lnTo>
                  <a:pt x="31187" y="196854"/>
                </a:lnTo>
                <a:cubicBezTo>
                  <a:pt x="28503" y="182469"/>
                  <a:pt x="28503" y="167669"/>
                  <a:pt x="31187" y="153215"/>
                </a:cubicBezTo>
                <a:lnTo>
                  <a:pt x="8266" y="141581"/>
                </a:lnTo>
                <a:cubicBezTo>
                  <a:pt x="1314" y="137589"/>
                  <a:pt x="-1783" y="129123"/>
                  <a:pt x="1038" y="121620"/>
                </a:cubicBezTo>
                <a:cubicBezTo>
                  <a:pt x="7165" y="104962"/>
                  <a:pt x="18935" y="89682"/>
                  <a:pt x="30086" y="76328"/>
                </a:cubicBezTo>
                <a:cubicBezTo>
                  <a:pt x="35179" y="70201"/>
                  <a:pt x="43991" y="68688"/>
                  <a:pt x="50942" y="72680"/>
                </a:cubicBezTo>
                <a:lnTo>
                  <a:pt x="70973" y="84244"/>
                </a:lnTo>
                <a:cubicBezTo>
                  <a:pt x="81986" y="74813"/>
                  <a:pt x="94789" y="67311"/>
                  <a:pt x="108762" y="62423"/>
                </a:cubicBezTo>
                <a:lnTo>
                  <a:pt x="108762" y="39227"/>
                </a:lnTo>
                <a:cubicBezTo>
                  <a:pt x="108762" y="31311"/>
                  <a:pt x="114407" y="24428"/>
                  <a:pt x="122253" y="23051"/>
                </a:cubicBezTo>
                <a:cubicBezTo>
                  <a:pt x="130720" y="21606"/>
                  <a:pt x="139410" y="20849"/>
                  <a:pt x="148178" y="20823"/>
                </a:cubicBezTo>
                <a:close/>
                <a:moveTo>
                  <a:pt x="342357" y="490"/>
                </a:moveTo>
                <a:cubicBezTo>
                  <a:pt x="344207" y="1144"/>
                  <a:pt x="345824" y="2435"/>
                  <a:pt x="346857" y="4259"/>
                </a:cubicBezTo>
                <a:lnTo>
                  <a:pt x="352501" y="14102"/>
                </a:lnTo>
                <a:cubicBezTo>
                  <a:pt x="359728" y="12794"/>
                  <a:pt x="367093" y="12794"/>
                  <a:pt x="374321" y="14102"/>
                </a:cubicBezTo>
                <a:lnTo>
                  <a:pt x="379965" y="4259"/>
                </a:lnTo>
                <a:cubicBezTo>
                  <a:pt x="382030" y="611"/>
                  <a:pt x="386436" y="-904"/>
                  <a:pt x="390359" y="542"/>
                </a:cubicBezTo>
                <a:cubicBezTo>
                  <a:pt x="398482" y="3570"/>
                  <a:pt x="405915" y="7907"/>
                  <a:pt x="412454" y="13345"/>
                </a:cubicBezTo>
                <a:cubicBezTo>
                  <a:pt x="415621" y="15960"/>
                  <a:pt x="416447" y="20572"/>
                  <a:pt x="414382" y="24152"/>
                </a:cubicBezTo>
                <a:lnTo>
                  <a:pt x="408737" y="33995"/>
                </a:lnTo>
                <a:cubicBezTo>
                  <a:pt x="413487" y="39501"/>
                  <a:pt x="417204" y="45903"/>
                  <a:pt x="419682" y="52855"/>
                </a:cubicBezTo>
                <a:lnTo>
                  <a:pt x="431039" y="52855"/>
                </a:lnTo>
                <a:cubicBezTo>
                  <a:pt x="435169" y="52855"/>
                  <a:pt x="438749" y="55815"/>
                  <a:pt x="439437" y="59945"/>
                </a:cubicBezTo>
                <a:cubicBezTo>
                  <a:pt x="440814" y="68205"/>
                  <a:pt x="440882" y="76877"/>
                  <a:pt x="439437" y="85482"/>
                </a:cubicBezTo>
                <a:cubicBezTo>
                  <a:pt x="438749" y="89612"/>
                  <a:pt x="435169" y="92640"/>
                  <a:pt x="431039" y="92640"/>
                </a:cubicBezTo>
                <a:lnTo>
                  <a:pt x="419682" y="92640"/>
                </a:lnTo>
                <a:cubicBezTo>
                  <a:pt x="417204" y="99592"/>
                  <a:pt x="413487" y="105994"/>
                  <a:pt x="408737" y="111500"/>
                </a:cubicBezTo>
                <a:lnTo>
                  <a:pt x="414382" y="121344"/>
                </a:lnTo>
                <a:cubicBezTo>
                  <a:pt x="416447" y="124923"/>
                  <a:pt x="415690" y="129535"/>
                  <a:pt x="412454" y="132150"/>
                </a:cubicBezTo>
                <a:cubicBezTo>
                  <a:pt x="405915" y="137588"/>
                  <a:pt x="398412" y="141925"/>
                  <a:pt x="390359" y="144954"/>
                </a:cubicBezTo>
                <a:cubicBezTo>
                  <a:pt x="386436" y="146399"/>
                  <a:pt x="382030" y="144884"/>
                  <a:pt x="379965" y="141236"/>
                </a:cubicBezTo>
                <a:lnTo>
                  <a:pt x="374321" y="131393"/>
                </a:lnTo>
                <a:cubicBezTo>
                  <a:pt x="367163" y="132701"/>
                  <a:pt x="359728" y="132701"/>
                  <a:pt x="352501" y="131393"/>
                </a:cubicBezTo>
                <a:lnTo>
                  <a:pt x="346857" y="141236"/>
                </a:lnTo>
                <a:cubicBezTo>
                  <a:pt x="344792" y="144884"/>
                  <a:pt x="340386" y="146399"/>
                  <a:pt x="336463" y="144954"/>
                </a:cubicBezTo>
                <a:cubicBezTo>
                  <a:pt x="328340" y="141925"/>
                  <a:pt x="320907" y="137588"/>
                  <a:pt x="314367" y="132150"/>
                </a:cubicBezTo>
                <a:cubicBezTo>
                  <a:pt x="311201" y="129535"/>
                  <a:pt x="310375" y="124923"/>
                  <a:pt x="312440" y="121344"/>
                </a:cubicBezTo>
                <a:lnTo>
                  <a:pt x="318084" y="111500"/>
                </a:lnTo>
                <a:cubicBezTo>
                  <a:pt x="313335" y="105994"/>
                  <a:pt x="309618" y="99592"/>
                  <a:pt x="307140" y="92640"/>
                </a:cubicBezTo>
                <a:lnTo>
                  <a:pt x="295783" y="92640"/>
                </a:lnTo>
                <a:cubicBezTo>
                  <a:pt x="291653" y="92640"/>
                  <a:pt x="288073" y="89681"/>
                  <a:pt x="287385" y="85551"/>
                </a:cubicBezTo>
                <a:cubicBezTo>
                  <a:pt x="286008" y="77291"/>
                  <a:pt x="285940" y="68617"/>
                  <a:pt x="287385" y="60013"/>
                </a:cubicBezTo>
                <a:cubicBezTo>
                  <a:pt x="288073" y="55883"/>
                  <a:pt x="291653" y="52855"/>
                  <a:pt x="295783" y="52855"/>
                </a:cubicBezTo>
                <a:lnTo>
                  <a:pt x="307140" y="52855"/>
                </a:lnTo>
                <a:cubicBezTo>
                  <a:pt x="309618" y="45903"/>
                  <a:pt x="313335" y="39501"/>
                  <a:pt x="318084" y="33995"/>
                </a:cubicBezTo>
                <a:lnTo>
                  <a:pt x="312440" y="24152"/>
                </a:lnTo>
                <a:cubicBezTo>
                  <a:pt x="310375" y="20572"/>
                  <a:pt x="311132" y="15960"/>
                  <a:pt x="314367" y="13345"/>
                </a:cubicBezTo>
                <a:cubicBezTo>
                  <a:pt x="320907" y="7907"/>
                  <a:pt x="328409" y="3570"/>
                  <a:pt x="336463" y="542"/>
                </a:cubicBezTo>
                <a:cubicBezTo>
                  <a:pt x="338424" y="-181"/>
                  <a:pt x="340507" y="-164"/>
                  <a:pt x="342357" y="4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4CAEF7C2-541A-D74D-A3D2-2A24BC9B20FD}"/>
              </a:ext>
            </a:extLst>
          </p:cNvPr>
          <p:cNvSpPr txBox="1"/>
          <p:nvPr/>
        </p:nvSpPr>
        <p:spPr>
          <a:xfrm>
            <a:off x="1638802" y="3624820"/>
            <a:ext cx="352426" cy="275360"/>
          </a:xfrm>
          <a:custGeom>
            <a:avLst/>
            <a:gdLst>
              <a:gd name="connsiteX0" fmla="*/ 68700 w 352426"/>
              <a:gd name="connsiteY0" fmla="*/ 132388 h 275360"/>
              <a:gd name="connsiteX1" fmla="*/ 88107 w 352426"/>
              <a:gd name="connsiteY1" fmla="*/ 148695 h 275360"/>
              <a:gd name="connsiteX2" fmla="*/ 88107 w 352426"/>
              <a:gd name="connsiteY2" fmla="*/ 181735 h 275360"/>
              <a:gd name="connsiteX3" fmla="*/ 335906 w 352426"/>
              <a:gd name="connsiteY3" fmla="*/ 181735 h 275360"/>
              <a:gd name="connsiteX4" fmla="*/ 352426 w 352426"/>
              <a:gd name="connsiteY4" fmla="*/ 198255 h 275360"/>
              <a:gd name="connsiteX5" fmla="*/ 352426 w 352426"/>
              <a:gd name="connsiteY5" fmla="*/ 209268 h 275360"/>
              <a:gd name="connsiteX6" fmla="*/ 335906 w 352426"/>
              <a:gd name="connsiteY6" fmla="*/ 225788 h 275360"/>
              <a:gd name="connsiteX7" fmla="*/ 88107 w 352426"/>
              <a:gd name="connsiteY7" fmla="*/ 225788 h 275360"/>
              <a:gd name="connsiteX8" fmla="*/ 88107 w 352426"/>
              <a:gd name="connsiteY8" fmla="*/ 258828 h 275360"/>
              <a:gd name="connsiteX9" fmla="*/ 59906 w 352426"/>
              <a:gd name="connsiteY9" fmla="*/ 270509 h 275360"/>
              <a:gd name="connsiteX10" fmla="*/ 4840 w 352426"/>
              <a:gd name="connsiteY10" fmla="*/ 215442 h 275360"/>
              <a:gd name="connsiteX11" fmla="*/ 4840 w 352426"/>
              <a:gd name="connsiteY11" fmla="*/ 192080 h 275360"/>
              <a:gd name="connsiteX12" fmla="*/ 59906 w 352426"/>
              <a:gd name="connsiteY12" fmla="*/ 137014 h 275360"/>
              <a:gd name="connsiteX13" fmla="*/ 68700 w 352426"/>
              <a:gd name="connsiteY13" fmla="*/ 132388 h 275360"/>
              <a:gd name="connsiteX14" fmla="*/ 283737 w 352426"/>
              <a:gd name="connsiteY14" fmla="*/ 235 h 275360"/>
              <a:gd name="connsiteX15" fmla="*/ 292520 w 352426"/>
              <a:gd name="connsiteY15" fmla="*/ 4854 h 275360"/>
              <a:gd name="connsiteX16" fmla="*/ 347587 w 352426"/>
              <a:gd name="connsiteY16" fmla="*/ 59921 h 275360"/>
              <a:gd name="connsiteX17" fmla="*/ 347587 w 352426"/>
              <a:gd name="connsiteY17" fmla="*/ 83283 h 275360"/>
              <a:gd name="connsiteX18" fmla="*/ 292520 w 352426"/>
              <a:gd name="connsiteY18" fmla="*/ 138349 h 275360"/>
              <a:gd name="connsiteX19" fmla="*/ 264319 w 352426"/>
              <a:gd name="connsiteY19" fmla="*/ 126668 h 275360"/>
              <a:gd name="connsiteX20" fmla="*/ 264319 w 352426"/>
              <a:gd name="connsiteY20" fmla="*/ 93629 h 275360"/>
              <a:gd name="connsiteX21" fmla="*/ 16520 w 352426"/>
              <a:gd name="connsiteY21" fmla="*/ 93629 h 275360"/>
              <a:gd name="connsiteX22" fmla="*/ 0 w 352426"/>
              <a:gd name="connsiteY22" fmla="*/ 77109 h 275360"/>
              <a:gd name="connsiteX23" fmla="*/ 0 w 352426"/>
              <a:gd name="connsiteY23" fmla="*/ 66095 h 275360"/>
              <a:gd name="connsiteX24" fmla="*/ 16520 w 352426"/>
              <a:gd name="connsiteY24" fmla="*/ 49576 h 275360"/>
              <a:gd name="connsiteX25" fmla="*/ 264319 w 352426"/>
              <a:gd name="connsiteY25" fmla="*/ 49576 h 275360"/>
              <a:gd name="connsiteX26" fmla="*/ 264319 w 352426"/>
              <a:gd name="connsiteY26" fmla="*/ 16536 h 275360"/>
              <a:gd name="connsiteX27" fmla="*/ 283737 w 352426"/>
              <a:gd name="connsiteY27" fmla="*/ 235 h 27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52426" h="275360">
                <a:moveTo>
                  <a:pt x="68700" y="132388"/>
                </a:moveTo>
                <a:cubicBezTo>
                  <a:pt x="78094" y="130772"/>
                  <a:pt x="88107" y="137692"/>
                  <a:pt x="88107" y="148695"/>
                </a:cubicBezTo>
                <a:lnTo>
                  <a:pt x="88107" y="181735"/>
                </a:lnTo>
                <a:lnTo>
                  <a:pt x="335906" y="181735"/>
                </a:lnTo>
                <a:cubicBezTo>
                  <a:pt x="345030" y="181735"/>
                  <a:pt x="352426" y="189131"/>
                  <a:pt x="352426" y="198255"/>
                </a:cubicBezTo>
                <a:lnTo>
                  <a:pt x="352426" y="209268"/>
                </a:lnTo>
                <a:cubicBezTo>
                  <a:pt x="352426" y="218392"/>
                  <a:pt x="345030" y="225788"/>
                  <a:pt x="335906" y="225788"/>
                </a:cubicBezTo>
                <a:lnTo>
                  <a:pt x="88107" y="225788"/>
                </a:lnTo>
                <a:lnTo>
                  <a:pt x="88107" y="258828"/>
                </a:lnTo>
                <a:cubicBezTo>
                  <a:pt x="88107" y="273583"/>
                  <a:pt x="70250" y="280852"/>
                  <a:pt x="59906" y="270509"/>
                </a:cubicBezTo>
                <a:lnTo>
                  <a:pt x="4840" y="215442"/>
                </a:lnTo>
                <a:cubicBezTo>
                  <a:pt x="-1612" y="208991"/>
                  <a:pt x="-1612" y="198532"/>
                  <a:pt x="4840" y="192080"/>
                </a:cubicBezTo>
                <a:lnTo>
                  <a:pt x="59906" y="137014"/>
                </a:lnTo>
                <a:cubicBezTo>
                  <a:pt x="62506" y="134414"/>
                  <a:pt x="65568" y="132927"/>
                  <a:pt x="68700" y="132388"/>
                </a:cubicBezTo>
                <a:close/>
                <a:moveTo>
                  <a:pt x="283737" y="235"/>
                </a:moveTo>
                <a:cubicBezTo>
                  <a:pt x="286867" y="775"/>
                  <a:pt x="289927" y="2261"/>
                  <a:pt x="292520" y="4854"/>
                </a:cubicBezTo>
                <a:lnTo>
                  <a:pt x="347587" y="59921"/>
                </a:lnTo>
                <a:cubicBezTo>
                  <a:pt x="354038" y="66372"/>
                  <a:pt x="354038" y="76832"/>
                  <a:pt x="347587" y="83283"/>
                </a:cubicBezTo>
                <a:lnTo>
                  <a:pt x="292520" y="138349"/>
                </a:lnTo>
                <a:cubicBezTo>
                  <a:pt x="282185" y="148683"/>
                  <a:pt x="264319" y="141437"/>
                  <a:pt x="264319" y="126668"/>
                </a:cubicBezTo>
                <a:lnTo>
                  <a:pt x="264319" y="93629"/>
                </a:lnTo>
                <a:lnTo>
                  <a:pt x="16520" y="93629"/>
                </a:lnTo>
                <a:cubicBezTo>
                  <a:pt x="7396" y="93629"/>
                  <a:pt x="0" y="86232"/>
                  <a:pt x="0" y="77109"/>
                </a:cubicBezTo>
                <a:lnTo>
                  <a:pt x="0" y="66095"/>
                </a:lnTo>
                <a:cubicBezTo>
                  <a:pt x="0" y="56972"/>
                  <a:pt x="7396" y="49576"/>
                  <a:pt x="16520" y="49576"/>
                </a:cubicBezTo>
                <a:lnTo>
                  <a:pt x="264319" y="49576"/>
                </a:lnTo>
                <a:lnTo>
                  <a:pt x="264319" y="16536"/>
                </a:lnTo>
                <a:cubicBezTo>
                  <a:pt x="264319" y="5505"/>
                  <a:pt x="274347" y="-1386"/>
                  <a:pt x="283737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121ABC0F-3ADD-C642-AFAC-0A86FC99DE9E}"/>
              </a:ext>
            </a:extLst>
          </p:cNvPr>
          <p:cNvSpPr txBox="1"/>
          <p:nvPr/>
        </p:nvSpPr>
        <p:spPr>
          <a:xfrm>
            <a:off x="7613880" y="3540354"/>
            <a:ext cx="352425" cy="352425"/>
          </a:xfrm>
          <a:custGeom>
            <a:avLst/>
            <a:gdLst>
              <a:gd name="connsiteX0" fmla="*/ 0 w 352425"/>
              <a:gd name="connsiteY0" fmla="*/ 278980 h 352425"/>
              <a:gd name="connsiteX1" fmla="*/ 132160 w 352425"/>
              <a:gd name="connsiteY1" fmla="*/ 308372 h 352425"/>
              <a:gd name="connsiteX2" fmla="*/ 264319 w 352425"/>
              <a:gd name="connsiteY2" fmla="*/ 278980 h 352425"/>
              <a:gd name="connsiteX3" fmla="*/ 264319 w 352425"/>
              <a:gd name="connsiteY3" fmla="*/ 308372 h 352425"/>
              <a:gd name="connsiteX4" fmla="*/ 132160 w 352425"/>
              <a:gd name="connsiteY4" fmla="*/ 352425 h 352425"/>
              <a:gd name="connsiteX5" fmla="*/ 0 w 352425"/>
              <a:gd name="connsiteY5" fmla="*/ 308372 h 352425"/>
              <a:gd name="connsiteX6" fmla="*/ 0 w 352425"/>
              <a:gd name="connsiteY6" fmla="*/ 206775 h 352425"/>
              <a:gd name="connsiteX7" fmla="*/ 132160 w 352425"/>
              <a:gd name="connsiteY7" fmla="*/ 242292 h 352425"/>
              <a:gd name="connsiteX8" fmla="*/ 264319 w 352425"/>
              <a:gd name="connsiteY8" fmla="*/ 206775 h 352425"/>
              <a:gd name="connsiteX9" fmla="*/ 264319 w 352425"/>
              <a:gd name="connsiteY9" fmla="*/ 242292 h 352425"/>
              <a:gd name="connsiteX10" fmla="*/ 132160 w 352425"/>
              <a:gd name="connsiteY10" fmla="*/ 286346 h 352425"/>
              <a:gd name="connsiteX11" fmla="*/ 0 w 352425"/>
              <a:gd name="connsiteY11" fmla="*/ 242292 h 352425"/>
              <a:gd name="connsiteX12" fmla="*/ 352425 w 352425"/>
              <a:gd name="connsiteY12" fmla="*/ 146820 h 352425"/>
              <a:gd name="connsiteX13" fmla="*/ 352425 w 352425"/>
              <a:gd name="connsiteY13" fmla="*/ 176212 h 352425"/>
              <a:gd name="connsiteX14" fmla="*/ 286346 w 352425"/>
              <a:gd name="connsiteY14" fmla="*/ 214346 h 352425"/>
              <a:gd name="connsiteX15" fmla="*/ 286346 w 352425"/>
              <a:gd name="connsiteY15" fmla="*/ 170567 h 352425"/>
              <a:gd name="connsiteX16" fmla="*/ 352425 w 352425"/>
              <a:gd name="connsiteY16" fmla="*/ 146820 h 352425"/>
              <a:gd name="connsiteX17" fmla="*/ 132160 w 352425"/>
              <a:gd name="connsiteY17" fmla="*/ 110133 h 352425"/>
              <a:gd name="connsiteX18" fmla="*/ 264319 w 352425"/>
              <a:gd name="connsiteY18" fmla="*/ 165200 h 352425"/>
              <a:gd name="connsiteX19" fmla="*/ 132160 w 352425"/>
              <a:gd name="connsiteY19" fmla="*/ 220266 h 352425"/>
              <a:gd name="connsiteX20" fmla="*/ 0 w 352425"/>
              <a:gd name="connsiteY20" fmla="*/ 165200 h 352425"/>
              <a:gd name="connsiteX21" fmla="*/ 132160 w 352425"/>
              <a:gd name="connsiteY21" fmla="*/ 110133 h 352425"/>
              <a:gd name="connsiteX22" fmla="*/ 352425 w 352425"/>
              <a:gd name="connsiteY22" fmla="*/ 80741 h 352425"/>
              <a:gd name="connsiteX23" fmla="*/ 352425 w 352425"/>
              <a:gd name="connsiteY23" fmla="*/ 110133 h 352425"/>
              <a:gd name="connsiteX24" fmla="*/ 283110 w 352425"/>
              <a:gd name="connsiteY24" fmla="*/ 148886 h 352425"/>
              <a:gd name="connsiteX25" fmla="*/ 241810 w 352425"/>
              <a:gd name="connsiteY25" fmla="*/ 109513 h 352425"/>
              <a:gd name="connsiteX26" fmla="*/ 352425 w 352425"/>
              <a:gd name="connsiteY26" fmla="*/ 80741 h 352425"/>
              <a:gd name="connsiteX27" fmla="*/ 220265 w 352425"/>
              <a:gd name="connsiteY27" fmla="*/ 0 h 352425"/>
              <a:gd name="connsiteX28" fmla="*/ 352424 w 352425"/>
              <a:gd name="connsiteY28" fmla="*/ 44053 h 352425"/>
              <a:gd name="connsiteX29" fmla="*/ 220265 w 352425"/>
              <a:gd name="connsiteY29" fmla="*/ 88107 h 352425"/>
              <a:gd name="connsiteX30" fmla="*/ 88106 w 352425"/>
              <a:gd name="connsiteY30" fmla="*/ 44053 h 352425"/>
              <a:gd name="connsiteX31" fmla="*/ 220265 w 352425"/>
              <a:gd name="connsiteY31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52425" h="352425">
                <a:moveTo>
                  <a:pt x="0" y="278980"/>
                </a:moveTo>
                <a:cubicBezTo>
                  <a:pt x="28428" y="299011"/>
                  <a:pt x="80397" y="308372"/>
                  <a:pt x="132160" y="308372"/>
                </a:cubicBezTo>
                <a:cubicBezTo>
                  <a:pt x="183922" y="308372"/>
                  <a:pt x="235891" y="299011"/>
                  <a:pt x="264319" y="278980"/>
                </a:cubicBezTo>
                <a:lnTo>
                  <a:pt x="264319" y="308372"/>
                </a:lnTo>
                <a:cubicBezTo>
                  <a:pt x="264319" y="332670"/>
                  <a:pt x="205123" y="352425"/>
                  <a:pt x="132160" y="352425"/>
                </a:cubicBezTo>
                <a:cubicBezTo>
                  <a:pt x="59197" y="352425"/>
                  <a:pt x="0" y="332670"/>
                  <a:pt x="0" y="308372"/>
                </a:cubicBezTo>
                <a:close/>
                <a:moveTo>
                  <a:pt x="0" y="206775"/>
                </a:moveTo>
                <a:cubicBezTo>
                  <a:pt x="28428" y="230178"/>
                  <a:pt x="80466" y="242292"/>
                  <a:pt x="132160" y="242292"/>
                </a:cubicBezTo>
                <a:cubicBezTo>
                  <a:pt x="183853" y="242292"/>
                  <a:pt x="235891" y="230178"/>
                  <a:pt x="264319" y="206775"/>
                </a:cubicBezTo>
                <a:lnTo>
                  <a:pt x="264319" y="242292"/>
                </a:lnTo>
                <a:cubicBezTo>
                  <a:pt x="264319" y="266590"/>
                  <a:pt x="205123" y="286346"/>
                  <a:pt x="132160" y="286346"/>
                </a:cubicBezTo>
                <a:cubicBezTo>
                  <a:pt x="59197" y="286346"/>
                  <a:pt x="0" y="266590"/>
                  <a:pt x="0" y="242292"/>
                </a:cubicBezTo>
                <a:close/>
                <a:moveTo>
                  <a:pt x="352425" y="146820"/>
                </a:moveTo>
                <a:lnTo>
                  <a:pt x="352425" y="176212"/>
                </a:lnTo>
                <a:cubicBezTo>
                  <a:pt x="352425" y="192525"/>
                  <a:pt x="325787" y="206705"/>
                  <a:pt x="286346" y="214346"/>
                </a:cubicBezTo>
                <a:lnTo>
                  <a:pt x="286346" y="170567"/>
                </a:lnTo>
                <a:cubicBezTo>
                  <a:pt x="312984" y="165818"/>
                  <a:pt x="336456" y="158109"/>
                  <a:pt x="352425" y="146820"/>
                </a:cubicBezTo>
                <a:close/>
                <a:moveTo>
                  <a:pt x="132160" y="110133"/>
                </a:moveTo>
                <a:cubicBezTo>
                  <a:pt x="205123" y="110133"/>
                  <a:pt x="264319" y="134775"/>
                  <a:pt x="264319" y="165200"/>
                </a:cubicBezTo>
                <a:cubicBezTo>
                  <a:pt x="264319" y="195624"/>
                  <a:pt x="205123" y="220266"/>
                  <a:pt x="132160" y="220266"/>
                </a:cubicBezTo>
                <a:cubicBezTo>
                  <a:pt x="59197" y="220266"/>
                  <a:pt x="0" y="195624"/>
                  <a:pt x="0" y="165200"/>
                </a:cubicBezTo>
                <a:cubicBezTo>
                  <a:pt x="0" y="134775"/>
                  <a:pt x="59197" y="110133"/>
                  <a:pt x="132160" y="110133"/>
                </a:cubicBezTo>
                <a:close/>
                <a:moveTo>
                  <a:pt x="352425" y="80741"/>
                </a:moveTo>
                <a:lnTo>
                  <a:pt x="352425" y="110133"/>
                </a:lnTo>
                <a:cubicBezTo>
                  <a:pt x="352425" y="126859"/>
                  <a:pt x="324410" y="141452"/>
                  <a:pt x="283110" y="148886"/>
                </a:cubicBezTo>
                <a:cubicBezTo>
                  <a:pt x="277053" y="132572"/>
                  <a:pt x="262116" y="119357"/>
                  <a:pt x="241810" y="109513"/>
                </a:cubicBezTo>
                <a:cubicBezTo>
                  <a:pt x="286001" y="107311"/>
                  <a:pt x="327990" y="98019"/>
                  <a:pt x="352425" y="80741"/>
                </a:cubicBezTo>
                <a:close/>
                <a:moveTo>
                  <a:pt x="220265" y="0"/>
                </a:moveTo>
                <a:cubicBezTo>
                  <a:pt x="293228" y="0"/>
                  <a:pt x="352424" y="19755"/>
                  <a:pt x="352424" y="44053"/>
                </a:cubicBezTo>
                <a:cubicBezTo>
                  <a:pt x="352424" y="68351"/>
                  <a:pt x="293228" y="88107"/>
                  <a:pt x="220265" y="88107"/>
                </a:cubicBezTo>
                <a:cubicBezTo>
                  <a:pt x="147302" y="88107"/>
                  <a:pt x="88106" y="68351"/>
                  <a:pt x="88106" y="44053"/>
                </a:cubicBezTo>
                <a:cubicBezTo>
                  <a:pt x="88106" y="19755"/>
                  <a:pt x="147302" y="0"/>
                  <a:pt x="22026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122F010-BBB4-3346-8BAC-A65095F14111}"/>
              </a:ext>
            </a:extLst>
          </p:cNvPr>
          <p:cNvSpPr txBox="1"/>
          <p:nvPr/>
        </p:nvSpPr>
        <p:spPr>
          <a:xfrm>
            <a:off x="10970891" y="3540372"/>
            <a:ext cx="440531" cy="352407"/>
          </a:xfrm>
          <a:custGeom>
            <a:avLst/>
            <a:gdLst>
              <a:gd name="connsiteX0" fmla="*/ 93682 w 440531"/>
              <a:gd name="connsiteY0" fmla="*/ 308354 h 352407"/>
              <a:gd name="connsiteX1" fmla="*/ 346919 w 440531"/>
              <a:gd name="connsiteY1" fmla="*/ 308354 h 352407"/>
              <a:gd name="connsiteX2" fmla="*/ 352426 w 440531"/>
              <a:gd name="connsiteY2" fmla="*/ 313861 h 352407"/>
              <a:gd name="connsiteX3" fmla="*/ 352426 w 440531"/>
              <a:gd name="connsiteY3" fmla="*/ 346901 h 352407"/>
              <a:gd name="connsiteX4" fmla="*/ 346919 w 440531"/>
              <a:gd name="connsiteY4" fmla="*/ 352407 h 352407"/>
              <a:gd name="connsiteX5" fmla="*/ 93614 w 440531"/>
              <a:gd name="connsiteY5" fmla="*/ 352407 h 352407"/>
              <a:gd name="connsiteX6" fmla="*/ 88107 w 440531"/>
              <a:gd name="connsiteY6" fmla="*/ 346901 h 352407"/>
              <a:gd name="connsiteX7" fmla="*/ 88176 w 440531"/>
              <a:gd name="connsiteY7" fmla="*/ 313861 h 352407"/>
              <a:gd name="connsiteX8" fmla="*/ 93682 w 440531"/>
              <a:gd name="connsiteY8" fmla="*/ 308354 h 352407"/>
              <a:gd name="connsiteX9" fmla="*/ 93889 w 440531"/>
              <a:gd name="connsiteY9" fmla="*/ 242273 h 352407"/>
              <a:gd name="connsiteX10" fmla="*/ 346918 w 440531"/>
              <a:gd name="connsiteY10" fmla="*/ 242273 h 352407"/>
              <a:gd name="connsiteX11" fmla="*/ 352425 w 440531"/>
              <a:gd name="connsiteY11" fmla="*/ 247780 h 352407"/>
              <a:gd name="connsiteX12" fmla="*/ 352425 w 440531"/>
              <a:gd name="connsiteY12" fmla="*/ 280820 h 352407"/>
              <a:gd name="connsiteX13" fmla="*/ 346918 w 440531"/>
              <a:gd name="connsiteY13" fmla="*/ 286327 h 352407"/>
              <a:gd name="connsiteX14" fmla="*/ 93819 w 440531"/>
              <a:gd name="connsiteY14" fmla="*/ 286327 h 352407"/>
              <a:gd name="connsiteX15" fmla="*/ 88313 w 440531"/>
              <a:gd name="connsiteY15" fmla="*/ 280820 h 352407"/>
              <a:gd name="connsiteX16" fmla="*/ 88382 w 440531"/>
              <a:gd name="connsiteY16" fmla="*/ 247780 h 352407"/>
              <a:gd name="connsiteX17" fmla="*/ 93889 w 440531"/>
              <a:gd name="connsiteY17" fmla="*/ 242273 h 352407"/>
              <a:gd name="connsiteX18" fmla="*/ 94027 w 440531"/>
              <a:gd name="connsiteY18" fmla="*/ 176195 h 352407"/>
              <a:gd name="connsiteX19" fmla="*/ 346919 w 440531"/>
              <a:gd name="connsiteY19" fmla="*/ 176195 h 352407"/>
              <a:gd name="connsiteX20" fmla="*/ 352426 w 440531"/>
              <a:gd name="connsiteY20" fmla="*/ 181701 h 352407"/>
              <a:gd name="connsiteX21" fmla="*/ 352426 w 440531"/>
              <a:gd name="connsiteY21" fmla="*/ 214741 h 352407"/>
              <a:gd name="connsiteX22" fmla="*/ 346919 w 440531"/>
              <a:gd name="connsiteY22" fmla="*/ 220248 h 352407"/>
              <a:gd name="connsiteX23" fmla="*/ 93958 w 440531"/>
              <a:gd name="connsiteY23" fmla="*/ 220248 h 352407"/>
              <a:gd name="connsiteX24" fmla="*/ 88451 w 440531"/>
              <a:gd name="connsiteY24" fmla="*/ 214741 h 352407"/>
              <a:gd name="connsiteX25" fmla="*/ 88520 w 440531"/>
              <a:gd name="connsiteY25" fmla="*/ 181701 h 352407"/>
              <a:gd name="connsiteX26" fmla="*/ 94027 w 440531"/>
              <a:gd name="connsiteY26" fmla="*/ 176195 h 352407"/>
              <a:gd name="connsiteX27" fmla="*/ 220231 w 440531"/>
              <a:gd name="connsiteY27" fmla="*/ 0 h 352407"/>
              <a:gd name="connsiteX28" fmla="*/ 232931 w 440531"/>
              <a:gd name="connsiteY28" fmla="*/ 2529 h 352407"/>
              <a:gd name="connsiteX29" fmla="*/ 420225 w 440531"/>
              <a:gd name="connsiteY29" fmla="*/ 80517 h 352407"/>
              <a:gd name="connsiteX30" fmla="*/ 440531 w 440531"/>
              <a:gd name="connsiteY30" fmla="*/ 111010 h 352407"/>
              <a:gd name="connsiteX31" fmla="*/ 440531 w 440531"/>
              <a:gd name="connsiteY31" fmla="*/ 346901 h 352407"/>
              <a:gd name="connsiteX32" fmla="*/ 435025 w 440531"/>
              <a:gd name="connsiteY32" fmla="*/ 352407 h 352407"/>
              <a:gd name="connsiteX33" fmla="*/ 379958 w 440531"/>
              <a:gd name="connsiteY33" fmla="*/ 352407 h 352407"/>
              <a:gd name="connsiteX34" fmla="*/ 374452 w 440531"/>
              <a:gd name="connsiteY34" fmla="*/ 346901 h 352407"/>
              <a:gd name="connsiteX35" fmla="*/ 374452 w 440531"/>
              <a:gd name="connsiteY35" fmla="*/ 176195 h 352407"/>
              <a:gd name="connsiteX36" fmla="*/ 352012 w 440531"/>
              <a:gd name="connsiteY36" fmla="*/ 154168 h 352407"/>
              <a:gd name="connsiteX37" fmla="*/ 88519 w 440531"/>
              <a:gd name="connsiteY37" fmla="*/ 154168 h 352407"/>
              <a:gd name="connsiteX38" fmla="*/ 66080 w 440531"/>
              <a:gd name="connsiteY38" fmla="*/ 176195 h 352407"/>
              <a:gd name="connsiteX39" fmla="*/ 66080 w 440531"/>
              <a:gd name="connsiteY39" fmla="*/ 346901 h 352407"/>
              <a:gd name="connsiteX40" fmla="*/ 60573 w 440531"/>
              <a:gd name="connsiteY40" fmla="*/ 352407 h 352407"/>
              <a:gd name="connsiteX41" fmla="*/ 5507 w 440531"/>
              <a:gd name="connsiteY41" fmla="*/ 352407 h 352407"/>
              <a:gd name="connsiteX42" fmla="*/ 0 w 440531"/>
              <a:gd name="connsiteY42" fmla="*/ 346901 h 352407"/>
              <a:gd name="connsiteX43" fmla="*/ 0 w 440531"/>
              <a:gd name="connsiteY43" fmla="*/ 111010 h 352407"/>
              <a:gd name="connsiteX44" fmla="*/ 20306 w 440531"/>
              <a:gd name="connsiteY44" fmla="*/ 80517 h 352407"/>
              <a:gd name="connsiteX45" fmla="*/ 207532 w 440531"/>
              <a:gd name="connsiteY45" fmla="*/ 2529 h 352407"/>
              <a:gd name="connsiteX46" fmla="*/ 220231 w 440531"/>
              <a:gd name="connsiteY46" fmla="*/ 0 h 35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40531" h="352407">
                <a:moveTo>
                  <a:pt x="93682" y="308354"/>
                </a:moveTo>
                <a:lnTo>
                  <a:pt x="346919" y="308354"/>
                </a:lnTo>
                <a:cubicBezTo>
                  <a:pt x="349948" y="308354"/>
                  <a:pt x="352426" y="310832"/>
                  <a:pt x="352426" y="313861"/>
                </a:cubicBezTo>
                <a:lnTo>
                  <a:pt x="352426" y="346901"/>
                </a:lnTo>
                <a:cubicBezTo>
                  <a:pt x="352426" y="349930"/>
                  <a:pt x="349948" y="352407"/>
                  <a:pt x="346919" y="352407"/>
                </a:cubicBezTo>
                <a:lnTo>
                  <a:pt x="93614" y="352407"/>
                </a:lnTo>
                <a:cubicBezTo>
                  <a:pt x="90585" y="352407"/>
                  <a:pt x="88107" y="349930"/>
                  <a:pt x="88107" y="346901"/>
                </a:cubicBezTo>
                <a:lnTo>
                  <a:pt x="88176" y="313861"/>
                </a:lnTo>
                <a:cubicBezTo>
                  <a:pt x="88176" y="310832"/>
                  <a:pt x="90654" y="308354"/>
                  <a:pt x="93682" y="308354"/>
                </a:cubicBezTo>
                <a:close/>
                <a:moveTo>
                  <a:pt x="93889" y="242273"/>
                </a:moveTo>
                <a:lnTo>
                  <a:pt x="346918" y="242273"/>
                </a:lnTo>
                <a:cubicBezTo>
                  <a:pt x="349947" y="242273"/>
                  <a:pt x="352425" y="244751"/>
                  <a:pt x="352425" y="247780"/>
                </a:cubicBezTo>
                <a:lnTo>
                  <a:pt x="352425" y="280820"/>
                </a:lnTo>
                <a:cubicBezTo>
                  <a:pt x="352425" y="283849"/>
                  <a:pt x="349947" y="286327"/>
                  <a:pt x="346918" y="286327"/>
                </a:cubicBezTo>
                <a:lnTo>
                  <a:pt x="93819" y="286327"/>
                </a:lnTo>
                <a:cubicBezTo>
                  <a:pt x="90791" y="286327"/>
                  <a:pt x="88313" y="283849"/>
                  <a:pt x="88313" y="280820"/>
                </a:cubicBezTo>
                <a:lnTo>
                  <a:pt x="88382" y="247780"/>
                </a:lnTo>
                <a:cubicBezTo>
                  <a:pt x="88382" y="244751"/>
                  <a:pt x="90860" y="242273"/>
                  <a:pt x="93889" y="242273"/>
                </a:cubicBezTo>
                <a:close/>
                <a:moveTo>
                  <a:pt x="94027" y="176195"/>
                </a:moveTo>
                <a:lnTo>
                  <a:pt x="346919" y="176195"/>
                </a:lnTo>
                <a:cubicBezTo>
                  <a:pt x="349948" y="176195"/>
                  <a:pt x="352426" y="178672"/>
                  <a:pt x="352426" y="181701"/>
                </a:cubicBezTo>
                <a:lnTo>
                  <a:pt x="352426" y="214741"/>
                </a:lnTo>
                <a:cubicBezTo>
                  <a:pt x="352426" y="217770"/>
                  <a:pt x="349948" y="220248"/>
                  <a:pt x="346919" y="220248"/>
                </a:cubicBezTo>
                <a:lnTo>
                  <a:pt x="93958" y="220248"/>
                </a:lnTo>
                <a:cubicBezTo>
                  <a:pt x="90929" y="220248"/>
                  <a:pt x="88451" y="217770"/>
                  <a:pt x="88451" y="214741"/>
                </a:cubicBezTo>
                <a:lnTo>
                  <a:pt x="88520" y="181701"/>
                </a:lnTo>
                <a:cubicBezTo>
                  <a:pt x="88520" y="178672"/>
                  <a:pt x="90998" y="176195"/>
                  <a:pt x="94027" y="176195"/>
                </a:cubicBezTo>
                <a:close/>
                <a:moveTo>
                  <a:pt x="220231" y="0"/>
                </a:moveTo>
                <a:cubicBezTo>
                  <a:pt x="223875" y="0"/>
                  <a:pt x="229565" y="1132"/>
                  <a:pt x="232931" y="2529"/>
                </a:cubicBezTo>
                <a:lnTo>
                  <a:pt x="420225" y="80517"/>
                </a:lnTo>
                <a:cubicBezTo>
                  <a:pt x="432478" y="85679"/>
                  <a:pt x="440531" y="97657"/>
                  <a:pt x="440531" y="111010"/>
                </a:cubicBezTo>
                <a:lnTo>
                  <a:pt x="440531" y="346901"/>
                </a:lnTo>
                <a:cubicBezTo>
                  <a:pt x="440531" y="349930"/>
                  <a:pt x="438054" y="352407"/>
                  <a:pt x="435025" y="352407"/>
                </a:cubicBezTo>
                <a:lnTo>
                  <a:pt x="379958" y="352407"/>
                </a:lnTo>
                <a:cubicBezTo>
                  <a:pt x="376929" y="352407"/>
                  <a:pt x="374452" y="349930"/>
                  <a:pt x="374452" y="346901"/>
                </a:cubicBezTo>
                <a:lnTo>
                  <a:pt x="374452" y="176195"/>
                </a:lnTo>
                <a:cubicBezTo>
                  <a:pt x="374452" y="164080"/>
                  <a:pt x="364402" y="154168"/>
                  <a:pt x="352012" y="154168"/>
                </a:cubicBezTo>
                <a:lnTo>
                  <a:pt x="88519" y="154168"/>
                </a:lnTo>
                <a:cubicBezTo>
                  <a:pt x="76129" y="154168"/>
                  <a:pt x="66080" y="164080"/>
                  <a:pt x="66080" y="176195"/>
                </a:cubicBezTo>
                <a:lnTo>
                  <a:pt x="66080" y="346901"/>
                </a:lnTo>
                <a:cubicBezTo>
                  <a:pt x="66080" y="349930"/>
                  <a:pt x="63602" y="352407"/>
                  <a:pt x="60573" y="352407"/>
                </a:cubicBezTo>
                <a:lnTo>
                  <a:pt x="5507" y="352407"/>
                </a:lnTo>
                <a:cubicBezTo>
                  <a:pt x="2478" y="352407"/>
                  <a:pt x="0" y="349930"/>
                  <a:pt x="0" y="346901"/>
                </a:cubicBezTo>
                <a:lnTo>
                  <a:pt x="0" y="111010"/>
                </a:lnTo>
                <a:cubicBezTo>
                  <a:pt x="0" y="97657"/>
                  <a:pt x="8054" y="85679"/>
                  <a:pt x="20306" y="80517"/>
                </a:cubicBezTo>
                <a:lnTo>
                  <a:pt x="207532" y="2529"/>
                </a:lnTo>
                <a:cubicBezTo>
                  <a:pt x="210898" y="1132"/>
                  <a:pt x="216587" y="0"/>
                  <a:pt x="2202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230E445-C0F1-9340-BE5E-E5E57FF4D52E}"/>
              </a:ext>
            </a:extLst>
          </p:cNvPr>
          <p:cNvSpPr txBox="1"/>
          <p:nvPr/>
        </p:nvSpPr>
        <p:spPr>
          <a:xfrm>
            <a:off x="790063" y="4187080"/>
            <a:ext cx="341411" cy="341412"/>
          </a:xfrm>
          <a:custGeom>
            <a:avLst/>
            <a:gdLst/>
            <a:ahLst/>
            <a:cxnLst/>
            <a:rect l="l" t="t" r="r" b="b"/>
            <a:pathLst>
              <a:path w="341411" h="341412">
                <a:moveTo>
                  <a:pt x="170706" y="0"/>
                </a:moveTo>
                <a:cubicBezTo>
                  <a:pt x="265007" y="0"/>
                  <a:pt x="341411" y="76405"/>
                  <a:pt x="341411" y="170706"/>
                </a:cubicBezTo>
                <a:cubicBezTo>
                  <a:pt x="341411" y="265007"/>
                  <a:pt x="265007" y="341412"/>
                  <a:pt x="170706" y="341412"/>
                </a:cubicBezTo>
                <a:cubicBezTo>
                  <a:pt x="76404" y="341412"/>
                  <a:pt x="0" y="265007"/>
                  <a:pt x="0" y="170706"/>
                </a:cubicBezTo>
                <a:cubicBezTo>
                  <a:pt x="0" y="76405"/>
                  <a:pt x="76404" y="0"/>
                  <a:pt x="170706" y="0"/>
                </a:cubicBezTo>
                <a:close/>
                <a:moveTo>
                  <a:pt x="170714" y="63774"/>
                </a:moveTo>
                <a:cubicBezTo>
                  <a:pt x="166490" y="63774"/>
                  <a:pt x="162274" y="65391"/>
                  <a:pt x="159072" y="68627"/>
                </a:cubicBezTo>
                <a:lnTo>
                  <a:pt x="67662" y="159968"/>
                </a:lnTo>
                <a:cubicBezTo>
                  <a:pt x="61192" y="166438"/>
                  <a:pt x="61192" y="176901"/>
                  <a:pt x="67662" y="183302"/>
                </a:cubicBezTo>
                <a:lnTo>
                  <a:pt x="75165" y="190874"/>
                </a:lnTo>
                <a:cubicBezTo>
                  <a:pt x="81773" y="197413"/>
                  <a:pt x="92442" y="197275"/>
                  <a:pt x="98844" y="190599"/>
                </a:cubicBezTo>
                <a:lnTo>
                  <a:pt x="148679" y="138630"/>
                </a:lnTo>
                <a:lnTo>
                  <a:pt x="148679" y="264319"/>
                </a:lnTo>
                <a:cubicBezTo>
                  <a:pt x="148679" y="273473"/>
                  <a:pt x="156044" y="280839"/>
                  <a:pt x="165199" y="280839"/>
                </a:cubicBezTo>
                <a:lnTo>
                  <a:pt x="176212" y="280839"/>
                </a:lnTo>
                <a:cubicBezTo>
                  <a:pt x="185367" y="280839"/>
                  <a:pt x="192732" y="273473"/>
                  <a:pt x="192732" y="264319"/>
                </a:cubicBezTo>
                <a:lnTo>
                  <a:pt x="192732" y="138630"/>
                </a:lnTo>
                <a:lnTo>
                  <a:pt x="242567" y="190599"/>
                </a:lnTo>
                <a:cubicBezTo>
                  <a:pt x="248969" y="197275"/>
                  <a:pt x="259638" y="197413"/>
                  <a:pt x="266177" y="190874"/>
                </a:cubicBezTo>
                <a:lnTo>
                  <a:pt x="273679" y="183302"/>
                </a:lnTo>
                <a:cubicBezTo>
                  <a:pt x="280150" y="176832"/>
                  <a:pt x="280150" y="166370"/>
                  <a:pt x="273679" y="159968"/>
                </a:cubicBezTo>
                <a:lnTo>
                  <a:pt x="182407" y="68627"/>
                </a:lnTo>
                <a:cubicBezTo>
                  <a:pt x="179172" y="65391"/>
                  <a:pt x="174939" y="63774"/>
                  <a:pt x="170714" y="637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1B0A40-BC26-F845-AF55-89DBC4467E30}"/>
              </a:ext>
            </a:extLst>
          </p:cNvPr>
          <p:cNvSpPr txBox="1"/>
          <p:nvPr/>
        </p:nvSpPr>
        <p:spPr>
          <a:xfrm>
            <a:off x="1644311" y="4187080"/>
            <a:ext cx="341411" cy="341412"/>
          </a:xfrm>
          <a:custGeom>
            <a:avLst/>
            <a:gdLst/>
            <a:ahLst/>
            <a:cxnLst/>
            <a:rect l="l" t="t" r="r" b="b"/>
            <a:pathLst>
              <a:path w="341411" h="341412">
                <a:moveTo>
                  <a:pt x="170706" y="0"/>
                </a:moveTo>
                <a:cubicBezTo>
                  <a:pt x="265007" y="0"/>
                  <a:pt x="341411" y="76405"/>
                  <a:pt x="341411" y="170706"/>
                </a:cubicBezTo>
                <a:cubicBezTo>
                  <a:pt x="341411" y="265007"/>
                  <a:pt x="265007" y="341412"/>
                  <a:pt x="170706" y="341412"/>
                </a:cubicBezTo>
                <a:cubicBezTo>
                  <a:pt x="76404" y="341412"/>
                  <a:pt x="0" y="265007"/>
                  <a:pt x="0" y="170706"/>
                </a:cubicBezTo>
                <a:cubicBezTo>
                  <a:pt x="0" y="76405"/>
                  <a:pt x="76404" y="0"/>
                  <a:pt x="170706" y="0"/>
                </a:cubicBezTo>
                <a:close/>
                <a:moveTo>
                  <a:pt x="165199" y="60573"/>
                </a:moveTo>
                <a:cubicBezTo>
                  <a:pt x="156044" y="60573"/>
                  <a:pt x="148679" y="67938"/>
                  <a:pt x="148679" y="77093"/>
                </a:cubicBezTo>
                <a:lnTo>
                  <a:pt x="148679" y="202782"/>
                </a:lnTo>
                <a:lnTo>
                  <a:pt x="98844" y="150813"/>
                </a:lnTo>
                <a:cubicBezTo>
                  <a:pt x="92442" y="144137"/>
                  <a:pt x="81773" y="143999"/>
                  <a:pt x="75234" y="150538"/>
                </a:cubicBezTo>
                <a:lnTo>
                  <a:pt x="67732" y="158110"/>
                </a:lnTo>
                <a:cubicBezTo>
                  <a:pt x="61261" y="164579"/>
                  <a:pt x="61261" y="175042"/>
                  <a:pt x="67732" y="181444"/>
                </a:cubicBezTo>
                <a:lnTo>
                  <a:pt x="159004" y="272785"/>
                </a:lnTo>
                <a:cubicBezTo>
                  <a:pt x="165475" y="279256"/>
                  <a:pt x="175937" y="279256"/>
                  <a:pt x="182339" y="272785"/>
                </a:cubicBezTo>
                <a:lnTo>
                  <a:pt x="273679" y="181444"/>
                </a:lnTo>
                <a:cubicBezTo>
                  <a:pt x="280150" y="174974"/>
                  <a:pt x="280150" y="164511"/>
                  <a:pt x="273679" y="158110"/>
                </a:cubicBezTo>
                <a:lnTo>
                  <a:pt x="266177" y="150538"/>
                </a:lnTo>
                <a:cubicBezTo>
                  <a:pt x="259638" y="143999"/>
                  <a:pt x="248969" y="144137"/>
                  <a:pt x="242568" y="150813"/>
                </a:cubicBezTo>
                <a:lnTo>
                  <a:pt x="192732" y="202782"/>
                </a:lnTo>
                <a:lnTo>
                  <a:pt x="192732" y="77093"/>
                </a:lnTo>
                <a:cubicBezTo>
                  <a:pt x="192732" y="67938"/>
                  <a:pt x="185367" y="60573"/>
                  <a:pt x="176212" y="60573"/>
                </a:cubicBezTo>
                <a:lnTo>
                  <a:pt x="165199" y="605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239D62-5940-274E-9D78-76DA6D788C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Production &amp; Export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0E33E-25C3-0D4E-8161-AED79F50EB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Icons Pack</a:t>
            </a:r>
          </a:p>
        </p:txBody>
      </p:sp>
    </p:spTree>
    <p:extLst>
      <p:ext uri="{BB962C8B-B14F-4D97-AF65-F5344CB8AC3E}">
        <p14:creationId xmlns:p14="http://schemas.microsoft.com/office/powerpoint/2010/main" val="239258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TextBox 530">
            <a:extLst>
              <a:ext uri="{FF2B5EF4-FFF2-40B4-BE49-F238E27FC236}">
                <a16:creationId xmlns:a16="http://schemas.microsoft.com/office/drawing/2014/main" id="{207E7F42-D5B5-8E42-A75B-4F5BFBC23DE0}"/>
              </a:ext>
            </a:extLst>
          </p:cNvPr>
          <p:cNvSpPr txBox="1"/>
          <p:nvPr/>
        </p:nvSpPr>
        <p:spPr>
          <a:xfrm>
            <a:off x="10181312" y="2209694"/>
            <a:ext cx="352398" cy="352493"/>
          </a:xfrm>
          <a:custGeom>
            <a:avLst/>
            <a:gdLst/>
            <a:ahLst/>
            <a:cxnLst/>
            <a:rect l="l" t="t" r="r" b="b"/>
            <a:pathLst>
              <a:path w="352398" h="352493">
                <a:moveTo>
                  <a:pt x="176115" y="0"/>
                </a:moveTo>
                <a:cubicBezTo>
                  <a:pt x="212596" y="0"/>
                  <a:pt x="242195" y="29598"/>
                  <a:pt x="242195" y="66079"/>
                </a:cubicBezTo>
                <a:cubicBezTo>
                  <a:pt x="242195" y="81980"/>
                  <a:pt x="236412" y="96297"/>
                  <a:pt x="227051" y="107723"/>
                </a:cubicBezTo>
                <a:cubicBezTo>
                  <a:pt x="233039" y="113023"/>
                  <a:pt x="238133" y="119149"/>
                  <a:pt x="242195" y="126033"/>
                </a:cubicBezTo>
                <a:lnTo>
                  <a:pt x="281016" y="110201"/>
                </a:lnTo>
                <a:cubicBezTo>
                  <a:pt x="281016" y="109857"/>
                  <a:pt x="280810" y="109513"/>
                  <a:pt x="280810" y="109169"/>
                </a:cubicBezTo>
                <a:lnTo>
                  <a:pt x="280810" y="76886"/>
                </a:lnTo>
                <a:cubicBezTo>
                  <a:pt x="280810" y="70966"/>
                  <a:pt x="285766" y="66148"/>
                  <a:pt x="291823" y="66148"/>
                </a:cubicBezTo>
                <a:lnTo>
                  <a:pt x="302836" y="66148"/>
                </a:lnTo>
                <a:cubicBezTo>
                  <a:pt x="308893" y="66148"/>
                  <a:pt x="313850" y="70966"/>
                  <a:pt x="313850" y="76886"/>
                </a:cubicBezTo>
                <a:lnTo>
                  <a:pt x="313850" y="96847"/>
                </a:lnTo>
                <a:lnTo>
                  <a:pt x="333261" y="88931"/>
                </a:lnTo>
                <a:cubicBezTo>
                  <a:pt x="338905" y="86729"/>
                  <a:pt x="345306" y="89413"/>
                  <a:pt x="347578" y="94920"/>
                </a:cubicBezTo>
                <a:lnTo>
                  <a:pt x="351639" y="104901"/>
                </a:lnTo>
                <a:cubicBezTo>
                  <a:pt x="353841" y="110477"/>
                  <a:pt x="351088" y="116740"/>
                  <a:pt x="345513" y="118874"/>
                </a:cubicBezTo>
                <a:lnTo>
                  <a:pt x="252450" y="156870"/>
                </a:lnTo>
                <a:cubicBezTo>
                  <a:pt x="252726" y="159692"/>
                  <a:pt x="253276" y="162376"/>
                  <a:pt x="253276" y="165268"/>
                </a:cubicBezTo>
                <a:cubicBezTo>
                  <a:pt x="253276" y="172151"/>
                  <a:pt x="252106" y="178690"/>
                  <a:pt x="250385" y="185023"/>
                </a:cubicBezTo>
                <a:cubicBezTo>
                  <a:pt x="264910" y="199753"/>
                  <a:pt x="275234" y="218613"/>
                  <a:pt x="279020" y="239401"/>
                </a:cubicBezTo>
                <a:cubicBezTo>
                  <a:pt x="286936" y="282903"/>
                  <a:pt x="267731" y="322207"/>
                  <a:pt x="235724" y="344440"/>
                </a:cubicBezTo>
                <a:cubicBezTo>
                  <a:pt x="228221" y="349671"/>
                  <a:pt x="219273" y="352493"/>
                  <a:pt x="210118" y="352493"/>
                </a:cubicBezTo>
                <a:lnTo>
                  <a:pt x="141836" y="352493"/>
                </a:lnTo>
                <a:cubicBezTo>
                  <a:pt x="134264" y="352493"/>
                  <a:pt x="126692" y="350910"/>
                  <a:pt x="120291" y="346849"/>
                </a:cubicBezTo>
                <a:cubicBezTo>
                  <a:pt x="91106" y="328333"/>
                  <a:pt x="71557" y="296050"/>
                  <a:pt x="71557" y="258880"/>
                </a:cubicBezTo>
                <a:cubicBezTo>
                  <a:pt x="71557" y="230108"/>
                  <a:pt x="83190" y="204090"/>
                  <a:pt x="102050" y="185160"/>
                </a:cubicBezTo>
                <a:cubicBezTo>
                  <a:pt x="100329" y="178758"/>
                  <a:pt x="99159" y="172219"/>
                  <a:pt x="99159" y="165268"/>
                </a:cubicBezTo>
                <a:cubicBezTo>
                  <a:pt x="99159" y="162376"/>
                  <a:pt x="99710" y="159623"/>
                  <a:pt x="99985" y="156870"/>
                </a:cubicBezTo>
                <a:lnTo>
                  <a:pt x="6923" y="118874"/>
                </a:lnTo>
                <a:cubicBezTo>
                  <a:pt x="1279" y="116672"/>
                  <a:pt x="-1474" y="110407"/>
                  <a:pt x="797" y="104901"/>
                </a:cubicBezTo>
                <a:lnTo>
                  <a:pt x="4858" y="94920"/>
                </a:lnTo>
                <a:cubicBezTo>
                  <a:pt x="7130" y="89413"/>
                  <a:pt x="13531" y="86729"/>
                  <a:pt x="19176" y="88931"/>
                </a:cubicBezTo>
                <a:lnTo>
                  <a:pt x="38517" y="96847"/>
                </a:lnTo>
                <a:lnTo>
                  <a:pt x="38517" y="76886"/>
                </a:lnTo>
                <a:cubicBezTo>
                  <a:pt x="38517" y="70966"/>
                  <a:pt x="43474" y="66148"/>
                  <a:pt x="49531" y="66148"/>
                </a:cubicBezTo>
                <a:lnTo>
                  <a:pt x="60544" y="66148"/>
                </a:lnTo>
                <a:cubicBezTo>
                  <a:pt x="66601" y="66148"/>
                  <a:pt x="71557" y="70966"/>
                  <a:pt x="71420" y="76886"/>
                </a:cubicBezTo>
                <a:lnTo>
                  <a:pt x="71420" y="109169"/>
                </a:lnTo>
                <a:cubicBezTo>
                  <a:pt x="71420" y="109513"/>
                  <a:pt x="71282" y="109857"/>
                  <a:pt x="71213" y="110201"/>
                </a:cubicBezTo>
                <a:lnTo>
                  <a:pt x="110035" y="126033"/>
                </a:lnTo>
                <a:cubicBezTo>
                  <a:pt x="114165" y="119149"/>
                  <a:pt x="119190" y="113023"/>
                  <a:pt x="125179" y="107723"/>
                </a:cubicBezTo>
                <a:cubicBezTo>
                  <a:pt x="115886" y="96297"/>
                  <a:pt x="110035" y="81980"/>
                  <a:pt x="110035" y="66079"/>
                </a:cubicBezTo>
                <a:cubicBezTo>
                  <a:pt x="110035" y="29598"/>
                  <a:pt x="139633" y="0"/>
                  <a:pt x="176115" y="0"/>
                </a:cubicBezTo>
                <a:close/>
                <a:moveTo>
                  <a:pt x="154157" y="44121"/>
                </a:moveTo>
                <a:cubicBezTo>
                  <a:pt x="148100" y="44121"/>
                  <a:pt x="143144" y="49077"/>
                  <a:pt x="143144" y="55135"/>
                </a:cubicBezTo>
                <a:cubicBezTo>
                  <a:pt x="143144" y="61192"/>
                  <a:pt x="148100" y="66148"/>
                  <a:pt x="154157" y="66148"/>
                </a:cubicBezTo>
                <a:cubicBezTo>
                  <a:pt x="160214" y="66148"/>
                  <a:pt x="165170" y="61192"/>
                  <a:pt x="165170" y="55135"/>
                </a:cubicBezTo>
                <a:cubicBezTo>
                  <a:pt x="165170" y="49077"/>
                  <a:pt x="160214" y="44121"/>
                  <a:pt x="154157" y="44121"/>
                </a:cubicBezTo>
                <a:close/>
                <a:moveTo>
                  <a:pt x="198210" y="44121"/>
                </a:moveTo>
                <a:cubicBezTo>
                  <a:pt x="192153" y="44121"/>
                  <a:pt x="187197" y="49077"/>
                  <a:pt x="187197" y="55135"/>
                </a:cubicBezTo>
                <a:cubicBezTo>
                  <a:pt x="187197" y="61192"/>
                  <a:pt x="192153" y="66148"/>
                  <a:pt x="198210" y="66148"/>
                </a:cubicBezTo>
                <a:cubicBezTo>
                  <a:pt x="204267" y="66148"/>
                  <a:pt x="209223" y="61192"/>
                  <a:pt x="209223" y="55135"/>
                </a:cubicBezTo>
                <a:cubicBezTo>
                  <a:pt x="209223" y="49077"/>
                  <a:pt x="204267" y="44121"/>
                  <a:pt x="198210" y="44121"/>
                </a:cubicBezTo>
                <a:close/>
                <a:moveTo>
                  <a:pt x="176184" y="71655"/>
                </a:moveTo>
                <a:cubicBezTo>
                  <a:pt x="170126" y="71655"/>
                  <a:pt x="165170" y="76611"/>
                  <a:pt x="165170" y="82668"/>
                </a:cubicBezTo>
                <a:cubicBezTo>
                  <a:pt x="165170" y="88725"/>
                  <a:pt x="176184" y="104694"/>
                  <a:pt x="176184" y="104694"/>
                </a:cubicBezTo>
                <a:cubicBezTo>
                  <a:pt x="176184" y="104694"/>
                  <a:pt x="187197" y="88725"/>
                  <a:pt x="187197" y="82668"/>
                </a:cubicBezTo>
                <a:cubicBezTo>
                  <a:pt x="187197" y="76611"/>
                  <a:pt x="182241" y="71655"/>
                  <a:pt x="176184" y="71655"/>
                </a:cubicBezTo>
                <a:close/>
                <a:moveTo>
                  <a:pt x="176184" y="143241"/>
                </a:moveTo>
                <a:cubicBezTo>
                  <a:pt x="170126" y="143241"/>
                  <a:pt x="165170" y="148197"/>
                  <a:pt x="165170" y="154254"/>
                </a:cubicBezTo>
                <a:cubicBezTo>
                  <a:pt x="165170" y="160311"/>
                  <a:pt x="170126" y="165268"/>
                  <a:pt x="176184" y="165268"/>
                </a:cubicBezTo>
                <a:cubicBezTo>
                  <a:pt x="182241" y="165268"/>
                  <a:pt x="187197" y="160311"/>
                  <a:pt x="187197" y="154254"/>
                </a:cubicBezTo>
                <a:cubicBezTo>
                  <a:pt x="187197" y="148197"/>
                  <a:pt x="182241" y="143241"/>
                  <a:pt x="176184" y="143241"/>
                </a:cubicBezTo>
                <a:close/>
                <a:moveTo>
                  <a:pt x="176184" y="187294"/>
                </a:moveTo>
                <a:cubicBezTo>
                  <a:pt x="170126" y="187294"/>
                  <a:pt x="165170" y="192250"/>
                  <a:pt x="165170" y="198307"/>
                </a:cubicBezTo>
                <a:cubicBezTo>
                  <a:pt x="165170" y="204365"/>
                  <a:pt x="170126" y="209321"/>
                  <a:pt x="176184" y="209321"/>
                </a:cubicBezTo>
                <a:cubicBezTo>
                  <a:pt x="182241" y="209321"/>
                  <a:pt x="187197" y="204365"/>
                  <a:pt x="187197" y="198307"/>
                </a:cubicBezTo>
                <a:cubicBezTo>
                  <a:pt x="187197" y="192250"/>
                  <a:pt x="182241" y="187294"/>
                  <a:pt x="176184" y="187294"/>
                </a:cubicBezTo>
                <a:close/>
                <a:moveTo>
                  <a:pt x="176184" y="231347"/>
                </a:moveTo>
                <a:cubicBezTo>
                  <a:pt x="170126" y="231347"/>
                  <a:pt x="165170" y="236303"/>
                  <a:pt x="165170" y="242360"/>
                </a:cubicBezTo>
                <a:cubicBezTo>
                  <a:pt x="165170" y="248418"/>
                  <a:pt x="170126" y="253374"/>
                  <a:pt x="176184" y="253374"/>
                </a:cubicBezTo>
                <a:cubicBezTo>
                  <a:pt x="182241" y="253374"/>
                  <a:pt x="187197" y="248418"/>
                  <a:pt x="187197" y="242360"/>
                </a:cubicBezTo>
                <a:cubicBezTo>
                  <a:pt x="187197" y="236303"/>
                  <a:pt x="182241" y="231347"/>
                  <a:pt x="176184" y="231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743064F2-8DBC-6142-AB55-56538B50FF9B}"/>
              </a:ext>
            </a:extLst>
          </p:cNvPr>
          <p:cNvSpPr txBox="1"/>
          <p:nvPr/>
        </p:nvSpPr>
        <p:spPr>
          <a:xfrm>
            <a:off x="1711830" y="2209762"/>
            <a:ext cx="198237" cy="352425"/>
          </a:xfrm>
          <a:custGeom>
            <a:avLst/>
            <a:gdLst/>
            <a:ahLst/>
            <a:cxnLst/>
            <a:rect l="l" t="t" r="r" b="b"/>
            <a:pathLst>
              <a:path w="198237" h="352425">
                <a:moveTo>
                  <a:pt x="22204" y="0"/>
                </a:moveTo>
                <a:lnTo>
                  <a:pt x="176032" y="0"/>
                </a:lnTo>
                <a:cubicBezTo>
                  <a:pt x="181649" y="0"/>
                  <a:pt x="186336" y="4343"/>
                  <a:pt x="186846" y="10015"/>
                </a:cubicBezTo>
                <a:lnTo>
                  <a:pt x="197825" y="132607"/>
                </a:lnTo>
                <a:cubicBezTo>
                  <a:pt x="202402" y="183716"/>
                  <a:pt x="168274" y="227782"/>
                  <a:pt x="121145" y="238720"/>
                </a:cubicBezTo>
                <a:lnTo>
                  <a:pt x="121145" y="319385"/>
                </a:lnTo>
                <a:lnTo>
                  <a:pt x="148678" y="319385"/>
                </a:lnTo>
                <a:cubicBezTo>
                  <a:pt x="163883" y="319385"/>
                  <a:pt x="176211" y="331714"/>
                  <a:pt x="176211" y="346919"/>
                </a:cubicBezTo>
                <a:cubicBezTo>
                  <a:pt x="176211" y="349961"/>
                  <a:pt x="173747" y="352425"/>
                  <a:pt x="170704" y="352425"/>
                </a:cubicBezTo>
                <a:lnTo>
                  <a:pt x="27532" y="352425"/>
                </a:lnTo>
                <a:cubicBezTo>
                  <a:pt x="24489" y="352425"/>
                  <a:pt x="22025" y="349961"/>
                  <a:pt x="22025" y="346919"/>
                </a:cubicBezTo>
                <a:cubicBezTo>
                  <a:pt x="22025" y="331714"/>
                  <a:pt x="34353" y="319385"/>
                  <a:pt x="49558" y="319385"/>
                </a:cubicBezTo>
                <a:lnTo>
                  <a:pt x="77092" y="319385"/>
                </a:lnTo>
                <a:lnTo>
                  <a:pt x="77092" y="238727"/>
                </a:lnTo>
                <a:cubicBezTo>
                  <a:pt x="29962" y="227789"/>
                  <a:pt x="-4166" y="183723"/>
                  <a:pt x="411" y="132614"/>
                </a:cubicBezTo>
                <a:lnTo>
                  <a:pt x="11397" y="10015"/>
                </a:lnTo>
                <a:cubicBezTo>
                  <a:pt x="11900" y="4343"/>
                  <a:pt x="16594" y="0"/>
                  <a:pt x="22204" y="0"/>
                </a:cubicBezTo>
                <a:close/>
                <a:moveTo>
                  <a:pt x="42503" y="33040"/>
                </a:moveTo>
                <a:lnTo>
                  <a:pt x="37568" y="88107"/>
                </a:lnTo>
                <a:lnTo>
                  <a:pt x="160669" y="88107"/>
                </a:lnTo>
                <a:lnTo>
                  <a:pt x="155733" y="33040"/>
                </a:lnTo>
                <a:lnTo>
                  <a:pt x="42503" y="330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ED8CF16F-D279-4043-B4CE-EA29DCD6123C}"/>
              </a:ext>
            </a:extLst>
          </p:cNvPr>
          <p:cNvSpPr txBox="1"/>
          <p:nvPr/>
        </p:nvSpPr>
        <p:spPr>
          <a:xfrm>
            <a:off x="2448600" y="2209762"/>
            <a:ext cx="440529" cy="352425"/>
          </a:xfrm>
          <a:custGeom>
            <a:avLst/>
            <a:gdLst/>
            <a:ahLst/>
            <a:cxnLst/>
            <a:rect l="l" t="t" r="r" b="b"/>
            <a:pathLst>
              <a:path w="440529" h="352425">
                <a:moveTo>
                  <a:pt x="220267" y="0"/>
                </a:moveTo>
                <a:lnTo>
                  <a:pt x="346335" y="59252"/>
                </a:lnTo>
                <a:cubicBezTo>
                  <a:pt x="353059" y="62611"/>
                  <a:pt x="354512" y="71573"/>
                  <a:pt x="349198" y="76887"/>
                </a:cubicBezTo>
                <a:lnTo>
                  <a:pt x="330400" y="88107"/>
                </a:lnTo>
                <a:lnTo>
                  <a:pt x="330400" y="132160"/>
                </a:lnTo>
                <a:lnTo>
                  <a:pt x="412421" y="166363"/>
                </a:lnTo>
                <a:cubicBezTo>
                  <a:pt x="420537" y="170424"/>
                  <a:pt x="420537" y="182002"/>
                  <a:pt x="412421" y="186062"/>
                </a:cubicBezTo>
                <a:lnTo>
                  <a:pt x="374453" y="198239"/>
                </a:lnTo>
                <a:lnTo>
                  <a:pt x="374453" y="242292"/>
                </a:lnTo>
                <a:lnTo>
                  <a:pt x="435631" y="275821"/>
                </a:lnTo>
                <a:cubicBezTo>
                  <a:pt x="439362" y="278306"/>
                  <a:pt x="440932" y="282443"/>
                  <a:pt x="440443" y="286346"/>
                </a:cubicBezTo>
                <a:cubicBezTo>
                  <a:pt x="440016" y="289794"/>
                  <a:pt x="437992" y="293057"/>
                  <a:pt x="434441" y="294833"/>
                </a:cubicBezTo>
                <a:lnTo>
                  <a:pt x="396479" y="308372"/>
                </a:lnTo>
                <a:lnTo>
                  <a:pt x="396479" y="341412"/>
                </a:lnTo>
                <a:cubicBezTo>
                  <a:pt x="396479" y="347497"/>
                  <a:pt x="391551" y="352425"/>
                  <a:pt x="385466" y="352425"/>
                </a:cubicBezTo>
                <a:lnTo>
                  <a:pt x="363439" y="352425"/>
                </a:lnTo>
                <a:cubicBezTo>
                  <a:pt x="357355" y="352425"/>
                  <a:pt x="352426" y="347497"/>
                  <a:pt x="352426" y="341412"/>
                </a:cubicBezTo>
                <a:lnTo>
                  <a:pt x="352426" y="308372"/>
                </a:lnTo>
                <a:lnTo>
                  <a:pt x="242293" y="308372"/>
                </a:lnTo>
                <a:lnTo>
                  <a:pt x="242293" y="341412"/>
                </a:lnTo>
                <a:cubicBezTo>
                  <a:pt x="242293" y="347497"/>
                  <a:pt x="237365" y="352425"/>
                  <a:pt x="231280" y="352425"/>
                </a:cubicBezTo>
                <a:lnTo>
                  <a:pt x="209253" y="352425"/>
                </a:lnTo>
                <a:cubicBezTo>
                  <a:pt x="203169" y="352425"/>
                  <a:pt x="198240" y="347497"/>
                  <a:pt x="198240" y="341412"/>
                </a:cubicBezTo>
                <a:lnTo>
                  <a:pt x="198240" y="308372"/>
                </a:lnTo>
                <a:lnTo>
                  <a:pt x="88107" y="308372"/>
                </a:lnTo>
                <a:lnTo>
                  <a:pt x="88107" y="341412"/>
                </a:lnTo>
                <a:cubicBezTo>
                  <a:pt x="88107" y="347497"/>
                  <a:pt x="83179" y="352425"/>
                  <a:pt x="77094" y="352425"/>
                </a:cubicBezTo>
                <a:lnTo>
                  <a:pt x="55068" y="352425"/>
                </a:lnTo>
                <a:cubicBezTo>
                  <a:pt x="48983" y="352425"/>
                  <a:pt x="44054" y="347497"/>
                  <a:pt x="44054" y="341412"/>
                </a:cubicBezTo>
                <a:lnTo>
                  <a:pt x="44054" y="308372"/>
                </a:lnTo>
                <a:lnTo>
                  <a:pt x="6086" y="294833"/>
                </a:lnTo>
                <a:cubicBezTo>
                  <a:pt x="2541" y="293057"/>
                  <a:pt x="511" y="289794"/>
                  <a:pt x="84" y="286346"/>
                </a:cubicBezTo>
                <a:cubicBezTo>
                  <a:pt x="-398" y="282450"/>
                  <a:pt x="1171" y="278313"/>
                  <a:pt x="4902" y="275821"/>
                </a:cubicBezTo>
                <a:lnTo>
                  <a:pt x="66081" y="242292"/>
                </a:lnTo>
                <a:lnTo>
                  <a:pt x="66081" y="198239"/>
                </a:lnTo>
                <a:lnTo>
                  <a:pt x="28112" y="186062"/>
                </a:lnTo>
                <a:cubicBezTo>
                  <a:pt x="19997" y="182002"/>
                  <a:pt x="19997" y="170424"/>
                  <a:pt x="28112" y="166363"/>
                </a:cubicBezTo>
                <a:lnTo>
                  <a:pt x="110134" y="132160"/>
                </a:lnTo>
                <a:lnTo>
                  <a:pt x="110134" y="88107"/>
                </a:lnTo>
                <a:lnTo>
                  <a:pt x="91336" y="76880"/>
                </a:lnTo>
                <a:cubicBezTo>
                  <a:pt x="86022" y="71566"/>
                  <a:pt x="87474" y="62604"/>
                  <a:pt x="94199" y="59245"/>
                </a:cubicBezTo>
                <a:lnTo>
                  <a:pt x="220267" y="0"/>
                </a:lnTo>
                <a:close/>
                <a:moveTo>
                  <a:pt x="154187" y="88107"/>
                </a:moveTo>
                <a:lnTo>
                  <a:pt x="154187" y="132160"/>
                </a:lnTo>
                <a:lnTo>
                  <a:pt x="286346" y="132160"/>
                </a:lnTo>
                <a:lnTo>
                  <a:pt x="286346" y="88107"/>
                </a:lnTo>
                <a:lnTo>
                  <a:pt x="154187" y="88107"/>
                </a:lnTo>
                <a:close/>
                <a:moveTo>
                  <a:pt x="110134" y="198239"/>
                </a:moveTo>
                <a:lnTo>
                  <a:pt x="110134" y="242292"/>
                </a:lnTo>
                <a:lnTo>
                  <a:pt x="330400" y="242292"/>
                </a:lnTo>
                <a:lnTo>
                  <a:pt x="330400" y="198239"/>
                </a:lnTo>
                <a:lnTo>
                  <a:pt x="110134" y="1982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05" name="TextBox 604">
            <a:extLst>
              <a:ext uri="{FF2B5EF4-FFF2-40B4-BE49-F238E27FC236}">
                <a16:creationId xmlns:a16="http://schemas.microsoft.com/office/drawing/2014/main" id="{DD87DE6F-8A38-804E-A62C-B7CE035CD34D}"/>
              </a:ext>
            </a:extLst>
          </p:cNvPr>
          <p:cNvSpPr txBox="1"/>
          <p:nvPr/>
        </p:nvSpPr>
        <p:spPr>
          <a:xfrm>
            <a:off x="3380637" y="2209760"/>
            <a:ext cx="286345" cy="352426"/>
          </a:xfrm>
          <a:custGeom>
            <a:avLst/>
            <a:gdLst>
              <a:gd name="connsiteX0" fmla="*/ 269825 w 286345"/>
              <a:gd name="connsiteY0" fmla="*/ 1 h 352426"/>
              <a:gd name="connsiteX1" fmla="*/ 286345 w 286345"/>
              <a:gd name="connsiteY1" fmla="*/ 16521 h 352426"/>
              <a:gd name="connsiteX2" fmla="*/ 286345 w 286345"/>
              <a:gd name="connsiteY2" fmla="*/ 335906 h 352426"/>
              <a:gd name="connsiteX3" fmla="*/ 269825 w 286345"/>
              <a:gd name="connsiteY3" fmla="*/ 352426 h 352426"/>
              <a:gd name="connsiteX4" fmla="*/ 231279 w 286345"/>
              <a:gd name="connsiteY4" fmla="*/ 352426 h 352426"/>
              <a:gd name="connsiteX5" fmla="*/ 214827 w 286345"/>
              <a:gd name="connsiteY5" fmla="*/ 334530 h 352426"/>
              <a:gd name="connsiteX6" fmla="*/ 225152 w 286345"/>
              <a:gd name="connsiteY6" fmla="*/ 207120 h 352426"/>
              <a:gd name="connsiteX7" fmla="*/ 269825 w 286345"/>
              <a:gd name="connsiteY7" fmla="*/ 1 h 352426"/>
              <a:gd name="connsiteX8" fmla="*/ 27722 w 286345"/>
              <a:gd name="connsiteY8" fmla="*/ 0 h 352426"/>
              <a:gd name="connsiteX9" fmla="*/ 44053 w 286345"/>
              <a:gd name="connsiteY9" fmla="*/ 11220 h 352426"/>
              <a:gd name="connsiteX10" fmla="*/ 44053 w 286345"/>
              <a:gd name="connsiteY10" fmla="*/ 108412 h 352426"/>
              <a:gd name="connsiteX11" fmla="*/ 55066 w 286345"/>
              <a:gd name="connsiteY11" fmla="*/ 108412 h 352426"/>
              <a:gd name="connsiteX12" fmla="*/ 60573 w 286345"/>
              <a:gd name="connsiteY12" fmla="*/ 10807 h 352426"/>
              <a:gd name="connsiteX13" fmla="*/ 93544 w 286345"/>
              <a:gd name="connsiteY13" fmla="*/ 10807 h 352426"/>
              <a:gd name="connsiteX14" fmla="*/ 99051 w 286345"/>
              <a:gd name="connsiteY14" fmla="*/ 108412 h 352426"/>
              <a:gd name="connsiteX15" fmla="*/ 110064 w 286345"/>
              <a:gd name="connsiteY15" fmla="*/ 108412 h 352426"/>
              <a:gd name="connsiteX16" fmla="*/ 110064 w 286345"/>
              <a:gd name="connsiteY16" fmla="*/ 11220 h 352426"/>
              <a:gd name="connsiteX17" fmla="*/ 143104 w 286345"/>
              <a:gd name="connsiteY17" fmla="*/ 10463 h 352426"/>
              <a:gd name="connsiteX18" fmla="*/ 154186 w 286345"/>
              <a:gd name="connsiteY18" fmla="*/ 99120 h 352426"/>
              <a:gd name="connsiteX19" fmla="*/ 106759 w 286345"/>
              <a:gd name="connsiteY19" fmla="*/ 171119 h 352426"/>
              <a:gd name="connsiteX20" fmla="*/ 115639 w 286345"/>
              <a:gd name="connsiteY20" fmla="*/ 335011 h 352426"/>
              <a:gd name="connsiteX21" fmla="*/ 99119 w 286345"/>
              <a:gd name="connsiteY21" fmla="*/ 352425 h 352426"/>
              <a:gd name="connsiteX22" fmla="*/ 55066 w 286345"/>
              <a:gd name="connsiteY22" fmla="*/ 352425 h 352426"/>
              <a:gd name="connsiteX23" fmla="*/ 38546 w 286345"/>
              <a:gd name="connsiteY23" fmla="*/ 335011 h 352426"/>
              <a:gd name="connsiteX24" fmla="*/ 47426 w 286345"/>
              <a:gd name="connsiteY24" fmla="*/ 171119 h 352426"/>
              <a:gd name="connsiteX25" fmla="*/ 0 w 286345"/>
              <a:gd name="connsiteY25" fmla="*/ 99120 h 352426"/>
              <a:gd name="connsiteX26" fmla="*/ 11081 w 286345"/>
              <a:gd name="connsiteY26" fmla="*/ 10463 h 352426"/>
              <a:gd name="connsiteX27" fmla="*/ 27722 w 286345"/>
              <a:gd name="connsiteY27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86345" h="352426">
                <a:moveTo>
                  <a:pt x="269825" y="1"/>
                </a:moveTo>
                <a:cubicBezTo>
                  <a:pt x="278980" y="1"/>
                  <a:pt x="286345" y="7435"/>
                  <a:pt x="286345" y="16521"/>
                </a:cubicBezTo>
                <a:lnTo>
                  <a:pt x="286345" y="335906"/>
                </a:lnTo>
                <a:cubicBezTo>
                  <a:pt x="286345" y="345061"/>
                  <a:pt x="278980" y="352426"/>
                  <a:pt x="269825" y="352426"/>
                </a:cubicBezTo>
                <a:lnTo>
                  <a:pt x="231279" y="352426"/>
                </a:lnTo>
                <a:cubicBezTo>
                  <a:pt x="221642" y="352426"/>
                  <a:pt x="214002" y="344166"/>
                  <a:pt x="214827" y="334530"/>
                </a:cubicBezTo>
                <a:lnTo>
                  <a:pt x="225152" y="207120"/>
                </a:lnTo>
                <a:cubicBezTo>
                  <a:pt x="117428" y="122868"/>
                  <a:pt x="213038" y="1"/>
                  <a:pt x="269825" y="1"/>
                </a:cubicBezTo>
                <a:close/>
                <a:moveTo>
                  <a:pt x="27722" y="0"/>
                </a:moveTo>
                <a:cubicBezTo>
                  <a:pt x="35466" y="69"/>
                  <a:pt x="43158" y="3751"/>
                  <a:pt x="44053" y="11220"/>
                </a:cubicBezTo>
                <a:lnTo>
                  <a:pt x="44053" y="108412"/>
                </a:lnTo>
                <a:cubicBezTo>
                  <a:pt x="44947" y="110753"/>
                  <a:pt x="54446" y="110615"/>
                  <a:pt x="55066" y="108412"/>
                </a:cubicBezTo>
                <a:cubicBezTo>
                  <a:pt x="56030" y="90998"/>
                  <a:pt x="60504" y="12597"/>
                  <a:pt x="60573" y="10807"/>
                </a:cubicBezTo>
                <a:cubicBezTo>
                  <a:pt x="62844" y="-3510"/>
                  <a:pt x="91341" y="-3510"/>
                  <a:pt x="93544" y="10807"/>
                </a:cubicBezTo>
                <a:cubicBezTo>
                  <a:pt x="93681" y="12666"/>
                  <a:pt x="98087" y="90998"/>
                  <a:pt x="99051" y="108412"/>
                </a:cubicBezTo>
                <a:cubicBezTo>
                  <a:pt x="99670" y="110615"/>
                  <a:pt x="109238" y="110753"/>
                  <a:pt x="110064" y="108412"/>
                </a:cubicBezTo>
                <a:lnTo>
                  <a:pt x="110064" y="11220"/>
                </a:lnTo>
                <a:cubicBezTo>
                  <a:pt x="111853" y="-3648"/>
                  <a:pt x="140901" y="-3510"/>
                  <a:pt x="143104" y="10463"/>
                </a:cubicBezTo>
                <a:cubicBezTo>
                  <a:pt x="143654" y="13698"/>
                  <a:pt x="154186" y="75510"/>
                  <a:pt x="154186" y="99120"/>
                </a:cubicBezTo>
                <a:cubicBezTo>
                  <a:pt x="154186" y="135119"/>
                  <a:pt x="135050" y="160794"/>
                  <a:pt x="106759" y="171119"/>
                </a:cubicBezTo>
                <a:lnTo>
                  <a:pt x="115639" y="335011"/>
                </a:lnTo>
                <a:cubicBezTo>
                  <a:pt x="116121" y="344441"/>
                  <a:pt x="108618" y="352425"/>
                  <a:pt x="99119" y="352425"/>
                </a:cubicBezTo>
                <a:lnTo>
                  <a:pt x="55066" y="352425"/>
                </a:lnTo>
                <a:cubicBezTo>
                  <a:pt x="45636" y="352425"/>
                  <a:pt x="38064" y="344509"/>
                  <a:pt x="38546" y="335011"/>
                </a:cubicBezTo>
                <a:lnTo>
                  <a:pt x="47426" y="171119"/>
                </a:lnTo>
                <a:cubicBezTo>
                  <a:pt x="19067" y="160794"/>
                  <a:pt x="0" y="135051"/>
                  <a:pt x="0" y="99120"/>
                </a:cubicBezTo>
                <a:cubicBezTo>
                  <a:pt x="0" y="75441"/>
                  <a:pt x="10531" y="13698"/>
                  <a:pt x="11081" y="10463"/>
                </a:cubicBezTo>
                <a:cubicBezTo>
                  <a:pt x="12183" y="3477"/>
                  <a:pt x="19978" y="-68"/>
                  <a:pt x="277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24" name="TextBox 523">
            <a:extLst>
              <a:ext uri="{FF2B5EF4-FFF2-40B4-BE49-F238E27FC236}">
                <a16:creationId xmlns:a16="http://schemas.microsoft.com/office/drawing/2014/main" id="{B34085C6-31CD-334C-9422-BAD33F9299AB}"/>
              </a:ext>
            </a:extLst>
          </p:cNvPr>
          <p:cNvSpPr txBox="1"/>
          <p:nvPr/>
        </p:nvSpPr>
        <p:spPr>
          <a:xfrm>
            <a:off x="5932268" y="2209762"/>
            <a:ext cx="308372" cy="352425"/>
          </a:xfrm>
          <a:custGeom>
            <a:avLst/>
            <a:gdLst/>
            <a:ahLst/>
            <a:cxnLst/>
            <a:rect l="l" t="t" r="r" b="b"/>
            <a:pathLst>
              <a:path w="308372" h="352425">
                <a:moveTo>
                  <a:pt x="88106" y="0"/>
                </a:moveTo>
                <a:lnTo>
                  <a:pt x="220266" y="0"/>
                </a:lnTo>
                <a:cubicBezTo>
                  <a:pt x="265007" y="0"/>
                  <a:pt x="308372" y="29586"/>
                  <a:pt x="308372" y="66080"/>
                </a:cubicBezTo>
                <a:lnTo>
                  <a:pt x="308372" y="242292"/>
                </a:lnTo>
                <a:cubicBezTo>
                  <a:pt x="308372" y="277959"/>
                  <a:pt x="265954" y="308372"/>
                  <a:pt x="218874" y="308372"/>
                </a:cubicBezTo>
                <a:lnTo>
                  <a:pt x="262225" y="342596"/>
                </a:lnTo>
                <a:cubicBezTo>
                  <a:pt x="266319" y="345829"/>
                  <a:pt x="264017" y="352425"/>
                  <a:pt x="258812" y="352425"/>
                </a:cubicBezTo>
                <a:lnTo>
                  <a:pt x="49560" y="352425"/>
                </a:lnTo>
                <a:cubicBezTo>
                  <a:pt x="44344" y="352425"/>
                  <a:pt x="42063" y="345822"/>
                  <a:pt x="46148" y="342596"/>
                </a:cubicBezTo>
                <a:lnTo>
                  <a:pt x="89499" y="308372"/>
                </a:lnTo>
                <a:cubicBezTo>
                  <a:pt x="42553" y="308372"/>
                  <a:pt x="0" y="278054"/>
                  <a:pt x="0" y="242292"/>
                </a:cubicBezTo>
                <a:lnTo>
                  <a:pt x="0" y="66080"/>
                </a:lnTo>
                <a:cubicBezTo>
                  <a:pt x="0" y="29586"/>
                  <a:pt x="44053" y="0"/>
                  <a:pt x="88106" y="0"/>
                </a:cubicBezTo>
                <a:close/>
                <a:moveTo>
                  <a:pt x="49560" y="66080"/>
                </a:moveTo>
                <a:cubicBezTo>
                  <a:pt x="40436" y="66080"/>
                  <a:pt x="33040" y="73476"/>
                  <a:pt x="33040" y="82600"/>
                </a:cubicBezTo>
                <a:lnTo>
                  <a:pt x="33040" y="159693"/>
                </a:lnTo>
                <a:cubicBezTo>
                  <a:pt x="33040" y="168817"/>
                  <a:pt x="40436" y="176213"/>
                  <a:pt x="49560" y="176213"/>
                </a:cubicBezTo>
                <a:lnTo>
                  <a:pt x="258812" y="176213"/>
                </a:lnTo>
                <a:cubicBezTo>
                  <a:pt x="267936" y="176213"/>
                  <a:pt x="275332" y="168817"/>
                  <a:pt x="275332" y="159693"/>
                </a:cubicBezTo>
                <a:lnTo>
                  <a:pt x="275332" y="82600"/>
                </a:lnTo>
                <a:cubicBezTo>
                  <a:pt x="275332" y="73476"/>
                  <a:pt x="267936" y="66080"/>
                  <a:pt x="258812" y="66080"/>
                </a:cubicBezTo>
                <a:lnTo>
                  <a:pt x="49560" y="66080"/>
                </a:lnTo>
                <a:close/>
                <a:moveTo>
                  <a:pt x="154186" y="203746"/>
                </a:moveTo>
                <a:cubicBezTo>
                  <a:pt x="132898" y="203746"/>
                  <a:pt x="115640" y="221004"/>
                  <a:pt x="115640" y="242292"/>
                </a:cubicBezTo>
                <a:cubicBezTo>
                  <a:pt x="115640" y="263581"/>
                  <a:pt x="132898" y="280839"/>
                  <a:pt x="154186" y="280839"/>
                </a:cubicBezTo>
                <a:cubicBezTo>
                  <a:pt x="175475" y="280839"/>
                  <a:pt x="192733" y="263581"/>
                  <a:pt x="192733" y="242292"/>
                </a:cubicBezTo>
                <a:cubicBezTo>
                  <a:pt x="192733" y="221004"/>
                  <a:pt x="175475" y="203746"/>
                  <a:pt x="154186" y="2037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23" name="TextBox 522">
            <a:extLst>
              <a:ext uri="{FF2B5EF4-FFF2-40B4-BE49-F238E27FC236}">
                <a16:creationId xmlns:a16="http://schemas.microsoft.com/office/drawing/2014/main" id="{61C508A8-89E0-C84B-846F-1B9C328BEC92}"/>
              </a:ext>
            </a:extLst>
          </p:cNvPr>
          <p:cNvSpPr txBox="1"/>
          <p:nvPr/>
        </p:nvSpPr>
        <p:spPr>
          <a:xfrm>
            <a:off x="6764292" y="2209762"/>
            <a:ext cx="352425" cy="352425"/>
          </a:xfrm>
          <a:custGeom>
            <a:avLst/>
            <a:gdLst/>
            <a:ahLst/>
            <a:cxnLst/>
            <a:rect l="l" t="t" r="r" b="b"/>
            <a:pathLst>
              <a:path w="352425" h="352425">
                <a:moveTo>
                  <a:pt x="0" y="0"/>
                </a:moveTo>
                <a:cubicBezTo>
                  <a:pt x="24317" y="12157"/>
                  <a:pt x="66117" y="22025"/>
                  <a:pt x="93303" y="22027"/>
                </a:cubicBezTo>
                <a:lnTo>
                  <a:pt x="259122" y="22027"/>
                </a:lnTo>
                <a:cubicBezTo>
                  <a:pt x="286309" y="22025"/>
                  <a:pt x="328108" y="12157"/>
                  <a:pt x="352425" y="0"/>
                </a:cubicBezTo>
                <a:lnTo>
                  <a:pt x="352425" y="66080"/>
                </a:lnTo>
                <a:cubicBezTo>
                  <a:pt x="352425" y="78243"/>
                  <a:pt x="342561" y="88107"/>
                  <a:pt x="330399" y="88107"/>
                </a:cubicBezTo>
                <a:lnTo>
                  <a:pt x="308372" y="88107"/>
                </a:lnTo>
                <a:lnTo>
                  <a:pt x="308372" y="132160"/>
                </a:lnTo>
                <a:lnTo>
                  <a:pt x="341412" y="132160"/>
                </a:lnTo>
                <a:cubicBezTo>
                  <a:pt x="347497" y="132160"/>
                  <a:pt x="352425" y="137088"/>
                  <a:pt x="352425" y="143173"/>
                </a:cubicBezTo>
                <a:lnTo>
                  <a:pt x="352425" y="165200"/>
                </a:lnTo>
                <a:cubicBezTo>
                  <a:pt x="352425" y="171284"/>
                  <a:pt x="347497" y="176213"/>
                  <a:pt x="341412" y="176213"/>
                </a:cubicBezTo>
                <a:lnTo>
                  <a:pt x="308372" y="176213"/>
                </a:lnTo>
                <a:lnTo>
                  <a:pt x="308372" y="341412"/>
                </a:lnTo>
                <a:cubicBezTo>
                  <a:pt x="308372" y="347497"/>
                  <a:pt x="303444" y="352425"/>
                  <a:pt x="297359" y="352425"/>
                </a:cubicBezTo>
                <a:lnTo>
                  <a:pt x="275332" y="352425"/>
                </a:lnTo>
                <a:cubicBezTo>
                  <a:pt x="269248" y="352425"/>
                  <a:pt x="264319" y="347497"/>
                  <a:pt x="264319" y="341412"/>
                </a:cubicBezTo>
                <a:lnTo>
                  <a:pt x="264319" y="176213"/>
                </a:lnTo>
                <a:lnTo>
                  <a:pt x="88107" y="176213"/>
                </a:lnTo>
                <a:lnTo>
                  <a:pt x="88107" y="341412"/>
                </a:lnTo>
                <a:cubicBezTo>
                  <a:pt x="88107" y="347497"/>
                  <a:pt x="83178" y="352425"/>
                  <a:pt x="77093" y="352425"/>
                </a:cubicBezTo>
                <a:lnTo>
                  <a:pt x="55067" y="352425"/>
                </a:lnTo>
                <a:cubicBezTo>
                  <a:pt x="48982" y="352425"/>
                  <a:pt x="44053" y="347497"/>
                  <a:pt x="44053" y="341412"/>
                </a:cubicBezTo>
                <a:lnTo>
                  <a:pt x="44053" y="176213"/>
                </a:lnTo>
                <a:lnTo>
                  <a:pt x="11014" y="176213"/>
                </a:lnTo>
                <a:cubicBezTo>
                  <a:pt x="4929" y="176213"/>
                  <a:pt x="0" y="171284"/>
                  <a:pt x="0" y="165200"/>
                </a:cubicBezTo>
                <a:lnTo>
                  <a:pt x="0" y="143173"/>
                </a:lnTo>
                <a:cubicBezTo>
                  <a:pt x="0" y="137088"/>
                  <a:pt x="4929" y="132160"/>
                  <a:pt x="11014" y="132160"/>
                </a:cubicBezTo>
                <a:lnTo>
                  <a:pt x="44053" y="132160"/>
                </a:lnTo>
                <a:lnTo>
                  <a:pt x="44053" y="88107"/>
                </a:lnTo>
                <a:lnTo>
                  <a:pt x="22027" y="88107"/>
                </a:lnTo>
                <a:cubicBezTo>
                  <a:pt x="9864" y="88107"/>
                  <a:pt x="0" y="78243"/>
                  <a:pt x="0" y="66080"/>
                </a:cubicBezTo>
                <a:lnTo>
                  <a:pt x="0" y="0"/>
                </a:lnTo>
                <a:close/>
                <a:moveTo>
                  <a:pt x="88107" y="88107"/>
                </a:moveTo>
                <a:lnTo>
                  <a:pt x="88107" y="132160"/>
                </a:lnTo>
                <a:lnTo>
                  <a:pt x="154186" y="132160"/>
                </a:lnTo>
                <a:lnTo>
                  <a:pt x="154186" y="88107"/>
                </a:lnTo>
                <a:lnTo>
                  <a:pt x="88107" y="88107"/>
                </a:lnTo>
                <a:close/>
                <a:moveTo>
                  <a:pt x="198239" y="88107"/>
                </a:moveTo>
                <a:lnTo>
                  <a:pt x="198239" y="132160"/>
                </a:lnTo>
                <a:lnTo>
                  <a:pt x="264319" y="132160"/>
                </a:lnTo>
                <a:lnTo>
                  <a:pt x="264319" y="88107"/>
                </a:lnTo>
                <a:lnTo>
                  <a:pt x="198239" y="881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19" name="TextBox 518">
            <a:extLst>
              <a:ext uri="{FF2B5EF4-FFF2-40B4-BE49-F238E27FC236}">
                <a16:creationId xmlns:a16="http://schemas.microsoft.com/office/drawing/2014/main" id="{089F4763-1B80-3D4B-AC12-E41873745737}"/>
              </a:ext>
            </a:extLst>
          </p:cNvPr>
          <p:cNvSpPr txBox="1"/>
          <p:nvPr/>
        </p:nvSpPr>
        <p:spPr>
          <a:xfrm>
            <a:off x="11057732" y="2209762"/>
            <a:ext cx="308398" cy="352425"/>
          </a:xfrm>
          <a:custGeom>
            <a:avLst/>
            <a:gdLst/>
            <a:ahLst/>
            <a:cxnLst/>
            <a:rect l="l" t="t" r="r" b="b"/>
            <a:pathLst>
              <a:path w="308398" h="352425">
                <a:moveTo>
                  <a:pt x="143197" y="0"/>
                </a:moveTo>
                <a:lnTo>
                  <a:pt x="165223" y="0"/>
                </a:lnTo>
                <a:cubicBezTo>
                  <a:pt x="171280" y="0"/>
                  <a:pt x="176236" y="4956"/>
                  <a:pt x="176236" y="11014"/>
                </a:cubicBezTo>
                <a:lnTo>
                  <a:pt x="176236" y="38822"/>
                </a:lnTo>
                <a:lnTo>
                  <a:pt x="189865" y="25262"/>
                </a:lnTo>
                <a:cubicBezTo>
                  <a:pt x="194133" y="20994"/>
                  <a:pt x="201154" y="20994"/>
                  <a:pt x="205422" y="25262"/>
                </a:cubicBezTo>
                <a:lnTo>
                  <a:pt x="213200" y="33040"/>
                </a:lnTo>
                <a:cubicBezTo>
                  <a:pt x="217468" y="37308"/>
                  <a:pt x="217468" y="44329"/>
                  <a:pt x="213200" y="48596"/>
                </a:cubicBezTo>
                <a:lnTo>
                  <a:pt x="176236" y="85560"/>
                </a:lnTo>
                <a:lnTo>
                  <a:pt x="176236" y="138905"/>
                </a:lnTo>
                <a:lnTo>
                  <a:pt x="219464" y="113987"/>
                </a:lnTo>
                <a:lnTo>
                  <a:pt x="232542" y="65254"/>
                </a:lnTo>
                <a:cubicBezTo>
                  <a:pt x="234056" y="59609"/>
                  <a:pt x="239907" y="56237"/>
                  <a:pt x="245551" y="57751"/>
                </a:cubicBezTo>
                <a:lnTo>
                  <a:pt x="255807" y="60505"/>
                </a:lnTo>
                <a:cubicBezTo>
                  <a:pt x="261452" y="62019"/>
                  <a:pt x="264825" y="67869"/>
                  <a:pt x="263310" y="73514"/>
                </a:cubicBezTo>
                <a:lnTo>
                  <a:pt x="258492" y="91410"/>
                </a:lnTo>
                <a:lnTo>
                  <a:pt x="281757" y="77988"/>
                </a:lnTo>
                <a:cubicBezTo>
                  <a:pt x="286851" y="75097"/>
                  <a:pt x="293321" y="76818"/>
                  <a:pt x="296282" y="81912"/>
                </a:cubicBezTo>
                <a:lnTo>
                  <a:pt x="306951" y="100359"/>
                </a:lnTo>
                <a:cubicBezTo>
                  <a:pt x="309841" y="105453"/>
                  <a:pt x="308120" y="111922"/>
                  <a:pt x="303027" y="114883"/>
                </a:cubicBezTo>
                <a:lnTo>
                  <a:pt x="279762" y="128305"/>
                </a:lnTo>
                <a:lnTo>
                  <a:pt x="297658" y="133124"/>
                </a:lnTo>
                <a:cubicBezTo>
                  <a:pt x="303302" y="134637"/>
                  <a:pt x="306675" y="140488"/>
                  <a:pt x="305161" y="146133"/>
                </a:cubicBezTo>
                <a:lnTo>
                  <a:pt x="302407" y="156389"/>
                </a:lnTo>
                <a:cubicBezTo>
                  <a:pt x="300893" y="162033"/>
                  <a:pt x="295042" y="165406"/>
                  <a:pt x="289398" y="163891"/>
                </a:cubicBezTo>
                <a:lnTo>
                  <a:pt x="240664" y="150813"/>
                </a:lnTo>
                <a:lnTo>
                  <a:pt x="196749" y="176213"/>
                </a:lnTo>
                <a:lnTo>
                  <a:pt x="240733" y="201681"/>
                </a:lnTo>
                <a:lnTo>
                  <a:pt x="289467" y="188603"/>
                </a:lnTo>
                <a:cubicBezTo>
                  <a:pt x="295111" y="187088"/>
                  <a:pt x="300962" y="190461"/>
                  <a:pt x="302476" y="196106"/>
                </a:cubicBezTo>
                <a:lnTo>
                  <a:pt x="305230" y="206362"/>
                </a:lnTo>
                <a:cubicBezTo>
                  <a:pt x="306744" y="212006"/>
                  <a:pt x="303371" y="217857"/>
                  <a:pt x="297727" y="219371"/>
                </a:cubicBezTo>
                <a:lnTo>
                  <a:pt x="279830" y="224190"/>
                </a:lnTo>
                <a:lnTo>
                  <a:pt x="303096" y="237612"/>
                </a:lnTo>
                <a:cubicBezTo>
                  <a:pt x="308190" y="240503"/>
                  <a:pt x="309910" y="247042"/>
                  <a:pt x="306951" y="252067"/>
                </a:cubicBezTo>
                <a:lnTo>
                  <a:pt x="296282" y="270514"/>
                </a:lnTo>
                <a:cubicBezTo>
                  <a:pt x="293321" y="275608"/>
                  <a:pt x="286851" y="277397"/>
                  <a:pt x="281757" y="274438"/>
                </a:cubicBezTo>
                <a:lnTo>
                  <a:pt x="258492" y="261015"/>
                </a:lnTo>
                <a:lnTo>
                  <a:pt x="263310" y="278912"/>
                </a:lnTo>
                <a:cubicBezTo>
                  <a:pt x="264825" y="284556"/>
                  <a:pt x="261452" y="290407"/>
                  <a:pt x="255807" y="291921"/>
                </a:cubicBezTo>
                <a:lnTo>
                  <a:pt x="245551" y="294674"/>
                </a:lnTo>
                <a:cubicBezTo>
                  <a:pt x="239907" y="296189"/>
                  <a:pt x="234056" y="292816"/>
                  <a:pt x="232542" y="287172"/>
                </a:cubicBezTo>
                <a:lnTo>
                  <a:pt x="219464" y="238438"/>
                </a:lnTo>
                <a:lnTo>
                  <a:pt x="176236" y="213520"/>
                </a:lnTo>
                <a:lnTo>
                  <a:pt x="176236" y="266866"/>
                </a:lnTo>
                <a:lnTo>
                  <a:pt x="212994" y="303829"/>
                </a:lnTo>
                <a:cubicBezTo>
                  <a:pt x="217261" y="308097"/>
                  <a:pt x="217261" y="315118"/>
                  <a:pt x="212994" y="319385"/>
                </a:cubicBezTo>
                <a:lnTo>
                  <a:pt x="205215" y="327163"/>
                </a:lnTo>
                <a:cubicBezTo>
                  <a:pt x="200948" y="331431"/>
                  <a:pt x="193927" y="331431"/>
                  <a:pt x="189659" y="327163"/>
                </a:cubicBezTo>
                <a:lnTo>
                  <a:pt x="176099" y="313603"/>
                </a:lnTo>
                <a:lnTo>
                  <a:pt x="176099" y="341412"/>
                </a:lnTo>
                <a:cubicBezTo>
                  <a:pt x="176099" y="347469"/>
                  <a:pt x="171143" y="352425"/>
                  <a:pt x="165085" y="352425"/>
                </a:cubicBezTo>
                <a:lnTo>
                  <a:pt x="143059" y="352425"/>
                </a:lnTo>
                <a:cubicBezTo>
                  <a:pt x="137002" y="352425"/>
                  <a:pt x="132046" y="347469"/>
                  <a:pt x="132046" y="341412"/>
                </a:cubicBezTo>
                <a:lnTo>
                  <a:pt x="132046" y="313672"/>
                </a:lnTo>
                <a:lnTo>
                  <a:pt x="118485" y="327233"/>
                </a:lnTo>
                <a:cubicBezTo>
                  <a:pt x="114218" y="331500"/>
                  <a:pt x="107197" y="331500"/>
                  <a:pt x="102929" y="327233"/>
                </a:cubicBezTo>
                <a:lnTo>
                  <a:pt x="95151" y="319454"/>
                </a:lnTo>
                <a:cubicBezTo>
                  <a:pt x="90815" y="315187"/>
                  <a:pt x="90815" y="308166"/>
                  <a:pt x="95151" y="303898"/>
                </a:cubicBezTo>
                <a:lnTo>
                  <a:pt x="132115" y="266935"/>
                </a:lnTo>
                <a:lnTo>
                  <a:pt x="132115" y="213589"/>
                </a:lnTo>
                <a:lnTo>
                  <a:pt x="88887" y="238507"/>
                </a:lnTo>
                <a:lnTo>
                  <a:pt x="75809" y="287240"/>
                </a:lnTo>
                <a:cubicBezTo>
                  <a:pt x="74295" y="292885"/>
                  <a:pt x="68444" y="296258"/>
                  <a:pt x="62800" y="294743"/>
                </a:cubicBezTo>
                <a:lnTo>
                  <a:pt x="52543" y="291990"/>
                </a:lnTo>
                <a:cubicBezTo>
                  <a:pt x="46899" y="290476"/>
                  <a:pt x="43527" y="284625"/>
                  <a:pt x="45041" y="278980"/>
                </a:cubicBezTo>
                <a:lnTo>
                  <a:pt x="49859" y="261084"/>
                </a:lnTo>
                <a:lnTo>
                  <a:pt x="26593" y="274506"/>
                </a:lnTo>
                <a:cubicBezTo>
                  <a:pt x="21500" y="277397"/>
                  <a:pt x="15029" y="275676"/>
                  <a:pt x="12070" y="270583"/>
                </a:cubicBezTo>
                <a:lnTo>
                  <a:pt x="1401" y="252135"/>
                </a:lnTo>
                <a:cubicBezTo>
                  <a:pt x="-1490" y="247042"/>
                  <a:pt x="230" y="240572"/>
                  <a:pt x="5324" y="237612"/>
                </a:cubicBezTo>
                <a:lnTo>
                  <a:pt x="28590" y="224120"/>
                </a:lnTo>
                <a:lnTo>
                  <a:pt x="10693" y="219302"/>
                </a:lnTo>
                <a:cubicBezTo>
                  <a:pt x="5049" y="217788"/>
                  <a:pt x="1676" y="211937"/>
                  <a:pt x="3190" y="206293"/>
                </a:cubicBezTo>
                <a:lnTo>
                  <a:pt x="5943" y="196037"/>
                </a:lnTo>
                <a:cubicBezTo>
                  <a:pt x="7458" y="190392"/>
                  <a:pt x="13309" y="187020"/>
                  <a:pt x="18953" y="188534"/>
                </a:cubicBezTo>
                <a:lnTo>
                  <a:pt x="67687" y="201612"/>
                </a:lnTo>
                <a:lnTo>
                  <a:pt x="111602" y="176213"/>
                </a:lnTo>
                <a:lnTo>
                  <a:pt x="67687" y="150813"/>
                </a:lnTo>
                <a:lnTo>
                  <a:pt x="18953" y="163891"/>
                </a:lnTo>
                <a:cubicBezTo>
                  <a:pt x="13309" y="165406"/>
                  <a:pt x="7458" y="162033"/>
                  <a:pt x="5943" y="156389"/>
                </a:cubicBezTo>
                <a:lnTo>
                  <a:pt x="3190" y="146133"/>
                </a:lnTo>
                <a:cubicBezTo>
                  <a:pt x="1676" y="140420"/>
                  <a:pt x="5049" y="134569"/>
                  <a:pt x="10762" y="133054"/>
                </a:cubicBezTo>
                <a:lnTo>
                  <a:pt x="28658" y="128236"/>
                </a:lnTo>
                <a:lnTo>
                  <a:pt x="5393" y="114814"/>
                </a:lnTo>
                <a:cubicBezTo>
                  <a:pt x="300" y="111854"/>
                  <a:pt x="-1490" y="105383"/>
                  <a:pt x="1469" y="100290"/>
                </a:cubicBezTo>
                <a:lnTo>
                  <a:pt x="12138" y="81912"/>
                </a:lnTo>
                <a:cubicBezTo>
                  <a:pt x="15099" y="76818"/>
                  <a:pt x="21569" y="75028"/>
                  <a:pt x="26663" y="77988"/>
                </a:cubicBezTo>
                <a:lnTo>
                  <a:pt x="49928" y="91410"/>
                </a:lnTo>
                <a:lnTo>
                  <a:pt x="45110" y="73514"/>
                </a:lnTo>
                <a:cubicBezTo>
                  <a:pt x="43595" y="67869"/>
                  <a:pt x="46968" y="62019"/>
                  <a:pt x="52613" y="60505"/>
                </a:cubicBezTo>
                <a:lnTo>
                  <a:pt x="62868" y="57751"/>
                </a:lnTo>
                <a:cubicBezTo>
                  <a:pt x="68513" y="56237"/>
                  <a:pt x="74364" y="59609"/>
                  <a:pt x="75878" y="65254"/>
                </a:cubicBezTo>
                <a:lnTo>
                  <a:pt x="88956" y="113987"/>
                </a:lnTo>
                <a:lnTo>
                  <a:pt x="132183" y="138905"/>
                </a:lnTo>
                <a:lnTo>
                  <a:pt x="132183" y="85560"/>
                </a:lnTo>
                <a:lnTo>
                  <a:pt x="95220" y="48596"/>
                </a:lnTo>
                <a:cubicBezTo>
                  <a:pt x="90884" y="44329"/>
                  <a:pt x="90884" y="37308"/>
                  <a:pt x="95220" y="33040"/>
                </a:cubicBezTo>
                <a:lnTo>
                  <a:pt x="103067" y="25262"/>
                </a:lnTo>
                <a:cubicBezTo>
                  <a:pt x="107335" y="20994"/>
                  <a:pt x="114355" y="20994"/>
                  <a:pt x="118623" y="25262"/>
                </a:cubicBezTo>
                <a:lnTo>
                  <a:pt x="132183" y="38822"/>
                </a:lnTo>
                <a:lnTo>
                  <a:pt x="132183" y="11014"/>
                </a:lnTo>
                <a:cubicBezTo>
                  <a:pt x="132183" y="4956"/>
                  <a:pt x="137139" y="0"/>
                  <a:pt x="14319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17" name="TextBox 516">
            <a:extLst>
              <a:ext uri="{FF2B5EF4-FFF2-40B4-BE49-F238E27FC236}">
                <a16:creationId xmlns:a16="http://schemas.microsoft.com/office/drawing/2014/main" id="{BADA2ABC-9930-B74A-BC62-559C55CC4C46}"/>
              </a:ext>
            </a:extLst>
          </p:cNvPr>
          <p:cNvSpPr txBox="1"/>
          <p:nvPr/>
        </p:nvSpPr>
        <p:spPr>
          <a:xfrm>
            <a:off x="740105" y="2231788"/>
            <a:ext cx="440531" cy="308372"/>
          </a:xfrm>
          <a:custGeom>
            <a:avLst/>
            <a:gdLst/>
            <a:ahLst/>
            <a:cxnLst/>
            <a:rect l="l" t="t" r="r" b="b"/>
            <a:pathLst>
              <a:path w="440531" h="308372">
                <a:moveTo>
                  <a:pt x="22027" y="0"/>
                </a:moveTo>
                <a:lnTo>
                  <a:pt x="314925" y="0"/>
                </a:lnTo>
                <a:cubicBezTo>
                  <a:pt x="323465" y="1"/>
                  <a:pt x="334835" y="5327"/>
                  <a:pt x="340303" y="11887"/>
                </a:cubicBezTo>
                <a:lnTo>
                  <a:pt x="432877" y="122970"/>
                </a:lnTo>
                <a:cubicBezTo>
                  <a:pt x="437819" y="128910"/>
                  <a:pt x="440531" y="136393"/>
                  <a:pt x="440531" y="144122"/>
                </a:cubicBezTo>
                <a:lnTo>
                  <a:pt x="440531" y="220265"/>
                </a:lnTo>
                <a:cubicBezTo>
                  <a:pt x="440531" y="232428"/>
                  <a:pt x="430667" y="242292"/>
                  <a:pt x="418505" y="242292"/>
                </a:cubicBezTo>
                <a:lnTo>
                  <a:pt x="396478" y="242292"/>
                </a:lnTo>
                <a:cubicBezTo>
                  <a:pt x="396478" y="278787"/>
                  <a:pt x="366893" y="308372"/>
                  <a:pt x="330399" y="308372"/>
                </a:cubicBezTo>
                <a:cubicBezTo>
                  <a:pt x="293904" y="308372"/>
                  <a:pt x="264319" y="278787"/>
                  <a:pt x="264319" y="242292"/>
                </a:cubicBezTo>
                <a:lnTo>
                  <a:pt x="176213" y="242292"/>
                </a:lnTo>
                <a:cubicBezTo>
                  <a:pt x="176213" y="278787"/>
                  <a:pt x="146628" y="308372"/>
                  <a:pt x="110133" y="308372"/>
                </a:cubicBezTo>
                <a:cubicBezTo>
                  <a:pt x="73638" y="308372"/>
                  <a:pt x="44053" y="278787"/>
                  <a:pt x="44053" y="242292"/>
                </a:cubicBezTo>
                <a:lnTo>
                  <a:pt x="22027" y="242292"/>
                </a:lnTo>
                <a:cubicBezTo>
                  <a:pt x="9864" y="242292"/>
                  <a:pt x="0" y="232428"/>
                  <a:pt x="0" y="220265"/>
                </a:cubicBezTo>
                <a:lnTo>
                  <a:pt x="0" y="22026"/>
                </a:lnTo>
                <a:cubicBezTo>
                  <a:pt x="0" y="9864"/>
                  <a:pt x="9864" y="0"/>
                  <a:pt x="22027" y="0"/>
                </a:cubicBezTo>
                <a:close/>
                <a:moveTo>
                  <a:pt x="44053" y="44053"/>
                </a:moveTo>
                <a:lnTo>
                  <a:pt x="44053" y="110133"/>
                </a:lnTo>
                <a:lnTo>
                  <a:pt x="110133" y="110133"/>
                </a:lnTo>
                <a:lnTo>
                  <a:pt x="110133" y="44053"/>
                </a:lnTo>
                <a:lnTo>
                  <a:pt x="44053" y="44053"/>
                </a:lnTo>
                <a:close/>
                <a:moveTo>
                  <a:pt x="154186" y="44053"/>
                </a:moveTo>
                <a:lnTo>
                  <a:pt x="154186" y="110133"/>
                </a:lnTo>
                <a:lnTo>
                  <a:pt x="220266" y="110133"/>
                </a:lnTo>
                <a:lnTo>
                  <a:pt x="220266" y="44053"/>
                </a:lnTo>
                <a:lnTo>
                  <a:pt x="154186" y="44053"/>
                </a:lnTo>
                <a:close/>
                <a:moveTo>
                  <a:pt x="264319" y="44053"/>
                </a:moveTo>
                <a:lnTo>
                  <a:pt x="264319" y="110133"/>
                </a:lnTo>
                <a:lnTo>
                  <a:pt x="364828" y="110133"/>
                </a:lnTo>
                <a:lnTo>
                  <a:pt x="309762" y="44053"/>
                </a:lnTo>
                <a:lnTo>
                  <a:pt x="264319" y="44053"/>
                </a:lnTo>
                <a:close/>
                <a:moveTo>
                  <a:pt x="110133" y="209252"/>
                </a:moveTo>
                <a:cubicBezTo>
                  <a:pt x="91885" y="209252"/>
                  <a:pt x="77093" y="224045"/>
                  <a:pt x="77093" y="242292"/>
                </a:cubicBezTo>
                <a:cubicBezTo>
                  <a:pt x="77093" y="260539"/>
                  <a:pt x="91885" y="275332"/>
                  <a:pt x="110133" y="275332"/>
                </a:cubicBezTo>
                <a:cubicBezTo>
                  <a:pt x="128380" y="275332"/>
                  <a:pt x="143173" y="260539"/>
                  <a:pt x="143173" y="242292"/>
                </a:cubicBezTo>
                <a:cubicBezTo>
                  <a:pt x="143173" y="224045"/>
                  <a:pt x="128380" y="209252"/>
                  <a:pt x="110133" y="209252"/>
                </a:cubicBezTo>
                <a:close/>
                <a:moveTo>
                  <a:pt x="330399" y="209252"/>
                </a:moveTo>
                <a:cubicBezTo>
                  <a:pt x="312151" y="209252"/>
                  <a:pt x="297359" y="224045"/>
                  <a:pt x="297359" y="242292"/>
                </a:cubicBezTo>
                <a:cubicBezTo>
                  <a:pt x="297359" y="260539"/>
                  <a:pt x="312151" y="275332"/>
                  <a:pt x="330399" y="275332"/>
                </a:cubicBezTo>
                <a:cubicBezTo>
                  <a:pt x="348646" y="275332"/>
                  <a:pt x="363438" y="260539"/>
                  <a:pt x="363438" y="242292"/>
                </a:cubicBezTo>
                <a:cubicBezTo>
                  <a:pt x="363438" y="224045"/>
                  <a:pt x="348646" y="209252"/>
                  <a:pt x="330399" y="209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07" name="TextBox 606">
            <a:extLst>
              <a:ext uri="{FF2B5EF4-FFF2-40B4-BE49-F238E27FC236}">
                <a16:creationId xmlns:a16="http://schemas.microsoft.com/office/drawing/2014/main" id="{61286D63-B433-A74C-AE85-2E860F37CB29}"/>
              </a:ext>
            </a:extLst>
          </p:cNvPr>
          <p:cNvSpPr txBox="1"/>
          <p:nvPr/>
        </p:nvSpPr>
        <p:spPr>
          <a:xfrm>
            <a:off x="5055828" y="2209762"/>
            <a:ext cx="352404" cy="352424"/>
          </a:xfrm>
          <a:custGeom>
            <a:avLst/>
            <a:gdLst>
              <a:gd name="connsiteX0" fmla="*/ 231246 w 352404"/>
              <a:gd name="connsiteY0" fmla="*/ 198238 h 352424"/>
              <a:gd name="connsiteX1" fmla="*/ 231246 w 352404"/>
              <a:gd name="connsiteY1" fmla="*/ 264318 h 352424"/>
              <a:gd name="connsiteX2" fmla="*/ 297326 w 352404"/>
              <a:gd name="connsiteY2" fmla="*/ 264318 h 352424"/>
              <a:gd name="connsiteX3" fmla="*/ 297326 w 352404"/>
              <a:gd name="connsiteY3" fmla="*/ 198238 h 352424"/>
              <a:gd name="connsiteX4" fmla="*/ 143140 w 352404"/>
              <a:gd name="connsiteY4" fmla="*/ 198238 h 352424"/>
              <a:gd name="connsiteX5" fmla="*/ 143140 w 352404"/>
              <a:gd name="connsiteY5" fmla="*/ 264318 h 352424"/>
              <a:gd name="connsiteX6" fmla="*/ 209220 w 352404"/>
              <a:gd name="connsiteY6" fmla="*/ 264318 h 352424"/>
              <a:gd name="connsiteX7" fmla="*/ 209220 w 352404"/>
              <a:gd name="connsiteY7" fmla="*/ 198238 h 352424"/>
              <a:gd name="connsiteX8" fmla="*/ 55034 w 352404"/>
              <a:gd name="connsiteY8" fmla="*/ 198238 h 352424"/>
              <a:gd name="connsiteX9" fmla="*/ 55034 w 352404"/>
              <a:gd name="connsiteY9" fmla="*/ 264318 h 352424"/>
              <a:gd name="connsiteX10" fmla="*/ 121113 w 352404"/>
              <a:gd name="connsiteY10" fmla="*/ 264318 h 352424"/>
              <a:gd name="connsiteX11" fmla="*/ 121113 w 352404"/>
              <a:gd name="connsiteY11" fmla="*/ 198238 h 352424"/>
              <a:gd name="connsiteX12" fmla="*/ 342940 w 352404"/>
              <a:gd name="connsiteY12" fmla="*/ 27660 h 352424"/>
              <a:gd name="connsiteX13" fmla="*/ 352048 w 352404"/>
              <a:gd name="connsiteY13" fmla="*/ 35724 h 352424"/>
              <a:gd name="connsiteX14" fmla="*/ 344201 w 352404"/>
              <a:gd name="connsiteY14" fmla="*/ 49215 h 352424"/>
              <a:gd name="connsiteX15" fmla="*/ 187193 w 352404"/>
              <a:gd name="connsiteY15" fmla="*/ 91065 h 352424"/>
              <a:gd name="connsiteX16" fmla="*/ 187193 w 352404"/>
              <a:gd name="connsiteY16" fmla="*/ 154185 h 352424"/>
              <a:gd name="connsiteX17" fmla="*/ 308339 w 352404"/>
              <a:gd name="connsiteY17" fmla="*/ 154185 h 352424"/>
              <a:gd name="connsiteX18" fmla="*/ 330366 w 352404"/>
              <a:gd name="connsiteY18" fmla="*/ 176212 h 352424"/>
              <a:gd name="connsiteX19" fmla="*/ 330366 w 352404"/>
              <a:gd name="connsiteY19" fmla="*/ 330398 h 352424"/>
              <a:gd name="connsiteX20" fmla="*/ 308339 w 352404"/>
              <a:gd name="connsiteY20" fmla="*/ 352424 h 352424"/>
              <a:gd name="connsiteX21" fmla="*/ 44020 w 352404"/>
              <a:gd name="connsiteY21" fmla="*/ 352424 h 352424"/>
              <a:gd name="connsiteX22" fmla="*/ 21994 w 352404"/>
              <a:gd name="connsiteY22" fmla="*/ 330398 h 352424"/>
              <a:gd name="connsiteX23" fmla="*/ 21994 w 352404"/>
              <a:gd name="connsiteY23" fmla="*/ 176212 h 352424"/>
              <a:gd name="connsiteX24" fmla="*/ 44020 w 352404"/>
              <a:gd name="connsiteY24" fmla="*/ 154185 h 352424"/>
              <a:gd name="connsiteX25" fmla="*/ 165166 w 352404"/>
              <a:gd name="connsiteY25" fmla="*/ 154185 h 352424"/>
              <a:gd name="connsiteX26" fmla="*/ 165166 w 352404"/>
              <a:gd name="connsiteY26" fmla="*/ 96916 h 352424"/>
              <a:gd name="connsiteX27" fmla="*/ 13802 w 352404"/>
              <a:gd name="connsiteY27" fmla="*/ 137321 h 352424"/>
              <a:gd name="connsiteX28" fmla="*/ 10981 w 352404"/>
              <a:gd name="connsiteY28" fmla="*/ 137665 h 352424"/>
              <a:gd name="connsiteX29" fmla="*/ 380 w 352404"/>
              <a:gd name="connsiteY29" fmla="*/ 129543 h 352424"/>
              <a:gd name="connsiteX30" fmla="*/ 8159 w 352404"/>
              <a:gd name="connsiteY30" fmla="*/ 116051 h 352424"/>
              <a:gd name="connsiteX31" fmla="*/ 338557 w 352404"/>
              <a:gd name="connsiteY31" fmla="*/ 27945 h 352424"/>
              <a:gd name="connsiteX32" fmla="*/ 342940 w 352404"/>
              <a:gd name="connsiteY32" fmla="*/ 27660 h 352424"/>
              <a:gd name="connsiteX33" fmla="*/ 132128 w 352404"/>
              <a:gd name="connsiteY33" fmla="*/ 22027 h 352424"/>
              <a:gd name="connsiteX34" fmla="*/ 154154 w 352404"/>
              <a:gd name="connsiteY34" fmla="*/ 44053 h 352424"/>
              <a:gd name="connsiteX35" fmla="*/ 132128 w 352404"/>
              <a:gd name="connsiteY35" fmla="*/ 66080 h 352424"/>
              <a:gd name="connsiteX36" fmla="*/ 110101 w 352404"/>
              <a:gd name="connsiteY36" fmla="*/ 44053 h 352424"/>
              <a:gd name="connsiteX37" fmla="*/ 132128 w 352404"/>
              <a:gd name="connsiteY37" fmla="*/ 22027 h 352424"/>
              <a:gd name="connsiteX38" fmla="*/ 198207 w 352404"/>
              <a:gd name="connsiteY38" fmla="*/ 0 h 352424"/>
              <a:gd name="connsiteX39" fmla="*/ 220234 w 352404"/>
              <a:gd name="connsiteY39" fmla="*/ 22027 h 352424"/>
              <a:gd name="connsiteX40" fmla="*/ 198207 w 352404"/>
              <a:gd name="connsiteY40" fmla="*/ 44053 h 352424"/>
              <a:gd name="connsiteX41" fmla="*/ 176181 w 352404"/>
              <a:gd name="connsiteY41" fmla="*/ 22027 h 352424"/>
              <a:gd name="connsiteX42" fmla="*/ 198207 w 352404"/>
              <a:gd name="connsiteY42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52404" h="352424">
                <a:moveTo>
                  <a:pt x="231246" y="198238"/>
                </a:moveTo>
                <a:lnTo>
                  <a:pt x="231246" y="264318"/>
                </a:lnTo>
                <a:lnTo>
                  <a:pt x="297326" y="264318"/>
                </a:lnTo>
                <a:lnTo>
                  <a:pt x="297326" y="198238"/>
                </a:lnTo>
                <a:close/>
                <a:moveTo>
                  <a:pt x="143140" y="198238"/>
                </a:moveTo>
                <a:lnTo>
                  <a:pt x="143140" y="264318"/>
                </a:lnTo>
                <a:lnTo>
                  <a:pt x="209220" y="264318"/>
                </a:lnTo>
                <a:lnTo>
                  <a:pt x="209220" y="198238"/>
                </a:lnTo>
                <a:close/>
                <a:moveTo>
                  <a:pt x="55034" y="198238"/>
                </a:moveTo>
                <a:lnTo>
                  <a:pt x="55034" y="264318"/>
                </a:lnTo>
                <a:lnTo>
                  <a:pt x="121113" y="264318"/>
                </a:lnTo>
                <a:lnTo>
                  <a:pt x="121113" y="198238"/>
                </a:lnTo>
                <a:close/>
                <a:moveTo>
                  <a:pt x="342940" y="27660"/>
                </a:moveTo>
                <a:cubicBezTo>
                  <a:pt x="347195" y="28238"/>
                  <a:pt x="350861" y="31284"/>
                  <a:pt x="352048" y="35724"/>
                </a:cubicBezTo>
                <a:cubicBezTo>
                  <a:pt x="353563" y="41575"/>
                  <a:pt x="350121" y="47632"/>
                  <a:pt x="344201" y="49215"/>
                </a:cubicBezTo>
                <a:lnTo>
                  <a:pt x="187193" y="91065"/>
                </a:lnTo>
                <a:lnTo>
                  <a:pt x="187193" y="154185"/>
                </a:lnTo>
                <a:lnTo>
                  <a:pt x="308339" y="154185"/>
                </a:lnTo>
                <a:cubicBezTo>
                  <a:pt x="320523" y="154185"/>
                  <a:pt x="330366" y="164028"/>
                  <a:pt x="330366" y="176212"/>
                </a:cubicBezTo>
                <a:lnTo>
                  <a:pt x="330366" y="330398"/>
                </a:lnTo>
                <a:cubicBezTo>
                  <a:pt x="330366" y="342581"/>
                  <a:pt x="320523" y="352424"/>
                  <a:pt x="308339" y="352424"/>
                </a:cubicBezTo>
                <a:lnTo>
                  <a:pt x="44020" y="352424"/>
                </a:lnTo>
                <a:cubicBezTo>
                  <a:pt x="31837" y="352424"/>
                  <a:pt x="21994" y="342581"/>
                  <a:pt x="21994" y="330398"/>
                </a:cubicBezTo>
                <a:lnTo>
                  <a:pt x="21994" y="176212"/>
                </a:lnTo>
                <a:cubicBezTo>
                  <a:pt x="21994" y="164028"/>
                  <a:pt x="31837" y="154185"/>
                  <a:pt x="44020" y="154185"/>
                </a:cubicBezTo>
                <a:lnTo>
                  <a:pt x="165166" y="154185"/>
                </a:lnTo>
                <a:lnTo>
                  <a:pt x="165166" y="96916"/>
                </a:lnTo>
                <a:lnTo>
                  <a:pt x="13802" y="137321"/>
                </a:lnTo>
                <a:cubicBezTo>
                  <a:pt x="12908" y="137527"/>
                  <a:pt x="11944" y="137665"/>
                  <a:pt x="10981" y="137665"/>
                </a:cubicBezTo>
                <a:cubicBezTo>
                  <a:pt x="6094" y="137665"/>
                  <a:pt x="1688" y="134430"/>
                  <a:pt x="380" y="129543"/>
                </a:cubicBezTo>
                <a:cubicBezTo>
                  <a:pt x="-1203" y="123623"/>
                  <a:pt x="2308" y="117635"/>
                  <a:pt x="8159" y="116051"/>
                </a:cubicBezTo>
                <a:lnTo>
                  <a:pt x="338557" y="27945"/>
                </a:lnTo>
                <a:cubicBezTo>
                  <a:pt x="340037" y="27549"/>
                  <a:pt x="341521" y="27468"/>
                  <a:pt x="342940" y="27660"/>
                </a:cubicBezTo>
                <a:close/>
                <a:moveTo>
                  <a:pt x="132128" y="22027"/>
                </a:moveTo>
                <a:cubicBezTo>
                  <a:pt x="144311" y="22027"/>
                  <a:pt x="154154" y="31870"/>
                  <a:pt x="154154" y="44053"/>
                </a:cubicBezTo>
                <a:cubicBezTo>
                  <a:pt x="154154" y="56237"/>
                  <a:pt x="144311" y="66080"/>
                  <a:pt x="132128" y="66080"/>
                </a:cubicBezTo>
                <a:cubicBezTo>
                  <a:pt x="119944" y="66080"/>
                  <a:pt x="110101" y="56237"/>
                  <a:pt x="110101" y="44053"/>
                </a:cubicBezTo>
                <a:cubicBezTo>
                  <a:pt x="110101" y="31870"/>
                  <a:pt x="119944" y="22027"/>
                  <a:pt x="132128" y="22027"/>
                </a:cubicBezTo>
                <a:close/>
                <a:moveTo>
                  <a:pt x="198207" y="0"/>
                </a:moveTo>
                <a:cubicBezTo>
                  <a:pt x="210391" y="0"/>
                  <a:pt x="220234" y="9843"/>
                  <a:pt x="220234" y="22027"/>
                </a:cubicBezTo>
                <a:cubicBezTo>
                  <a:pt x="220234" y="34210"/>
                  <a:pt x="210391" y="44053"/>
                  <a:pt x="198207" y="44053"/>
                </a:cubicBezTo>
                <a:cubicBezTo>
                  <a:pt x="186024" y="44053"/>
                  <a:pt x="176181" y="34210"/>
                  <a:pt x="176181" y="22027"/>
                </a:cubicBezTo>
                <a:cubicBezTo>
                  <a:pt x="176181" y="9843"/>
                  <a:pt x="186024" y="0"/>
                  <a:pt x="1982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10" name="TextBox 609">
            <a:extLst>
              <a:ext uri="{FF2B5EF4-FFF2-40B4-BE49-F238E27FC236}">
                <a16:creationId xmlns:a16="http://schemas.microsoft.com/office/drawing/2014/main" id="{74FCC25A-28C2-2E40-86B5-ACE1FCEEE7D7}"/>
              </a:ext>
            </a:extLst>
          </p:cNvPr>
          <p:cNvSpPr txBox="1"/>
          <p:nvPr/>
        </p:nvSpPr>
        <p:spPr>
          <a:xfrm>
            <a:off x="9327036" y="2209762"/>
            <a:ext cx="352424" cy="352425"/>
          </a:xfrm>
          <a:custGeom>
            <a:avLst/>
            <a:gdLst>
              <a:gd name="connsiteX0" fmla="*/ 220265 w 352424"/>
              <a:gd name="connsiteY0" fmla="*/ 66080 h 352425"/>
              <a:gd name="connsiteX1" fmla="*/ 352424 w 352424"/>
              <a:gd name="connsiteY1" fmla="*/ 66080 h 352425"/>
              <a:gd name="connsiteX2" fmla="*/ 352424 w 352424"/>
              <a:gd name="connsiteY2" fmla="*/ 209253 h 352425"/>
              <a:gd name="connsiteX3" fmla="*/ 352424 w 352424"/>
              <a:gd name="connsiteY3" fmla="*/ 209254 h 352425"/>
              <a:gd name="connsiteX4" fmla="*/ 317181 w 352424"/>
              <a:gd name="connsiteY4" fmla="*/ 279738 h 352425"/>
              <a:gd name="connsiteX5" fmla="*/ 237886 w 352424"/>
              <a:gd name="connsiteY5" fmla="*/ 339209 h 352425"/>
              <a:gd name="connsiteX6" fmla="*/ 198293 w 352424"/>
              <a:gd name="connsiteY6" fmla="*/ 352425 h 352425"/>
              <a:gd name="connsiteX7" fmla="*/ 140873 w 352424"/>
              <a:gd name="connsiteY7" fmla="*/ 319158 h 352425"/>
              <a:gd name="connsiteX8" fmla="*/ 160979 w 352424"/>
              <a:gd name="connsiteY8" fmla="*/ 231699 h 352425"/>
              <a:gd name="connsiteX9" fmla="*/ 220265 w 352424"/>
              <a:gd name="connsiteY9" fmla="*/ 187226 h 352425"/>
              <a:gd name="connsiteX10" fmla="*/ 88105 w 352424"/>
              <a:gd name="connsiteY10" fmla="*/ 66080 h 352425"/>
              <a:gd name="connsiteX11" fmla="*/ 198238 w 352424"/>
              <a:gd name="connsiteY11" fmla="*/ 66080 h 352425"/>
              <a:gd name="connsiteX12" fmla="*/ 198238 w 352424"/>
              <a:gd name="connsiteY12" fmla="*/ 176213 h 352425"/>
              <a:gd name="connsiteX13" fmla="*/ 147756 w 352424"/>
              <a:gd name="connsiteY13" fmla="*/ 214078 h 352425"/>
              <a:gd name="connsiteX14" fmla="*/ 120773 w 352424"/>
              <a:gd name="connsiteY14" fmla="*/ 327928 h 352425"/>
              <a:gd name="connsiteX15" fmla="*/ 105726 w 352424"/>
              <a:gd name="connsiteY15" fmla="*/ 339209 h 352425"/>
              <a:gd name="connsiteX16" fmla="*/ 66134 w 352424"/>
              <a:gd name="connsiteY16" fmla="*/ 352425 h 352425"/>
              <a:gd name="connsiteX17" fmla="*/ 8355 w 352424"/>
              <a:gd name="connsiteY17" fmla="*/ 319158 h 352425"/>
              <a:gd name="connsiteX18" fmla="*/ 28461 w 352424"/>
              <a:gd name="connsiteY18" fmla="*/ 231699 h 352425"/>
              <a:gd name="connsiteX19" fmla="*/ 88105 w 352424"/>
              <a:gd name="connsiteY19" fmla="*/ 187226 h 352425"/>
              <a:gd name="connsiteX20" fmla="*/ 242291 w 352424"/>
              <a:gd name="connsiteY20" fmla="*/ 0 h 352425"/>
              <a:gd name="connsiteX21" fmla="*/ 330397 w 352424"/>
              <a:gd name="connsiteY21" fmla="*/ 0 h 352425"/>
              <a:gd name="connsiteX22" fmla="*/ 352424 w 352424"/>
              <a:gd name="connsiteY22" fmla="*/ 22027 h 352425"/>
              <a:gd name="connsiteX23" fmla="*/ 352424 w 352424"/>
              <a:gd name="connsiteY23" fmla="*/ 44053 h 352425"/>
              <a:gd name="connsiteX24" fmla="*/ 220265 w 352424"/>
              <a:gd name="connsiteY24" fmla="*/ 44053 h 352425"/>
              <a:gd name="connsiteX25" fmla="*/ 220265 w 352424"/>
              <a:gd name="connsiteY25" fmla="*/ 22027 h 352425"/>
              <a:gd name="connsiteX26" fmla="*/ 242291 w 352424"/>
              <a:gd name="connsiteY26" fmla="*/ 0 h 352425"/>
              <a:gd name="connsiteX27" fmla="*/ 110132 w 352424"/>
              <a:gd name="connsiteY27" fmla="*/ 0 h 352425"/>
              <a:gd name="connsiteX28" fmla="*/ 198238 w 352424"/>
              <a:gd name="connsiteY28" fmla="*/ 0 h 352425"/>
              <a:gd name="connsiteX29" fmla="*/ 203758 w 352424"/>
              <a:gd name="connsiteY29" fmla="*/ 1115 h 352425"/>
              <a:gd name="connsiteX30" fmla="*/ 198238 w 352424"/>
              <a:gd name="connsiteY30" fmla="*/ 22027 h 352425"/>
              <a:gd name="connsiteX31" fmla="*/ 198238 w 352424"/>
              <a:gd name="connsiteY31" fmla="*/ 44053 h 352425"/>
              <a:gd name="connsiteX32" fmla="*/ 88105 w 352424"/>
              <a:gd name="connsiteY32" fmla="*/ 44053 h 352425"/>
              <a:gd name="connsiteX33" fmla="*/ 88105 w 352424"/>
              <a:gd name="connsiteY33" fmla="*/ 22027 h 352425"/>
              <a:gd name="connsiteX34" fmla="*/ 110132 w 352424"/>
              <a:gd name="connsiteY3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52424" h="352425">
                <a:moveTo>
                  <a:pt x="220265" y="66080"/>
                </a:moveTo>
                <a:lnTo>
                  <a:pt x="352424" y="66080"/>
                </a:lnTo>
                <a:lnTo>
                  <a:pt x="352424" y="209253"/>
                </a:lnTo>
                <a:lnTo>
                  <a:pt x="352424" y="209254"/>
                </a:lnTo>
                <a:cubicBezTo>
                  <a:pt x="352424" y="233571"/>
                  <a:pt x="336635" y="265148"/>
                  <a:pt x="317181" y="279738"/>
                </a:cubicBezTo>
                <a:lnTo>
                  <a:pt x="237886" y="339209"/>
                </a:lnTo>
                <a:cubicBezTo>
                  <a:pt x="225998" y="348123"/>
                  <a:pt x="212081" y="352425"/>
                  <a:pt x="198293" y="352425"/>
                </a:cubicBezTo>
                <a:cubicBezTo>
                  <a:pt x="175709" y="352425"/>
                  <a:pt x="153435" y="340896"/>
                  <a:pt x="140873" y="319158"/>
                </a:cubicBezTo>
                <a:cubicBezTo>
                  <a:pt x="123905" y="289808"/>
                  <a:pt x="133858" y="252046"/>
                  <a:pt x="160979" y="231699"/>
                </a:cubicBezTo>
                <a:lnTo>
                  <a:pt x="220265" y="187226"/>
                </a:lnTo>
                <a:close/>
                <a:moveTo>
                  <a:pt x="88105" y="66080"/>
                </a:moveTo>
                <a:lnTo>
                  <a:pt x="198238" y="66080"/>
                </a:lnTo>
                <a:lnTo>
                  <a:pt x="198238" y="176213"/>
                </a:lnTo>
                <a:lnTo>
                  <a:pt x="147756" y="214078"/>
                </a:lnTo>
                <a:cubicBezTo>
                  <a:pt x="111453" y="241308"/>
                  <a:pt x="100227" y="289808"/>
                  <a:pt x="120773" y="327928"/>
                </a:cubicBezTo>
                <a:lnTo>
                  <a:pt x="105726" y="339209"/>
                </a:lnTo>
                <a:cubicBezTo>
                  <a:pt x="93839" y="348123"/>
                  <a:pt x="79921" y="352425"/>
                  <a:pt x="66134" y="352425"/>
                </a:cubicBezTo>
                <a:cubicBezTo>
                  <a:pt x="43549" y="352425"/>
                  <a:pt x="20917" y="340896"/>
                  <a:pt x="8355" y="319158"/>
                </a:cubicBezTo>
                <a:cubicBezTo>
                  <a:pt x="-8612" y="289808"/>
                  <a:pt x="1341" y="252046"/>
                  <a:pt x="28461" y="231699"/>
                </a:cubicBezTo>
                <a:lnTo>
                  <a:pt x="88105" y="187226"/>
                </a:lnTo>
                <a:close/>
                <a:moveTo>
                  <a:pt x="242291" y="0"/>
                </a:moveTo>
                <a:lnTo>
                  <a:pt x="330397" y="0"/>
                </a:lnTo>
                <a:cubicBezTo>
                  <a:pt x="342560" y="0"/>
                  <a:pt x="352424" y="9864"/>
                  <a:pt x="352424" y="22027"/>
                </a:cubicBezTo>
                <a:lnTo>
                  <a:pt x="352424" y="44053"/>
                </a:lnTo>
                <a:lnTo>
                  <a:pt x="220265" y="44053"/>
                </a:lnTo>
                <a:lnTo>
                  <a:pt x="220265" y="22027"/>
                </a:lnTo>
                <a:cubicBezTo>
                  <a:pt x="220265" y="9864"/>
                  <a:pt x="230128" y="0"/>
                  <a:pt x="242291" y="0"/>
                </a:cubicBezTo>
                <a:close/>
                <a:moveTo>
                  <a:pt x="110132" y="0"/>
                </a:moveTo>
                <a:lnTo>
                  <a:pt x="198238" y="0"/>
                </a:lnTo>
                <a:cubicBezTo>
                  <a:pt x="200200" y="0"/>
                  <a:pt x="201955" y="633"/>
                  <a:pt x="203758" y="1115"/>
                </a:cubicBezTo>
                <a:cubicBezTo>
                  <a:pt x="200351" y="7366"/>
                  <a:pt x="198238" y="14421"/>
                  <a:pt x="198238" y="22027"/>
                </a:cubicBezTo>
                <a:lnTo>
                  <a:pt x="198238" y="44053"/>
                </a:lnTo>
                <a:lnTo>
                  <a:pt x="88105" y="44053"/>
                </a:lnTo>
                <a:lnTo>
                  <a:pt x="88105" y="22027"/>
                </a:lnTo>
                <a:cubicBezTo>
                  <a:pt x="88105" y="9864"/>
                  <a:pt x="97969" y="0"/>
                  <a:pt x="11013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09" name="TextBox 608">
            <a:extLst>
              <a:ext uri="{FF2B5EF4-FFF2-40B4-BE49-F238E27FC236}">
                <a16:creationId xmlns:a16="http://schemas.microsoft.com/office/drawing/2014/main" id="{15A981AE-CE04-AD45-AB47-8446B37EC779}"/>
              </a:ext>
            </a:extLst>
          </p:cNvPr>
          <p:cNvSpPr txBox="1"/>
          <p:nvPr/>
        </p:nvSpPr>
        <p:spPr>
          <a:xfrm>
            <a:off x="8517238" y="2209762"/>
            <a:ext cx="264319" cy="352424"/>
          </a:xfrm>
          <a:custGeom>
            <a:avLst/>
            <a:gdLst>
              <a:gd name="connsiteX0" fmla="*/ 49560 w 264319"/>
              <a:gd name="connsiteY0" fmla="*/ 242291 h 352424"/>
              <a:gd name="connsiteX1" fmla="*/ 44053 w 264319"/>
              <a:gd name="connsiteY1" fmla="*/ 247798 h 352424"/>
              <a:gd name="connsiteX2" fmla="*/ 44053 w 264319"/>
              <a:gd name="connsiteY2" fmla="*/ 258811 h 352424"/>
              <a:gd name="connsiteX3" fmla="*/ 49560 w 264319"/>
              <a:gd name="connsiteY3" fmla="*/ 264318 h 352424"/>
              <a:gd name="connsiteX4" fmla="*/ 214759 w 264319"/>
              <a:gd name="connsiteY4" fmla="*/ 264318 h 352424"/>
              <a:gd name="connsiteX5" fmla="*/ 220266 w 264319"/>
              <a:gd name="connsiteY5" fmla="*/ 258811 h 352424"/>
              <a:gd name="connsiteX6" fmla="*/ 220266 w 264319"/>
              <a:gd name="connsiteY6" fmla="*/ 247798 h 352424"/>
              <a:gd name="connsiteX7" fmla="*/ 214759 w 264319"/>
              <a:gd name="connsiteY7" fmla="*/ 242291 h 352424"/>
              <a:gd name="connsiteX8" fmla="*/ 49560 w 264319"/>
              <a:gd name="connsiteY8" fmla="*/ 176212 h 352424"/>
              <a:gd name="connsiteX9" fmla="*/ 44053 w 264319"/>
              <a:gd name="connsiteY9" fmla="*/ 181718 h 352424"/>
              <a:gd name="connsiteX10" fmla="*/ 44053 w 264319"/>
              <a:gd name="connsiteY10" fmla="*/ 192732 h 352424"/>
              <a:gd name="connsiteX11" fmla="*/ 49560 w 264319"/>
              <a:gd name="connsiteY11" fmla="*/ 198238 h 352424"/>
              <a:gd name="connsiteX12" fmla="*/ 214759 w 264319"/>
              <a:gd name="connsiteY12" fmla="*/ 198238 h 352424"/>
              <a:gd name="connsiteX13" fmla="*/ 220266 w 264319"/>
              <a:gd name="connsiteY13" fmla="*/ 192732 h 352424"/>
              <a:gd name="connsiteX14" fmla="*/ 220266 w 264319"/>
              <a:gd name="connsiteY14" fmla="*/ 181718 h 352424"/>
              <a:gd name="connsiteX15" fmla="*/ 214759 w 264319"/>
              <a:gd name="connsiteY15" fmla="*/ 176212 h 352424"/>
              <a:gd name="connsiteX16" fmla="*/ 33040 w 264319"/>
              <a:gd name="connsiteY16" fmla="*/ 110132 h 352424"/>
              <a:gd name="connsiteX17" fmla="*/ 231279 w 264319"/>
              <a:gd name="connsiteY17" fmla="*/ 110132 h 352424"/>
              <a:gd name="connsiteX18" fmla="*/ 264319 w 264319"/>
              <a:gd name="connsiteY18" fmla="*/ 143172 h 352424"/>
              <a:gd name="connsiteX19" fmla="*/ 264319 w 264319"/>
              <a:gd name="connsiteY19" fmla="*/ 297358 h 352424"/>
              <a:gd name="connsiteX20" fmla="*/ 231279 w 264319"/>
              <a:gd name="connsiteY20" fmla="*/ 330398 h 352424"/>
              <a:gd name="connsiteX21" fmla="*/ 220266 w 264319"/>
              <a:gd name="connsiteY21" fmla="*/ 330398 h 352424"/>
              <a:gd name="connsiteX22" fmla="*/ 220266 w 264319"/>
              <a:gd name="connsiteY22" fmla="*/ 341411 h 352424"/>
              <a:gd name="connsiteX23" fmla="*/ 209252 w 264319"/>
              <a:gd name="connsiteY23" fmla="*/ 352424 h 352424"/>
              <a:gd name="connsiteX24" fmla="*/ 187226 w 264319"/>
              <a:gd name="connsiteY24" fmla="*/ 352424 h 352424"/>
              <a:gd name="connsiteX25" fmla="*/ 176213 w 264319"/>
              <a:gd name="connsiteY25" fmla="*/ 341411 h 352424"/>
              <a:gd name="connsiteX26" fmla="*/ 176213 w 264319"/>
              <a:gd name="connsiteY26" fmla="*/ 330398 h 352424"/>
              <a:gd name="connsiteX27" fmla="*/ 88106 w 264319"/>
              <a:gd name="connsiteY27" fmla="*/ 330398 h 352424"/>
              <a:gd name="connsiteX28" fmla="*/ 88106 w 264319"/>
              <a:gd name="connsiteY28" fmla="*/ 341411 h 352424"/>
              <a:gd name="connsiteX29" fmla="*/ 77093 w 264319"/>
              <a:gd name="connsiteY29" fmla="*/ 352424 h 352424"/>
              <a:gd name="connsiteX30" fmla="*/ 55066 w 264319"/>
              <a:gd name="connsiteY30" fmla="*/ 352424 h 352424"/>
              <a:gd name="connsiteX31" fmla="*/ 44053 w 264319"/>
              <a:gd name="connsiteY31" fmla="*/ 341411 h 352424"/>
              <a:gd name="connsiteX32" fmla="*/ 44053 w 264319"/>
              <a:gd name="connsiteY32" fmla="*/ 330398 h 352424"/>
              <a:gd name="connsiteX33" fmla="*/ 33040 w 264319"/>
              <a:gd name="connsiteY33" fmla="*/ 330398 h 352424"/>
              <a:gd name="connsiteX34" fmla="*/ 0 w 264319"/>
              <a:gd name="connsiteY34" fmla="*/ 297358 h 352424"/>
              <a:gd name="connsiteX35" fmla="*/ 0 w 264319"/>
              <a:gd name="connsiteY35" fmla="*/ 143172 h 352424"/>
              <a:gd name="connsiteX36" fmla="*/ 33040 w 264319"/>
              <a:gd name="connsiteY36" fmla="*/ 110132 h 352424"/>
              <a:gd name="connsiteX37" fmla="*/ 99120 w 264319"/>
              <a:gd name="connsiteY37" fmla="*/ 0 h 352424"/>
              <a:gd name="connsiteX38" fmla="*/ 165199 w 264319"/>
              <a:gd name="connsiteY38" fmla="*/ 0 h 352424"/>
              <a:gd name="connsiteX39" fmla="*/ 198239 w 264319"/>
              <a:gd name="connsiteY39" fmla="*/ 33040 h 352424"/>
              <a:gd name="connsiteX40" fmla="*/ 198239 w 264319"/>
              <a:gd name="connsiteY40" fmla="*/ 88107 h 352424"/>
              <a:gd name="connsiteX41" fmla="*/ 165199 w 264319"/>
              <a:gd name="connsiteY41" fmla="*/ 88107 h 352424"/>
              <a:gd name="connsiteX42" fmla="*/ 165199 w 264319"/>
              <a:gd name="connsiteY42" fmla="*/ 33040 h 352424"/>
              <a:gd name="connsiteX43" fmla="*/ 99120 w 264319"/>
              <a:gd name="connsiteY43" fmla="*/ 33040 h 352424"/>
              <a:gd name="connsiteX44" fmla="*/ 99120 w 264319"/>
              <a:gd name="connsiteY44" fmla="*/ 88107 h 352424"/>
              <a:gd name="connsiteX45" fmla="*/ 66080 w 264319"/>
              <a:gd name="connsiteY45" fmla="*/ 88107 h 352424"/>
              <a:gd name="connsiteX46" fmla="*/ 66080 w 264319"/>
              <a:gd name="connsiteY46" fmla="*/ 33040 h 352424"/>
              <a:gd name="connsiteX47" fmla="*/ 99120 w 264319"/>
              <a:gd name="connsiteY47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64319" h="352424">
                <a:moveTo>
                  <a:pt x="49560" y="242291"/>
                </a:moveTo>
                <a:cubicBezTo>
                  <a:pt x="46517" y="242291"/>
                  <a:pt x="44053" y="244756"/>
                  <a:pt x="44053" y="247798"/>
                </a:cubicBezTo>
                <a:lnTo>
                  <a:pt x="44053" y="258811"/>
                </a:lnTo>
                <a:cubicBezTo>
                  <a:pt x="44053" y="261854"/>
                  <a:pt x="46517" y="264318"/>
                  <a:pt x="49560" y="264318"/>
                </a:cubicBezTo>
                <a:lnTo>
                  <a:pt x="214759" y="264318"/>
                </a:lnTo>
                <a:cubicBezTo>
                  <a:pt x="217801" y="264318"/>
                  <a:pt x="220266" y="261854"/>
                  <a:pt x="220266" y="258811"/>
                </a:cubicBezTo>
                <a:lnTo>
                  <a:pt x="220266" y="247798"/>
                </a:lnTo>
                <a:cubicBezTo>
                  <a:pt x="220266" y="244756"/>
                  <a:pt x="217801" y="242291"/>
                  <a:pt x="214759" y="242291"/>
                </a:cubicBezTo>
                <a:close/>
                <a:moveTo>
                  <a:pt x="49560" y="176212"/>
                </a:moveTo>
                <a:cubicBezTo>
                  <a:pt x="46517" y="176212"/>
                  <a:pt x="44053" y="178676"/>
                  <a:pt x="44053" y="181718"/>
                </a:cubicBezTo>
                <a:lnTo>
                  <a:pt x="44053" y="192732"/>
                </a:lnTo>
                <a:cubicBezTo>
                  <a:pt x="44053" y="195774"/>
                  <a:pt x="46517" y="198238"/>
                  <a:pt x="49560" y="198238"/>
                </a:cubicBezTo>
                <a:lnTo>
                  <a:pt x="214759" y="198238"/>
                </a:lnTo>
                <a:cubicBezTo>
                  <a:pt x="217801" y="198238"/>
                  <a:pt x="220266" y="195774"/>
                  <a:pt x="220266" y="192732"/>
                </a:cubicBezTo>
                <a:lnTo>
                  <a:pt x="220266" y="181718"/>
                </a:lnTo>
                <a:cubicBezTo>
                  <a:pt x="220266" y="178676"/>
                  <a:pt x="217801" y="176212"/>
                  <a:pt x="214759" y="176212"/>
                </a:cubicBezTo>
                <a:close/>
                <a:moveTo>
                  <a:pt x="33040" y="110132"/>
                </a:moveTo>
                <a:lnTo>
                  <a:pt x="231279" y="110132"/>
                </a:lnTo>
                <a:cubicBezTo>
                  <a:pt x="249526" y="110132"/>
                  <a:pt x="264319" y="124924"/>
                  <a:pt x="264319" y="143172"/>
                </a:cubicBezTo>
                <a:lnTo>
                  <a:pt x="264319" y="297358"/>
                </a:lnTo>
                <a:cubicBezTo>
                  <a:pt x="264319" y="315605"/>
                  <a:pt x="249526" y="330398"/>
                  <a:pt x="231279" y="330398"/>
                </a:cubicBezTo>
                <a:lnTo>
                  <a:pt x="220266" y="330398"/>
                </a:lnTo>
                <a:lnTo>
                  <a:pt x="220266" y="341411"/>
                </a:lnTo>
                <a:cubicBezTo>
                  <a:pt x="220266" y="347496"/>
                  <a:pt x="215337" y="352424"/>
                  <a:pt x="209252" y="352424"/>
                </a:cubicBezTo>
                <a:lnTo>
                  <a:pt x="187226" y="352424"/>
                </a:lnTo>
                <a:cubicBezTo>
                  <a:pt x="181141" y="352424"/>
                  <a:pt x="176213" y="347496"/>
                  <a:pt x="176213" y="341411"/>
                </a:cubicBezTo>
                <a:lnTo>
                  <a:pt x="176213" y="330398"/>
                </a:lnTo>
                <a:lnTo>
                  <a:pt x="88106" y="330398"/>
                </a:lnTo>
                <a:lnTo>
                  <a:pt x="88106" y="341411"/>
                </a:lnTo>
                <a:cubicBezTo>
                  <a:pt x="88106" y="347496"/>
                  <a:pt x="83178" y="352424"/>
                  <a:pt x="77093" y="352424"/>
                </a:cubicBezTo>
                <a:lnTo>
                  <a:pt x="55066" y="352424"/>
                </a:lnTo>
                <a:cubicBezTo>
                  <a:pt x="48982" y="352424"/>
                  <a:pt x="44053" y="347496"/>
                  <a:pt x="44053" y="341411"/>
                </a:cubicBezTo>
                <a:lnTo>
                  <a:pt x="44053" y="330398"/>
                </a:lnTo>
                <a:lnTo>
                  <a:pt x="33040" y="330398"/>
                </a:lnTo>
                <a:cubicBezTo>
                  <a:pt x="14792" y="330398"/>
                  <a:pt x="0" y="315605"/>
                  <a:pt x="0" y="297358"/>
                </a:cubicBezTo>
                <a:lnTo>
                  <a:pt x="0" y="143172"/>
                </a:lnTo>
                <a:cubicBezTo>
                  <a:pt x="0" y="124924"/>
                  <a:pt x="14792" y="110132"/>
                  <a:pt x="33040" y="110132"/>
                </a:cubicBezTo>
                <a:close/>
                <a:moveTo>
                  <a:pt x="99120" y="0"/>
                </a:moveTo>
                <a:lnTo>
                  <a:pt x="165199" y="0"/>
                </a:lnTo>
                <a:cubicBezTo>
                  <a:pt x="183447" y="0"/>
                  <a:pt x="198239" y="14793"/>
                  <a:pt x="198239" y="33040"/>
                </a:cubicBezTo>
                <a:lnTo>
                  <a:pt x="198239" y="88107"/>
                </a:lnTo>
                <a:lnTo>
                  <a:pt x="165199" y="88107"/>
                </a:lnTo>
                <a:lnTo>
                  <a:pt x="165199" y="33040"/>
                </a:lnTo>
                <a:lnTo>
                  <a:pt x="99120" y="33040"/>
                </a:lnTo>
                <a:lnTo>
                  <a:pt x="99120" y="88107"/>
                </a:lnTo>
                <a:lnTo>
                  <a:pt x="66080" y="88107"/>
                </a:lnTo>
                <a:lnTo>
                  <a:pt x="66080" y="33040"/>
                </a:lnTo>
                <a:cubicBezTo>
                  <a:pt x="66080" y="14793"/>
                  <a:pt x="80872" y="0"/>
                  <a:pt x="991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06" name="TextBox 605">
            <a:extLst>
              <a:ext uri="{FF2B5EF4-FFF2-40B4-BE49-F238E27FC236}">
                <a16:creationId xmlns:a16="http://schemas.microsoft.com/office/drawing/2014/main" id="{AB2D6556-F047-BC48-B75D-0F4567134AA0}"/>
              </a:ext>
            </a:extLst>
          </p:cNvPr>
          <p:cNvSpPr txBox="1"/>
          <p:nvPr/>
        </p:nvSpPr>
        <p:spPr>
          <a:xfrm>
            <a:off x="4179329" y="2209762"/>
            <a:ext cx="396466" cy="352356"/>
          </a:xfrm>
          <a:custGeom>
            <a:avLst/>
            <a:gdLst>
              <a:gd name="connsiteX0" fmla="*/ 198232 w 396466"/>
              <a:gd name="connsiteY0" fmla="*/ 198238 h 352356"/>
              <a:gd name="connsiteX1" fmla="*/ 220259 w 396466"/>
              <a:gd name="connsiteY1" fmla="*/ 207599 h 352356"/>
              <a:gd name="connsiteX2" fmla="*/ 220259 w 396466"/>
              <a:gd name="connsiteY2" fmla="*/ 297289 h 352356"/>
              <a:gd name="connsiteX3" fmla="*/ 165192 w 396466"/>
              <a:gd name="connsiteY3" fmla="*/ 352356 h 352356"/>
              <a:gd name="connsiteX4" fmla="*/ 113292 w 396466"/>
              <a:gd name="connsiteY4" fmla="*/ 315667 h 352356"/>
              <a:gd name="connsiteX5" fmla="*/ 126715 w 396466"/>
              <a:gd name="connsiteY5" fmla="*/ 287583 h 352356"/>
              <a:gd name="connsiteX6" fmla="*/ 154799 w 396466"/>
              <a:gd name="connsiteY6" fmla="*/ 301006 h 352356"/>
              <a:gd name="connsiteX7" fmla="*/ 165192 w 396466"/>
              <a:gd name="connsiteY7" fmla="*/ 308371 h 352356"/>
              <a:gd name="connsiteX8" fmla="*/ 176206 w 396466"/>
              <a:gd name="connsiteY8" fmla="*/ 297358 h 352356"/>
              <a:gd name="connsiteX9" fmla="*/ 176206 w 396466"/>
              <a:gd name="connsiteY9" fmla="*/ 207669 h 352356"/>
              <a:gd name="connsiteX10" fmla="*/ 198232 w 396466"/>
              <a:gd name="connsiteY10" fmla="*/ 198238 h 352356"/>
              <a:gd name="connsiteX11" fmla="*/ 198232 w 396466"/>
              <a:gd name="connsiteY11" fmla="*/ 0 h 352356"/>
              <a:gd name="connsiteX12" fmla="*/ 220259 w 396466"/>
              <a:gd name="connsiteY12" fmla="*/ 22027 h 352356"/>
              <a:gd name="connsiteX13" fmla="*/ 220259 w 396466"/>
              <a:gd name="connsiteY13" fmla="*/ 34348 h 352356"/>
              <a:gd name="connsiteX14" fmla="*/ 396265 w 396466"/>
              <a:gd name="connsiteY14" fmla="*/ 193283 h 352356"/>
              <a:gd name="connsiteX15" fmla="*/ 383393 w 396466"/>
              <a:gd name="connsiteY15" fmla="*/ 201130 h 352356"/>
              <a:gd name="connsiteX16" fmla="*/ 274224 w 396466"/>
              <a:gd name="connsiteY16" fmla="*/ 226599 h 352356"/>
              <a:gd name="connsiteX17" fmla="*/ 260664 w 396466"/>
              <a:gd name="connsiteY17" fmla="*/ 226599 h 352356"/>
              <a:gd name="connsiteX18" fmla="*/ 198232 w 396466"/>
              <a:gd name="connsiteY18" fmla="*/ 176213 h 352356"/>
              <a:gd name="connsiteX19" fmla="*/ 135801 w 396466"/>
              <a:gd name="connsiteY19" fmla="*/ 226599 h 352356"/>
              <a:gd name="connsiteX20" fmla="*/ 122240 w 396466"/>
              <a:gd name="connsiteY20" fmla="*/ 226599 h 352356"/>
              <a:gd name="connsiteX21" fmla="*/ 13071 w 396466"/>
              <a:gd name="connsiteY21" fmla="*/ 201130 h 352356"/>
              <a:gd name="connsiteX22" fmla="*/ 199 w 396466"/>
              <a:gd name="connsiteY22" fmla="*/ 193283 h 352356"/>
              <a:gd name="connsiteX23" fmla="*/ 176206 w 396466"/>
              <a:gd name="connsiteY23" fmla="*/ 34348 h 352356"/>
              <a:gd name="connsiteX24" fmla="*/ 176206 w 396466"/>
              <a:gd name="connsiteY24" fmla="*/ 22027 h 352356"/>
              <a:gd name="connsiteX25" fmla="*/ 198232 w 396466"/>
              <a:gd name="connsiteY25" fmla="*/ 0 h 352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466" h="352356">
                <a:moveTo>
                  <a:pt x="198232" y="198238"/>
                </a:moveTo>
                <a:cubicBezTo>
                  <a:pt x="206630" y="198238"/>
                  <a:pt x="213995" y="202162"/>
                  <a:pt x="220259" y="207599"/>
                </a:cubicBezTo>
                <a:lnTo>
                  <a:pt x="220259" y="297289"/>
                </a:lnTo>
                <a:cubicBezTo>
                  <a:pt x="220259" y="327644"/>
                  <a:pt x="195548" y="352356"/>
                  <a:pt x="165192" y="352356"/>
                </a:cubicBezTo>
                <a:cubicBezTo>
                  <a:pt x="141927" y="352356"/>
                  <a:pt x="121002" y="337625"/>
                  <a:pt x="113292" y="315667"/>
                </a:cubicBezTo>
                <a:cubicBezTo>
                  <a:pt x="109231" y="304241"/>
                  <a:pt x="115220" y="291645"/>
                  <a:pt x="126715" y="287583"/>
                </a:cubicBezTo>
                <a:cubicBezTo>
                  <a:pt x="138210" y="283523"/>
                  <a:pt x="150738" y="289511"/>
                  <a:pt x="154799" y="301006"/>
                </a:cubicBezTo>
                <a:cubicBezTo>
                  <a:pt x="156106" y="304723"/>
                  <a:pt x="159824" y="308371"/>
                  <a:pt x="165192" y="308371"/>
                </a:cubicBezTo>
                <a:cubicBezTo>
                  <a:pt x="171250" y="308371"/>
                  <a:pt x="176206" y="303415"/>
                  <a:pt x="176206" y="297358"/>
                </a:cubicBezTo>
                <a:lnTo>
                  <a:pt x="176206" y="207669"/>
                </a:lnTo>
                <a:cubicBezTo>
                  <a:pt x="182813" y="201542"/>
                  <a:pt x="189766" y="198307"/>
                  <a:pt x="198232" y="198238"/>
                </a:cubicBezTo>
                <a:close/>
                <a:moveTo>
                  <a:pt x="198232" y="0"/>
                </a:moveTo>
                <a:cubicBezTo>
                  <a:pt x="210416" y="0"/>
                  <a:pt x="220259" y="9843"/>
                  <a:pt x="220259" y="22027"/>
                </a:cubicBezTo>
                <a:lnTo>
                  <a:pt x="220259" y="34348"/>
                </a:lnTo>
                <a:cubicBezTo>
                  <a:pt x="301000" y="43089"/>
                  <a:pt x="376578" y="99464"/>
                  <a:pt x="396265" y="193283"/>
                </a:cubicBezTo>
                <a:cubicBezTo>
                  <a:pt x="397779" y="200236"/>
                  <a:pt x="390483" y="208014"/>
                  <a:pt x="383393" y="201130"/>
                </a:cubicBezTo>
                <a:cubicBezTo>
                  <a:pt x="347944" y="163685"/>
                  <a:pt x="309329" y="164993"/>
                  <a:pt x="274224" y="226599"/>
                </a:cubicBezTo>
                <a:cubicBezTo>
                  <a:pt x="270576" y="233138"/>
                  <a:pt x="263968" y="232518"/>
                  <a:pt x="260664" y="226599"/>
                </a:cubicBezTo>
                <a:cubicBezTo>
                  <a:pt x="258943" y="223570"/>
                  <a:pt x="238500" y="176213"/>
                  <a:pt x="198232" y="176213"/>
                </a:cubicBezTo>
                <a:cubicBezTo>
                  <a:pt x="166707" y="176213"/>
                  <a:pt x="149705" y="202232"/>
                  <a:pt x="135801" y="226599"/>
                </a:cubicBezTo>
                <a:cubicBezTo>
                  <a:pt x="132497" y="232518"/>
                  <a:pt x="125889" y="233138"/>
                  <a:pt x="122240" y="226599"/>
                </a:cubicBezTo>
                <a:cubicBezTo>
                  <a:pt x="87205" y="165062"/>
                  <a:pt x="48865" y="163272"/>
                  <a:pt x="13071" y="201130"/>
                </a:cubicBezTo>
                <a:cubicBezTo>
                  <a:pt x="6050" y="207945"/>
                  <a:pt x="-1315" y="200236"/>
                  <a:pt x="199" y="193283"/>
                </a:cubicBezTo>
                <a:cubicBezTo>
                  <a:pt x="20299" y="99464"/>
                  <a:pt x="95189" y="43089"/>
                  <a:pt x="176206" y="34348"/>
                </a:cubicBezTo>
                <a:lnTo>
                  <a:pt x="176206" y="22027"/>
                </a:lnTo>
                <a:cubicBezTo>
                  <a:pt x="176206" y="9843"/>
                  <a:pt x="186049" y="0"/>
                  <a:pt x="19823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08" name="TextBox 607">
            <a:extLst>
              <a:ext uri="{FF2B5EF4-FFF2-40B4-BE49-F238E27FC236}">
                <a16:creationId xmlns:a16="http://schemas.microsoft.com/office/drawing/2014/main" id="{449A1011-1F82-3943-8CB1-59292BC67206}"/>
              </a:ext>
            </a:extLst>
          </p:cNvPr>
          <p:cNvSpPr txBox="1"/>
          <p:nvPr/>
        </p:nvSpPr>
        <p:spPr>
          <a:xfrm>
            <a:off x="7618540" y="2231768"/>
            <a:ext cx="352425" cy="297378"/>
          </a:xfrm>
          <a:custGeom>
            <a:avLst/>
            <a:gdLst>
              <a:gd name="connsiteX0" fmla="*/ 143173 w 352425"/>
              <a:gd name="connsiteY0" fmla="*/ 242312 h 297378"/>
              <a:gd name="connsiteX1" fmla="*/ 341412 w 352425"/>
              <a:gd name="connsiteY1" fmla="*/ 242312 h 297378"/>
              <a:gd name="connsiteX2" fmla="*/ 352425 w 352425"/>
              <a:gd name="connsiteY2" fmla="*/ 253325 h 297378"/>
              <a:gd name="connsiteX3" fmla="*/ 352425 w 352425"/>
              <a:gd name="connsiteY3" fmla="*/ 275352 h 297378"/>
              <a:gd name="connsiteX4" fmla="*/ 341412 w 352425"/>
              <a:gd name="connsiteY4" fmla="*/ 286365 h 297378"/>
              <a:gd name="connsiteX5" fmla="*/ 143173 w 352425"/>
              <a:gd name="connsiteY5" fmla="*/ 286365 h 297378"/>
              <a:gd name="connsiteX6" fmla="*/ 132160 w 352425"/>
              <a:gd name="connsiteY6" fmla="*/ 275352 h 297378"/>
              <a:gd name="connsiteX7" fmla="*/ 132160 w 352425"/>
              <a:gd name="connsiteY7" fmla="*/ 253325 h 297378"/>
              <a:gd name="connsiteX8" fmla="*/ 143173 w 352425"/>
              <a:gd name="connsiteY8" fmla="*/ 242312 h 297378"/>
              <a:gd name="connsiteX9" fmla="*/ 44053 w 352425"/>
              <a:gd name="connsiteY9" fmla="*/ 231299 h 297378"/>
              <a:gd name="connsiteX10" fmla="*/ 77093 w 352425"/>
              <a:gd name="connsiteY10" fmla="*/ 264339 h 297378"/>
              <a:gd name="connsiteX11" fmla="*/ 44053 w 352425"/>
              <a:gd name="connsiteY11" fmla="*/ 297378 h 297378"/>
              <a:gd name="connsiteX12" fmla="*/ 10608 w 352425"/>
              <a:gd name="connsiteY12" fmla="*/ 264339 h 297378"/>
              <a:gd name="connsiteX13" fmla="*/ 44053 w 352425"/>
              <a:gd name="connsiteY13" fmla="*/ 231299 h 297378"/>
              <a:gd name="connsiteX14" fmla="*/ 143173 w 352425"/>
              <a:gd name="connsiteY14" fmla="*/ 132179 h 297378"/>
              <a:gd name="connsiteX15" fmla="*/ 341412 w 352425"/>
              <a:gd name="connsiteY15" fmla="*/ 132179 h 297378"/>
              <a:gd name="connsiteX16" fmla="*/ 352425 w 352425"/>
              <a:gd name="connsiteY16" fmla="*/ 143193 h 297378"/>
              <a:gd name="connsiteX17" fmla="*/ 352425 w 352425"/>
              <a:gd name="connsiteY17" fmla="*/ 165219 h 297378"/>
              <a:gd name="connsiteX18" fmla="*/ 341412 w 352425"/>
              <a:gd name="connsiteY18" fmla="*/ 176232 h 297378"/>
              <a:gd name="connsiteX19" fmla="*/ 143173 w 352425"/>
              <a:gd name="connsiteY19" fmla="*/ 176232 h 297378"/>
              <a:gd name="connsiteX20" fmla="*/ 132160 w 352425"/>
              <a:gd name="connsiteY20" fmla="*/ 165219 h 297378"/>
              <a:gd name="connsiteX21" fmla="*/ 132160 w 352425"/>
              <a:gd name="connsiteY21" fmla="*/ 143193 h 297378"/>
              <a:gd name="connsiteX22" fmla="*/ 143173 w 352425"/>
              <a:gd name="connsiteY22" fmla="*/ 132179 h 297378"/>
              <a:gd name="connsiteX23" fmla="*/ 90247 w 352425"/>
              <a:gd name="connsiteY23" fmla="*/ 109575 h 297378"/>
              <a:gd name="connsiteX24" fmla="*/ 96098 w 352425"/>
              <a:gd name="connsiteY24" fmla="*/ 112005 h 297378"/>
              <a:gd name="connsiteX25" fmla="*/ 107786 w 352425"/>
              <a:gd name="connsiteY25" fmla="*/ 123706 h 297378"/>
              <a:gd name="connsiteX26" fmla="*/ 110150 w 352425"/>
              <a:gd name="connsiteY26" fmla="*/ 129491 h 297378"/>
              <a:gd name="connsiteX27" fmla="*/ 107724 w 352425"/>
              <a:gd name="connsiteY27" fmla="*/ 135339 h 297378"/>
              <a:gd name="connsiteX28" fmla="*/ 58026 w 352425"/>
              <a:gd name="connsiteY28" fmla="*/ 185050 h 297378"/>
              <a:gd name="connsiteX29" fmla="*/ 47219 w 352425"/>
              <a:gd name="connsiteY29" fmla="*/ 195850 h 297378"/>
              <a:gd name="connsiteX30" fmla="*/ 41162 w 352425"/>
              <a:gd name="connsiteY30" fmla="*/ 198270 h 297378"/>
              <a:gd name="connsiteX31" fmla="*/ 35105 w 352425"/>
              <a:gd name="connsiteY31" fmla="*/ 195850 h 297378"/>
              <a:gd name="connsiteX32" fmla="*/ 2430 w 352425"/>
              <a:gd name="connsiteY32" fmla="*/ 163154 h 297378"/>
              <a:gd name="connsiteX33" fmla="*/ 1 w 352425"/>
              <a:gd name="connsiteY33" fmla="*/ 157303 h 297378"/>
              <a:gd name="connsiteX34" fmla="*/ 2430 w 352425"/>
              <a:gd name="connsiteY34" fmla="*/ 151452 h 297378"/>
              <a:gd name="connsiteX35" fmla="*/ 13237 w 352425"/>
              <a:gd name="connsiteY35" fmla="*/ 140652 h 297378"/>
              <a:gd name="connsiteX36" fmla="*/ 19088 w 352425"/>
              <a:gd name="connsiteY36" fmla="*/ 138223 h 297378"/>
              <a:gd name="connsiteX37" fmla="*/ 24939 w 352425"/>
              <a:gd name="connsiteY37" fmla="*/ 140652 h 297378"/>
              <a:gd name="connsiteX38" fmla="*/ 40563 w 352425"/>
              <a:gd name="connsiteY38" fmla="*/ 155865 h 297378"/>
              <a:gd name="connsiteX39" fmla="*/ 84397 w 352425"/>
              <a:gd name="connsiteY39" fmla="*/ 112005 h 297378"/>
              <a:gd name="connsiteX40" fmla="*/ 90247 w 352425"/>
              <a:gd name="connsiteY40" fmla="*/ 109575 h 297378"/>
              <a:gd name="connsiteX41" fmla="*/ 143173 w 352425"/>
              <a:gd name="connsiteY41" fmla="*/ 22045 h 297378"/>
              <a:gd name="connsiteX42" fmla="*/ 341412 w 352425"/>
              <a:gd name="connsiteY42" fmla="*/ 22045 h 297378"/>
              <a:gd name="connsiteX43" fmla="*/ 352425 w 352425"/>
              <a:gd name="connsiteY43" fmla="*/ 33059 h 297378"/>
              <a:gd name="connsiteX44" fmla="*/ 352425 w 352425"/>
              <a:gd name="connsiteY44" fmla="*/ 55085 h 297378"/>
              <a:gd name="connsiteX45" fmla="*/ 341412 w 352425"/>
              <a:gd name="connsiteY45" fmla="*/ 66099 h 297378"/>
              <a:gd name="connsiteX46" fmla="*/ 143173 w 352425"/>
              <a:gd name="connsiteY46" fmla="*/ 66099 h 297378"/>
              <a:gd name="connsiteX47" fmla="*/ 132160 w 352425"/>
              <a:gd name="connsiteY47" fmla="*/ 55085 h 297378"/>
              <a:gd name="connsiteX48" fmla="*/ 132160 w 352425"/>
              <a:gd name="connsiteY48" fmla="*/ 33059 h 297378"/>
              <a:gd name="connsiteX49" fmla="*/ 143173 w 352425"/>
              <a:gd name="connsiteY49" fmla="*/ 22045 h 297378"/>
              <a:gd name="connsiteX50" fmla="*/ 90246 w 352425"/>
              <a:gd name="connsiteY50" fmla="*/ 0 h 297378"/>
              <a:gd name="connsiteX51" fmla="*/ 96097 w 352425"/>
              <a:gd name="connsiteY51" fmla="*/ 2429 h 297378"/>
              <a:gd name="connsiteX52" fmla="*/ 107799 w 352425"/>
              <a:gd name="connsiteY52" fmla="*/ 13786 h 297378"/>
              <a:gd name="connsiteX53" fmla="*/ 110172 w 352425"/>
              <a:gd name="connsiteY53" fmla="*/ 19606 h 297378"/>
              <a:gd name="connsiteX54" fmla="*/ 107736 w 352425"/>
              <a:gd name="connsiteY54" fmla="*/ 25488 h 297378"/>
              <a:gd name="connsiteX55" fmla="*/ 58039 w 352425"/>
              <a:gd name="connsiteY55" fmla="*/ 75179 h 297378"/>
              <a:gd name="connsiteX56" fmla="*/ 47308 w 352425"/>
              <a:gd name="connsiteY56" fmla="*/ 85930 h 297378"/>
              <a:gd name="connsiteX57" fmla="*/ 41247 w 352425"/>
              <a:gd name="connsiteY57" fmla="*/ 88351 h 297378"/>
              <a:gd name="connsiteX58" fmla="*/ 35187 w 352425"/>
              <a:gd name="connsiteY58" fmla="*/ 85930 h 297378"/>
              <a:gd name="connsiteX59" fmla="*/ 2429 w 352425"/>
              <a:gd name="connsiteY59" fmla="*/ 53304 h 297378"/>
              <a:gd name="connsiteX60" fmla="*/ 0 w 352425"/>
              <a:gd name="connsiteY60" fmla="*/ 47453 h 297378"/>
              <a:gd name="connsiteX61" fmla="*/ 2429 w 352425"/>
              <a:gd name="connsiteY61" fmla="*/ 41602 h 297378"/>
              <a:gd name="connsiteX62" fmla="*/ 13236 w 352425"/>
              <a:gd name="connsiteY62" fmla="*/ 30782 h 297378"/>
              <a:gd name="connsiteX63" fmla="*/ 19087 w 352425"/>
              <a:gd name="connsiteY63" fmla="*/ 28352 h 297378"/>
              <a:gd name="connsiteX64" fmla="*/ 24938 w 352425"/>
              <a:gd name="connsiteY64" fmla="*/ 30782 h 297378"/>
              <a:gd name="connsiteX65" fmla="*/ 40562 w 352425"/>
              <a:gd name="connsiteY65" fmla="*/ 46007 h 297378"/>
              <a:gd name="connsiteX66" fmla="*/ 84396 w 352425"/>
              <a:gd name="connsiteY66" fmla="*/ 2429 h 297378"/>
              <a:gd name="connsiteX67" fmla="*/ 90246 w 352425"/>
              <a:gd name="connsiteY67" fmla="*/ 0 h 297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52425" h="297378">
                <a:moveTo>
                  <a:pt x="143173" y="242312"/>
                </a:moveTo>
                <a:lnTo>
                  <a:pt x="341412" y="242312"/>
                </a:lnTo>
                <a:cubicBezTo>
                  <a:pt x="347491" y="242312"/>
                  <a:pt x="352425" y="247246"/>
                  <a:pt x="352425" y="253325"/>
                </a:cubicBezTo>
                <a:lnTo>
                  <a:pt x="352425" y="275352"/>
                </a:lnTo>
                <a:cubicBezTo>
                  <a:pt x="352425" y="281431"/>
                  <a:pt x="347491" y="286365"/>
                  <a:pt x="341412" y="286365"/>
                </a:cubicBezTo>
                <a:lnTo>
                  <a:pt x="143173" y="286365"/>
                </a:lnTo>
                <a:cubicBezTo>
                  <a:pt x="137094" y="286365"/>
                  <a:pt x="132160" y="281431"/>
                  <a:pt x="132160" y="275352"/>
                </a:cubicBezTo>
                <a:lnTo>
                  <a:pt x="132160" y="253325"/>
                </a:lnTo>
                <a:cubicBezTo>
                  <a:pt x="132160" y="247246"/>
                  <a:pt x="137094" y="242312"/>
                  <a:pt x="143173" y="242312"/>
                </a:cubicBezTo>
                <a:close/>
                <a:moveTo>
                  <a:pt x="44053" y="231299"/>
                </a:moveTo>
                <a:cubicBezTo>
                  <a:pt x="62291" y="231299"/>
                  <a:pt x="77093" y="246101"/>
                  <a:pt x="77093" y="264339"/>
                </a:cubicBezTo>
                <a:cubicBezTo>
                  <a:pt x="77093" y="282577"/>
                  <a:pt x="62291" y="297378"/>
                  <a:pt x="44053" y="297378"/>
                </a:cubicBezTo>
                <a:cubicBezTo>
                  <a:pt x="25833" y="297378"/>
                  <a:pt x="10608" y="282579"/>
                  <a:pt x="10608" y="264339"/>
                </a:cubicBezTo>
                <a:cubicBezTo>
                  <a:pt x="10608" y="246098"/>
                  <a:pt x="25819" y="231299"/>
                  <a:pt x="44053" y="231299"/>
                </a:cubicBezTo>
                <a:close/>
                <a:moveTo>
                  <a:pt x="143173" y="132179"/>
                </a:moveTo>
                <a:lnTo>
                  <a:pt x="341412" y="132179"/>
                </a:lnTo>
                <a:cubicBezTo>
                  <a:pt x="347491" y="132179"/>
                  <a:pt x="352425" y="137113"/>
                  <a:pt x="352425" y="143193"/>
                </a:cubicBezTo>
                <a:lnTo>
                  <a:pt x="352425" y="165219"/>
                </a:lnTo>
                <a:cubicBezTo>
                  <a:pt x="352425" y="171298"/>
                  <a:pt x="347491" y="176232"/>
                  <a:pt x="341412" y="176232"/>
                </a:cubicBezTo>
                <a:lnTo>
                  <a:pt x="143173" y="176232"/>
                </a:lnTo>
                <a:cubicBezTo>
                  <a:pt x="137094" y="176232"/>
                  <a:pt x="132160" y="171298"/>
                  <a:pt x="132160" y="165219"/>
                </a:cubicBezTo>
                <a:lnTo>
                  <a:pt x="132160" y="143193"/>
                </a:lnTo>
                <a:cubicBezTo>
                  <a:pt x="132160" y="137113"/>
                  <a:pt x="137094" y="132179"/>
                  <a:pt x="143173" y="132179"/>
                </a:cubicBezTo>
                <a:close/>
                <a:moveTo>
                  <a:pt x="90247" y="109575"/>
                </a:moveTo>
                <a:cubicBezTo>
                  <a:pt x="92140" y="109575"/>
                  <a:pt x="94762" y="110664"/>
                  <a:pt x="96098" y="112005"/>
                </a:cubicBezTo>
                <a:lnTo>
                  <a:pt x="107786" y="123706"/>
                </a:lnTo>
                <a:cubicBezTo>
                  <a:pt x="109091" y="125036"/>
                  <a:pt x="110150" y="127628"/>
                  <a:pt x="110150" y="129491"/>
                </a:cubicBezTo>
                <a:cubicBezTo>
                  <a:pt x="110150" y="131383"/>
                  <a:pt x="109063" y="134002"/>
                  <a:pt x="107724" y="135339"/>
                </a:cubicBezTo>
                <a:lnTo>
                  <a:pt x="58026" y="185050"/>
                </a:lnTo>
                <a:lnTo>
                  <a:pt x="47219" y="195850"/>
                </a:lnTo>
                <a:cubicBezTo>
                  <a:pt x="45815" y="197186"/>
                  <a:pt x="43101" y="198270"/>
                  <a:pt x="41162" y="198270"/>
                </a:cubicBezTo>
                <a:cubicBezTo>
                  <a:pt x="39224" y="198270"/>
                  <a:pt x="36510" y="197186"/>
                  <a:pt x="35105" y="195850"/>
                </a:cubicBezTo>
                <a:lnTo>
                  <a:pt x="2430" y="163154"/>
                </a:lnTo>
                <a:cubicBezTo>
                  <a:pt x="1089" y="161818"/>
                  <a:pt x="1" y="159197"/>
                  <a:pt x="1" y="157303"/>
                </a:cubicBezTo>
                <a:cubicBezTo>
                  <a:pt x="1" y="155410"/>
                  <a:pt x="1089" y="152789"/>
                  <a:pt x="2430" y="151452"/>
                </a:cubicBezTo>
                <a:lnTo>
                  <a:pt x="13237" y="140652"/>
                </a:lnTo>
                <a:cubicBezTo>
                  <a:pt x="14573" y="139311"/>
                  <a:pt x="17194" y="138223"/>
                  <a:pt x="19088" y="138223"/>
                </a:cubicBezTo>
                <a:cubicBezTo>
                  <a:pt x="20981" y="138223"/>
                  <a:pt x="23602" y="139311"/>
                  <a:pt x="24939" y="140652"/>
                </a:cubicBezTo>
                <a:lnTo>
                  <a:pt x="40563" y="155865"/>
                </a:lnTo>
                <a:lnTo>
                  <a:pt x="84397" y="112005"/>
                </a:lnTo>
                <a:cubicBezTo>
                  <a:pt x="85733" y="110664"/>
                  <a:pt x="88354" y="109575"/>
                  <a:pt x="90247" y="109575"/>
                </a:cubicBezTo>
                <a:close/>
                <a:moveTo>
                  <a:pt x="143173" y="22045"/>
                </a:moveTo>
                <a:lnTo>
                  <a:pt x="341412" y="22045"/>
                </a:lnTo>
                <a:cubicBezTo>
                  <a:pt x="347491" y="22045"/>
                  <a:pt x="352425" y="26979"/>
                  <a:pt x="352425" y="33059"/>
                </a:cubicBezTo>
                <a:lnTo>
                  <a:pt x="352425" y="55085"/>
                </a:lnTo>
                <a:cubicBezTo>
                  <a:pt x="352425" y="61165"/>
                  <a:pt x="347491" y="66099"/>
                  <a:pt x="341412" y="66099"/>
                </a:cubicBezTo>
                <a:lnTo>
                  <a:pt x="143173" y="66099"/>
                </a:lnTo>
                <a:cubicBezTo>
                  <a:pt x="137094" y="66099"/>
                  <a:pt x="132160" y="61165"/>
                  <a:pt x="132160" y="55085"/>
                </a:cubicBezTo>
                <a:lnTo>
                  <a:pt x="132160" y="33059"/>
                </a:lnTo>
                <a:cubicBezTo>
                  <a:pt x="132160" y="26979"/>
                  <a:pt x="137094" y="22045"/>
                  <a:pt x="143173" y="22045"/>
                </a:cubicBezTo>
                <a:close/>
                <a:moveTo>
                  <a:pt x="90246" y="0"/>
                </a:moveTo>
                <a:cubicBezTo>
                  <a:pt x="92139" y="0"/>
                  <a:pt x="94761" y="1088"/>
                  <a:pt x="96097" y="2429"/>
                </a:cubicBezTo>
                <a:lnTo>
                  <a:pt x="107799" y="13786"/>
                </a:lnTo>
                <a:cubicBezTo>
                  <a:pt x="109108" y="15125"/>
                  <a:pt x="110172" y="17733"/>
                  <a:pt x="110172" y="19606"/>
                </a:cubicBezTo>
                <a:cubicBezTo>
                  <a:pt x="110172" y="21507"/>
                  <a:pt x="109081" y="24143"/>
                  <a:pt x="107736" y="25488"/>
                </a:cubicBezTo>
                <a:lnTo>
                  <a:pt x="58039" y="75179"/>
                </a:lnTo>
                <a:lnTo>
                  <a:pt x="47308" y="85930"/>
                </a:lnTo>
                <a:cubicBezTo>
                  <a:pt x="45902" y="87267"/>
                  <a:pt x="43187" y="88351"/>
                  <a:pt x="41247" y="88351"/>
                </a:cubicBezTo>
                <a:cubicBezTo>
                  <a:pt x="39308" y="88351"/>
                  <a:pt x="36592" y="87267"/>
                  <a:pt x="35187" y="85930"/>
                </a:cubicBezTo>
                <a:lnTo>
                  <a:pt x="2429" y="53304"/>
                </a:lnTo>
                <a:cubicBezTo>
                  <a:pt x="1088" y="51967"/>
                  <a:pt x="0" y="49346"/>
                  <a:pt x="0" y="47453"/>
                </a:cubicBezTo>
                <a:cubicBezTo>
                  <a:pt x="0" y="45559"/>
                  <a:pt x="1088" y="42938"/>
                  <a:pt x="2429" y="41602"/>
                </a:cubicBezTo>
                <a:lnTo>
                  <a:pt x="13236" y="30782"/>
                </a:lnTo>
                <a:cubicBezTo>
                  <a:pt x="14572" y="29441"/>
                  <a:pt x="17193" y="28352"/>
                  <a:pt x="19087" y="28352"/>
                </a:cubicBezTo>
                <a:cubicBezTo>
                  <a:pt x="20980" y="28352"/>
                  <a:pt x="23601" y="29441"/>
                  <a:pt x="24938" y="30782"/>
                </a:cubicBezTo>
                <a:lnTo>
                  <a:pt x="40562" y="46007"/>
                </a:lnTo>
                <a:lnTo>
                  <a:pt x="84396" y="2429"/>
                </a:lnTo>
                <a:cubicBezTo>
                  <a:pt x="85732" y="1088"/>
                  <a:pt x="88353" y="0"/>
                  <a:pt x="9024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04" name="TextBox 503">
            <a:extLst>
              <a:ext uri="{FF2B5EF4-FFF2-40B4-BE49-F238E27FC236}">
                <a16:creationId xmlns:a16="http://schemas.microsoft.com/office/drawing/2014/main" id="{1AFB862E-57B4-8448-8AF2-4E59BAB64A2A}"/>
              </a:ext>
            </a:extLst>
          </p:cNvPr>
          <p:cNvSpPr txBox="1"/>
          <p:nvPr/>
        </p:nvSpPr>
        <p:spPr>
          <a:xfrm>
            <a:off x="1594353" y="2899134"/>
            <a:ext cx="440531" cy="352425"/>
          </a:xfrm>
          <a:custGeom>
            <a:avLst/>
            <a:gdLst/>
            <a:ahLst/>
            <a:cxnLst/>
            <a:rect l="l" t="t" r="r" b="b"/>
            <a:pathLst>
              <a:path w="440531" h="352425">
                <a:moveTo>
                  <a:pt x="170706" y="0"/>
                </a:moveTo>
                <a:lnTo>
                  <a:pt x="269825" y="0"/>
                </a:lnTo>
                <a:cubicBezTo>
                  <a:pt x="278949" y="0"/>
                  <a:pt x="286345" y="7396"/>
                  <a:pt x="286345" y="16520"/>
                </a:cubicBezTo>
                <a:lnTo>
                  <a:pt x="286345" y="44053"/>
                </a:lnTo>
                <a:lnTo>
                  <a:pt x="330399" y="44053"/>
                </a:lnTo>
                <a:cubicBezTo>
                  <a:pt x="342563" y="44053"/>
                  <a:pt x="352425" y="53915"/>
                  <a:pt x="352425" y="66080"/>
                </a:cubicBezTo>
                <a:lnTo>
                  <a:pt x="352425" y="162516"/>
                </a:lnTo>
                <a:lnTo>
                  <a:pt x="381192" y="171763"/>
                </a:lnTo>
                <a:cubicBezTo>
                  <a:pt x="396871" y="176802"/>
                  <a:pt x="401659" y="196674"/>
                  <a:pt x="390027" y="208307"/>
                </a:cubicBezTo>
                <a:lnTo>
                  <a:pt x="341836" y="256499"/>
                </a:lnTo>
                <a:cubicBezTo>
                  <a:pt x="354117" y="287033"/>
                  <a:pt x="382149" y="308372"/>
                  <a:pt x="424011" y="308372"/>
                </a:cubicBezTo>
                <a:cubicBezTo>
                  <a:pt x="433135" y="308372"/>
                  <a:pt x="440531" y="315768"/>
                  <a:pt x="440531" y="324892"/>
                </a:cubicBezTo>
                <a:lnTo>
                  <a:pt x="440531" y="335905"/>
                </a:lnTo>
                <a:cubicBezTo>
                  <a:pt x="440531" y="345029"/>
                  <a:pt x="433135" y="352425"/>
                  <a:pt x="424011" y="352425"/>
                </a:cubicBezTo>
                <a:cubicBezTo>
                  <a:pt x="382001" y="352425"/>
                  <a:pt x="350013" y="338235"/>
                  <a:pt x="325403" y="311541"/>
                </a:cubicBezTo>
                <a:cubicBezTo>
                  <a:pt x="315478" y="335514"/>
                  <a:pt x="291837" y="352425"/>
                  <a:pt x="264319" y="352425"/>
                </a:cubicBezTo>
                <a:lnTo>
                  <a:pt x="176213" y="352425"/>
                </a:lnTo>
                <a:cubicBezTo>
                  <a:pt x="148694" y="352425"/>
                  <a:pt x="125054" y="335514"/>
                  <a:pt x="115129" y="311541"/>
                </a:cubicBezTo>
                <a:cubicBezTo>
                  <a:pt x="90515" y="338239"/>
                  <a:pt x="58524" y="352425"/>
                  <a:pt x="16520" y="352425"/>
                </a:cubicBezTo>
                <a:cubicBezTo>
                  <a:pt x="7396" y="352425"/>
                  <a:pt x="0" y="345029"/>
                  <a:pt x="0" y="335905"/>
                </a:cubicBezTo>
                <a:lnTo>
                  <a:pt x="0" y="324892"/>
                </a:lnTo>
                <a:cubicBezTo>
                  <a:pt x="0" y="315768"/>
                  <a:pt x="7396" y="308372"/>
                  <a:pt x="16520" y="308372"/>
                </a:cubicBezTo>
                <a:cubicBezTo>
                  <a:pt x="58912" y="308372"/>
                  <a:pt x="86611" y="286543"/>
                  <a:pt x="98695" y="256499"/>
                </a:cubicBezTo>
                <a:lnTo>
                  <a:pt x="50504" y="208307"/>
                </a:lnTo>
                <a:cubicBezTo>
                  <a:pt x="38859" y="196662"/>
                  <a:pt x="43678" y="176796"/>
                  <a:pt x="59340" y="171763"/>
                </a:cubicBezTo>
                <a:lnTo>
                  <a:pt x="88106" y="162516"/>
                </a:lnTo>
                <a:lnTo>
                  <a:pt x="88106" y="66080"/>
                </a:lnTo>
                <a:cubicBezTo>
                  <a:pt x="88106" y="53915"/>
                  <a:pt x="97968" y="44053"/>
                  <a:pt x="110133" y="44053"/>
                </a:cubicBezTo>
                <a:lnTo>
                  <a:pt x="154186" y="44053"/>
                </a:lnTo>
                <a:lnTo>
                  <a:pt x="154186" y="16520"/>
                </a:lnTo>
                <a:cubicBezTo>
                  <a:pt x="154186" y="7396"/>
                  <a:pt x="161582" y="0"/>
                  <a:pt x="170706" y="0"/>
                </a:cubicBezTo>
                <a:close/>
                <a:moveTo>
                  <a:pt x="132159" y="88107"/>
                </a:moveTo>
                <a:lnTo>
                  <a:pt x="132159" y="148357"/>
                </a:lnTo>
                <a:lnTo>
                  <a:pt x="213526" y="122204"/>
                </a:lnTo>
                <a:cubicBezTo>
                  <a:pt x="215340" y="121620"/>
                  <a:pt x="218360" y="121147"/>
                  <a:pt x="220266" y="121147"/>
                </a:cubicBezTo>
                <a:cubicBezTo>
                  <a:pt x="222171" y="121147"/>
                  <a:pt x="225192" y="121620"/>
                  <a:pt x="227006" y="122204"/>
                </a:cubicBezTo>
                <a:lnTo>
                  <a:pt x="308372" y="148357"/>
                </a:lnTo>
                <a:lnTo>
                  <a:pt x="308372" y="88107"/>
                </a:lnTo>
                <a:lnTo>
                  <a:pt x="132159" y="881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02" name="TextBox 501">
            <a:extLst>
              <a:ext uri="{FF2B5EF4-FFF2-40B4-BE49-F238E27FC236}">
                <a16:creationId xmlns:a16="http://schemas.microsoft.com/office/drawing/2014/main" id="{3BC3EF1A-692C-E240-ACAA-1A4E4B00D835}"/>
              </a:ext>
            </a:extLst>
          </p:cNvPr>
          <p:cNvSpPr txBox="1"/>
          <p:nvPr/>
        </p:nvSpPr>
        <p:spPr>
          <a:xfrm>
            <a:off x="5857353" y="2899134"/>
            <a:ext cx="440536" cy="352425"/>
          </a:xfrm>
          <a:custGeom>
            <a:avLst/>
            <a:gdLst/>
            <a:ahLst/>
            <a:cxnLst/>
            <a:rect l="l" t="t" r="r" b="b"/>
            <a:pathLst>
              <a:path w="440536" h="352425">
                <a:moveTo>
                  <a:pt x="220268" y="0"/>
                </a:moveTo>
                <a:cubicBezTo>
                  <a:pt x="227764" y="0"/>
                  <a:pt x="234744" y="3814"/>
                  <a:pt x="238798" y="10119"/>
                </a:cubicBezTo>
                <a:lnTo>
                  <a:pt x="437037" y="318491"/>
                </a:lnTo>
                <a:cubicBezTo>
                  <a:pt x="438968" y="321493"/>
                  <a:pt x="440536" y="326829"/>
                  <a:pt x="440536" y="330399"/>
                </a:cubicBezTo>
                <a:cubicBezTo>
                  <a:pt x="440536" y="333501"/>
                  <a:pt x="439329" y="338228"/>
                  <a:pt x="437842" y="340951"/>
                </a:cubicBezTo>
                <a:cubicBezTo>
                  <a:pt x="433981" y="348027"/>
                  <a:pt x="426567" y="352425"/>
                  <a:pt x="418507" y="352425"/>
                </a:cubicBezTo>
                <a:lnTo>
                  <a:pt x="22029" y="352425"/>
                </a:lnTo>
                <a:lnTo>
                  <a:pt x="22026" y="352425"/>
                </a:lnTo>
                <a:cubicBezTo>
                  <a:pt x="14813" y="352425"/>
                  <a:pt x="6152" y="347288"/>
                  <a:pt x="2694" y="340958"/>
                </a:cubicBezTo>
                <a:cubicBezTo>
                  <a:pt x="1207" y="338235"/>
                  <a:pt x="0" y="333506"/>
                  <a:pt x="0" y="330403"/>
                </a:cubicBezTo>
                <a:cubicBezTo>
                  <a:pt x="0" y="326831"/>
                  <a:pt x="1568" y="321495"/>
                  <a:pt x="3499" y="318491"/>
                </a:cubicBezTo>
                <a:lnTo>
                  <a:pt x="201738" y="10119"/>
                </a:lnTo>
                <a:cubicBezTo>
                  <a:pt x="205792" y="3814"/>
                  <a:pt x="212772" y="0"/>
                  <a:pt x="220268" y="0"/>
                </a:cubicBezTo>
                <a:close/>
                <a:moveTo>
                  <a:pt x="220268" y="62762"/>
                </a:moveTo>
                <a:lnTo>
                  <a:pt x="150017" y="172042"/>
                </a:lnTo>
                <a:lnTo>
                  <a:pt x="176215" y="198239"/>
                </a:lnTo>
                <a:lnTo>
                  <a:pt x="220268" y="154186"/>
                </a:lnTo>
                <a:lnTo>
                  <a:pt x="279044" y="154186"/>
                </a:lnTo>
                <a:lnTo>
                  <a:pt x="220268" y="627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C24CA873-BD0E-9544-9C0D-8681D84D9B55}"/>
              </a:ext>
            </a:extLst>
          </p:cNvPr>
          <p:cNvSpPr txBox="1"/>
          <p:nvPr/>
        </p:nvSpPr>
        <p:spPr>
          <a:xfrm>
            <a:off x="11014942" y="2899133"/>
            <a:ext cx="352387" cy="352460"/>
          </a:xfrm>
          <a:custGeom>
            <a:avLst/>
            <a:gdLst/>
            <a:ahLst/>
            <a:cxnLst/>
            <a:rect l="l" t="t" r="r" b="b"/>
            <a:pathLst>
              <a:path w="352387" h="352460">
                <a:moveTo>
                  <a:pt x="22017" y="0"/>
                </a:moveTo>
                <a:lnTo>
                  <a:pt x="330388" y="0"/>
                </a:lnTo>
                <a:cubicBezTo>
                  <a:pt x="344155" y="0"/>
                  <a:pt x="354549" y="12528"/>
                  <a:pt x="352002" y="26088"/>
                </a:cubicBezTo>
                <a:lnTo>
                  <a:pt x="291773" y="348020"/>
                </a:lnTo>
                <a:cubicBezTo>
                  <a:pt x="290603" y="353940"/>
                  <a:pt x="282137" y="353940"/>
                  <a:pt x="280966" y="348020"/>
                </a:cubicBezTo>
                <a:lnTo>
                  <a:pt x="235055" y="97605"/>
                </a:lnTo>
                <a:lnTo>
                  <a:pt x="203529" y="216342"/>
                </a:lnTo>
                <a:cubicBezTo>
                  <a:pt x="201946" y="221574"/>
                  <a:pt x="194581" y="221574"/>
                  <a:pt x="192998" y="216342"/>
                </a:cubicBezTo>
                <a:lnTo>
                  <a:pt x="169526" y="124519"/>
                </a:lnTo>
                <a:lnTo>
                  <a:pt x="137518" y="260051"/>
                </a:lnTo>
                <a:cubicBezTo>
                  <a:pt x="136211" y="265764"/>
                  <a:pt x="128088" y="265764"/>
                  <a:pt x="126781" y="260051"/>
                </a:cubicBezTo>
                <a:lnTo>
                  <a:pt x="96356" y="131127"/>
                </a:lnTo>
                <a:lnTo>
                  <a:pt x="71301" y="216549"/>
                </a:lnTo>
                <a:cubicBezTo>
                  <a:pt x="69649" y="221505"/>
                  <a:pt x="62628" y="221505"/>
                  <a:pt x="60907" y="216549"/>
                </a:cubicBezTo>
                <a:lnTo>
                  <a:pt x="954" y="28360"/>
                </a:lnTo>
                <a:cubicBezTo>
                  <a:pt x="-3314" y="14249"/>
                  <a:pt x="7286" y="0"/>
                  <a:pt x="2201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93" name="TextBox 492">
            <a:extLst>
              <a:ext uri="{FF2B5EF4-FFF2-40B4-BE49-F238E27FC236}">
                <a16:creationId xmlns:a16="http://schemas.microsoft.com/office/drawing/2014/main" id="{9E55B2F8-22EF-C042-8F3B-B24D389AA229}"/>
              </a:ext>
            </a:extLst>
          </p:cNvPr>
          <p:cNvSpPr txBox="1"/>
          <p:nvPr/>
        </p:nvSpPr>
        <p:spPr>
          <a:xfrm>
            <a:off x="10170311" y="2904640"/>
            <a:ext cx="341411" cy="341412"/>
          </a:xfrm>
          <a:custGeom>
            <a:avLst/>
            <a:gdLst/>
            <a:ahLst/>
            <a:cxnLst/>
            <a:rect l="l" t="t" r="r" b="b"/>
            <a:pathLst>
              <a:path w="341411" h="341412">
                <a:moveTo>
                  <a:pt x="170706" y="0"/>
                </a:moveTo>
                <a:cubicBezTo>
                  <a:pt x="264984" y="0"/>
                  <a:pt x="341411" y="76427"/>
                  <a:pt x="341411" y="170706"/>
                </a:cubicBezTo>
                <a:cubicBezTo>
                  <a:pt x="341411" y="264984"/>
                  <a:pt x="264984" y="341412"/>
                  <a:pt x="170706" y="341412"/>
                </a:cubicBezTo>
                <a:cubicBezTo>
                  <a:pt x="76427" y="341412"/>
                  <a:pt x="0" y="264984"/>
                  <a:pt x="0" y="170706"/>
                </a:cubicBezTo>
                <a:cubicBezTo>
                  <a:pt x="0" y="76427"/>
                  <a:pt x="76427" y="0"/>
                  <a:pt x="170706" y="0"/>
                </a:cubicBezTo>
                <a:close/>
                <a:moveTo>
                  <a:pt x="82295" y="51145"/>
                </a:moveTo>
                <a:cubicBezTo>
                  <a:pt x="72425" y="58470"/>
                  <a:pt x="58469" y="72425"/>
                  <a:pt x="51145" y="82296"/>
                </a:cubicBezTo>
                <a:lnTo>
                  <a:pt x="94785" y="125935"/>
                </a:lnTo>
                <a:cubicBezTo>
                  <a:pt x="102358" y="113143"/>
                  <a:pt x="113161" y="102348"/>
                  <a:pt x="125935" y="94785"/>
                </a:cubicBezTo>
                <a:lnTo>
                  <a:pt x="82295" y="51145"/>
                </a:lnTo>
                <a:close/>
                <a:moveTo>
                  <a:pt x="259116" y="51145"/>
                </a:moveTo>
                <a:lnTo>
                  <a:pt x="215476" y="94785"/>
                </a:lnTo>
                <a:cubicBezTo>
                  <a:pt x="228268" y="102359"/>
                  <a:pt x="239063" y="113161"/>
                  <a:pt x="246626" y="125935"/>
                </a:cubicBezTo>
                <a:lnTo>
                  <a:pt x="290266" y="82296"/>
                </a:lnTo>
                <a:cubicBezTo>
                  <a:pt x="282942" y="72425"/>
                  <a:pt x="268986" y="58470"/>
                  <a:pt x="259116" y="51145"/>
                </a:cubicBezTo>
                <a:close/>
                <a:moveTo>
                  <a:pt x="170706" y="104626"/>
                </a:moveTo>
                <a:cubicBezTo>
                  <a:pt x="134211" y="104626"/>
                  <a:pt x="104626" y="134211"/>
                  <a:pt x="104626" y="170706"/>
                </a:cubicBezTo>
                <a:cubicBezTo>
                  <a:pt x="104626" y="207200"/>
                  <a:pt x="134211" y="236785"/>
                  <a:pt x="170706" y="236785"/>
                </a:cubicBezTo>
                <a:cubicBezTo>
                  <a:pt x="207200" y="236785"/>
                  <a:pt x="236785" y="207200"/>
                  <a:pt x="236785" y="170706"/>
                </a:cubicBezTo>
                <a:cubicBezTo>
                  <a:pt x="236785" y="134211"/>
                  <a:pt x="207200" y="104626"/>
                  <a:pt x="170706" y="104626"/>
                </a:cubicBezTo>
                <a:close/>
                <a:moveTo>
                  <a:pt x="246626" y="215476"/>
                </a:moveTo>
                <a:cubicBezTo>
                  <a:pt x="239053" y="228269"/>
                  <a:pt x="228250" y="239064"/>
                  <a:pt x="215476" y="246626"/>
                </a:cubicBezTo>
                <a:lnTo>
                  <a:pt x="259116" y="290266"/>
                </a:lnTo>
                <a:cubicBezTo>
                  <a:pt x="268986" y="282942"/>
                  <a:pt x="282942" y="268986"/>
                  <a:pt x="290266" y="259116"/>
                </a:cubicBezTo>
                <a:lnTo>
                  <a:pt x="246626" y="215476"/>
                </a:lnTo>
                <a:close/>
                <a:moveTo>
                  <a:pt x="94785" y="215476"/>
                </a:moveTo>
                <a:lnTo>
                  <a:pt x="51145" y="259116"/>
                </a:lnTo>
                <a:cubicBezTo>
                  <a:pt x="58469" y="268986"/>
                  <a:pt x="72425" y="282942"/>
                  <a:pt x="82295" y="290266"/>
                </a:cubicBezTo>
                <a:lnTo>
                  <a:pt x="125935" y="246626"/>
                </a:lnTo>
                <a:cubicBezTo>
                  <a:pt x="113143" y="239053"/>
                  <a:pt x="102348" y="228251"/>
                  <a:pt x="94785" y="2154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11" name="TextBox 610">
            <a:extLst>
              <a:ext uri="{FF2B5EF4-FFF2-40B4-BE49-F238E27FC236}">
                <a16:creationId xmlns:a16="http://schemas.microsoft.com/office/drawing/2014/main" id="{F22674F6-7DB6-0F4E-9938-5E8449B30C6A}"/>
              </a:ext>
            </a:extLst>
          </p:cNvPr>
          <p:cNvSpPr txBox="1"/>
          <p:nvPr/>
        </p:nvSpPr>
        <p:spPr>
          <a:xfrm>
            <a:off x="9270225" y="2899133"/>
            <a:ext cx="440531" cy="352426"/>
          </a:xfrm>
          <a:custGeom>
            <a:avLst/>
            <a:gdLst>
              <a:gd name="connsiteX0" fmla="*/ 352426 w 440531"/>
              <a:gd name="connsiteY0" fmla="*/ 66080 h 352426"/>
              <a:gd name="connsiteX1" fmla="*/ 374453 w 440531"/>
              <a:gd name="connsiteY1" fmla="*/ 66080 h 352426"/>
              <a:gd name="connsiteX2" fmla="*/ 396479 w 440531"/>
              <a:gd name="connsiteY2" fmla="*/ 88107 h 352426"/>
              <a:gd name="connsiteX3" fmla="*/ 396479 w 440531"/>
              <a:gd name="connsiteY3" fmla="*/ 198239 h 352426"/>
              <a:gd name="connsiteX4" fmla="*/ 374453 w 440531"/>
              <a:gd name="connsiteY4" fmla="*/ 220266 h 352426"/>
              <a:gd name="connsiteX5" fmla="*/ 352426 w 440531"/>
              <a:gd name="connsiteY5" fmla="*/ 220266 h 352426"/>
              <a:gd name="connsiteX6" fmla="*/ 154186 w 440531"/>
              <a:gd name="connsiteY6" fmla="*/ 66080 h 352426"/>
              <a:gd name="connsiteX7" fmla="*/ 176213 w 440531"/>
              <a:gd name="connsiteY7" fmla="*/ 66080 h 352426"/>
              <a:gd name="connsiteX8" fmla="*/ 176213 w 440531"/>
              <a:gd name="connsiteY8" fmla="*/ 220266 h 352426"/>
              <a:gd name="connsiteX9" fmla="*/ 154186 w 440531"/>
              <a:gd name="connsiteY9" fmla="*/ 220266 h 352426"/>
              <a:gd name="connsiteX10" fmla="*/ 132159 w 440531"/>
              <a:gd name="connsiteY10" fmla="*/ 198239 h 352426"/>
              <a:gd name="connsiteX11" fmla="*/ 132159 w 440531"/>
              <a:gd name="connsiteY11" fmla="*/ 88107 h 352426"/>
              <a:gd name="connsiteX12" fmla="*/ 154186 w 440531"/>
              <a:gd name="connsiteY12" fmla="*/ 66080 h 352426"/>
              <a:gd name="connsiteX13" fmla="*/ 231280 w 440531"/>
              <a:gd name="connsiteY13" fmla="*/ 33040 h 352426"/>
              <a:gd name="connsiteX14" fmla="*/ 231280 w 440531"/>
              <a:gd name="connsiteY14" fmla="*/ 66080 h 352426"/>
              <a:gd name="connsiteX15" fmla="*/ 297360 w 440531"/>
              <a:gd name="connsiteY15" fmla="*/ 66080 h 352426"/>
              <a:gd name="connsiteX16" fmla="*/ 297360 w 440531"/>
              <a:gd name="connsiteY16" fmla="*/ 33040 h 352426"/>
              <a:gd name="connsiteX17" fmla="*/ 11013 w 440531"/>
              <a:gd name="connsiteY17" fmla="*/ 1 h 352426"/>
              <a:gd name="connsiteX18" fmla="*/ 77093 w 440531"/>
              <a:gd name="connsiteY18" fmla="*/ 1 h 352426"/>
              <a:gd name="connsiteX19" fmla="*/ 88106 w 440531"/>
              <a:gd name="connsiteY19" fmla="*/ 11015 h 352426"/>
              <a:gd name="connsiteX20" fmla="*/ 88106 w 440531"/>
              <a:gd name="connsiteY20" fmla="*/ 264320 h 352426"/>
              <a:gd name="connsiteX21" fmla="*/ 429518 w 440531"/>
              <a:gd name="connsiteY21" fmla="*/ 264320 h 352426"/>
              <a:gd name="connsiteX22" fmla="*/ 440531 w 440531"/>
              <a:gd name="connsiteY22" fmla="*/ 275333 h 352426"/>
              <a:gd name="connsiteX23" fmla="*/ 440531 w 440531"/>
              <a:gd name="connsiteY23" fmla="*/ 297360 h 352426"/>
              <a:gd name="connsiteX24" fmla="*/ 429518 w 440531"/>
              <a:gd name="connsiteY24" fmla="*/ 308373 h 352426"/>
              <a:gd name="connsiteX25" fmla="*/ 372428 w 440531"/>
              <a:gd name="connsiteY25" fmla="*/ 308373 h 352426"/>
              <a:gd name="connsiteX26" fmla="*/ 374452 w 440531"/>
              <a:gd name="connsiteY26" fmla="*/ 319386 h 352426"/>
              <a:gd name="connsiteX27" fmla="*/ 341412 w 440531"/>
              <a:gd name="connsiteY27" fmla="*/ 352426 h 352426"/>
              <a:gd name="connsiteX28" fmla="*/ 308372 w 440531"/>
              <a:gd name="connsiteY28" fmla="*/ 319386 h 352426"/>
              <a:gd name="connsiteX29" fmla="*/ 310396 w 440531"/>
              <a:gd name="connsiteY29" fmla="*/ 308373 h 352426"/>
              <a:gd name="connsiteX30" fmla="*/ 174189 w 440531"/>
              <a:gd name="connsiteY30" fmla="*/ 308373 h 352426"/>
              <a:gd name="connsiteX31" fmla="*/ 176213 w 440531"/>
              <a:gd name="connsiteY31" fmla="*/ 319386 h 352426"/>
              <a:gd name="connsiteX32" fmla="*/ 143173 w 440531"/>
              <a:gd name="connsiteY32" fmla="*/ 352426 h 352426"/>
              <a:gd name="connsiteX33" fmla="*/ 110133 w 440531"/>
              <a:gd name="connsiteY33" fmla="*/ 319386 h 352426"/>
              <a:gd name="connsiteX34" fmla="*/ 112157 w 440531"/>
              <a:gd name="connsiteY34" fmla="*/ 308373 h 352426"/>
              <a:gd name="connsiteX35" fmla="*/ 55066 w 440531"/>
              <a:gd name="connsiteY35" fmla="*/ 308373 h 352426"/>
              <a:gd name="connsiteX36" fmla="*/ 44053 w 440531"/>
              <a:gd name="connsiteY36" fmla="*/ 297360 h 352426"/>
              <a:gd name="connsiteX37" fmla="*/ 44053 w 440531"/>
              <a:gd name="connsiteY37" fmla="*/ 44054 h 352426"/>
              <a:gd name="connsiteX38" fmla="*/ 11013 w 440531"/>
              <a:gd name="connsiteY38" fmla="*/ 44054 h 352426"/>
              <a:gd name="connsiteX39" fmla="*/ 0 w 440531"/>
              <a:gd name="connsiteY39" fmla="*/ 33041 h 352426"/>
              <a:gd name="connsiteX40" fmla="*/ 0 w 440531"/>
              <a:gd name="connsiteY40" fmla="*/ 11015 h 352426"/>
              <a:gd name="connsiteX41" fmla="*/ 11013 w 440531"/>
              <a:gd name="connsiteY41" fmla="*/ 1 h 352426"/>
              <a:gd name="connsiteX42" fmla="*/ 231280 w 440531"/>
              <a:gd name="connsiteY42" fmla="*/ 0 h 352426"/>
              <a:gd name="connsiteX43" fmla="*/ 297360 w 440531"/>
              <a:gd name="connsiteY43" fmla="*/ 0 h 352426"/>
              <a:gd name="connsiteX44" fmla="*/ 330399 w 440531"/>
              <a:gd name="connsiteY44" fmla="*/ 33040 h 352426"/>
              <a:gd name="connsiteX45" fmla="*/ 330399 w 440531"/>
              <a:gd name="connsiteY45" fmla="*/ 66080 h 352426"/>
              <a:gd name="connsiteX46" fmla="*/ 330399 w 440531"/>
              <a:gd name="connsiteY46" fmla="*/ 220266 h 352426"/>
              <a:gd name="connsiteX47" fmla="*/ 198240 w 440531"/>
              <a:gd name="connsiteY47" fmla="*/ 220266 h 352426"/>
              <a:gd name="connsiteX48" fmla="*/ 198240 w 440531"/>
              <a:gd name="connsiteY48" fmla="*/ 33040 h 352426"/>
              <a:gd name="connsiteX49" fmla="*/ 231280 w 440531"/>
              <a:gd name="connsiteY49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440531" h="352426">
                <a:moveTo>
                  <a:pt x="352426" y="66080"/>
                </a:moveTo>
                <a:lnTo>
                  <a:pt x="374453" y="66080"/>
                </a:lnTo>
                <a:cubicBezTo>
                  <a:pt x="386615" y="66080"/>
                  <a:pt x="396479" y="75944"/>
                  <a:pt x="396479" y="88107"/>
                </a:cubicBezTo>
                <a:lnTo>
                  <a:pt x="396479" y="198239"/>
                </a:lnTo>
                <a:cubicBezTo>
                  <a:pt x="396479" y="210402"/>
                  <a:pt x="386615" y="220266"/>
                  <a:pt x="374453" y="220266"/>
                </a:cubicBezTo>
                <a:lnTo>
                  <a:pt x="352426" y="220266"/>
                </a:lnTo>
                <a:close/>
                <a:moveTo>
                  <a:pt x="154186" y="66080"/>
                </a:moveTo>
                <a:lnTo>
                  <a:pt x="176213" y="66080"/>
                </a:lnTo>
                <a:lnTo>
                  <a:pt x="176213" y="220266"/>
                </a:lnTo>
                <a:lnTo>
                  <a:pt x="154186" y="220266"/>
                </a:lnTo>
                <a:cubicBezTo>
                  <a:pt x="142023" y="220266"/>
                  <a:pt x="132159" y="210402"/>
                  <a:pt x="132159" y="198239"/>
                </a:cubicBezTo>
                <a:lnTo>
                  <a:pt x="132159" y="88107"/>
                </a:lnTo>
                <a:cubicBezTo>
                  <a:pt x="132159" y="75944"/>
                  <a:pt x="142023" y="66080"/>
                  <a:pt x="154186" y="66080"/>
                </a:cubicBezTo>
                <a:close/>
                <a:moveTo>
                  <a:pt x="231280" y="33040"/>
                </a:moveTo>
                <a:lnTo>
                  <a:pt x="231280" y="66080"/>
                </a:lnTo>
                <a:lnTo>
                  <a:pt x="297360" y="66080"/>
                </a:lnTo>
                <a:lnTo>
                  <a:pt x="297360" y="33040"/>
                </a:lnTo>
                <a:close/>
                <a:moveTo>
                  <a:pt x="11013" y="1"/>
                </a:moveTo>
                <a:lnTo>
                  <a:pt x="77093" y="1"/>
                </a:lnTo>
                <a:cubicBezTo>
                  <a:pt x="83178" y="1"/>
                  <a:pt x="88106" y="4930"/>
                  <a:pt x="88106" y="11015"/>
                </a:cubicBezTo>
                <a:lnTo>
                  <a:pt x="88106" y="264320"/>
                </a:lnTo>
                <a:lnTo>
                  <a:pt x="429518" y="264320"/>
                </a:lnTo>
                <a:cubicBezTo>
                  <a:pt x="435603" y="264320"/>
                  <a:pt x="440531" y="269249"/>
                  <a:pt x="440531" y="275333"/>
                </a:cubicBezTo>
                <a:lnTo>
                  <a:pt x="440531" y="297360"/>
                </a:lnTo>
                <a:cubicBezTo>
                  <a:pt x="440531" y="303445"/>
                  <a:pt x="435603" y="308373"/>
                  <a:pt x="429518" y="308373"/>
                </a:cubicBezTo>
                <a:lnTo>
                  <a:pt x="372428" y="308373"/>
                </a:lnTo>
                <a:cubicBezTo>
                  <a:pt x="373660" y="311836"/>
                  <a:pt x="374452" y="315504"/>
                  <a:pt x="374452" y="319386"/>
                </a:cubicBezTo>
                <a:cubicBezTo>
                  <a:pt x="374452" y="337634"/>
                  <a:pt x="359659" y="352426"/>
                  <a:pt x="341412" y="352426"/>
                </a:cubicBezTo>
                <a:cubicBezTo>
                  <a:pt x="323164" y="352426"/>
                  <a:pt x="308372" y="337634"/>
                  <a:pt x="308372" y="319386"/>
                </a:cubicBezTo>
                <a:cubicBezTo>
                  <a:pt x="308372" y="315504"/>
                  <a:pt x="309164" y="311836"/>
                  <a:pt x="310396" y="308373"/>
                </a:cubicBezTo>
                <a:lnTo>
                  <a:pt x="174189" y="308373"/>
                </a:lnTo>
                <a:cubicBezTo>
                  <a:pt x="175421" y="311836"/>
                  <a:pt x="176213" y="315504"/>
                  <a:pt x="176213" y="319386"/>
                </a:cubicBezTo>
                <a:cubicBezTo>
                  <a:pt x="176213" y="337634"/>
                  <a:pt x="161420" y="352426"/>
                  <a:pt x="143173" y="352426"/>
                </a:cubicBezTo>
                <a:cubicBezTo>
                  <a:pt x="124925" y="352426"/>
                  <a:pt x="110133" y="337634"/>
                  <a:pt x="110133" y="319386"/>
                </a:cubicBezTo>
                <a:cubicBezTo>
                  <a:pt x="110133" y="315504"/>
                  <a:pt x="110925" y="311836"/>
                  <a:pt x="112157" y="308373"/>
                </a:cubicBezTo>
                <a:lnTo>
                  <a:pt x="55066" y="308373"/>
                </a:lnTo>
                <a:cubicBezTo>
                  <a:pt x="48982" y="308373"/>
                  <a:pt x="44053" y="303445"/>
                  <a:pt x="44053" y="297360"/>
                </a:cubicBezTo>
                <a:lnTo>
                  <a:pt x="44053" y="44054"/>
                </a:lnTo>
                <a:lnTo>
                  <a:pt x="11013" y="44054"/>
                </a:lnTo>
                <a:cubicBezTo>
                  <a:pt x="4929" y="44054"/>
                  <a:pt x="0" y="39126"/>
                  <a:pt x="0" y="33041"/>
                </a:cubicBezTo>
                <a:lnTo>
                  <a:pt x="0" y="11015"/>
                </a:lnTo>
                <a:cubicBezTo>
                  <a:pt x="0" y="4930"/>
                  <a:pt x="4929" y="1"/>
                  <a:pt x="11013" y="1"/>
                </a:cubicBezTo>
                <a:close/>
                <a:moveTo>
                  <a:pt x="231280" y="0"/>
                </a:moveTo>
                <a:lnTo>
                  <a:pt x="297360" y="0"/>
                </a:lnTo>
                <a:cubicBezTo>
                  <a:pt x="315607" y="0"/>
                  <a:pt x="330399" y="14793"/>
                  <a:pt x="330399" y="33040"/>
                </a:cubicBezTo>
                <a:lnTo>
                  <a:pt x="330399" y="66080"/>
                </a:lnTo>
                <a:lnTo>
                  <a:pt x="330399" y="220266"/>
                </a:lnTo>
                <a:lnTo>
                  <a:pt x="198240" y="220266"/>
                </a:lnTo>
                <a:lnTo>
                  <a:pt x="198240" y="33040"/>
                </a:lnTo>
                <a:cubicBezTo>
                  <a:pt x="198240" y="14793"/>
                  <a:pt x="213032" y="0"/>
                  <a:pt x="23128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15" name="TextBox 614">
            <a:extLst>
              <a:ext uri="{FF2B5EF4-FFF2-40B4-BE49-F238E27FC236}">
                <a16:creationId xmlns:a16="http://schemas.microsoft.com/office/drawing/2014/main" id="{AE8CB787-9292-D449-983C-7B4FB34E0FA2}"/>
              </a:ext>
            </a:extLst>
          </p:cNvPr>
          <p:cNvSpPr txBox="1"/>
          <p:nvPr/>
        </p:nvSpPr>
        <p:spPr>
          <a:xfrm>
            <a:off x="5051672" y="2921154"/>
            <a:ext cx="352427" cy="308378"/>
          </a:xfrm>
          <a:custGeom>
            <a:avLst/>
            <a:gdLst>
              <a:gd name="connsiteX0" fmla="*/ 176218 w 352427"/>
              <a:gd name="connsiteY0" fmla="*/ 132165 h 308378"/>
              <a:gd name="connsiteX1" fmla="*/ 308377 w 352427"/>
              <a:gd name="connsiteY1" fmla="*/ 270003 h 308378"/>
              <a:gd name="connsiteX2" fmla="*/ 258996 w 352427"/>
              <a:gd name="connsiteY2" fmla="*/ 308378 h 308378"/>
              <a:gd name="connsiteX3" fmla="*/ 176218 w 352427"/>
              <a:gd name="connsiteY3" fmla="*/ 291114 h 308378"/>
              <a:gd name="connsiteX4" fmla="*/ 93439 w 352427"/>
              <a:gd name="connsiteY4" fmla="*/ 308378 h 308378"/>
              <a:gd name="connsiteX5" fmla="*/ 44058 w 352427"/>
              <a:gd name="connsiteY5" fmla="*/ 270003 h 308378"/>
              <a:gd name="connsiteX6" fmla="*/ 176218 w 352427"/>
              <a:gd name="connsiteY6" fmla="*/ 132165 h 308378"/>
              <a:gd name="connsiteX7" fmla="*/ 319267 w 352427"/>
              <a:gd name="connsiteY7" fmla="*/ 88114 h 308378"/>
              <a:gd name="connsiteX8" fmla="*/ 326844 w 352427"/>
              <a:gd name="connsiteY8" fmla="*/ 88985 h 308378"/>
              <a:gd name="connsiteX9" fmla="*/ 350171 w 352427"/>
              <a:gd name="connsiteY9" fmla="*/ 140844 h 308378"/>
              <a:gd name="connsiteX10" fmla="*/ 300915 w 352427"/>
              <a:gd name="connsiteY10" fmla="*/ 175350 h 308378"/>
              <a:gd name="connsiteX11" fmla="*/ 277587 w 352427"/>
              <a:gd name="connsiteY11" fmla="*/ 123492 h 308378"/>
              <a:gd name="connsiteX12" fmla="*/ 319267 w 352427"/>
              <a:gd name="connsiteY12" fmla="*/ 88114 h 308378"/>
              <a:gd name="connsiteX13" fmla="*/ 33160 w 352427"/>
              <a:gd name="connsiteY13" fmla="*/ 88107 h 308378"/>
              <a:gd name="connsiteX14" fmla="*/ 74839 w 352427"/>
              <a:gd name="connsiteY14" fmla="*/ 123484 h 308378"/>
              <a:gd name="connsiteX15" fmla="*/ 51512 w 352427"/>
              <a:gd name="connsiteY15" fmla="*/ 175343 h 308378"/>
              <a:gd name="connsiteX16" fmla="*/ 2255 w 352427"/>
              <a:gd name="connsiteY16" fmla="*/ 140837 h 308378"/>
              <a:gd name="connsiteX17" fmla="*/ 25583 w 352427"/>
              <a:gd name="connsiteY17" fmla="*/ 88978 h 308378"/>
              <a:gd name="connsiteX18" fmla="*/ 33160 w 352427"/>
              <a:gd name="connsiteY18" fmla="*/ 88107 h 308378"/>
              <a:gd name="connsiteX19" fmla="*/ 111711 w 352427"/>
              <a:gd name="connsiteY19" fmla="*/ 9 h 308378"/>
              <a:gd name="connsiteX20" fmla="*/ 156958 w 352427"/>
              <a:gd name="connsiteY20" fmla="*/ 44918 h 308378"/>
              <a:gd name="connsiteX21" fmla="*/ 133156 w 352427"/>
              <a:gd name="connsiteY21" fmla="*/ 109181 h 308378"/>
              <a:gd name="connsiteX22" fmla="*/ 79838 w 352427"/>
              <a:gd name="connsiteY22" fmla="*/ 65217 h 308378"/>
              <a:gd name="connsiteX23" fmla="*/ 103640 w 352427"/>
              <a:gd name="connsiteY23" fmla="*/ 955 h 308378"/>
              <a:gd name="connsiteX24" fmla="*/ 111711 w 352427"/>
              <a:gd name="connsiteY24" fmla="*/ 9 h 308378"/>
              <a:gd name="connsiteX25" fmla="*/ 240723 w 352427"/>
              <a:gd name="connsiteY25" fmla="*/ 7 h 308378"/>
              <a:gd name="connsiteX26" fmla="*/ 248795 w 352427"/>
              <a:gd name="connsiteY26" fmla="*/ 955 h 308378"/>
              <a:gd name="connsiteX27" fmla="*/ 272596 w 352427"/>
              <a:gd name="connsiteY27" fmla="*/ 65217 h 308378"/>
              <a:gd name="connsiteX28" fmla="*/ 219278 w 352427"/>
              <a:gd name="connsiteY28" fmla="*/ 109181 h 308378"/>
              <a:gd name="connsiteX29" fmla="*/ 195477 w 352427"/>
              <a:gd name="connsiteY29" fmla="*/ 44918 h 308378"/>
              <a:gd name="connsiteX30" fmla="*/ 240723 w 352427"/>
              <a:gd name="connsiteY30" fmla="*/ 7 h 308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2427" h="308378">
                <a:moveTo>
                  <a:pt x="176218" y="132165"/>
                </a:moveTo>
                <a:cubicBezTo>
                  <a:pt x="230878" y="132165"/>
                  <a:pt x="308377" y="216664"/>
                  <a:pt x="308377" y="270003"/>
                </a:cubicBezTo>
                <a:cubicBezTo>
                  <a:pt x="308377" y="294026"/>
                  <a:pt x="289923" y="308378"/>
                  <a:pt x="258996" y="308378"/>
                </a:cubicBezTo>
                <a:cubicBezTo>
                  <a:pt x="225674" y="308378"/>
                  <a:pt x="203414" y="291114"/>
                  <a:pt x="176218" y="291114"/>
                </a:cubicBezTo>
                <a:cubicBezTo>
                  <a:pt x="149256" y="291114"/>
                  <a:pt x="127057" y="308378"/>
                  <a:pt x="93439" y="308378"/>
                </a:cubicBezTo>
                <a:cubicBezTo>
                  <a:pt x="62512" y="308378"/>
                  <a:pt x="44058" y="294026"/>
                  <a:pt x="44058" y="270003"/>
                </a:cubicBezTo>
                <a:cubicBezTo>
                  <a:pt x="44058" y="216664"/>
                  <a:pt x="121557" y="132165"/>
                  <a:pt x="176218" y="132165"/>
                </a:cubicBezTo>
                <a:close/>
                <a:moveTo>
                  <a:pt x="319267" y="88114"/>
                </a:moveTo>
                <a:cubicBezTo>
                  <a:pt x="321802" y="88103"/>
                  <a:pt x="324339" y="88386"/>
                  <a:pt x="326844" y="88985"/>
                </a:cubicBezTo>
                <a:cubicBezTo>
                  <a:pt x="346888" y="93776"/>
                  <a:pt x="357330" y="116993"/>
                  <a:pt x="350171" y="140844"/>
                </a:cubicBezTo>
                <a:cubicBezTo>
                  <a:pt x="343006" y="164695"/>
                  <a:pt x="320959" y="180141"/>
                  <a:pt x="300915" y="175350"/>
                </a:cubicBezTo>
                <a:cubicBezTo>
                  <a:pt x="280870" y="170559"/>
                  <a:pt x="270429" y="147342"/>
                  <a:pt x="277587" y="123492"/>
                </a:cubicBezTo>
                <a:cubicBezTo>
                  <a:pt x="283857" y="102622"/>
                  <a:pt x="301521" y="88187"/>
                  <a:pt x="319267" y="88114"/>
                </a:cubicBezTo>
                <a:close/>
                <a:moveTo>
                  <a:pt x="33160" y="88107"/>
                </a:moveTo>
                <a:cubicBezTo>
                  <a:pt x="50908" y="88180"/>
                  <a:pt x="68576" y="102615"/>
                  <a:pt x="74839" y="123484"/>
                </a:cubicBezTo>
                <a:cubicBezTo>
                  <a:pt x="81998" y="147335"/>
                  <a:pt x="71556" y="170552"/>
                  <a:pt x="51512" y="175343"/>
                </a:cubicBezTo>
                <a:cubicBezTo>
                  <a:pt x="31468" y="180134"/>
                  <a:pt x="9414" y="164688"/>
                  <a:pt x="2255" y="140837"/>
                </a:cubicBezTo>
                <a:cubicBezTo>
                  <a:pt x="-4903" y="116987"/>
                  <a:pt x="5538" y="93769"/>
                  <a:pt x="25583" y="88978"/>
                </a:cubicBezTo>
                <a:cubicBezTo>
                  <a:pt x="28088" y="88379"/>
                  <a:pt x="30625" y="88097"/>
                  <a:pt x="33160" y="88107"/>
                </a:cubicBezTo>
                <a:close/>
                <a:moveTo>
                  <a:pt x="111711" y="9"/>
                </a:moveTo>
                <a:cubicBezTo>
                  <a:pt x="130659" y="431"/>
                  <a:pt x="149827" y="18767"/>
                  <a:pt x="156958" y="44918"/>
                </a:cubicBezTo>
                <a:cubicBezTo>
                  <a:pt x="165108" y="74806"/>
                  <a:pt x="154453" y="103578"/>
                  <a:pt x="133156" y="109181"/>
                </a:cubicBezTo>
                <a:cubicBezTo>
                  <a:pt x="111866" y="114791"/>
                  <a:pt x="87988" y="95105"/>
                  <a:pt x="79838" y="65217"/>
                </a:cubicBezTo>
                <a:cubicBezTo>
                  <a:pt x="71688" y="35330"/>
                  <a:pt x="82343" y="6557"/>
                  <a:pt x="103640" y="955"/>
                </a:cubicBezTo>
                <a:cubicBezTo>
                  <a:pt x="106302" y="254"/>
                  <a:pt x="109004" y="-51"/>
                  <a:pt x="111711" y="9"/>
                </a:cubicBezTo>
                <a:close/>
                <a:moveTo>
                  <a:pt x="240723" y="7"/>
                </a:moveTo>
                <a:cubicBezTo>
                  <a:pt x="243430" y="-52"/>
                  <a:pt x="246132" y="253"/>
                  <a:pt x="248795" y="955"/>
                </a:cubicBezTo>
                <a:cubicBezTo>
                  <a:pt x="270091" y="6565"/>
                  <a:pt x="280747" y="35330"/>
                  <a:pt x="272596" y="65217"/>
                </a:cubicBezTo>
                <a:cubicBezTo>
                  <a:pt x="264447" y="95105"/>
                  <a:pt x="240576" y="114784"/>
                  <a:pt x="219278" y="109181"/>
                </a:cubicBezTo>
                <a:cubicBezTo>
                  <a:pt x="197982" y="103578"/>
                  <a:pt x="187326" y="74806"/>
                  <a:pt x="195477" y="44918"/>
                </a:cubicBezTo>
                <a:cubicBezTo>
                  <a:pt x="202608" y="18767"/>
                  <a:pt x="221775" y="426"/>
                  <a:pt x="240723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18" name="TextBox 617">
            <a:extLst>
              <a:ext uri="{FF2B5EF4-FFF2-40B4-BE49-F238E27FC236}">
                <a16:creationId xmlns:a16="http://schemas.microsoft.com/office/drawing/2014/main" id="{984A5264-3C06-D94A-9FCB-F8208D390C3F}"/>
              </a:ext>
            </a:extLst>
          </p:cNvPr>
          <p:cNvSpPr txBox="1"/>
          <p:nvPr/>
        </p:nvSpPr>
        <p:spPr>
          <a:xfrm>
            <a:off x="2493051" y="2899134"/>
            <a:ext cx="352425" cy="352425"/>
          </a:xfrm>
          <a:custGeom>
            <a:avLst/>
            <a:gdLst>
              <a:gd name="connsiteX0" fmla="*/ 66080 w 352425"/>
              <a:gd name="connsiteY0" fmla="*/ 220265 h 352425"/>
              <a:gd name="connsiteX1" fmla="*/ 44053 w 352425"/>
              <a:gd name="connsiteY1" fmla="*/ 242291 h 352425"/>
              <a:gd name="connsiteX2" fmla="*/ 66080 w 352425"/>
              <a:gd name="connsiteY2" fmla="*/ 264318 h 352425"/>
              <a:gd name="connsiteX3" fmla="*/ 88106 w 352425"/>
              <a:gd name="connsiteY3" fmla="*/ 242291 h 352425"/>
              <a:gd name="connsiteX4" fmla="*/ 66080 w 352425"/>
              <a:gd name="connsiteY4" fmla="*/ 220265 h 352425"/>
              <a:gd name="connsiteX5" fmla="*/ 66080 w 352425"/>
              <a:gd name="connsiteY5" fmla="*/ 176212 h 352425"/>
              <a:gd name="connsiteX6" fmla="*/ 132160 w 352425"/>
              <a:gd name="connsiteY6" fmla="*/ 242291 h 352425"/>
              <a:gd name="connsiteX7" fmla="*/ 66080 w 352425"/>
              <a:gd name="connsiteY7" fmla="*/ 352424 h 352425"/>
              <a:gd name="connsiteX8" fmla="*/ 0 w 352425"/>
              <a:gd name="connsiteY8" fmla="*/ 242291 h 352425"/>
              <a:gd name="connsiteX9" fmla="*/ 66080 w 352425"/>
              <a:gd name="connsiteY9" fmla="*/ 176212 h 352425"/>
              <a:gd name="connsiteX10" fmla="*/ 286345 w 352425"/>
              <a:gd name="connsiteY10" fmla="*/ 44053 h 352425"/>
              <a:gd name="connsiteX11" fmla="*/ 264319 w 352425"/>
              <a:gd name="connsiteY11" fmla="*/ 66080 h 352425"/>
              <a:gd name="connsiteX12" fmla="*/ 286345 w 352425"/>
              <a:gd name="connsiteY12" fmla="*/ 88107 h 352425"/>
              <a:gd name="connsiteX13" fmla="*/ 308372 w 352425"/>
              <a:gd name="connsiteY13" fmla="*/ 66080 h 352425"/>
              <a:gd name="connsiteX14" fmla="*/ 286345 w 352425"/>
              <a:gd name="connsiteY14" fmla="*/ 44053 h 352425"/>
              <a:gd name="connsiteX15" fmla="*/ 286345 w 352425"/>
              <a:gd name="connsiteY15" fmla="*/ 0 h 352425"/>
              <a:gd name="connsiteX16" fmla="*/ 352425 w 352425"/>
              <a:gd name="connsiteY16" fmla="*/ 66080 h 352425"/>
              <a:gd name="connsiteX17" fmla="*/ 286345 w 352425"/>
              <a:gd name="connsiteY17" fmla="*/ 176213 h 352425"/>
              <a:gd name="connsiteX18" fmla="*/ 220266 w 352425"/>
              <a:gd name="connsiteY18" fmla="*/ 176213 h 352425"/>
              <a:gd name="connsiteX19" fmla="*/ 198239 w 352425"/>
              <a:gd name="connsiteY19" fmla="*/ 198239 h 352425"/>
              <a:gd name="connsiteX20" fmla="*/ 220266 w 352425"/>
              <a:gd name="connsiteY20" fmla="*/ 220266 h 352425"/>
              <a:gd name="connsiteX21" fmla="*/ 286345 w 352425"/>
              <a:gd name="connsiteY21" fmla="*/ 220266 h 352425"/>
              <a:gd name="connsiteX22" fmla="*/ 352425 w 352425"/>
              <a:gd name="connsiteY22" fmla="*/ 286346 h 352425"/>
              <a:gd name="connsiteX23" fmla="*/ 286345 w 352425"/>
              <a:gd name="connsiteY23" fmla="*/ 352425 h 352425"/>
              <a:gd name="connsiteX24" fmla="*/ 95127 w 352425"/>
              <a:gd name="connsiteY24" fmla="*/ 352425 h 352425"/>
              <a:gd name="connsiteX25" fmla="*/ 127685 w 352425"/>
              <a:gd name="connsiteY25" fmla="*/ 308372 h 352425"/>
              <a:gd name="connsiteX26" fmla="*/ 286345 w 352425"/>
              <a:gd name="connsiteY26" fmla="*/ 308372 h 352425"/>
              <a:gd name="connsiteX27" fmla="*/ 308372 w 352425"/>
              <a:gd name="connsiteY27" fmla="*/ 286346 h 352425"/>
              <a:gd name="connsiteX28" fmla="*/ 286345 w 352425"/>
              <a:gd name="connsiteY28" fmla="*/ 264319 h 352425"/>
              <a:gd name="connsiteX29" fmla="*/ 220266 w 352425"/>
              <a:gd name="connsiteY29" fmla="*/ 264319 h 352425"/>
              <a:gd name="connsiteX30" fmla="*/ 154186 w 352425"/>
              <a:gd name="connsiteY30" fmla="*/ 198239 h 352425"/>
              <a:gd name="connsiteX31" fmla="*/ 220266 w 352425"/>
              <a:gd name="connsiteY31" fmla="*/ 132160 h 352425"/>
              <a:gd name="connsiteX32" fmla="*/ 251447 w 352425"/>
              <a:gd name="connsiteY32" fmla="*/ 132160 h 352425"/>
              <a:gd name="connsiteX33" fmla="*/ 220266 w 352425"/>
              <a:gd name="connsiteY33" fmla="*/ 66080 h 352425"/>
              <a:gd name="connsiteX34" fmla="*/ 286345 w 352425"/>
              <a:gd name="connsiteY3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52425" h="352425">
                <a:moveTo>
                  <a:pt x="66080" y="220265"/>
                </a:moveTo>
                <a:cubicBezTo>
                  <a:pt x="53896" y="220265"/>
                  <a:pt x="44053" y="230108"/>
                  <a:pt x="44053" y="242291"/>
                </a:cubicBezTo>
                <a:cubicBezTo>
                  <a:pt x="44053" y="254475"/>
                  <a:pt x="53896" y="264318"/>
                  <a:pt x="66080" y="264318"/>
                </a:cubicBezTo>
                <a:cubicBezTo>
                  <a:pt x="78263" y="264318"/>
                  <a:pt x="88106" y="254475"/>
                  <a:pt x="88106" y="242291"/>
                </a:cubicBezTo>
                <a:cubicBezTo>
                  <a:pt x="88106" y="230108"/>
                  <a:pt x="78263" y="220265"/>
                  <a:pt x="66080" y="220265"/>
                </a:cubicBezTo>
                <a:close/>
                <a:moveTo>
                  <a:pt x="66080" y="176212"/>
                </a:moveTo>
                <a:cubicBezTo>
                  <a:pt x="102561" y="176212"/>
                  <a:pt x="132160" y="205810"/>
                  <a:pt x="132160" y="242291"/>
                </a:cubicBezTo>
                <a:cubicBezTo>
                  <a:pt x="132160" y="278773"/>
                  <a:pt x="66080" y="352424"/>
                  <a:pt x="66080" y="352424"/>
                </a:cubicBezTo>
                <a:cubicBezTo>
                  <a:pt x="66080" y="352424"/>
                  <a:pt x="0" y="278773"/>
                  <a:pt x="0" y="242291"/>
                </a:cubicBezTo>
                <a:cubicBezTo>
                  <a:pt x="0" y="205810"/>
                  <a:pt x="29598" y="176212"/>
                  <a:pt x="66080" y="176212"/>
                </a:cubicBezTo>
                <a:close/>
                <a:moveTo>
                  <a:pt x="286345" y="44053"/>
                </a:moveTo>
                <a:cubicBezTo>
                  <a:pt x="274162" y="44053"/>
                  <a:pt x="264319" y="53896"/>
                  <a:pt x="264319" y="66080"/>
                </a:cubicBezTo>
                <a:cubicBezTo>
                  <a:pt x="264319" y="78264"/>
                  <a:pt x="274162" y="88107"/>
                  <a:pt x="286345" y="88107"/>
                </a:cubicBezTo>
                <a:cubicBezTo>
                  <a:pt x="298529" y="88107"/>
                  <a:pt x="308372" y="78264"/>
                  <a:pt x="308372" y="66080"/>
                </a:cubicBezTo>
                <a:cubicBezTo>
                  <a:pt x="308372" y="53896"/>
                  <a:pt x="298529" y="44053"/>
                  <a:pt x="286345" y="44053"/>
                </a:cubicBezTo>
                <a:close/>
                <a:moveTo>
                  <a:pt x="286345" y="0"/>
                </a:moveTo>
                <a:cubicBezTo>
                  <a:pt x="322827" y="0"/>
                  <a:pt x="352425" y="29598"/>
                  <a:pt x="352425" y="66080"/>
                </a:cubicBezTo>
                <a:cubicBezTo>
                  <a:pt x="352425" y="102561"/>
                  <a:pt x="286345" y="176213"/>
                  <a:pt x="286345" y="176213"/>
                </a:cubicBezTo>
                <a:lnTo>
                  <a:pt x="220266" y="176213"/>
                </a:lnTo>
                <a:cubicBezTo>
                  <a:pt x="208151" y="176213"/>
                  <a:pt x="198239" y="186125"/>
                  <a:pt x="198239" y="198239"/>
                </a:cubicBezTo>
                <a:cubicBezTo>
                  <a:pt x="198239" y="210354"/>
                  <a:pt x="208151" y="220266"/>
                  <a:pt x="220266" y="220266"/>
                </a:cubicBezTo>
                <a:lnTo>
                  <a:pt x="286345" y="220266"/>
                </a:lnTo>
                <a:cubicBezTo>
                  <a:pt x="322758" y="220266"/>
                  <a:pt x="352425" y="249933"/>
                  <a:pt x="352425" y="286346"/>
                </a:cubicBezTo>
                <a:cubicBezTo>
                  <a:pt x="352425" y="322759"/>
                  <a:pt x="322758" y="352425"/>
                  <a:pt x="286345" y="352425"/>
                </a:cubicBezTo>
                <a:lnTo>
                  <a:pt x="95127" y="352425"/>
                </a:lnTo>
                <a:cubicBezTo>
                  <a:pt x="104420" y="341206"/>
                  <a:pt x="116672" y="325443"/>
                  <a:pt x="127685" y="308372"/>
                </a:cubicBezTo>
                <a:lnTo>
                  <a:pt x="286345" y="308372"/>
                </a:lnTo>
                <a:cubicBezTo>
                  <a:pt x="298460" y="308372"/>
                  <a:pt x="308372" y="298460"/>
                  <a:pt x="308372" y="286346"/>
                </a:cubicBezTo>
                <a:cubicBezTo>
                  <a:pt x="308372" y="274231"/>
                  <a:pt x="298460" y="264319"/>
                  <a:pt x="286345" y="264319"/>
                </a:cubicBezTo>
                <a:lnTo>
                  <a:pt x="220266" y="264319"/>
                </a:lnTo>
                <a:cubicBezTo>
                  <a:pt x="183853" y="264319"/>
                  <a:pt x="154186" y="234652"/>
                  <a:pt x="154186" y="198239"/>
                </a:cubicBezTo>
                <a:cubicBezTo>
                  <a:pt x="154186" y="161826"/>
                  <a:pt x="183853" y="132160"/>
                  <a:pt x="220266" y="132160"/>
                </a:cubicBezTo>
                <a:lnTo>
                  <a:pt x="251447" y="132160"/>
                </a:lnTo>
                <a:cubicBezTo>
                  <a:pt x="235547" y="109720"/>
                  <a:pt x="220266" y="83632"/>
                  <a:pt x="220266" y="66080"/>
                </a:cubicBezTo>
                <a:cubicBezTo>
                  <a:pt x="220266" y="29598"/>
                  <a:pt x="249864" y="0"/>
                  <a:pt x="2863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12" name="TextBox 611">
            <a:extLst>
              <a:ext uri="{FF2B5EF4-FFF2-40B4-BE49-F238E27FC236}">
                <a16:creationId xmlns:a16="http://schemas.microsoft.com/office/drawing/2014/main" id="{22A79DE8-25E1-784A-93EF-745CA2F0CCF9}"/>
              </a:ext>
            </a:extLst>
          </p:cNvPr>
          <p:cNvSpPr txBox="1"/>
          <p:nvPr/>
        </p:nvSpPr>
        <p:spPr>
          <a:xfrm>
            <a:off x="8442323" y="2899133"/>
            <a:ext cx="396478" cy="352426"/>
          </a:xfrm>
          <a:custGeom>
            <a:avLst/>
            <a:gdLst>
              <a:gd name="connsiteX0" fmla="*/ 132158 w 396478"/>
              <a:gd name="connsiteY0" fmla="*/ 183089 h 352426"/>
              <a:gd name="connsiteX1" fmla="*/ 173107 w 396478"/>
              <a:gd name="connsiteY1" fmla="*/ 235898 h 352426"/>
              <a:gd name="connsiteX2" fmla="*/ 198238 w 396478"/>
              <a:gd name="connsiteY2" fmla="*/ 247572 h 352426"/>
              <a:gd name="connsiteX3" fmla="*/ 223369 w 396478"/>
              <a:gd name="connsiteY3" fmla="*/ 235905 h 352426"/>
              <a:gd name="connsiteX4" fmla="*/ 264318 w 396478"/>
              <a:gd name="connsiteY4" fmla="*/ 183096 h 352426"/>
              <a:gd name="connsiteX5" fmla="*/ 264318 w 396478"/>
              <a:gd name="connsiteY5" fmla="*/ 352419 h 352426"/>
              <a:gd name="connsiteX6" fmla="*/ 132158 w 396478"/>
              <a:gd name="connsiteY6" fmla="*/ 308365 h 352426"/>
              <a:gd name="connsiteX7" fmla="*/ 95506 w 396478"/>
              <a:gd name="connsiteY7" fmla="*/ 115984 h 352426"/>
              <a:gd name="connsiteX8" fmla="*/ 110133 w 396478"/>
              <a:gd name="connsiteY8" fmla="*/ 147936 h 352426"/>
              <a:gd name="connsiteX9" fmla="*/ 110133 w 396478"/>
              <a:gd name="connsiteY9" fmla="*/ 308372 h 352426"/>
              <a:gd name="connsiteX10" fmla="*/ 15102 w 396478"/>
              <a:gd name="connsiteY10" fmla="*/ 351627 h 352426"/>
              <a:gd name="connsiteX11" fmla="*/ 0 w 396478"/>
              <a:gd name="connsiteY11" fmla="*/ 341399 h 352426"/>
              <a:gd name="connsiteX12" fmla="*/ 0 w 396478"/>
              <a:gd name="connsiteY12" fmla="*/ 169096 h 352426"/>
              <a:gd name="connsiteX13" fmla="*/ 13849 w 396478"/>
              <a:gd name="connsiteY13" fmla="*/ 148645 h 352426"/>
              <a:gd name="connsiteX14" fmla="*/ 386788 w 396478"/>
              <a:gd name="connsiteY14" fmla="*/ 110215 h 352426"/>
              <a:gd name="connsiteX15" fmla="*/ 396478 w 396478"/>
              <a:gd name="connsiteY15" fmla="*/ 121161 h 352426"/>
              <a:gd name="connsiteX16" fmla="*/ 396478 w 396478"/>
              <a:gd name="connsiteY16" fmla="*/ 293464 h 352426"/>
              <a:gd name="connsiteX17" fmla="*/ 382629 w 396478"/>
              <a:gd name="connsiteY17" fmla="*/ 313914 h 352426"/>
              <a:gd name="connsiteX18" fmla="*/ 286345 w 396478"/>
              <a:gd name="connsiteY18" fmla="*/ 352426 h 352426"/>
              <a:gd name="connsiteX19" fmla="*/ 286345 w 396478"/>
              <a:gd name="connsiteY19" fmla="*/ 154187 h 352426"/>
              <a:gd name="connsiteX20" fmla="*/ 381376 w 396478"/>
              <a:gd name="connsiteY20" fmla="*/ 110933 h 352426"/>
              <a:gd name="connsiteX21" fmla="*/ 386788 w 396478"/>
              <a:gd name="connsiteY21" fmla="*/ 110215 h 352426"/>
              <a:gd name="connsiteX22" fmla="*/ 198238 w 396478"/>
              <a:gd name="connsiteY22" fmla="*/ 57820 h 352426"/>
              <a:gd name="connsiteX23" fmla="*/ 169328 w 396478"/>
              <a:gd name="connsiteY23" fmla="*/ 86730 h 352426"/>
              <a:gd name="connsiteX24" fmla="*/ 198238 w 396478"/>
              <a:gd name="connsiteY24" fmla="*/ 115640 h 352426"/>
              <a:gd name="connsiteX25" fmla="*/ 227148 w 396478"/>
              <a:gd name="connsiteY25" fmla="*/ 86730 h 352426"/>
              <a:gd name="connsiteX26" fmla="*/ 198238 w 396478"/>
              <a:gd name="connsiteY26" fmla="*/ 57820 h 352426"/>
              <a:gd name="connsiteX27" fmla="*/ 198238 w 396478"/>
              <a:gd name="connsiteY27" fmla="*/ 0 h 352426"/>
              <a:gd name="connsiteX28" fmla="*/ 284968 w 396478"/>
              <a:gd name="connsiteY28" fmla="*/ 86730 h 352426"/>
              <a:gd name="connsiteX29" fmla="*/ 206567 w 396478"/>
              <a:gd name="connsiteY29" fmla="*/ 221656 h 352426"/>
              <a:gd name="connsiteX30" fmla="*/ 189910 w 396478"/>
              <a:gd name="connsiteY30" fmla="*/ 221656 h 352426"/>
              <a:gd name="connsiteX31" fmla="*/ 111508 w 396478"/>
              <a:gd name="connsiteY31" fmla="*/ 86730 h 352426"/>
              <a:gd name="connsiteX32" fmla="*/ 198238 w 396478"/>
              <a:gd name="connsiteY32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96478" h="352426">
                <a:moveTo>
                  <a:pt x="132158" y="183089"/>
                </a:moveTo>
                <a:cubicBezTo>
                  <a:pt x="145182" y="201743"/>
                  <a:pt x="159575" y="219928"/>
                  <a:pt x="173107" y="235898"/>
                </a:cubicBezTo>
                <a:cubicBezTo>
                  <a:pt x="179392" y="243318"/>
                  <a:pt x="188553" y="247572"/>
                  <a:pt x="198238" y="247572"/>
                </a:cubicBezTo>
                <a:cubicBezTo>
                  <a:pt x="207923" y="247572"/>
                  <a:pt x="217084" y="243318"/>
                  <a:pt x="223369" y="235905"/>
                </a:cubicBezTo>
                <a:cubicBezTo>
                  <a:pt x="236908" y="219935"/>
                  <a:pt x="251295" y="201743"/>
                  <a:pt x="264318" y="183096"/>
                </a:cubicBezTo>
                <a:lnTo>
                  <a:pt x="264318" y="352419"/>
                </a:lnTo>
                <a:lnTo>
                  <a:pt x="132158" y="308365"/>
                </a:lnTo>
                <a:close/>
                <a:moveTo>
                  <a:pt x="95506" y="115984"/>
                </a:moveTo>
                <a:cubicBezTo>
                  <a:pt x="99071" y="126226"/>
                  <a:pt x="104048" y="136937"/>
                  <a:pt x="110133" y="147936"/>
                </a:cubicBezTo>
                <a:lnTo>
                  <a:pt x="110133" y="308372"/>
                </a:lnTo>
                <a:lnTo>
                  <a:pt x="15102" y="351627"/>
                </a:lnTo>
                <a:cubicBezTo>
                  <a:pt x="7867" y="354518"/>
                  <a:pt x="0" y="349190"/>
                  <a:pt x="0" y="341399"/>
                </a:cubicBezTo>
                <a:lnTo>
                  <a:pt x="0" y="169096"/>
                </a:lnTo>
                <a:cubicBezTo>
                  <a:pt x="2" y="160864"/>
                  <a:pt x="6206" y="151702"/>
                  <a:pt x="13849" y="148645"/>
                </a:cubicBezTo>
                <a:close/>
                <a:moveTo>
                  <a:pt x="386788" y="110215"/>
                </a:moveTo>
                <a:cubicBezTo>
                  <a:pt x="392053" y="110859"/>
                  <a:pt x="396478" y="115317"/>
                  <a:pt x="396478" y="121161"/>
                </a:cubicBezTo>
                <a:lnTo>
                  <a:pt x="396478" y="293464"/>
                </a:lnTo>
                <a:cubicBezTo>
                  <a:pt x="396478" y="301697"/>
                  <a:pt x="390274" y="310858"/>
                  <a:pt x="382629" y="313914"/>
                </a:cubicBezTo>
                <a:lnTo>
                  <a:pt x="286345" y="352426"/>
                </a:lnTo>
                <a:lnTo>
                  <a:pt x="286345" y="154187"/>
                </a:lnTo>
                <a:lnTo>
                  <a:pt x="381376" y="110933"/>
                </a:lnTo>
                <a:cubicBezTo>
                  <a:pt x="383185" y="110210"/>
                  <a:pt x="385033" y="110001"/>
                  <a:pt x="386788" y="110215"/>
                </a:cubicBezTo>
                <a:close/>
                <a:moveTo>
                  <a:pt x="198238" y="57820"/>
                </a:moveTo>
                <a:cubicBezTo>
                  <a:pt x="182269" y="57820"/>
                  <a:pt x="169328" y="70760"/>
                  <a:pt x="169328" y="86730"/>
                </a:cubicBezTo>
                <a:cubicBezTo>
                  <a:pt x="169328" y="102699"/>
                  <a:pt x="182269" y="115640"/>
                  <a:pt x="198238" y="115640"/>
                </a:cubicBezTo>
                <a:cubicBezTo>
                  <a:pt x="214207" y="115640"/>
                  <a:pt x="227148" y="102699"/>
                  <a:pt x="227148" y="86730"/>
                </a:cubicBezTo>
                <a:cubicBezTo>
                  <a:pt x="227148" y="70760"/>
                  <a:pt x="214207" y="57820"/>
                  <a:pt x="198238" y="57820"/>
                </a:cubicBezTo>
                <a:close/>
                <a:moveTo>
                  <a:pt x="198238" y="0"/>
                </a:moveTo>
                <a:cubicBezTo>
                  <a:pt x="246139" y="0"/>
                  <a:pt x="284968" y="38829"/>
                  <a:pt x="284968" y="86730"/>
                </a:cubicBezTo>
                <a:cubicBezTo>
                  <a:pt x="284968" y="125455"/>
                  <a:pt x="228284" y="196037"/>
                  <a:pt x="206567" y="221656"/>
                </a:cubicBezTo>
                <a:cubicBezTo>
                  <a:pt x="202175" y="226846"/>
                  <a:pt x="194308" y="226846"/>
                  <a:pt x="189910" y="221656"/>
                </a:cubicBezTo>
                <a:cubicBezTo>
                  <a:pt x="168192" y="196037"/>
                  <a:pt x="111508" y="125455"/>
                  <a:pt x="111508" y="86730"/>
                </a:cubicBezTo>
                <a:cubicBezTo>
                  <a:pt x="111508" y="38829"/>
                  <a:pt x="150337" y="0"/>
                  <a:pt x="19823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19" name="TextBox 618">
            <a:extLst>
              <a:ext uri="{FF2B5EF4-FFF2-40B4-BE49-F238E27FC236}">
                <a16:creationId xmlns:a16="http://schemas.microsoft.com/office/drawing/2014/main" id="{B7EFC25B-E13F-064A-BBB8-9F251563ECCF}"/>
              </a:ext>
            </a:extLst>
          </p:cNvPr>
          <p:cNvSpPr txBox="1"/>
          <p:nvPr/>
        </p:nvSpPr>
        <p:spPr>
          <a:xfrm>
            <a:off x="828807" y="2898839"/>
            <a:ext cx="264318" cy="352722"/>
          </a:xfrm>
          <a:custGeom>
            <a:avLst/>
            <a:gdLst>
              <a:gd name="connsiteX0" fmla="*/ 44053 w 264318"/>
              <a:gd name="connsiteY0" fmla="*/ 198533 h 352722"/>
              <a:gd name="connsiteX1" fmla="*/ 220265 w 264318"/>
              <a:gd name="connsiteY1" fmla="*/ 198533 h 352722"/>
              <a:gd name="connsiteX2" fmla="*/ 151859 w 264318"/>
              <a:gd name="connsiteY2" fmla="*/ 340116 h 352722"/>
              <a:gd name="connsiteX3" fmla="*/ 132159 w 264318"/>
              <a:gd name="connsiteY3" fmla="*/ 352722 h 352722"/>
              <a:gd name="connsiteX4" fmla="*/ 112459 w 264318"/>
              <a:gd name="connsiteY4" fmla="*/ 340116 h 352722"/>
              <a:gd name="connsiteX5" fmla="*/ 132159 w 264318"/>
              <a:gd name="connsiteY5" fmla="*/ 0 h 352722"/>
              <a:gd name="connsiteX6" fmla="*/ 231279 w 264318"/>
              <a:gd name="connsiteY6" fmla="*/ 99119 h 352722"/>
              <a:gd name="connsiteX7" fmla="*/ 230631 w 264318"/>
              <a:gd name="connsiteY7" fmla="*/ 110426 h 352722"/>
              <a:gd name="connsiteX8" fmla="*/ 231279 w 264318"/>
              <a:gd name="connsiteY8" fmla="*/ 110426 h 352722"/>
              <a:gd name="connsiteX9" fmla="*/ 264318 w 264318"/>
              <a:gd name="connsiteY9" fmla="*/ 143466 h 352722"/>
              <a:gd name="connsiteX10" fmla="*/ 231279 w 264318"/>
              <a:gd name="connsiteY10" fmla="*/ 176506 h 352722"/>
              <a:gd name="connsiteX11" fmla="*/ 33039 w 264318"/>
              <a:gd name="connsiteY11" fmla="*/ 176506 h 352722"/>
              <a:gd name="connsiteX12" fmla="*/ 0 w 264318"/>
              <a:gd name="connsiteY12" fmla="*/ 143466 h 352722"/>
              <a:gd name="connsiteX13" fmla="*/ 33039 w 264318"/>
              <a:gd name="connsiteY13" fmla="*/ 110426 h 352722"/>
              <a:gd name="connsiteX14" fmla="*/ 33687 w 264318"/>
              <a:gd name="connsiteY14" fmla="*/ 110426 h 352722"/>
              <a:gd name="connsiteX15" fmla="*/ 33039 w 264318"/>
              <a:gd name="connsiteY15" fmla="*/ 99119 h 352722"/>
              <a:gd name="connsiteX16" fmla="*/ 132159 w 264318"/>
              <a:gd name="connsiteY16" fmla="*/ 0 h 35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4318" h="352722">
                <a:moveTo>
                  <a:pt x="44053" y="198533"/>
                </a:moveTo>
                <a:lnTo>
                  <a:pt x="220265" y="198533"/>
                </a:lnTo>
                <a:lnTo>
                  <a:pt x="151859" y="340116"/>
                </a:lnTo>
                <a:cubicBezTo>
                  <a:pt x="148648" y="347074"/>
                  <a:pt x="139823" y="352722"/>
                  <a:pt x="132159" y="352722"/>
                </a:cubicBezTo>
                <a:cubicBezTo>
                  <a:pt x="124495" y="352722"/>
                  <a:pt x="115670" y="347074"/>
                  <a:pt x="112459" y="340116"/>
                </a:cubicBezTo>
                <a:close/>
                <a:moveTo>
                  <a:pt x="132159" y="0"/>
                </a:moveTo>
                <a:cubicBezTo>
                  <a:pt x="186873" y="0"/>
                  <a:pt x="231279" y="44405"/>
                  <a:pt x="231279" y="99119"/>
                </a:cubicBezTo>
                <a:cubicBezTo>
                  <a:pt x="231279" y="102250"/>
                  <a:pt x="230989" y="107316"/>
                  <a:pt x="230631" y="110426"/>
                </a:cubicBezTo>
                <a:lnTo>
                  <a:pt x="231279" y="110426"/>
                </a:lnTo>
                <a:cubicBezTo>
                  <a:pt x="249517" y="110426"/>
                  <a:pt x="264318" y="125228"/>
                  <a:pt x="264318" y="143466"/>
                </a:cubicBezTo>
                <a:cubicBezTo>
                  <a:pt x="264318" y="161704"/>
                  <a:pt x="249517" y="176506"/>
                  <a:pt x="231279" y="176506"/>
                </a:cubicBezTo>
                <a:lnTo>
                  <a:pt x="33039" y="176506"/>
                </a:lnTo>
                <a:cubicBezTo>
                  <a:pt x="14801" y="176506"/>
                  <a:pt x="0" y="161704"/>
                  <a:pt x="0" y="143466"/>
                </a:cubicBezTo>
                <a:cubicBezTo>
                  <a:pt x="0" y="125228"/>
                  <a:pt x="14801" y="110426"/>
                  <a:pt x="33039" y="110426"/>
                </a:cubicBezTo>
                <a:lnTo>
                  <a:pt x="33687" y="110426"/>
                </a:lnTo>
                <a:cubicBezTo>
                  <a:pt x="33329" y="107316"/>
                  <a:pt x="33039" y="102250"/>
                  <a:pt x="33039" y="99119"/>
                </a:cubicBezTo>
                <a:cubicBezTo>
                  <a:pt x="33039" y="44405"/>
                  <a:pt x="77445" y="0"/>
                  <a:pt x="132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14" name="TextBox 613">
            <a:extLst>
              <a:ext uri="{FF2B5EF4-FFF2-40B4-BE49-F238E27FC236}">
                <a16:creationId xmlns:a16="http://schemas.microsoft.com/office/drawing/2014/main" id="{E65ED398-E5AD-6343-8FB7-B17065E5A0CB}"/>
              </a:ext>
            </a:extLst>
          </p:cNvPr>
          <p:cNvSpPr txBox="1"/>
          <p:nvPr/>
        </p:nvSpPr>
        <p:spPr>
          <a:xfrm>
            <a:off x="6713663" y="2899134"/>
            <a:ext cx="440530" cy="352425"/>
          </a:xfrm>
          <a:custGeom>
            <a:avLst/>
            <a:gdLst>
              <a:gd name="connsiteX0" fmla="*/ 132159 w 440530"/>
              <a:gd name="connsiteY0" fmla="*/ 220266 h 352425"/>
              <a:gd name="connsiteX1" fmla="*/ 418504 w 440530"/>
              <a:gd name="connsiteY1" fmla="*/ 220266 h 352425"/>
              <a:gd name="connsiteX2" fmla="*/ 440530 w 440530"/>
              <a:gd name="connsiteY2" fmla="*/ 242292 h 352425"/>
              <a:gd name="connsiteX3" fmla="*/ 440530 w 440530"/>
              <a:gd name="connsiteY3" fmla="*/ 330399 h 352425"/>
              <a:gd name="connsiteX4" fmla="*/ 418504 w 440530"/>
              <a:gd name="connsiteY4" fmla="*/ 352425 h 352425"/>
              <a:gd name="connsiteX5" fmla="*/ 396477 w 440530"/>
              <a:gd name="connsiteY5" fmla="*/ 352425 h 352425"/>
              <a:gd name="connsiteX6" fmla="*/ 396477 w 440530"/>
              <a:gd name="connsiteY6" fmla="*/ 308372 h 352425"/>
              <a:gd name="connsiteX7" fmla="*/ 374451 w 440530"/>
              <a:gd name="connsiteY7" fmla="*/ 286346 h 352425"/>
              <a:gd name="connsiteX8" fmla="*/ 352424 w 440530"/>
              <a:gd name="connsiteY8" fmla="*/ 308372 h 352425"/>
              <a:gd name="connsiteX9" fmla="*/ 352424 w 440530"/>
              <a:gd name="connsiteY9" fmla="*/ 352425 h 352425"/>
              <a:gd name="connsiteX10" fmla="*/ 308371 w 440530"/>
              <a:gd name="connsiteY10" fmla="*/ 352425 h 352425"/>
              <a:gd name="connsiteX11" fmla="*/ 308371 w 440530"/>
              <a:gd name="connsiteY11" fmla="*/ 302865 h 352425"/>
              <a:gd name="connsiteX12" fmla="*/ 275331 w 440530"/>
              <a:gd name="connsiteY12" fmla="*/ 253306 h 352425"/>
              <a:gd name="connsiteX13" fmla="*/ 242291 w 440530"/>
              <a:gd name="connsiteY13" fmla="*/ 302865 h 352425"/>
              <a:gd name="connsiteX14" fmla="*/ 242291 w 440530"/>
              <a:gd name="connsiteY14" fmla="*/ 352425 h 352425"/>
              <a:gd name="connsiteX15" fmla="*/ 198238 w 440530"/>
              <a:gd name="connsiteY15" fmla="*/ 352425 h 352425"/>
              <a:gd name="connsiteX16" fmla="*/ 198238 w 440530"/>
              <a:gd name="connsiteY16" fmla="*/ 308372 h 352425"/>
              <a:gd name="connsiteX17" fmla="*/ 176212 w 440530"/>
              <a:gd name="connsiteY17" fmla="*/ 286346 h 352425"/>
              <a:gd name="connsiteX18" fmla="*/ 154185 w 440530"/>
              <a:gd name="connsiteY18" fmla="*/ 308372 h 352425"/>
              <a:gd name="connsiteX19" fmla="*/ 154185 w 440530"/>
              <a:gd name="connsiteY19" fmla="*/ 352425 h 352425"/>
              <a:gd name="connsiteX20" fmla="*/ 132159 w 440530"/>
              <a:gd name="connsiteY20" fmla="*/ 352425 h 352425"/>
              <a:gd name="connsiteX21" fmla="*/ 110132 w 440530"/>
              <a:gd name="connsiteY21" fmla="*/ 330399 h 352425"/>
              <a:gd name="connsiteX22" fmla="*/ 110132 w 440530"/>
              <a:gd name="connsiteY22" fmla="*/ 242292 h 352425"/>
              <a:gd name="connsiteX23" fmla="*/ 132159 w 440530"/>
              <a:gd name="connsiteY23" fmla="*/ 220266 h 352425"/>
              <a:gd name="connsiteX24" fmla="*/ 0 w 440530"/>
              <a:gd name="connsiteY24" fmla="*/ 110132 h 352425"/>
              <a:gd name="connsiteX25" fmla="*/ 88107 w 440530"/>
              <a:gd name="connsiteY25" fmla="*/ 110132 h 352425"/>
              <a:gd name="connsiteX26" fmla="*/ 88107 w 440530"/>
              <a:gd name="connsiteY26" fmla="*/ 330398 h 352425"/>
              <a:gd name="connsiteX27" fmla="*/ 66080 w 440530"/>
              <a:gd name="connsiteY27" fmla="*/ 352424 h 352425"/>
              <a:gd name="connsiteX28" fmla="*/ 22027 w 440530"/>
              <a:gd name="connsiteY28" fmla="*/ 352424 h 352425"/>
              <a:gd name="connsiteX29" fmla="*/ 0 w 440530"/>
              <a:gd name="connsiteY29" fmla="*/ 330398 h 352425"/>
              <a:gd name="connsiteX30" fmla="*/ 275332 w 440530"/>
              <a:gd name="connsiteY30" fmla="*/ 0 h 352425"/>
              <a:gd name="connsiteX31" fmla="*/ 280922 w 440530"/>
              <a:gd name="connsiteY31" fmla="*/ 6863 h 352425"/>
              <a:gd name="connsiteX32" fmla="*/ 357987 w 440530"/>
              <a:gd name="connsiteY32" fmla="*/ 73094 h 352425"/>
              <a:gd name="connsiteX33" fmla="*/ 418505 w 440530"/>
              <a:gd name="connsiteY33" fmla="*/ 157690 h 352425"/>
              <a:gd name="connsiteX34" fmla="*/ 398654 w 440530"/>
              <a:gd name="connsiteY34" fmla="*/ 198239 h 352425"/>
              <a:gd name="connsiteX35" fmla="*/ 152011 w 440530"/>
              <a:gd name="connsiteY35" fmla="*/ 198239 h 352425"/>
              <a:gd name="connsiteX36" fmla="*/ 132160 w 440530"/>
              <a:gd name="connsiteY36" fmla="*/ 157690 h 352425"/>
              <a:gd name="connsiteX37" fmla="*/ 192678 w 440530"/>
              <a:gd name="connsiteY37" fmla="*/ 73094 h 352425"/>
              <a:gd name="connsiteX38" fmla="*/ 269743 w 440530"/>
              <a:gd name="connsiteY38" fmla="*/ 6863 h 352425"/>
              <a:gd name="connsiteX39" fmla="*/ 44053 w 440530"/>
              <a:gd name="connsiteY39" fmla="*/ 0 h 352425"/>
              <a:gd name="connsiteX40" fmla="*/ 88107 w 440530"/>
              <a:gd name="connsiteY40" fmla="*/ 66080 h 352425"/>
              <a:gd name="connsiteX41" fmla="*/ 88107 w 440530"/>
              <a:gd name="connsiteY41" fmla="*/ 88107 h 352425"/>
              <a:gd name="connsiteX42" fmla="*/ 0 w 440530"/>
              <a:gd name="connsiteY42" fmla="*/ 88107 h 352425"/>
              <a:gd name="connsiteX43" fmla="*/ 0 w 440530"/>
              <a:gd name="connsiteY43" fmla="*/ 66080 h 352425"/>
              <a:gd name="connsiteX44" fmla="*/ 44053 w 440530"/>
              <a:gd name="connsiteY4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40530" h="352425">
                <a:moveTo>
                  <a:pt x="132159" y="220266"/>
                </a:moveTo>
                <a:lnTo>
                  <a:pt x="418504" y="220266"/>
                </a:lnTo>
                <a:cubicBezTo>
                  <a:pt x="430667" y="220266"/>
                  <a:pt x="440530" y="230130"/>
                  <a:pt x="440530" y="242292"/>
                </a:cubicBezTo>
                <a:lnTo>
                  <a:pt x="440530" y="330399"/>
                </a:lnTo>
                <a:cubicBezTo>
                  <a:pt x="440530" y="342561"/>
                  <a:pt x="430667" y="352425"/>
                  <a:pt x="418504" y="352425"/>
                </a:cubicBezTo>
                <a:lnTo>
                  <a:pt x="396477" y="352425"/>
                </a:lnTo>
                <a:lnTo>
                  <a:pt x="396477" y="308372"/>
                </a:lnTo>
                <a:cubicBezTo>
                  <a:pt x="396477" y="296209"/>
                  <a:pt x="386614" y="286346"/>
                  <a:pt x="374451" y="286346"/>
                </a:cubicBezTo>
                <a:cubicBezTo>
                  <a:pt x="362288" y="286346"/>
                  <a:pt x="352424" y="296209"/>
                  <a:pt x="352424" y="308372"/>
                </a:cubicBezTo>
                <a:lnTo>
                  <a:pt x="352424" y="352425"/>
                </a:lnTo>
                <a:lnTo>
                  <a:pt x="308371" y="352425"/>
                </a:lnTo>
                <a:lnTo>
                  <a:pt x="308371" y="302865"/>
                </a:lnTo>
                <a:cubicBezTo>
                  <a:pt x="308371" y="269826"/>
                  <a:pt x="275331" y="253306"/>
                  <a:pt x="275331" y="253306"/>
                </a:cubicBezTo>
                <a:cubicBezTo>
                  <a:pt x="275331" y="253306"/>
                  <a:pt x="242291" y="269826"/>
                  <a:pt x="242291" y="302865"/>
                </a:cubicBezTo>
                <a:lnTo>
                  <a:pt x="242291" y="352425"/>
                </a:lnTo>
                <a:lnTo>
                  <a:pt x="198238" y="352425"/>
                </a:lnTo>
                <a:lnTo>
                  <a:pt x="198238" y="308372"/>
                </a:lnTo>
                <a:cubicBezTo>
                  <a:pt x="198238" y="296209"/>
                  <a:pt x="188374" y="286346"/>
                  <a:pt x="176212" y="286346"/>
                </a:cubicBezTo>
                <a:cubicBezTo>
                  <a:pt x="164049" y="286346"/>
                  <a:pt x="154185" y="296209"/>
                  <a:pt x="154185" y="308372"/>
                </a:cubicBezTo>
                <a:lnTo>
                  <a:pt x="154185" y="352425"/>
                </a:lnTo>
                <a:lnTo>
                  <a:pt x="132159" y="352425"/>
                </a:lnTo>
                <a:cubicBezTo>
                  <a:pt x="119996" y="352425"/>
                  <a:pt x="110132" y="342561"/>
                  <a:pt x="110132" y="330399"/>
                </a:cubicBezTo>
                <a:lnTo>
                  <a:pt x="110132" y="242292"/>
                </a:lnTo>
                <a:cubicBezTo>
                  <a:pt x="110132" y="230130"/>
                  <a:pt x="119996" y="220266"/>
                  <a:pt x="132159" y="220266"/>
                </a:cubicBezTo>
                <a:close/>
                <a:moveTo>
                  <a:pt x="0" y="110132"/>
                </a:moveTo>
                <a:lnTo>
                  <a:pt x="88107" y="110132"/>
                </a:lnTo>
                <a:lnTo>
                  <a:pt x="88107" y="330398"/>
                </a:lnTo>
                <a:cubicBezTo>
                  <a:pt x="88107" y="342560"/>
                  <a:pt x="78243" y="352424"/>
                  <a:pt x="66080" y="352424"/>
                </a:cubicBezTo>
                <a:lnTo>
                  <a:pt x="22027" y="352424"/>
                </a:lnTo>
                <a:cubicBezTo>
                  <a:pt x="9864" y="352424"/>
                  <a:pt x="0" y="342560"/>
                  <a:pt x="0" y="330398"/>
                </a:cubicBezTo>
                <a:close/>
                <a:moveTo>
                  <a:pt x="275332" y="0"/>
                </a:moveTo>
                <a:lnTo>
                  <a:pt x="280922" y="6863"/>
                </a:lnTo>
                <a:cubicBezTo>
                  <a:pt x="302487" y="33329"/>
                  <a:pt x="329118" y="54874"/>
                  <a:pt x="357987" y="73094"/>
                </a:cubicBezTo>
                <a:cubicBezTo>
                  <a:pt x="389740" y="93131"/>
                  <a:pt x="418505" y="121305"/>
                  <a:pt x="418505" y="157690"/>
                </a:cubicBezTo>
                <a:cubicBezTo>
                  <a:pt x="418505" y="172537"/>
                  <a:pt x="410947" y="186270"/>
                  <a:pt x="398654" y="198239"/>
                </a:cubicBezTo>
                <a:lnTo>
                  <a:pt x="152011" y="198239"/>
                </a:lnTo>
                <a:cubicBezTo>
                  <a:pt x="139718" y="186270"/>
                  <a:pt x="132160" y="172537"/>
                  <a:pt x="132160" y="157690"/>
                </a:cubicBezTo>
                <a:cubicBezTo>
                  <a:pt x="132160" y="121305"/>
                  <a:pt x="160925" y="93131"/>
                  <a:pt x="192678" y="73094"/>
                </a:cubicBezTo>
                <a:cubicBezTo>
                  <a:pt x="221553" y="54881"/>
                  <a:pt x="248178" y="33329"/>
                  <a:pt x="269743" y="6863"/>
                </a:cubicBezTo>
                <a:close/>
                <a:moveTo>
                  <a:pt x="44053" y="0"/>
                </a:moveTo>
                <a:cubicBezTo>
                  <a:pt x="44053" y="0"/>
                  <a:pt x="88107" y="22027"/>
                  <a:pt x="88107" y="66080"/>
                </a:cubicBezTo>
                <a:lnTo>
                  <a:pt x="88107" y="88107"/>
                </a:lnTo>
                <a:lnTo>
                  <a:pt x="0" y="88107"/>
                </a:lnTo>
                <a:lnTo>
                  <a:pt x="0" y="66080"/>
                </a:lnTo>
                <a:cubicBezTo>
                  <a:pt x="0" y="22027"/>
                  <a:pt x="44053" y="0"/>
                  <a:pt x="4405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17" name="TextBox 616">
            <a:extLst>
              <a:ext uri="{FF2B5EF4-FFF2-40B4-BE49-F238E27FC236}">
                <a16:creationId xmlns:a16="http://schemas.microsoft.com/office/drawing/2014/main" id="{8754384C-1F43-614E-88E9-D7C92A7069C7}"/>
              </a:ext>
            </a:extLst>
          </p:cNvPr>
          <p:cNvSpPr txBox="1"/>
          <p:nvPr/>
        </p:nvSpPr>
        <p:spPr>
          <a:xfrm>
            <a:off x="3302847" y="2921156"/>
            <a:ext cx="440539" cy="330403"/>
          </a:xfrm>
          <a:custGeom>
            <a:avLst/>
            <a:gdLst>
              <a:gd name="connsiteX0" fmla="*/ 11015 w 440539"/>
              <a:gd name="connsiteY0" fmla="*/ 286350 h 330403"/>
              <a:gd name="connsiteX1" fmla="*/ 429520 w 440539"/>
              <a:gd name="connsiteY1" fmla="*/ 286350 h 330403"/>
              <a:gd name="connsiteX2" fmla="*/ 440533 w 440539"/>
              <a:gd name="connsiteY2" fmla="*/ 297363 h 330403"/>
              <a:gd name="connsiteX3" fmla="*/ 440533 w 440539"/>
              <a:gd name="connsiteY3" fmla="*/ 319390 h 330403"/>
              <a:gd name="connsiteX4" fmla="*/ 429520 w 440539"/>
              <a:gd name="connsiteY4" fmla="*/ 330403 h 330403"/>
              <a:gd name="connsiteX5" fmla="*/ 11015 w 440539"/>
              <a:gd name="connsiteY5" fmla="*/ 330403 h 330403"/>
              <a:gd name="connsiteX6" fmla="*/ 2 w 440539"/>
              <a:gd name="connsiteY6" fmla="*/ 319390 h 330403"/>
              <a:gd name="connsiteX7" fmla="*/ 2 w 440539"/>
              <a:gd name="connsiteY7" fmla="*/ 297363 h 330403"/>
              <a:gd name="connsiteX8" fmla="*/ 11015 w 440539"/>
              <a:gd name="connsiteY8" fmla="*/ 286350 h 330403"/>
              <a:gd name="connsiteX9" fmla="*/ 113181 w 440539"/>
              <a:gd name="connsiteY9" fmla="*/ 0 h 330403"/>
              <a:gd name="connsiteX10" fmla="*/ 120026 w 440539"/>
              <a:gd name="connsiteY10" fmla="*/ 2091 h 330403"/>
              <a:gd name="connsiteX11" fmla="*/ 270564 w 440539"/>
              <a:gd name="connsiteY11" fmla="*/ 58575 h 330403"/>
              <a:gd name="connsiteX12" fmla="*/ 338371 w 440539"/>
              <a:gd name="connsiteY12" fmla="*/ 24165 h 330403"/>
              <a:gd name="connsiteX13" fmla="*/ 397761 w 440539"/>
              <a:gd name="connsiteY13" fmla="*/ 10757 h 330403"/>
              <a:gd name="connsiteX14" fmla="*/ 437856 w 440539"/>
              <a:gd name="connsiteY14" fmla="*/ 29651 h 330403"/>
              <a:gd name="connsiteX15" fmla="*/ 428859 w 440539"/>
              <a:gd name="connsiteY15" fmla="*/ 73463 h 330403"/>
              <a:gd name="connsiteX16" fmla="*/ 382727 w 440539"/>
              <a:gd name="connsiteY16" fmla="*/ 113600 h 330403"/>
              <a:gd name="connsiteX17" fmla="*/ 182451 w 440539"/>
              <a:gd name="connsiteY17" fmla="*/ 215232 h 330403"/>
              <a:gd name="connsiteX18" fmla="*/ 162049 w 440539"/>
              <a:gd name="connsiteY18" fmla="*/ 220133 h 330403"/>
              <a:gd name="connsiteX19" fmla="*/ 72194 w 440539"/>
              <a:gd name="connsiteY19" fmla="*/ 220257 h 330403"/>
              <a:gd name="connsiteX20" fmla="*/ 55447 w 440539"/>
              <a:gd name="connsiteY20" fmla="*/ 212884 h 330403"/>
              <a:gd name="connsiteX21" fmla="*/ 2989 w 440539"/>
              <a:gd name="connsiteY21" fmla="*/ 155774 h 330403"/>
              <a:gd name="connsiteX22" fmla="*/ 6824 w 440539"/>
              <a:gd name="connsiteY22" fmla="*/ 136445 h 330403"/>
              <a:gd name="connsiteX23" fmla="*/ 34446 w 440539"/>
              <a:gd name="connsiteY23" fmla="*/ 122424 h 330403"/>
              <a:gd name="connsiteX24" fmla="*/ 39990 w 440539"/>
              <a:gd name="connsiteY24" fmla="*/ 121098 h 330403"/>
              <a:gd name="connsiteX25" fmla="*/ 45508 w 440539"/>
              <a:gd name="connsiteY25" fmla="*/ 122411 h 330403"/>
              <a:gd name="connsiteX26" fmla="*/ 95308 w 440539"/>
              <a:gd name="connsiteY26" fmla="*/ 147514 h 330403"/>
              <a:gd name="connsiteX27" fmla="*/ 166351 w 440539"/>
              <a:gd name="connsiteY27" fmla="*/ 111459 h 330403"/>
              <a:gd name="connsiteX28" fmla="*/ 58820 w 440539"/>
              <a:gd name="connsiteY28" fmla="*/ 43934 h 330403"/>
              <a:gd name="connsiteX29" fmla="*/ 62379 w 440539"/>
              <a:gd name="connsiteY29" fmla="*/ 24296 h 330403"/>
              <a:gd name="connsiteX30" fmla="*/ 107636 w 440539"/>
              <a:gd name="connsiteY30" fmla="*/ 1326 h 330403"/>
              <a:gd name="connsiteX31" fmla="*/ 113181 w 440539"/>
              <a:gd name="connsiteY31" fmla="*/ 0 h 330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0539" h="330403">
                <a:moveTo>
                  <a:pt x="11015" y="286350"/>
                </a:moveTo>
                <a:lnTo>
                  <a:pt x="429520" y="286350"/>
                </a:lnTo>
                <a:cubicBezTo>
                  <a:pt x="435605" y="286350"/>
                  <a:pt x="440533" y="291279"/>
                  <a:pt x="440533" y="297363"/>
                </a:cubicBezTo>
                <a:lnTo>
                  <a:pt x="440533" y="319390"/>
                </a:lnTo>
                <a:cubicBezTo>
                  <a:pt x="440533" y="325475"/>
                  <a:pt x="435605" y="330403"/>
                  <a:pt x="429520" y="330403"/>
                </a:cubicBezTo>
                <a:lnTo>
                  <a:pt x="11015" y="330403"/>
                </a:lnTo>
                <a:cubicBezTo>
                  <a:pt x="4931" y="330403"/>
                  <a:pt x="2" y="325475"/>
                  <a:pt x="2" y="319390"/>
                </a:cubicBezTo>
                <a:lnTo>
                  <a:pt x="2" y="297363"/>
                </a:lnTo>
                <a:cubicBezTo>
                  <a:pt x="2" y="291279"/>
                  <a:pt x="4931" y="286350"/>
                  <a:pt x="11015" y="286350"/>
                </a:cubicBezTo>
                <a:close/>
                <a:moveTo>
                  <a:pt x="113181" y="0"/>
                </a:moveTo>
                <a:cubicBezTo>
                  <a:pt x="115246" y="0"/>
                  <a:pt x="118313" y="936"/>
                  <a:pt x="120026" y="2091"/>
                </a:cubicBezTo>
                <a:lnTo>
                  <a:pt x="270564" y="58575"/>
                </a:lnTo>
                <a:lnTo>
                  <a:pt x="338371" y="24165"/>
                </a:lnTo>
                <a:cubicBezTo>
                  <a:pt x="356778" y="14831"/>
                  <a:pt x="377214" y="9421"/>
                  <a:pt x="397761" y="10757"/>
                </a:cubicBezTo>
                <a:cubicBezTo>
                  <a:pt x="420827" y="12257"/>
                  <a:pt x="432893" y="19622"/>
                  <a:pt x="437856" y="29651"/>
                </a:cubicBezTo>
                <a:cubicBezTo>
                  <a:pt x="442832" y="39673"/>
                  <a:pt x="441462" y="53860"/>
                  <a:pt x="428859" y="73463"/>
                </a:cubicBezTo>
                <a:cubicBezTo>
                  <a:pt x="417633" y="90926"/>
                  <a:pt x="401133" y="104259"/>
                  <a:pt x="382727" y="113600"/>
                </a:cubicBezTo>
                <a:lnTo>
                  <a:pt x="182451" y="215232"/>
                </a:lnTo>
                <a:cubicBezTo>
                  <a:pt x="177143" y="217929"/>
                  <a:pt x="168003" y="220125"/>
                  <a:pt x="162049" y="220133"/>
                </a:cubicBezTo>
                <a:lnTo>
                  <a:pt x="72194" y="220257"/>
                </a:lnTo>
                <a:cubicBezTo>
                  <a:pt x="65841" y="220264"/>
                  <a:pt x="59770" y="217593"/>
                  <a:pt x="55447" y="212884"/>
                </a:cubicBezTo>
                <a:lnTo>
                  <a:pt x="2989" y="155774"/>
                </a:lnTo>
                <a:cubicBezTo>
                  <a:pt x="-2256" y="149606"/>
                  <a:pt x="-363" y="140093"/>
                  <a:pt x="6824" y="136445"/>
                </a:cubicBezTo>
                <a:lnTo>
                  <a:pt x="34446" y="122424"/>
                </a:lnTo>
                <a:cubicBezTo>
                  <a:pt x="35889" y="121693"/>
                  <a:pt x="38373" y="121098"/>
                  <a:pt x="39990" y="121098"/>
                </a:cubicBezTo>
                <a:cubicBezTo>
                  <a:pt x="41599" y="121098"/>
                  <a:pt x="44071" y="121686"/>
                  <a:pt x="45508" y="122411"/>
                </a:cubicBezTo>
                <a:lnTo>
                  <a:pt x="95308" y="147514"/>
                </a:lnTo>
                <a:lnTo>
                  <a:pt x="166351" y="111459"/>
                </a:lnTo>
                <a:lnTo>
                  <a:pt x="58820" y="43934"/>
                </a:lnTo>
                <a:cubicBezTo>
                  <a:pt x="53258" y="37822"/>
                  <a:pt x="55034" y="28020"/>
                  <a:pt x="62379" y="24296"/>
                </a:cubicBezTo>
                <a:lnTo>
                  <a:pt x="107636" y="1326"/>
                </a:lnTo>
                <a:cubicBezTo>
                  <a:pt x="109079" y="594"/>
                  <a:pt x="111563" y="0"/>
                  <a:pt x="113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16" name="TextBox 615">
            <a:extLst>
              <a:ext uri="{FF2B5EF4-FFF2-40B4-BE49-F238E27FC236}">
                <a16:creationId xmlns:a16="http://schemas.microsoft.com/office/drawing/2014/main" id="{9E5F460A-2788-DF4D-B125-E0E83122DDC6}"/>
              </a:ext>
            </a:extLst>
          </p:cNvPr>
          <p:cNvSpPr txBox="1"/>
          <p:nvPr/>
        </p:nvSpPr>
        <p:spPr>
          <a:xfrm>
            <a:off x="4157097" y="2899132"/>
            <a:ext cx="440531" cy="352426"/>
          </a:xfrm>
          <a:custGeom>
            <a:avLst/>
            <a:gdLst>
              <a:gd name="connsiteX0" fmla="*/ 11013 w 440531"/>
              <a:gd name="connsiteY0" fmla="*/ 308373 h 352426"/>
              <a:gd name="connsiteX1" fmla="*/ 429518 w 440531"/>
              <a:gd name="connsiteY1" fmla="*/ 308373 h 352426"/>
              <a:gd name="connsiteX2" fmla="*/ 440531 w 440531"/>
              <a:gd name="connsiteY2" fmla="*/ 319386 h 352426"/>
              <a:gd name="connsiteX3" fmla="*/ 440531 w 440531"/>
              <a:gd name="connsiteY3" fmla="*/ 341413 h 352426"/>
              <a:gd name="connsiteX4" fmla="*/ 429518 w 440531"/>
              <a:gd name="connsiteY4" fmla="*/ 352426 h 352426"/>
              <a:gd name="connsiteX5" fmla="*/ 11013 w 440531"/>
              <a:gd name="connsiteY5" fmla="*/ 352426 h 352426"/>
              <a:gd name="connsiteX6" fmla="*/ 0 w 440531"/>
              <a:gd name="connsiteY6" fmla="*/ 341413 h 352426"/>
              <a:gd name="connsiteX7" fmla="*/ 0 w 440531"/>
              <a:gd name="connsiteY7" fmla="*/ 319386 h 352426"/>
              <a:gd name="connsiteX8" fmla="*/ 11013 w 440531"/>
              <a:gd name="connsiteY8" fmla="*/ 308373 h 352426"/>
              <a:gd name="connsiteX9" fmla="*/ 136519 w 440531"/>
              <a:gd name="connsiteY9" fmla="*/ 255 h 352426"/>
              <a:gd name="connsiteX10" fmla="*/ 141832 w 440531"/>
              <a:gd name="connsiteY10" fmla="*/ 400 h 352426"/>
              <a:gd name="connsiteX11" fmla="*/ 186635 w 440531"/>
              <a:gd name="connsiteY11" fmla="*/ 12603 h 352426"/>
              <a:gd name="connsiteX12" fmla="*/ 194661 w 440531"/>
              <a:gd name="connsiteY12" fmla="*/ 20801 h 352426"/>
              <a:gd name="connsiteX13" fmla="*/ 263742 w 440531"/>
              <a:gd name="connsiteY13" fmla="*/ 152858 h 352426"/>
              <a:gd name="connsiteX14" fmla="*/ 330861 w 440531"/>
              <a:gd name="connsiteY14" fmla="*/ 171140 h 352426"/>
              <a:gd name="connsiteX15" fmla="*/ 379615 w 440531"/>
              <a:gd name="connsiteY15" fmla="*/ 198673 h 352426"/>
              <a:gd name="connsiteX16" fmla="*/ 395702 w 440531"/>
              <a:gd name="connsiteY16" fmla="*/ 236503 h 352426"/>
              <a:gd name="connsiteX17" fmla="*/ 363178 w 440531"/>
              <a:gd name="connsiteY17" fmla="*/ 261084 h 352426"/>
              <a:gd name="connsiteX18" fmla="*/ 307423 w 440531"/>
              <a:gd name="connsiteY18" fmla="*/ 260148 h 352426"/>
              <a:gd name="connsiteX19" fmla="*/ 109459 w 440531"/>
              <a:gd name="connsiteY19" fmla="*/ 206217 h 352426"/>
              <a:gd name="connsiteX20" fmla="*/ 91928 w 440531"/>
              <a:gd name="connsiteY20" fmla="*/ 196629 h 352426"/>
              <a:gd name="connsiteX21" fmla="*/ 30845 w 440531"/>
              <a:gd name="connsiteY21" fmla="*/ 141562 h 352426"/>
              <a:gd name="connsiteX22" fmla="*/ 22186 w 440531"/>
              <a:gd name="connsiteY22" fmla="*/ 125559 h 352426"/>
              <a:gd name="connsiteX23" fmla="*/ 22028 w 440531"/>
              <a:gd name="connsiteY23" fmla="*/ 55500 h 352426"/>
              <a:gd name="connsiteX24" fmla="*/ 36290 w 440531"/>
              <a:gd name="connsiteY24" fmla="*/ 44570 h 352426"/>
              <a:gd name="connsiteX25" fmla="*/ 63638 w 440531"/>
              <a:gd name="connsiteY25" fmla="*/ 52024 h 352426"/>
              <a:gd name="connsiteX26" fmla="*/ 71223 w 440531"/>
              <a:gd name="connsiteY26" fmla="*/ 58859 h 352426"/>
              <a:gd name="connsiteX27" fmla="*/ 90213 w 440531"/>
              <a:gd name="connsiteY27" fmla="*/ 105583 h 352426"/>
              <a:gd name="connsiteX28" fmla="*/ 160561 w 440531"/>
              <a:gd name="connsiteY28" fmla="*/ 124747 h 352426"/>
              <a:gd name="connsiteX29" fmla="*/ 127576 w 440531"/>
              <a:gd name="connsiteY29" fmla="*/ 11715 h 352426"/>
              <a:gd name="connsiteX30" fmla="*/ 136519 w 440531"/>
              <a:gd name="connsiteY30" fmla="*/ 255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40531" h="352426">
                <a:moveTo>
                  <a:pt x="11013" y="308373"/>
                </a:moveTo>
                <a:lnTo>
                  <a:pt x="429518" y="308373"/>
                </a:lnTo>
                <a:cubicBezTo>
                  <a:pt x="435603" y="308373"/>
                  <a:pt x="440531" y="313302"/>
                  <a:pt x="440531" y="319386"/>
                </a:cubicBezTo>
                <a:lnTo>
                  <a:pt x="440531" y="341413"/>
                </a:lnTo>
                <a:cubicBezTo>
                  <a:pt x="440531" y="347498"/>
                  <a:pt x="435603" y="352426"/>
                  <a:pt x="429518" y="352426"/>
                </a:cubicBezTo>
                <a:lnTo>
                  <a:pt x="11013" y="352426"/>
                </a:lnTo>
                <a:cubicBezTo>
                  <a:pt x="4929" y="352426"/>
                  <a:pt x="0" y="347498"/>
                  <a:pt x="0" y="341413"/>
                </a:cubicBezTo>
                <a:lnTo>
                  <a:pt x="0" y="319386"/>
                </a:lnTo>
                <a:cubicBezTo>
                  <a:pt x="0" y="313302"/>
                  <a:pt x="4929" y="308373"/>
                  <a:pt x="11013" y="308373"/>
                </a:cubicBezTo>
                <a:close/>
                <a:moveTo>
                  <a:pt x="136519" y="255"/>
                </a:moveTo>
                <a:cubicBezTo>
                  <a:pt x="138207" y="-115"/>
                  <a:pt x="140014" y="-96"/>
                  <a:pt x="141832" y="400"/>
                </a:cubicBezTo>
                <a:lnTo>
                  <a:pt x="186635" y="12603"/>
                </a:lnTo>
                <a:cubicBezTo>
                  <a:pt x="190565" y="13677"/>
                  <a:pt x="193622" y="16802"/>
                  <a:pt x="194661" y="20801"/>
                </a:cubicBezTo>
                <a:lnTo>
                  <a:pt x="263742" y="152858"/>
                </a:lnTo>
                <a:lnTo>
                  <a:pt x="330861" y="171140"/>
                </a:lnTo>
                <a:cubicBezTo>
                  <a:pt x="349088" y="176103"/>
                  <a:pt x="366344" y="185030"/>
                  <a:pt x="379615" y="198673"/>
                </a:cubicBezTo>
                <a:cubicBezTo>
                  <a:pt x="394511" y="213988"/>
                  <a:pt x="398338" y="226523"/>
                  <a:pt x="395702" y="236503"/>
                </a:cubicBezTo>
                <a:cubicBezTo>
                  <a:pt x="393079" y="246484"/>
                  <a:pt x="383601" y="255392"/>
                  <a:pt x="363178" y="261084"/>
                </a:cubicBezTo>
                <a:cubicBezTo>
                  <a:pt x="344978" y="266150"/>
                  <a:pt x="325650" y="265111"/>
                  <a:pt x="307423" y="260148"/>
                </a:cubicBezTo>
                <a:lnTo>
                  <a:pt x="109459" y="206217"/>
                </a:lnTo>
                <a:cubicBezTo>
                  <a:pt x="103990" y="204724"/>
                  <a:pt x="96136" y="200428"/>
                  <a:pt x="91928" y="196629"/>
                </a:cubicBezTo>
                <a:lnTo>
                  <a:pt x="30845" y="141562"/>
                </a:lnTo>
                <a:cubicBezTo>
                  <a:pt x="26336" y="137494"/>
                  <a:pt x="22317" y="131692"/>
                  <a:pt x="22186" y="125559"/>
                </a:cubicBezTo>
                <a:lnTo>
                  <a:pt x="22028" y="55500"/>
                </a:lnTo>
                <a:cubicBezTo>
                  <a:pt x="22159" y="48011"/>
                  <a:pt x="29172" y="42628"/>
                  <a:pt x="36290" y="44570"/>
                </a:cubicBezTo>
                <a:lnTo>
                  <a:pt x="63638" y="52024"/>
                </a:lnTo>
                <a:cubicBezTo>
                  <a:pt x="67086" y="52961"/>
                  <a:pt x="69894" y="55494"/>
                  <a:pt x="71223" y="58859"/>
                </a:cubicBezTo>
                <a:lnTo>
                  <a:pt x="90213" y="105583"/>
                </a:lnTo>
                <a:lnTo>
                  <a:pt x="160561" y="124747"/>
                </a:lnTo>
                <a:lnTo>
                  <a:pt x="127576" y="11715"/>
                </a:lnTo>
                <a:cubicBezTo>
                  <a:pt x="127478" y="5975"/>
                  <a:pt x="131457" y="1365"/>
                  <a:pt x="136519" y="2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13" name="TextBox 612">
            <a:extLst>
              <a:ext uri="{FF2B5EF4-FFF2-40B4-BE49-F238E27FC236}">
                <a16:creationId xmlns:a16="http://schemas.microsoft.com/office/drawing/2014/main" id="{51051F2A-A721-A246-B305-0CACF4CA9E6D}"/>
              </a:ext>
            </a:extLst>
          </p:cNvPr>
          <p:cNvSpPr txBox="1"/>
          <p:nvPr/>
        </p:nvSpPr>
        <p:spPr>
          <a:xfrm>
            <a:off x="7658870" y="2899134"/>
            <a:ext cx="264319" cy="352424"/>
          </a:xfrm>
          <a:custGeom>
            <a:avLst/>
            <a:gdLst>
              <a:gd name="connsiteX0" fmla="*/ 11014 w 264319"/>
              <a:gd name="connsiteY0" fmla="*/ 308371 h 352424"/>
              <a:gd name="connsiteX1" fmla="*/ 253306 w 264319"/>
              <a:gd name="connsiteY1" fmla="*/ 308371 h 352424"/>
              <a:gd name="connsiteX2" fmla="*/ 264319 w 264319"/>
              <a:gd name="connsiteY2" fmla="*/ 319384 h 352424"/>
              <a:gd name="connsiteX3" fmla="*/ 264319 w 264319"/>
              <a:gd name="connsiteY3" fmla="*/ 341411 h 352424"/>
              <a:gd name="connsiteX4" fmla="*/ 253306 w 264319"/>
              <a:gd name="connsiteY4" fmla="*/ 352424 h 352424"/>
              <a:gd name="connsiteX5" fmla="*/ 11014 w 264319"/>
              <a:gd name="connsiteY5" fmla="*/ 352424 h 352424"/>
              <a:gd name="connsiteX6" fmla="*/ 0 w 264319"/>
              <a:gd name="connsiteY6" fmla="*/ 341411 h 352424"/>
              <a:gd name="connsiteX7" fmla="*/ 0 w 264319"/>
              <a:gd name="connsiteY7" fmla="*/ 319384 h 352424"/>
              <a:gd name="connsiteX8" fmla="*/ 11014 w 264319"/>
              <a:gd name="connsiteY8" fmla="*/ 308371 h 352424"/>
              <a:gd name="connsiteX9" fmla="*/ 107930 w 264319"/>
              <a:gd name="connsiteY9" fmla="*/ 176211 h 352424"/>
              <a:gd name="connsiteX10" fmla="*/ 99120 w 264319"/>
              <a:gd name="connsiteY10" fmla="*/ 185021 h 352424"/>
              <a:gd name="connsiteX11" fmla="*/ 99120 w 264319"/>
              <a:gd name="connsiteY11" fmla="*/ 211453 h 352424"/>
              <a:gd name="connsiteX12" fmla="*/ 107930 w 264319"/>
              <a:gd name="connsiteY12" fmla="*/ 220264 h 352424"/>
              <a:gd name="connsiteX13" fmla="*/ 156389 w 264319"/>
              <a:gd name="connsiteY13" fmla="*/ 220264 h 352424"/>
              <a:gd name="connsiteX14" fmla="*/ 165199 w 264319"/>
              <a:gd name="connsiteY14" fmla="*/ 211453 h 352424"/>
              <a:gd name="connsiteX15" fmla="*/ 165199 w 264319"/>
              <a:gd name="connsiteY15" fmla="*/ 185021 h 352424"/>
              <a:gd name="connsiteX16" fmla="*/ 156389 w 264319"/>
              <a:gd name="connsiteY16" fmla="*/ 176211 h 352424"/>
              <a:gd name="connsiteX17" fmla="*/ 132156 w 264319"/>
              <a:gd name="connsiteY17" fmla="*/ 0 h 352424"/>
              <a:gd name="connsiteX18" fmla="*/ 139944 w 264319"/>
              <a:gd name="connsiteY18" fmla="*/ 3227 h 352424"/>
              <a:gd name="connsiteX19" fmla="*/ 192684 w 264319"/>
              <a:gd name="connsiteY19" fmla="*/ 55959 h 352424"/>
              <a:gd name="connsiteX20" fmla="*/ 199024 w 264319"/>
              <a:gd name="connsiteY20" fmla="*/ 69341 h 352424"/>
              <a:gd name="connsiteX21" fmla="*/ 220266 w 264319"/>
              <a:gd name="connsiteY21" fmla="*/ 286344 h 352424"/>
              <a:gd name="connsiteX22" fmla="*/ 44053 w 264319"/>
              <a:gd name="connsiteY22" fmla="*/ 286344 h 352424"/>
              <a:gd name="connsiteX23" fmla="*/ 65302 w 264319"/>
              <a:gd name="connsiteY23" fmla="*/ 69341 h 352424"/>
              <a:gd name="connsiteX24" fmla="*/ 71642 w 264319"/>
              <a:gd name="connsiteY24" fmla="*/ 55959 h 352424"/>
              <a:gd name="connsiteX25" fmla="*/ 124368 w 264319"/>
              <a:gd name="connsiteY25" fmla="*/ 3227 h 352424"/>
              <a:gd name="connsiteX26" fmla="*/ 132156 w 264319"/>
              <a:gd name="connsiteY26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64319" h="352424">
                <a:moveTo>
                  <a:pt x="11014" y="308371"/>
                </a:moveTo>
                <a:lnTo>
                  <a:pt x="253306" y="308371"/>
                </a:lnTo>
                <a:cubicBezTo>
                  <a:pt x="259390" y="308371"/>
                  <a:pt x="264319" y="313300"/>
                  <a:pt x="264319" y="319384"/>
                </a:cubicBezTo>
                <a:lnTo>
                  <a:pt x="264319" y="341411"/>
                </a:lnTo>
                <a:cubicBezTo>
                  <a:pt x="264319" y="347496"/>
                  <a:pt x="259390" y="352424"/>
                  <a:pt x="253306" y="352424"/>
                </a:cubicBezTo>
                <a:lnTo>
                  <a:pt x="11014" y="352424"/>
                </a:lnTo>
                <a:cubicBezTo>
                  <a:pt x="4929" y="352424"/>
                  <a:pt x="0" y="347496"/>
                  <a:pt x="0" y="341411"/>
                </a:cubicBezTo>
                <a:lnTo>
                  <a:pt x="0" y="319384"/>
                </a:lnTo>
                <a:cubicBezTo>
                  <a:pt x="0" y="313300"/>
                  <a:pt x="4929" y="308371"/>
                  <a:pt x="11014" y="308371"/>
                </a:cubicBezTo>
                <a:close/>
                <a:moveTo>
                  <a:pt x="107930" y="176211"/>
                </a:moveTo>
                <a:cubicBezTo>
                  <a:pt x="103525" y="176211"/>
                  <a:pt x="99120" y="180616"/>
                  <a:pt x="99120" y="185021"/>
                </a:cubicBezTo>
                <a:lnTo>
                  <a:pt x="99120" y="211453"/>
                </a:lnTo>
                <a:cubicBezTo>
                  <a:pt x="99120" y="215858"/>
                  <a:pt x="103525" y="220264"/>
                  <a:pt x="107930" y="220264"/>
                </a:cubicBezTo>
                <a:lnTo>
                  <a:pt x="156389" y="220264"/>
                </a:lnTo>
                <a:cubicBezTo>
                  <a:pt x="160794" y="220264"/>
                  <a:pt x="165199" y="215858"/>
                  <a:pt x="165199" y="211453"/>
                </a:cubicBezTo>
                <a:lnTo>
                  <a:pt x="165199" y="185021"/>
                </a:lnTo>
                <a:cubicBezTo>
                  <a:pt x="165199" y="180616"/>
                  <a:pt x="160794" y="176211"/>
                  <a:pt x="156389" y="176211"/>
                </a:cubicBezTo>
                <a:close/>
                <a:moveTo>
                  <a:pt x="132156" y="0"/>
                </a:moveTo>
                <a:cubicBezTo>
                  <a:pt x="134975" y="0"/>
                  <a:pt x="137793" y="1076"/>
                  <a:pt x="139944" y="3227"/>
                </a:cubicBezTo>
                <a:lnTo>
                  <a:pt x="192684" y="55959"/>
                </a:lnTo>
                <a:cubicBezTo>
                  <a:pt x="195754" y="59027"/>
                  <a:pt x="198594" y="65023"/>
                  <a:pt x="199024" y="69341"/>
                </a:cubicBezTo>
                <a:lnTo>
                  <a:pt x="220266" y="286344"/>
                </a:lnTo>
                <a:lnTo>
                  <a:pt x="44053" y="286344"/>
                </a:lnTo>
                <a:lnTo>
                  <a:pt x="65302" y="69341"/>
                </a:lnTo>
                <a:cubicBezTo>
                  <a:pt x="65732" y="65023"/>
                  <a:pt x="68572" y="59027"/>
                  <a:pt x="71642" y="55959"/>
                </a:cubicBezTo>
                <a:lnTo>
                  <a:pt x="124368" y="3227"/>
                </a:lnTo>
                <a:cubicBezTo>
                  <a:pt x="126519" y="1076"/>
                  <a:pt x="129337" y="0"/>
                  <a:pt x="1321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74" name="TextBox 473">
            <a:extLst>
              <a:ext uri="{FF2B5EF4-FFF2-40B4-BE49-F238E27FC236}">
                <a16:creationId xmlns:a16="http://schemas.microsoft.com/office/drawing/2014/main" id="{38BEC176-6B53-9842-B850-4936244A4BF3}"/>
              </a:ext>
            </a:extLst>
          </p:cNvPr>
          <p:cNvSpPr txBox="1"/>
          <p:nvPr/>
        </p:nvSpPr>
        <p:spPr>
          <a:xfrm>
            <a:off x="8420082" y="3588467"/>
            <a:ext cx="440551" cy="352479"/>
          </a:xfrm>
          <a:custGeom>
            <a:avLst/>
            <a:gdLst/>
            <a:ahLst/>
            <a:cxnLst/>
            <a:rect l="l" t="t" r="r" b="b"/>
            <a:pathLst>
              <a:path w="440551" h="352479">
                <a:moveTo>
                  <a:pt x="133750" y="8"/>
                </a:moveTo>
                <a:cubicBezTo>
                  <a:pt x="136382" y="78"/>
                  <a:pt x="139041" y="625"/>
                  <a:pt x="141605" y="1692"/>
                </a:cubicBezTo>
                <a:lnTo>
                  <a:pt x="220281" y="34318"/>
                </a:lnTo>
                <a:lnTo>
                  <a:pt x="298957" y="1692"/>
                </a:lnTo>
                <a:cubicBezTo>
                  <a:pt x="309213" y="-2508"/>
                  <a:pt x="320983" y="1484"/>
                  <a:pt x="326490" y="11053"/>
                </a:cubicBezTo>
                <a:lnTo>
                  <a:pt x="386100" y="114646"/>
                </a:lnTo>
                <a:cubicBezTo>
                  <a:pt x="406956" y="150784"/>
                  <a:pt x="395323" y="195731"/>
                  <a:pt x="362352" y="219823"/>
                </a:cubicBezTo>
                <a:lnTo>
                  <a:pt x="388990" y="289964"/>
                </a:lnTo>
                <a:lnTo>
                  <a:pt x="404203" y="283631"/>
                </a:lnTo>
                <a:cubicBezTo>
                  <a:pt x="418244" y="277780"/>
                  <a:pt x="434351" y="284457"/>
                  <a:pt x="440134" y="298499"/>
                </a:cubicBezTo>
                <a:cubicBezTo>
                  <a:pt x="441303" y="301321"/>
                  <a:pt x="439926" y="304488"/>
                  <a:pt x="437173" y="305658"/>
                </a:cubicBezTo>
                <a:lnTo>
                  <a:pt x="325389" y="352052"/>
                </a:lnTo>
                <a:cubicBezTo>
                  <a:pt x="322635" y="353221"/>
                  <a:pt x="319400" y="351914"/>
                  <a:pt x="318230" y="349091"/>
                </a:cubicBezTo>
                <a:cubicBezTo>
                  <a:pt x="312379" y="335050"/>
                  <a:pt x="319056" y="318942"/>
                  <a:pt x="333098" y="313092"/>
                </a:cubicBezTo>
                <a:lnTo>
                  <a:pt x="348310" y="306759"/>
                </a:lnTo>
                <a:lnTo>
                  <a:pt x="321259" y="235448"/>
                </a:lnTo>
                <a:cubicBezTo>
                  <a:pt x="318230" y="235792"/>
                  <a:pt x="315202" y="236343"/>
                  <a:pt x="312241" y="236343"/>
                </a:cubicBezTo>
                <a:cubicBezTo>
                  <a:pt x="276655" y="236343"/>
                  <a:pt x="243822" y="213559"/>
                  <a:pt x="234185" y="177628"/>
                </a:cubicBezTo>
                <a:lnTo>
                  <a:pt x="220281" y="125728"/>
                </a:lnTo>
                <a:lnTo>
                  <a:pt x="206376" y="177628"/>
                </a:lnTo>
                <a:cubicBezTo>
                  <a:pt x="196740" y="213559"/>
                  <a:pt x="163906" y="236343"/>
                  <a:pt x="128320" y="236343"/>
                </a:cubicBezTo>
                <a:cubicBezTo>
                  <a:pt x="125360" y="236343"/>
                  <a:pt x="122331" y="235792"/>
                  <a:pt x="119302" y="235448"/>
                </a:cubicBezTo>
                <a:lnTo>
                  <a:pt x="92183" y="306759"/>
                </a:lnTo>
                <a:lnTo>
                  <a:pt x="107394" y="313092"/>
                </a:lnTo>
                <a:cubicBezTo>
                  <a:pt x="121437" y="318942"/>
                  <a:pt x="128044" y="335050"/>
                  <a:pt x="122262" y="349091"/>
                </a:cubicBezTo>
                <a:cubicBezTo>
                  <a:pt x="121093" y="351914"/>
                  <a:pt x="117926" y="353221"/>
                  <a:pt x="115104" y="352052"/>
                </a:cubicBezTo>
                <a:lnTo>
                  <a:pt x="3388" y="305658"/>
                </a:lnTo>
                <a:cubicBezTo>
                  <a:pt x="566" y="304488"/>
                  <a:pt x="-742" y="301252"/>
                  <a:pt x="428" y="298430"/>
                </a:cubicBezTo>
                <a:cubicBezTo>
                  <a:pt x="6279" y="284388"/>
                  <a:pt x="22317" y="277712"/>
                  <a:pt x="36359" y="283563"/>
                </a:cubicBezTo>
                <a:lnTo>
                  <a:pt x="51571" y="289895"/>
                </a:lnTo>
                <a:lnTo>
                  <a:pt x="78209" y="219754"/>
                </a:lnTo>
                <a:cubicBezTo>
                  <a:pt x="45238" y="195731"/>
                  <a:pt x="33675" y="150784"/>
                  <a:pt x="54462" y="114646"/>
                </a:cubicBezTo>
                <a:lnTo>
                  <a:pt x="114071" y="11053"/>
                </a:lnTo>
                <a:cubicBezTo>
                  <a:pt x="118201" y="3876"/>
                  <a:pt x="125855" y="-202"/>
                  <a:pt x="133750" y="8"/>
                </a:cubicBezTo>
                <a:close/>
                <a:moveTo>
                  <a:pt x="137887" y="35970"/>
                </a:moveTo>
                <a:lnTo>
                  <a:pt x="112763" y="79610"/>
                </a:lnTo>
                <a:lnTo>
                  <a:pt x="189926" y="111617"/>
                </a:lnTo>
                <a:lnTo>
                  <a:pt x="202935" y="62953"/>
                </a:lnTo>
                <a:lnTo>
                  <a:pt x="137887" y="35970"/>
                </a:lnTo>
                <a:close/>
                <a:moveTo>
                  <a:pt x="302674" y="35970"/>
                </a:moveTo>
                <a:lnTo>
                  <a:pt x="237627" y="62953"/>
                </a:lnTo>
                <a:lnTo>
                  <a:pt x="250636" y="111617"/>
                </a:lnTo>
                <a:lnTo>
                  <a:pt x="327798" y="79610"/>
                </a:lnTo>
                <a:lnTo>
                  <a:pt x="302674" y="359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73" name="TextBox 472">
            <a:extLst>
              <a:ext uri="{FF2B5EF4-FFF2-40B4-BE49-F238E27FC236}">
                <a16:creationId xmlns:a16="http://schemas.microsoft.com/office/drawing/2014/main" id="{E3BD9B06-D57B-234C-8913-87D6C59E9465}"/>
              </a:ext>
            </a:extLst>
          </p:cNvPr>
          <p:cNvSpPr txBox="1"/>
          <p:nvPr/>
        </p:nvSpPr>
        <p:spPr>
          <a:xfrm>
            <a:off x="5892972" y="3588502"/>
            <a:ext cx="352406" cy="352406"/>
          </a:xfrm>
          <a:custGeom>
            <a:avLst/>
            <a:gdLst/>
            <a:ahLst/>
            <a:cxnLst/>
            <a:rect l="l" t="t" r="r" b="b"/>
            <a:pathLst>
              <a:path w="352406" h="352406">
                <a:moveTo>
                  <a:pt x="310006" y="0"/>
                </a:moveTo>
                <a:cubicBezTo>
                  <a:pt x="315042" y="0"/>
                  <a:pt x="322021" y="2891"/>
                  <a:pt x="325582" y="6453"/>
                </a:cubicBezTo>
                <a:lnTo>
                  <a:pt x="345977" y="26848"/>
                </a:lnTo>
                <a:cubicBezTo>
                  <a:pt x="349527" y="30407"/>
                  <a:pt x="352406" y="37375"/>
                  <a:pt x="352406" y="42401"/>
                </a:cubicBezTo>
                <a:cubicBezTo>
                  <a:pt x="352406" y="47436"/>
                  <a:pt x="349517" y="54414"/>
                  <a:pt x="345957" y="57974"/>
                </a:cubicBezTo>
                <a:lnTo>
                  <a:pt x="314066" y="89858"/>
                </a:lnTo>
                <a:cubicBezTo>
                  <a:pt x="311831" y="92100"/>
                  <a:pt x="307579" y="94730"/>
                  <a:pt x="304575" y="95730"/>
                </a:cubicBezTo>
                <a:lnTo>
                  <a:pt x="279464" y="104100"/>
                </a:lnTo>
                <a:lnTo>
                  <a:pt x="226986" y="156578"/>
                </a:lnTo>
                <a:cubicBezTo>
                  <a:pt x="233036" y="164975"/>
                  <a:pt x="237841" y="174172"/>
                  <a:pt x="240174" y="184249"/>
                </a:cubicBezTo>
                <a:cubicBezTo>
                  <a:pt x="245502" y="207232"/>
                  <a:pt x="240773" y="230277"/>
                  <a:pt x="225031" y="246026"/>
                </a:cubicBezTo>
                <a:cubicBezTo>
                  <a:pt x="219608" y="251424"/>
                  <a:pt x="209284" y="257669"/>
                  <a:pt x="201986" y="259965"/>
                </a:cubicBezTo>
                <a:cubicBezTo>
                  <a:pt x="189224" y="264102"/>
                  <a:pt x="179498" y="275996"/>
                  <a:pt x="178286" y="288971"/>
                </a:cubicBezTo>
                <a:cubicBezTo>
                  <a:pt x="176710" y="305360"/>
                  <a:pt x="170405" y="320517"/>
                  <a:pt x="158703" y="332136"/>
                </a:cubicBezTo>
                <a:cubicBezTo>
                  <a:pt x="127343" y="363442"/>
                  <a:pt x="70941" y="357866"/>
                  <a:pt x="32753" y="319698"/>
                </a:cubicBezTo>
                <a:cubicBezTo>
                  <a:pt x="-5436" y="281530"/>
                  <a:pt x="-11087" y="225087"/>
                  <a:pt x="20329" y="193761"/>
                </a:cubicBezTo>
                <a:cubicBezTo>
                  <a:pt x="31948" y="182067"/>
                  <a:pt x="47112" y="175748"/>
                  <a:pt x="63425" y="174185"/>
                </a:cubicBezTo>
                <a:cubicBezTo>
                  <a:pt x="76462" y="172967"/>
                  <a:pt x="88308" y="163241"/>
                  <a:pt x="92438" y="150465"/>
                </a:cubicBezTo>
                <a:cubicBezTo>
                  <a:pt x="94731" y="143168"/>
                  <a:pt x="100972" y="132847"/>
                  <a:pt x="106370" y="127427"/>
                </a:cubicBezTo>
                <a:cubicBezTo>
                  <a:pt x="122119" y="111678"/>
                  <a:pt x="145212" y="106928"/>
                  <a:pt x="168237" y="112284"/>
                </a:cubicBezTo>
                <a:cubicBezTo>
                  <a:pt x="178286" y="114624"/>
                  <a:pt x="187469" y="119429"/>
                  <a:pt x="195839" y="125458"/>
                </a:cubicBezTo>
                <a:lnTo>
                  <a:pt x="248331" y="72966"/>
                </a:lnTo>
                <a:lnTo>
                  <a:pt x="256701" y="47835"/>
                </a:lnTo>
                <a:cubicBezTo>
                  <a:pt x="257701" y="44831"/>
                  <a:pt x="260331" y="40579"/>
                  <a:pt x="262573" y="38343"/>
                </a:cubicBezTo>
                <a:lnTo>
                  <a:pt x="294429" y="6453"/>
                </a:lnTo>
                <a:cubicBezTo>
                  <a:pt x="297990" y="2891"/>
                  <a:pt x="304968" y="0"/>
                  <a:pt x="310006" y="0"/>
                </a:cubicBezTo>
                <a:close/>
                <a:moveTo>
                  <a:pt x="143175" y="176216"/>
                </a:moveTo>
                <a:cubicBezTo>
                  <a:pt x="124937" y="176216"/>
                  <a:pt x="110135" y="191018"/>
                  <a:pt x="110135" y="209256"/>
                </a:cubicBezTo>
                <a:cubicBezTo>
                  <a:pt x="110135" y="227494"/>
                  <a:pt x="124937" y="242295"/>
                  <a:pt x="143175" y="242295"/>
                </a:cubicBezTo>
                <a:cubicBezTo>
                  <a:pt x="161413" y="242295"/>
                  <a:pt x="176215" y="227494"/>
                  <a:pt x="176215" y="209256"/>
                </a:cubicBezTo>
                <a:cubicBezTo>
                  <a:pt x="176215" y="191018"/>
                  <a:pt x="161413" y="176216"/>
                  <a:pt x="143175" y="1762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72" name="TextBox 471">
            <a:extLst>
              <a:ext uri="{FF2B5EF4-FFF2-40B4-BE49-F238E27FC236}">
                <a16:creationId xmlns:a16="http://schemas.microsoft.com/office/drawing/2014/main" id="{DB1A9093-51D0-6345-A398-2CD173DF7504}"/>
              </a:ext>
            </a:extLst>
          </p:cNvPr>
          <p:cNvSpPr txBox="1"/>
          <p:nvPr/>
        </p:nvSpPr>
        <p:spPr>
          <a:xfrm>
            <a:off x="2493052" y="3588506"/>
            <a:ext cx="352425" cy="352425"/>
          </a:xfrm>
          <a:custGeom>
            <a:avLst/>
            <a:gdLst/>
            <a:ahLst/>
            <a:cxnLst/>
            <a:rect l="l" t="t" r="r" b="b"/>
            <a:pathLst>
              <a:path w="352425" h="352425">
                <a:moveTo>
                  <a:pt x="176213" y="0"/>
                </a:moveTo>
                <a:cubicBezTo>
                  <a:pt x="273543" y="0"/>
                  <a:pt x="352425" y="78883"/>
                  <a:pt x="352425" y="176213"/>
                </a:cubicBezTo>
                <a:cubicBezTo>
                  <a:pt x="352425" y="273543"/>
                  <a:pt x="273543" y="352425"/>
                  <a:pt x="176213" y="352425"/>
                </a:cubicBezTo>
                <a:cubicBezTo>
                  <a:pt x="78882" y="352425"/>
                  <a:pt x="0" y="273543"/>
                  <a:pt x="0" y="176213"/>
                </a:cubicBezTo>
                <a:cubicBezTo>
                  <a:pt x="0" y="78883"/>
                  <a:pt x="78882" y="0"/>
                  <a:pt x="176213" y="0"/>
                </a:cubicBezTo>
                <a:close/>
                <a:moveTo>
                  <a:pt x="104626" y="88107"/>
                </a:moveTo>
                <a:cubicBezTo>
                  <a:pt x="101597" y="88107"/>
                  <a:pt x="99120" y="90584"/>
                  <a:pt x="99120" y="93613"/>
                </a:cubicBezTo>
                <a:lnTo>
                  <a:pt x="99120" y="258812"/>
                </a:lnTo>
                <a:cubicBezTo>
                  <a:pt x="99120" y="261841"/>
                  <a:pt x="101597" y="264319"/>
                  <a:pt x="104626" y="264319"/>
                </a:cubicBezTo>
                <a:lnTo>
                  <a:pt x="137666" y="264319"/>
                </a:lnTo>
                <a:cubicBezTo>
                  <a:pt x="140695" y="264319"/>
                  <a:pt x="143173" y="261841"/>
                  <a:pt x="143173" y="258812"/>
                </a:cubicBezTo>
                <a:lnTo>
                  <a:pt x="143173" y="198239"/>
                </a:lnTo>
                <a:lnTo>
                  <a:pt x="209252" y="198239"/>
                </a:lnTo>
                <a:lnTo>
                  <a:pt x="209252" y="258812"/>
                </a:lnTo>
                <a:cubicBezTo>
                  <a:pt x="209252" y="261841"/>
                  <a:pt x="211730" y="264319"/>
                  <a:pt x="214759" y="264319"/>
                </a:cubicBezTo>
                <a:lnTo>
                  <a:pt x="247799" y="264319"/>
                </a:lnTo>
                <a:cubicBezTo>
                  <a:pt x="250828" y="264319"/>
                  <a:pt x="253306" y="261841"/>
                  <a:pt x="253306" y="258812"/>
                </a:cubicBezTo>
                <a:lnTo>
                  <a:pt x="253306" y="93613"/>
                </a:lnTo>
                <a:cubicBezTo>
                  <a:pt x="253306" y="90584"/>
                  <a:pt x="250828" y="88107"/>
                  <a:pt x="247799" y="88107"/>
                </a:cubicBezTo>
                <a:lnTo>
                  <a:pt x="214759" y="88107"/>
                </a:lnTo>
                <a:cubicBezTo>
                  <a:pt x="211730" y="88107"/>
                  <a:pt x="209252" y="90584"/>
                  <a:pt x="209252" y="93613"/>
                </a:cubicBezTo>
                <a:lnTo>
                  <a:pt x="209252" y="154186"/>
                </a:lnTo>
                <a:lnTo>
                  <a:pt x="143173" y="154186"/>
                </a:lnTo>
                <a:lnTo>
                  <a:pt x="143173" y="93613"/>
                </a:lnTo>
                <a:cubicBezTo>
                  <a:pt x="143173" y="90584"/>
                  <a:pt x="140695" y="88107"/>
                  <a:pt x="137666" y="88107"/>
                </a:cubicBezTo>
                <a:lnTo>
                  <a:pt x="104626" y="881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69" name="TextBox 468">
            <a:extLst>
              <a:ext uri="{FF2B5EF4-FFF2-40B4-BE49-F238E27FC236}">
                <a16:creationId xmlns:a16="http://schemas.microsoft.com/office/drawing/2014/main" id="{682E3C23-6347-FB46-8A3B-2EE35CDB18B5}"/>
              </a:ext>
            </a:extLst>
          </p:cNvPr>
          <p:cNvSpPr txBox="1"/>
          <p:nvPr/>
        </p:nvSpPr>
        <p:spPr>
          <a:xfrm>
            <a:off x="6758113" y="3588506"/>
            <a:ext cx="352425" cy="352425"/>
          </a:xfrm>
          <a:custGeom>
            <a:avLst/>
            <a:gdLst/>
            <a:ahLst/>
            <a:cxnLst/>
            <a:rect l="l" t="t" r="r" b="b"/>
            <a:pathLst>
              <a:path w="352425" h="352425">
                <a:moveTo>
                  <a:pt x="77093" y="0"/>
                </a:moveTo>
                <a:cubicBezTo>
                  <a:pt x="83150" y="0"/>
                  <a:pt x="88107" y="4956"/>
                  <a:pt x="88107" y="11014"/>
                </a:cubicBezTo>
                <a:lnTo>
                  <a:pt x="88107" y="22027"/>
                </a:lnTo>
                <a:lnTo>
                  <a:pt x="132160" y="22027"/>
                </a:lnTo>
                <a:lnTo>
                  <a:pt x="132160" y="11014"/>
                </a:lnTo>
                <a:cubicBezTo>
                  <a:pt x="132160" y="4956"/>
                  <a:pt x="137116" y="0"/>
                  <a:pt x="143173" y="0"/>
                </a:cubicBezTo>
                <a:cubicBezTo>
                  <a:pt x="149230" y="0"/>
                  <a:pt x="154186" y="4956"/>
                  <a:pt x="154186" y="11014"/>
                </a:cubicBezTo>
                <a:lnTo>
                  <a:pt x="154186" y="22027"/>
                </a:lnTo>
                <a:lnTo>
                  <a:pt x="198239" y="22027"/>
                </a:lnTo>
                <a:lnTo>
                  <a:pt x="198239" y="11014"/>
                </a:lnTo>
                <a:cubicBezTo>
                  <a:pt x="198239" y="4956"/>
                  <a:pt x="203195" y="0"/>
                  <a:pt x="209253" y="0"/>
                </a:cubicBezTo>
                <a:cubicBezTo>
                  <a:pt x="215310" y="0"/>
                  <a:pt x="220266" y="4956"/>
                  <a:pt x="220266" y="11014"/>
                </a:cubicBezTo>
                <a:lnTo>
                  <a:pt x="220266" y="22027"/>
                </a:lnTo>
                <a:lnTo>
                  <a:pt x="264319" y="22027"/>
                </a:lnTo>
                <a:lnTo>
                  <a:pt x="264319" y="11014"/>
                </a:lnTo>
                <a:cubicBezTo>
                  <a:pt x="264319" y="4956"/>
                  <a:pt x="269275" y="0"/>
                  <a:pt x="275332" y="0"/>
                </a:cubicBezTo>
                <a:cubicBezTo>
                  <a:pt x="281389" y="0"/>
                  <a:pt x="286346" y="4956"/>
                  <a:pt x="286346" y="11014"/>
                </a:cubicBezTo>
                <a:lnTo>
                  <a:pt x="286346" y="88107"/>
                </a:lnTo>
                <a:lnTo>
                  <a:pt x="297359" y="88107"/>
                </a:lnTo>
                <a:cubicBezTo>
                  <a:pt x="303416" y="88107"/>
                  <a:pt x="308372" y="93063"/>
                  <a:pt x="308372" y="99120"/>
                </a:cubicBezTo>
                <a:lnTo>
                  <a:pt x="308372" y="154186"/>
                </a:lnTo>
                <a:lnTo>
                  <a:pt x="319385" y="154186"/>
                </a:lnTo>
                <a:cubicBezTo>
                  <a:pt x="325443" y="154186"/>
                  <a:pt x="330399" y="159142"/>
                  <a:pt x="330399" y="165200"/>
                </a:cubicBezTo>
                <a:lnTo>
                  <a:pt x="330399" y="242292"/>
                </a:lnTo>
                <a:lnTo>
                  <a:pt x="341412" y="242292"/>
                </a:lnTo>
                <a:cubicBezTo>
                  <a:pt x="347469" y="242292"/>
                  <a:pt x="352425" y="247249"/>
                  <a:pt x="352425" y="253306"/>
                </a:cubicBezTo>
                <a:lnTo>
                  <a:pt x="352425" y="341412"/>
                </a:lnTo>
                <a:cubicBezTo>
                  <a:pt x="352425" y="347469"/>
                  <a:pt x="347469" y="352425"/>
                  <a:pt x="341412" y="352425"/>
                </a:cubicBezTo>
                <a:lnTo>
                  <a:pt x="286346" y="352425"/>
                </a:lnTo>
                <a:lnTo>
                  <a:pt x="286346" y="242292"/>
                </a:lnTo>
                <a:lnTo>
                  <a:pt x="264319" y="242292"/>
                </a:lnTo>
                <a:lnTo>
                  <a:pt x="264319" y="154186"/>
                </a:lnTo>
                <a:lnTo>
                  <a:pt x="242292" y="154186"/>
                </a:lnTo>
                <a:lnTo>
                  <a:pt x="242292" y="88107"/>
                </a:lnTo>
                <a:lnTo>
                  <a:pt x="220266" y="88107"/>
                </a:lnTo>
                <a:lnTo>
                  <a:pt x="220266" y="154186"/>
                </a:lnTo>
                <a:lnTo>
                  <a:pt x="242292" y="154186"/>
                </a:lnTo>
                <a:lnTo>
                  <a:pt x="242292" y="242292"/>
                </a:lnTo>
                <a:lnTo>
                  <a:pt x="264319" y="242292"/>
                </a:lnTo>
                <a:lnTo>
                  <a:pt x="264319" y="352425"/>
                </a:lnTo>
                <a:lnTo>
                  <a:pt x="209253" y="352425"/>
                </a:lnTo>
                <a:lnTo>
                  <a:pt x="209253" y="297359"/>
                </a:lnTo>
                <a:cubicBezTo>
                  <a:pt x="209253" y="291302"/>
                  <a:pt x="204296" y="286346"/>
                  <a:pt x="198239" y="286346"/>
                </a:cubicBezTo>
                <a:lnTo>
                  <a:pt x="154186" y="286346"/>
                </a:lnTo>
                <a:cubicBezTo>
                  <a:pt x="148129" y="286346"/>
                  <a:pt x="143173" y="291302"/>
                  <a:pt x="143173" y="297359"/>
                </a:cubicBezTo>
                <a:lnTo>
                  <a:pt x="143173" y="352425"/>
                </a:lnTo>
                <a:lnTo>
                  <a:pt x="88107" y="352425"/>
                </a:lnTo>
                <a:lnTo>
                  <a:pt x="88107" y="242292"/>
                </a:lnTo>
                <a:lnTo>
                  <a:pt x="110133" y="242292"/>
                </a:lnTo>
                <a:lnTo>
                  <a:pt x="110133" y="154186"/>
                </a:lnTo>
                <a:lnTo>
                  <a:pt x="132160" y="154186"/>
                </a:lnTo>
                <a:lnTo>
                  <a:pt x="132160" y="88107"/>
                </a:lnTo>
                <a:lnTo>
                  <a:pt x="110133" y="88107"/>
                </a:lnTo>
                <a:lnTo>
                  <a:pt x="110133" y="154186"/>
                </a:lnTo>
                <a:lnTo>
                  <a:pt x="88107" y="154186"/>
                </a:lnTo>
                <a:lnTo>
                  <a:pt x="88107" y="242292"/>
                </a:lnTo>
                <a:lnTo>
                  <a:pt x="66080" y="242292"/>
                </a:lnTo>
                <a:lnTo>
                  <a:pt x="66080" y="352425"/>
                </a:lnTo>
                <a:lnTo>
                  <a:pt x="11014" y="352425"/>
                </a:lnTo>
                <a:cubicBezTo>
                  <a:pt x="4956" y="352425"/>
                  <a:pt x="0" y="347469"/>
                  <a:pt x="0" y="341412"/>
                </a:cubicBezTo>
                <a:lnTo>
                  <a:pt x="0" y="253306"/>
                </a:lnTo>
                <a:cubicBezTo>
                  <a:pt x="0" y="247249"/>
                  <a:pt x="4956" y="242292"/>
                  <a:pt x="11014" y="242292"/>
                </a:cubicBezTo>
                <a:lnTo>
                  <a:pt x="22027" y="242292"/>
                </a:lnTo>
                <a:lnTo>
                  <a:pt x="22027" y="165200"/>
                </a:lnTo>
                <a:cubicBezTo>
                  <a:pt x="22027" y="159142"/>
                  <a:pt x="26983" y="154186"/>
                  <a:pt x="33040" y="154186"/>
                </a:cubicBezTo>
                <a:lnTo>
                  <a:pt x="44053" y="154186"/>
                </a:lnTo>
                <a:lnTo>
                  <a:pt x="44053" y="99120"/>
                </a:lnTo>
                <a:cubicBezTo>
                  <a:pt x="44053" y="93063"/>
                  <a:pt x="49009" y="88107"/>
                  <a:pt x="55067" y="88107"/>
                </a:cubicBezTo>
                <a:lnTo>
                  <a:pt x="66080" y="88107"/>
                </a:lnTo>
                <a:lnTo>
                  <a:pt x="66080" y="11014"/>
                </a:lnTo>
                <a:cubicBezTo>
                  <a:pt x="66080" y="4956"/>
                  <a:pt x="71036" y="0"/>
                  <a:pt x="77093" y="0"/>
                </a:cubicBezTo>
                <a:close/>
                <a:moveTo>
                  <a:pt x="170706" y="110133"/>
                </a:moveTo>
                <a:cubicBezTo>
                  <a:pt x="164649" y="110133"/>
                  <a:pt x="159693" y="115089"/>
                  <a:pt x="159693" y="121146"/>
                </a:cubicBezTo>
                <a:lnTo>
                  <a:pt x="159693" y="154186"/>
                </a:lnTo>
                <a:lnTo>
                  <a:pt x="192733" y="154186"/>
                </a:lnTo>
                <a:lnTo>
                  <a:pt x="192733" y="121146"/>
                </a:lnTo>
                <a:cubicBezTo>
                  <a:pt x="192733" y="115089"/>
                  <a:pt x="187777" y="110133"/>
                  <a:pt x="181719" y="110133"/>
                </a:cubicBezTo>
                <a:lnTo>
                  <a:pt x="170706" y="110133"/>
                </a:lnTo>
                <a:close/>
                <a:moveTo>
                  <a:pt x="165199" y="187226"/>
                </a:moveTo>
                <a:cubicBezTo>
                  <a:pt x="159142" y="187226"/>
                  <a:pt x="154186" y="192182"/>
                  <a:pt x="154186" y="198239"/>
                </a:cubicBezTo>
                <a:lnTo>
                  <a:pt x="154186" y="242292"/>
                </a:lnTo>
                <a:lnTo>
                  <a:pt x="198239" y="242292"/>
                </a:lnTo>
                <a:lnTo>
                  <a:pt x="198239" y="198239"/>
                </a:lnTo>
                <a:cubicBezTo>
                  <a:pt x="198239" y="192182"/>
                  <a:pt x="193283" y="187226"/>
                  <a:pt x="187226" y="187226"/>
                </a:cubicBezTo>
                <a:lnTo>
                  <a:pt x="165199" y="1872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67" name="TextBox 466">
            <a:extLst>
              <a:ext uri="{FF2B5EF4-FFF2-40B4-BE49-F238E27FC236}">
                <a16:creationId xmlns:a16="http://schemas.microsoft.com/office/drawing/2014/main" id="{38DA0717-C0AB-B644-B009-C7AF8EBACACF}"/>
              </a:ext>
            </a:extLst>
          </p:cNvPr>
          <p:cNvSpPr txBox="1"/>
          <p:nvPr/>
        </p:nvSpPr>
        <p:spPr>
          <a:xfrm>
            <a:off x="784562" y="3588507"/>
            <a:ext cx="352419" cy="352418"/>
          </a:xfrm>
          <a:custGeom>
            <a:avLst/>
            <a:gdLst/>
            <a:ahLst/>
            <a:cxnLst/>
            <a:rect l="l" t="t" r="r" b="b"/>
            <a:pathLst>
              <a:path w="352419" h="352418">
                <a:moveTo>
                  <a:pt x="294678" y="0"/>
                </a:moveTo>
                <a:cubicBezTo>
                  <a:pt x="297497" y="0"/>
                  <a:pt x="300316" y="1076"/>
                  <a:pt x="302467" y="3227"/>
                </a:cubicBezTo>
                <a:lnTo>
                  <a:pt x="349191" y="49951"/>
                </a:lnTo>
                <a:cubicBezTo>
                  <a:pt x="353493" y="54253"/>
                  <a:pt x="353493" y="61225"/>
                  <a:pt x="349198" y="65521"/>
                </a:cubicBezTo>
                <a:lnTo>
                  <a:pt x="333621" y="81098"/>
                </a:lnTo>
                <a:cubicBezTo>
                  <a:pt x="329319" y="85400"/>
                  <a:pt x="322346" y="85400"/>
                  <a:pt x="318044" y="81098"/>
                </a:cubicBezTo>
                <a:lnTo>
                  <a:pt x="265269" y="133872"/>
                </a:lnTo>
                <a:cubicBezTo>
                  <a:pt x="278830" y="165934"/>
                  <a:pt x="272655" y="204364"/>
                  <a:pt x="246526" y="230493"/>
                </a:cubicBezTo>
                <a:lnTo>
                  <a:pt x="137501" y="339517"/>
                </a:lnTo>
                <a:cubicBezTo>
                  <a:pt x="120301" y="356719"/>
                  <a:pt x="92402" y="356719"/>
                  <a:pt x="75201" y="339517"/>
                </a:cubicBezTo>
                <a:lnTo>
                  <a:pt x="12900" y="277216"/>
                </a:lnTo>
                <a:cubicBezTo>
                  <a:pt x="-4301" y="260015"/>
                  <a:pt x="-4301" y="232117"/>
                  <a:pt x="12900" y="214916"/>
                </a:cubicBezTo>
                <a:lnTo>
                  <a:pt x="121918" y="105898"/>
                </a:lnTo>
                <a:cubicBezTo>
                  <a:pt x="148054" y="79769"/>
                  <a:pt x="186476" y="73594"/>
                  <a:pt x="218539" y="87155"/>
                </a:cubicBezTo>
                <a:lnTo>
                  <a:pt x="271313" y="34380"/>
                </a:lnTo>
                <a:cubicBezTo>
                  <a:pt x="267011" y="30078"/>
                  <a:pt x="267011" y="23106"/>
                  <a:pt x="271313" y="18804"/>
                </a:cubicBezTo>
                <a:lnTo>
                  <a:pt x="286890" y="3227"/>
                </a:lnTo>
                <a:cubicBezTo>
                  <a:pt x="289041" y="1076"/>
                  <a:pt x="291860" y="0"/>
                  <a:pt x="294678" y="0"/>
                </a:cubicBezTo>
                <a:close/>
                <a:moveTo>
                  <a:pt x="145060" y="145057"/>
                </a:moveTo>
                <a:lnTo>
                  <a:pt x="61056" y="229061"/>
                </a:lnTo>
                <a:lnTo>
                  <a:pt x="123356" y="291362"/>
                </a:lnTo>
                <a:lnTo>
                  <a:pt x="207360" y="207358"/>
                </a:lnTo>
                <a:lnTo>
                  <a:pt x="145060" y="1450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63" name="TextBox 462">
            <a:extLst>
              <a:ext uri="{FF2B5EF4-FFF2-40B4-BE49-F238E27FC236}">
                <a16:creationId xmlns:a16="http://schemas.microsoft.com/office/drawing/2014/main" id="{CA60D7AA-5819-3845-98A7-F28D61318FB7}"/>
              </a:ext>
            </a:extLst>
          </p:cNvPr>
          <p:cNvSpPr txBox="1"/>
          <p:nvPr/>
        </p:nvSpPr>
        <p:spPr>
          <a:xfrm>
            <a:off x="3307488" y="3610532"/>
            <a:ext cx="440531" cy="308372"/>
          </a:xfrm>
          <a:custGeom>
            <a:avLst/>
            <a:gdLst/>
            <a:ahLst/>
            <a:cxnLst/>
            <a:rect l="l" t="t" r="r" b="b"/>
            <a:pathLst>
              <a:path w="440531" h="308372">
                <a:moveTo>
                  <a:pt x="236786" y="0"/>
                </a:moveTo>
                <a:lnTo>
                  <a:pt x="247799" y="0"/>
                </a:lnTo>
                <a:cubicBezTo>
                  <a:pt x="256919" y="0"/>
                  <a:pt x="264319" y="7393"/>
                  <a:pt x="264319" y="16520"/>
                </a:cubicBezTo>
                <a:lnTo>
                  <a:pt x="264319" y="26074"/>
                </a:lnTo>
                <a:cubicBezTo>
                  <a:pt x="271236" y="23609"/>
                  <a:pt x="278581" y="22026"/>
                  <a:pt x="286345" y="22026"/>
                </a:cubicBezTo>
                <a:cubicBezTo>
                  <a:pt x="313762" y="22026"/>
                  <a:pt x="337268" y="38732"/>
                  <a:pt x="347276" y="62514"/>
                </a:cubicBezTo>
                <a:cubicBezTo>
                  <a:pt x="363865" y="56292"/>
                  <a:pt x="380957" y="44087"/>
                  <a:pt x="400003" y="44191"/>
                </a:cubicBezTo>
                <a:cubicBezTo>
                  <a:pt x="423468" y="44321"/>
                  <a:pt x="440531" y="67380"/>
                  <a:pt x="440531" y="90846"/>
                </a:cubicBezTo>
                <a:lnTo>
                  <a:pt x="440531" y="154186"/>
                </a:lnTo>
                <a:cubicBezTo>
                  <a:pt x="440531" y="166349"/>
                  <a:pt x="430668" y="176212"/>
                  <a:pt x="418505" y="176212"/>
                </a:cubicBezTo>
                <a:lnTo>
                  <a:pt x="418505" y="198239"/>
                </a:lnTo>
                <a:cubicBezTo>
                  <a:pt x="418505" y="204324"/>
                  <a:pt x="413576" y="209252"/>
                  <a:pt x="407492" y="209252"/>
                </a:cubicBezTo>
                <a:lnTo>
                  <a:pt x="385465" y="209252"/>
                </a:lnTo>
                <a:cubicBezTo>
                  <a:pt x="379380" y="209252"/>
                  <a:pt x="374452" y="204324"/>
                  <a:pt x="374452" y="198239"/>
                </a:cubicBezTo>
                <a:lnTo>
                  <a:pt x="374452" y="176212"/>
                </a:lnTo>
                <a:lnTo>
                  <a:pt x="286345" y="176212"/>
                </a:lnTo>
                <a:lnTo>
                  <a:pt x="286345" y="297358"/>
                </a:lnTo>
                <a:cubicBezTo>
                  <a:pt x="286345" y="303443"/>
                  <a:pt x="281417" y="308372"/>
                  <a:pt x="275332" y="308372"/>
                </a:cubicBezTo>
                <a:lnTo>
                  <a:pt x="231279" y="308372"/>
                </a:lnTo>
                <a:cubicBezTo>
                  <a:pt x="225194" y="308372"/>
                  <a:pt x="220266" y="303443"/>
                  <a:pt x="220266" y="297358"/>
                </a:cubicBezTo>
                <a:lnTo>
                  <a:pt x="220266" y="248632"/>
                </a:lnTo>
                <a:cubicBezTo>
                  <a:pt x="197999" y="258516"/>
                  <a:pt x="171587" y="264319"/>
                  <a:pt x="143173" y="264319"/>
                </a:cubicBezTo>
                <a:cubicBezTo>
                  <a:pt x="114758" y="264319"/>
                  <a:pt x="88347" y="258516"/>
                  <a:pt x="66080" y="248632"/>
                </a:cubicBezTo>
                <a:lnTo>
                  <a:pt x="66080" y="297358"/>
                </a:lnTo>
                <a:cubicBezTo>
                  <a:pt x="66080" y="303443"/>
                  <a:pt x="61151" y="308372"/>
                  <a:pt x="55067" y="308372"/>
                </a:cubicBezTo>
                <a:lnTo>
                  <a:pt x="11013" y="308372"/>
                </a:lnTo>
                <a:cubicBezTo>
                  <a:pt x="4929" y="308372"/>
                  <a:pt x="0" y="303443"/>
                  <a:pt x="0" y="297358"/>
                </a:cubicBezTo>
                <a:lnTo>
                  <a:pt x="0" y="132159"/>
                </a:lnTo>
                <a:cubicBezTo>
                  <a:pt x="0" y="71338"/>
                  <a:pt x="59169" y="22026"/>
                  <a:pt x="132160" y="22026"/>
                </a:cubicBezTo>
                <a:cubicBezTo>
                  <a:pt x="166053" y="22026"/>
                  <a:pt x="196869" y="32751"/>
                  <a:pt x="220266" y="50234"/>
                </a:cubicBezTo>
                <a:lnTo>
                  <a:pt x="220266" y="16520"/>
                </a:lnTo>
                <a:cubicBezTo>
                  <a:pt x="220266" y="7393"/>
                  <a:pt x="227665" y="0"/>
                  <a:pt x="236786" y="0"/>
                </a:cubicBezTo>
                <a:close/>
                <a:moveTo>
                  <a:pt x="308372" y="77093"/>
                </a:moveTo>
                <a:cubicBezTo>
                  <a:pt x="302287" y="77093"/>
                  <a:pt x="297359" y="82021"/>
                  <a:pt x="297359" y="88106"/>
                </a:cubicBezTo>
                <a:cubicBezTo>
                  <a:pt x="297359" y="94191"/>
                  <a:pt x="302287" y="99119"/>
                  <a:pt x="308372" y="99119"/>
                </a:cubicBezTo>
                <a:cubicBezTo>
                  <a:pt x="314457" y="99119"/>
                  <a:pt x="319385" y="94191"/>
                  <a:pt x="319385" y="88106"/>
                </a:cubicBezTo>
                <a:cubicBezTo>
                  <a:pt x="319385" y="82021"/>
                  <a:pt x="314457" y="77093"/>
                  <a:pt x="308372" y="770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62" name="TextBox 461">
            <a:extLst>
              <a:ext uri="{FF2B5EF4-FFF2-40B4-BE49-F238E27FC236}">
                <a16:creationId xmlns:a16="http://schemas.microsoft.com/office/drawing/2014/main" id="{B8B26BD9-4911-F04A-8502-FAA40297202F}"/>
              </a:ext>
            </a:extLst>
          </p:cNvPr>
          <p:cNvSpPr txBox="1"/>
          <p:nvPr/>
        </p:nvSpPr>
        <p:spPr>
          <a:xfrm>
            <a:off x="7601025" y="3610526"/>
            <a:ext cx="396478" cy="308378"/>
          </a:xfrm>
          <a:custGeom>
            <a:avLst/>
            <a:gdLst/>
            <a:ahLst/>
            <a:cxnLst/>
            <a:rect l="l" t="t" r="r" b="b"/>
            <a:pathLst>
              <a:path w="396478" h="308378">
                <a:moveTo>
                  <a:pt x="85813" y="250"/>
                </a:moveTo>
                <a:cubicBezTo>
                  <a:pt x="94048" y="-498"/>
                  <a:pt x="102437" y="433"/>
                  <a:pt x="110429" y="3110"/>
                </a:cubicBezTo>
                <a:lnTo>
                  <a:pt x="120926" y="6607"/>
                </a:lnTo>
                <a:cubicBezTo>
                  <a:pt x="126701" y="8527"/>
                  <a:pt x="129819" y="14771"/>
                  <a:pt x="127892" y="20539"/>
                </a:cubicBezTo>
                <a:lnTo>
                  <a:pt x="124409" y="30987"/>
                </a:lnTo>
                <a:cubicBezTo>
                  <a:pt x="122489" y="36756"/>
                  <a:pt x="116252" y="39874"/>
                  <a:pt x="110484" y="37953"/>
                </a:cubicBezTo>
                <a:lnTo>
                  <a:pt x="101419" y="34932"/>
                </a:lnTo>
                <a:cubicBezTo>
                  <a:pt x="93936" y="32440"/>
                  <a:pt x="85594" y="32474"/>
                  <a:pt x="78601" y="36122"/>
                </a:cubicBezTo>
                <a:cubicBezTo>
                  <a:pt x="71518" y="39812"/>
                  <a:pt x="66493" y="46145"/>
                  <a:pt x="64572" y="53888"/>
                </a:cubicBezTo>
                <a:lnTo>
                  <a:pt x="38099" y="159774"/>
                </a:lnTo>
                <a:cubicBezTo>
                  <a:pt x="53373" y="155086"/>
                  <a:pt x="72371" y="151198"/>
                  <a:pt x="93998" y="151198"/>
                </a:cubicBezTo>
                <a:cubicBezTo>
                  <a:pt x="117939" y="151198"/>
                  <a:pt x="144928" y="156023"/>
                  <a:pt x="173060" y="169611"/>
                </a:cubicBezTo>
                <a:lnTo>
                  <a:pt x="223432" y="169611"/>
                </a:lnTo>
                <a:cubicBezTo>
                  <a:pt x="251564" y="156036"/>
                  <a:pt x="278553" y="151205"/>
                  <a:pt x="302487" y="151205"/>
                </a:cubicBezTo>
                <a:cubicBezTo>
                  <a:pt x="324108" y="151205"/>
                  <a:pt x="343105" y="155093"/>
                  <a:pt x="358380" y="159781"/>
                </a:cubicBezTo>
                <a:lnTo>
                  <a:pt x="331906" y="53902"/>
                </a:lnTo>
                <a:cubicBezTo>
                  <a:pt x="329979" y="46151"/>
                  <a:pt x="324968" y="39825"/>
                  <a:pt x="317885" y="36130"/>
                </a:cubicBezTo>
                <a:cubicBezTo>
                  <a:pt x="310891" y="32481"/>
                  <a:pt x="302542" y="32447"/>
                  <a:pt x="295060" y="34939"/>
                </a:cubicBezTo>
                <a:lnTo>
                  <a:pt x="285988" y="37960"/>
                </a:lnTo>
                <a:cubicBezTo>
                  <a:pt x="280219" y="39881"/>
                  <a:pt x="273983" y="36763"/>
                  <a:pt x="272063" y="30994"/>
                </a:cubicBezTo>
                <a:lnTo>
                  <a:pt x="268580" y="20545"/>
                </a:lnTo>
                <a:cubicBezTo>
                  <a:pt x="266652" y="14777"/>
                  <a:pt x="269771" y="8534"/>
                  <a:pt x="275545" y="6614"/>
                </a:cubicBezTo>
                <a:lnTo>
                  <a:pt x="286042" y="3117"/>
                </a:lnTo>
                <a:cubicBezTo>
                  <a:pt x="302026" y="-2238"/>
                  <a:pt x="319598" y="-600"/>
                  <a:pt x="334357" y="7474"/>
                </a:cubicBezTo>
                <a:cubicBezTo>
                  <a:pt x="349094" y="15569"/>
                  <a:pt x="359887" y="29576"/>
                  <a:pt x="363955" y="45890"/>
                </a:cubicBezTo>
                <a:lnTo>
                  <a:pt x="395170" y="170966"/>
                </a:lnTo>
                <a:cubicBezTo>
                  <a:pt x="396038" y="174457"/>
                  <a:pt x="396478" y="178035"/>
                  <a:pt x="396478" y="181636"/>
                </a:cubicBezTo>
                <a:lnTo>
                  <a:pt x="396478" y="229991"/>
                </a:lnTo>
                <a:cubicBezTo>
                  <a:pt x="396478" y="273280"/>
                  <a:pt x="360974" y="308378"/>
                  <a:pt x="317183" y="308378"/>
                </a:cubicBezTo>
                <a:lnTo>
                  <a:pt x="291632" y="308378"/>
                </a:lnTo>
                <a:cubicBezTo>
                  <a:pt x="250140" y="308378"/>
                  <a:pt x="215661" y="276756"/>
                  <a:pt x="212563" y="235848"/>
                </a:cubicBezTo>
                <a:lnTo>
                  <a:pt x="210547" y="209258"/>
                </a:lnTo>
                <a:lnTo>
                  <a:pt x="185939" y="209258"/>
                </a:lnTo>
                <a:lnTo>
                  <a:pt x="183922" y="235848"/>
                </a:lnTo>
                <a:cubicBezTo>
                  <a:pt x="180818" y="276756"/>
                  <a:pt x="146339" y="308378"/>
                  <a:pt x="104847" y="308378"/>
                </a:cubicBezTo>
                <a:lnTo>
                  <a:pt x="79296" y="308378"/>
                </a:lnTo>
                <a:cubicBezTo>
                  <a:pt x="35504" y="308378"/>
                  <a:pt x="0" y="273280"/>
                  <a:pt x="0" y="229984"/>
                </a:cubicBezTo>
                <a:lnTo>
                  <a:pt x="0" y="181629"/>
                </a:lnTo>
                <a:cubicBezTo>
                  <a:pt x="1" y="178642"/>
                  <a:pt x="587" y="173865"/>
                  <a:pt x="1308" y="170966"/>
                </a:cubicBezTo>
                <a:lnTo>
                  <a:pt x="32517" y="45876"/>
                </a:lnTo>
                <a:cubicBezTo>
                  <a:pt x="36585" y="29570"/>
                  <a:pt x="47378" y="15569"/>
                  <a:pt x="62115" y="7467"/>
                </a:cubicBezTo>
                <a:cubicBezTo>
                  <a:pt x="69494" y="3427"/>
                  <a:pt x="77577" y="999"/>
                  <a:pt x="85813" y="250"/>
                </a:cubicBezTo>
                <a:close/>
                <a:moveTo>
                  <a:pt x="94012" y="195251"/>
                </a:moveTo>
                <a:cubicBezTo>
                  <a:pt x="73941" y="195251"/>
                  <a:pt x="56526" y="199677"/>
                  <a:pt x="44053" y="204144"/>
                </a:cubicBezTo>
                <a:lnTo>
                  <a:pt x="44053" y="229984"/>
                </a:lnTo>
                <a:cubicBezTo>
                  <a:pt x="44053" y="248920"/>
                  <a:pt x="59864" y="264325"/>
                  <a:pt x="79296" y="264325"/>
                </a:cubicBezTo>
                <a:lnTo>
                  <a:pt x="104847" y="264325"/>
                </a:lnTo>
                <a:cubicBezTo>
                  <a:pt x="123198" y="264325"/>
                  <a:pt x="138637" y="250352"/>
                  <a:pt x="139993" y="232517"/>
                </a:cubicBezTo>
                <a:lnTo>
                  <a:pt x="142147" y="204144"/>
                </a:lnTo>
                <a:cubicBezTo>
                  <a:pt x="126543" y="198231"/>
                  <a:pt x="110436" y="195251"/>
                  <a:pt x="94012" y="195251"/>
                </a:cubicBezTo>
                <a:close/>
                <a:moveTo>
                  <a:pt x="302480" y="195251"/>
                </a:moveTo>
                <a:cubicBezTo>
                  <a:pt x="286050" y="195251"/>
                  <a:pt x="269936" y="198231"/>
                  <a:pt x="254331" y="204144"/>
                </a:cubicBezTo>
                <a:lnTo>
                  <a:pt x="256486" y="232517"/>
                </a:lnTo>
                <a:cubicBezTo>
                  <a:pt x="257835" y="250352"/>
                  <a:pt x="273274" y="264325"/>
                  <a:pt x="291632" y="264325"/>
                </a:cubicBezTo>
                <a:lnTo>
                  <a:pt x="317183" y="264325"/>
                </a:lnTo>
                <a:cubicBezTo>
                  <a:pt x="336614" y="264325"/>
                  <a:pt x="352425" y="248927"/>
                  <a:pt x="352425" y="229991"/>
                </a:cubicBezTo>
                <a:lnTo>
                  <a:pt x="352418" y="229991"/>
                </a:lnTo>
                <a:lnTo>
                  <a:pt x="352418" y="204151"/>
                </a:lnTo>
                <a:cubicBezTo>
                  <a:pt x="339946" y="199683"/>
                  <a:pt x="322524" y="195251"/>
                  <a:pt x="302480" y="1952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61" name="TextBox 460">
            <a:extLst>
              <a:ext uri="{FF2B5EF4-FFF2-40B4-BE49-F238E27FC236}">
                <a16:creationId xmlns:a16="http://schemas.microsoft.com/office/drawing/2014/main" id="{28F395E1-C7F3-BF43-804D-A640411B92A4}"/>
              </a:ext>
            </a:extLst>
          </p:cNvPr>
          <p:cNvSpPr txBox="1"/>
          <p:nvPr/>
        </p:nvSpPr>
        <p:spPr>
          <a:xfrm>
            <a:off x="10163697" y="3654585"/>
            <a:ext cx="396479" cy="220266"/>
          </a:xfrm>
          <a:custGeom>
            <a:avLst/>
            <a:gdLst/>
            <a:ahLst/>
            <a:cxnLst/>
            <a:rect l="l" t="t" r="r" b="b"/>
            <a:pathLst>
              <a:path w="396479" h="220266">
                <a:moveTo>
                  <a:pt x="225154" y="0"/>
                </a:moveTo>
                <a:cubicBezTo>
                  <a:pt x="319771" y="0"/>
                  <a:pt x="396479" y="88106"/>
                  <a:pt x="396479" y="110133"/>
                </a:cubicBezTo>
                <a:cubicBezTo>
                  <a:pt x="396479" y="132159"/>
                  <a:pt x="319771" y="220266"/>
                  <a:pt x="225154" y="220266"/>
                </a:cubicBezTo>
                <a:cubicBezTo>
                  <a:pt x="163225" y="220266"/>
                  <a:pt x="109136" y="182566"/>
                  <a:pt x="79035" y="150317"/>
                </a:cubicBezTo>
                <a:lnTo>
                  <a:pt x="18923" y="195781"/>
                </a:lnTo>
                <a:cubicBezTo>
                  <a:pt x="10574" y="202093"/>
                  <a:pt x="-1892" y="195369"/>
                  <a:pt x="242" y="185690"/>
                </a:cubicBezTo>
                <a:lnTo>
                  <a:pt x="16893" y="110133"/>
                </a:lnTo>
                <a:lnTo>
                  <a:pt x="249" y="34582"/>
                </a:lnTo>
                <a:cubicBezTo>
                  <a:pt x="-1885" y="24904"/>
                  <a:pt x="10581" y="18172"/>
                  <a:pt x="18930" y="24491"/>
                </a:cubicBezTo>
                <a:lnTo>
                  <a:pt x="79042" y="69955"/>
                </a:lnTo>
                <a:cubicBezTo>
                  <a:pt x="109142" y="37699"/>
                  <a:pt x="163225" y="0"/>
                  <a:pt x="225154" y="0"/>
                </a:cubicBezTo>
                <a:close/>
                <a:moveTo>
                  <a:pt x="285335" y="93613"/>
                </a:moveTo>
                <a:cubicBezTo>
                  <a:pt x="276214" y="93613"/>
                  <a:pt x="268815" y="101006"/>
                  <a:pt x="268815" y="110133"/>
                </a:cubicBezTo>
                <a:cubicBezTo>
                  <a:pt x="268815" y="119253"/>
                  <a:pt x="276214" y="126653"/>
                  <a:pt x="285335" y="126653"/>
                </a:cubicBezTo>
                <a:cubicBezTo>
                  <a:pt x="294455" y="126653"/>
                  <a:pt x="301855" y="119253"/>
                  <a:pt x="301855" y="110133"/>
                </a:cubicBezTo>
                <a:cubicBezTo>
                  <a:pt x="301855" y="101006"/>
                  <a:pt x="294462" y="93613"/>
                  <a:pt x="285335" y="936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20" name="TextBox 619">
            <a:extLst>
              <a:ext uri="{FF2B5EF4-FFF2-40B4-BE49-F238E27FC236}">
                <a16:creationId xmlns:a16="http://schemas.microsoft.com/office/drawing/2014/main" id="{DF3EC9A1-F100-FA47-9B40-E194469999DB}"/>
              </a:ext>
            </a:extLst>
          </p:cNvPr>
          <p:cNvSpPr txBox="1"/>
          <p:nvPr/>
        </p:nvSpPr>
        <p:spPr>
          <a:xfrm>
            <a:off x="1638126" y="3588504"/>
            <a:ext cx="353102" cy="353103"/>
          </a:xfrm>
          <a:custGeom>
            <a:avLst/>
            <a:gdLst>
              <a:gd name="connsiteX0" fmla="*/ 331461 w 353102"/>
              <a:gd name="connsiteY0" fmla="*/ 130661 h 353103"/>
              <a:gd name="connsiteX1" fmla="*/ 339411 w 353102"/>
              <a:gd name="connsiteY1" fmla="*/ 138605 h 353103"/>
              <a:gd name="connsiteX2" fmla="*/ 341972 w 353102"/>
              <a:gd name="connsiteY2" fmla="*/ 198345 h 353103"/>
              <a:gd name="connsiteX3" fmla="*/ 199020 w 353102"/>
              <a:gd name="connsiteY3" fmla="*/ 341297 h 353103"/>
              <a:gd name="connsiteX4" fmla="*/ 139279 w 353102"/>
              <a:gd name="connsiteY4" fmla="*/ 338737 h 353103"/>
              <a:gd name="connsiteX5" fmla="*/ 131336 w 353102"/>
              <a:gd name="connsiteY5" fmla="*/ 330786 h 353103"/>
              <a:gd name="connsiteX6" fmla="*/ 294811 w 353102"/>
              <a:gd name="connsiteY6" fmla="*/ 62855 h 353103"/>
              <a:gd name="connsiteX7" fmla="*/ 287022 w 353102"/>
              <a:gd name="connsiteY7" fmla="*/ 66081 h 353103"/>
              <a:gd name="connsiteX8" fmla="*/ 263130 w 353102"/>
              <a:gd name="connsiteY8" fmla="*/ 77253 h 353103"/>
              <a:gd name="connsiteX9" fmla="*/ 227392 w 353102"/>
              <a:gd name="connsiteY9" fmla="*/ 94564 h 353103"/>
              <a:gd name="connsiteX10" fmla="*/ 210088 w 353102"/>
              <a:gd name="connsiteY10" fmla="*/ 130302 h 353103"/>
              <a:gd name="connsiteX11" fmla="*/ 198909 w 353102"/>
              <a:gd name="connsiteY11" fmla="*/ 154194 h 353103"/>
              <a:gd name="connsiteX12" fmla="*/ 175024 w 353102"/>
              <a:gd name="connsiteY12" fmla="*/ 165366 h 353103"/>
              <a:gd name="connsiteX13" fmla="*/ 139286 w 353102"/>
              <a:gd name="connsiteY13" fmla="*/ 182670 h 353103"/>
              <a:gd name="connsiteX14" fmla="*/ 121974 w 353102"/>
              <a:gd name="connsiteY14" fmla="*/ 218408 h 353103"/>
              <a:gd name="connsiteX15" fmla="*/ 110810 w 353102"/>
              <a:gd name="connsiteY15" fmla="*/ 242293 h 353103"/>
              <a:gd name="connsiteX16" fmla="*/ 86918 w 353102"/>
              <a:gd name="connsiteY16" fmla="*/ 253465 h 353103"/>
              <a:gd name="connsiteX17" fmla="*/ 51180 w 353102"/>
              <a:gd name="connsiteY17" fmla="*/ 270770 h 353103"/>
              <a:gd name="connsiteX18" fmla="*/ 47954 w 353102"/>
              <a:gd name="connsiteY18" fmla="*/ 278558 h 353103"/>
              <a:gd name="connsiteX19" fmla="*/ 58968 w 353102"/>
              <a:gd name="connsiteY19" fmla="*/ 289572 h 353103"/>
              <a:gd name="connsiteX20" fmla="*/ 66757 w 353102"/>
              <a:gd name="connsiteY20" fmla="*/ 286347 h 353103"/>
              <a:gd name="connsiteX21" fmla="*/ 90642 w 353102"/>
              <a:gd name="connsiteY21" fmla="*/ 275175 h 353103"/>
              <a:gd name="connsiteX22" fmla="*/ 126387 w 353102"/>
              <a:gd name="connsiteY22" fmla="*/ 257864 h 353103"/>
              <a:gd name="connsiteX23" fmla="*/ 143691 w 353102"/>
              <a:gd name="connsiteY23" fmla="*/ 222126 h 353103"/>
              <a:gd name="connsiteX24" fmla="*/ 154863 w 353102"/>
              <a:gd name="connsiteY24" fmla="*/ 198240 h 353103"/>
              <a:gd name="connsiteX25" fmla="*/ 178748 w 353102"/>
              <a:gd name="connsiteY25" fmla="*/ 187076 h 353103"/>
              <a:gd name="connsiteX26" fmla="*/ 214486 w 353102"/>
              <a:gd name="connsiteY26" fmla="*/ 169764 h 353103"/>
              <a:gd name="connsiteX27" fmla="*/ 231797 w 353102"/>
              <a:gd name="connsiteY27" fmla="*/ 134026 h 353103"/>
              <a:gd name="connsiteX28" fmla="*/ 242969 w 353102"/>
              <a:gd name="connsiteY28" fmla="*/ 110134 h 353103"/>
              <a:gd name="connsiteX29" fmla="*/ 266854 w 353102"/>
              <a:gd name="connsiteY29" fmla="*/ 98962 h 353103"/>
              <a:gd name="connsiteX30" fmla="*/ 302599 w 353102"/>
              <a:gd name="connsiteY30" fmla="*/ 81658 h 353103"/>
              <a:gd name="connsiteX31" fmla="*/ 305825 w 353102"/>
              <a:gd name="connsiteY31" fmla="*/ 73870 h 353103"/>
              <a:gd name="connsiteX32" fmla="*/ 294811 w 353102"/>
              <a:gd name="connsiteY32" fmla="*/ 62855 h 353103"/>
              <a:gd name="connsiteX33" fmla="*/ 184097 w 353102"/>
              <a:gd name="connsiteY33" fmla="*/ 38 h 353103"/>
              <a:gd name="connsiteX34" fmla="*/ 214499 w 353102"/>
              <a:gd name="connsiteY34" fmla="*/ 13693 h 353103"/>
              <a:gd name="connsiteX35" fmla="*/ 222442 w 353102"/>
              <a:gd name="connsiteY35" fmla="*/ 21644 h 353103"/>
              <a:gd name="connsiteX36" fmla="*/ 22317 w 353102"/>
              <a:gd name="connsiteY36" fmla="*/ 221768 h 353103"/>
              <a:gd name="connsiteX37" fmla="*/ 14367 w 353102"/>
              <a:gd name="connsiteY37" fmla="*/ 213818 h 353103"/>
              <a:gd name="connsiteX38" fmla="*/ 11806 w 353102"/>
              <a:gd name="connsiteY38" fmla="*/ 154085 h 353103"/>
              <a:gd name="connsiteX39" fmla="*/ 154758 w 353102"/>
              <a:gd name="connsiteY39" fmla="*/ 11132 h 353103"/>
              <a:gd name="connsiteX40" fmla="*/ 184097 w 353102"/>
              <a:gd name="connsiteY40" fmla="*/ 38 h 353103"/>
              <a:gd name="connsiteX41" fmla="*/ 298036 w 353102"/>
              <a:gd name="connsiteY41" fmla="*/ 13 h 353103"/>
              <a:gd name="connsiteX42" fmla="*/ 336967 w 353102"/>
              <a:gd name="connsiteY42" fmla="*/ 16136 h 353103"/>
              <a:gd name="connsiteX43" fmla="*/ 353091 w 353102"/>
              <a:gd name="connsiteY43" fmla="*/ 55068 h 353103"/>
              <a:gd name="connsiteX44" fmla="*/ 336967 w 353102"/>
              <a:gd name="connsiteY44" fmla="*/ 93999 h 353103"/>
              <a:gd name="connsiteX45" fmla="*/ 94675 w 353102"/>
              <a:gd name="connsiteY45" fmla="*/ 336292 h 353103"/>
              <a:gd name="connsiteX46" fmla="*/ 55067 w 353102"/>
              <a:gd name="connsiteY46" fmla="*/ 353103 h 353103"/>
              <a:gd name="connsiteX47" fmla="*/ 0 w 353102"/>
              <a:gd name="connsiteY47" fmla="*/ 298037 h 353103"/>
              <a:gd name="connsiteX48" fmla="*/ 16812 w 353102"/>
              <a:gd name="connsiteY48" fmla="*/ 258428 h 353103"/>
              <a:gd name="connsiteX49" fmla="*/ 259104 w 353102"/>
              <a:gd name="connsiteY49" fmla="*/ 16136 h 353103"/>
              <a:gd name="connsiteX50" fmla="*/ 298036 w 353102"/>
              <a:gd name="connsiteY50" fmla="*/ 13 h 353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53102" h="353103">
                <a:moveTo>
                  <a:pt x="331461" y="130661"/>
                </a:moveTo>
                <a:lnTo>
                  <a:pt x="339411" y="138605"/>
                </a:lnTo>
                <a:cubicBezTo>
                  <a:pt x="356612" y="155813"/>
                  <a:pt x="357762" y="182554"/>
                  <a:pt x="341972" y="198345"/>
                </a:cubicBezTo>
                <a:lnTo>
                  <a:pt x="199020" y="341297"/>
                </a:lnTo>
                <a:cubicBezTo>
                  <a:pt x="183229" y="357087"/>
                  <a:pt x="156488" y="355945"/>
                  <a:pt x="139279" y="338737"/>
                </a:cubicBezTo>
                <a:lnTo>
                  <a:pt x="131336" y="330786"/>
                </a:lnTo>
                <a:close/>
                <a:moveTo>
                  <a:pt x="294811" y="62855"/>
                </a:moveTo>
                <a:cubicBezTo>
                  <a:pt x="292292" y="62855"/>
                  <a:pt x="288803" y="64300"/>
                  <a:pt x="287022" y="66081"/>
                </a:cubicBezTo>
                <a:cubicBezTo>
                  <a:pt x="278480" y="74623"/>
                  <a:pt x="272044" y="75718"/>
                  <a:pt x="263130" y="77253"/>
                </a:cubicBezTo>
                <a:cubicBezTo>
                  <a:pt x="253218" y="78953"/>
                  <a:pt x="240883" y="81080"/>
                  <a:pt x="227392" y="94564"/>
                </a:cubicBezTo>
                <a:cubicBezTo>
                  <a:pt x="213901" y="108048"/>
                  <a:pt x="211788" y="120390"/>
                  <a:pt x="210088" y="130302"/>
                </a:cubicBezTo>
                <a:cubicBezTo>
                  <a:pt x="208546" y="139216"/>
                  <a:pt x="207444" y="145659"/>
                  <a:pt x="198909" y="154194"/>
                </a:cubicBezTo>
                <a:cubicBezTo>
                  <a:pt x="190374" y="162729"/>
                  <a:pt x="183973" y="163837"/>
                  <a:pt x="175024" y="165366"/>
                </a:cubicBezTo>
                <a:cubicBezTo>
                  <a:pt x="165112" y="167066"/>
                  <a:pt x="152777" y="169186"/>
                  <a:pt x="139286" y="182670"/>
                </a:cubicBezTo>
                <a:cubicBezTo>
                  <a:pt x="125795" y="196155"/>
                  <a:pt x="123682" y="208497"/>
                  <a:pt x="121974" y="218408"/>
                </a:cubicBezTo>
                <a:cubicBezTo>
                  <a:pt x="120447" y="227322"/>
                  <a:pt x="119352" y="233751"/>
                  <a:pt x="110810" y="242293"/>
                </a:cubicBezTo>
                <a:cubicBezTo>
                  <a:pt x="102268" y="250836"/>
                  <a:pt x="95866" y="251937"/>
                  <a:pt x="86918" y="253465"/>
                </a:cubicBezTo>
                <a:cubicBezTo>
                  <a:pt x="77006" y="255165"/>
                  <a:pt x="64671" y="257285"/>
                  <a:pt x="51180" y="270770"/>
                </a:cubicBezTo>
                <a:cubicBezTo>
                  <a:pt x="49399" y="272550"/>
                  <a:pt x="47954" y="276040"/>
                  <a:pt x="47954" y="278558"/>
                </a:cubicBezTo>
                <a:cubicBezTo>
                  <a:pt x="47954" y="284638"/>
                  <a:pt x="52888" y="289572"/>
                  <a:pt x="58968" y="289572"/>
                </a:cubicBezTo>
                <a:cubicBezTo>
                  <a:pt x="61487" y="289572"/>
                  <a:pt x="64976" y="288127"/>
                  <a:pt x="66757" y="286347"/>
                </a:cubicBezTo>
                <a:cubicBezTo>
                  <a:pt x="75292" y="277811"/>
                  <a:pt x="81735" y="276710"/>
                  <a:pt x="90642" y="275175"/>
                </a:cubicBezTo>
                <a:cubicBezTo>
                  <a:pt x="100553" y="273475"/>
                  <a:pt x="112896" y="271348"/>
                  <a:pt x="126387" y="257864"/>
                </a:cubicBezTo>
                <a:cubicBezTo>
                  <a:pt x="139878" y="244379"/>
                  <a:pt x="141991" y="232037"/>
                  <a:pt x="143691" y="222126"/>
                </a:cubicBezTo>
                <a:cubicBezTo>
                  <a:pt x="145226" y="213212"/>
                  <a:pt x="146327" y="206776"/>
                  <a:pt x="154863" y="198240"/>
                </a:cubicBezTo>
                <a:cubicBezTo>
                  <a:pt x="163399" y="189705"/>
                  <a:pt x="169834" y="188604"/>
                  <a:pt x="178748" y="187076"/>
                </a:cubicBezTo>
                <a:cubicBezTo>
                  <a:pt x="188660" y="185368"/>
                  <a:pt x="200995" y="183248"/>
                  <a:pt x="214486" y="169764"/>
                </a:cubicBezTo>
                <a:cubicBezTo>
                  <a:pt x="227977" y="156280"/>
                  <a:pt x="230091" y="143938"/>
                  <a:pt x="231797" y="134026"/>
                </a:cubicBezTo>
                <a:cubicBezTo>
                  <a:pt x="233333" y="125112"/>
                  <a:pt x="234434" y="118670"/>
                  <a:pt x="242969" y="110134"/>
                </a:cubicBezTo>
                <a:cubicBezTo>
                  <a:pt x="251505" y="101599"/>
                  <a:pt x="257947" y="100497"/>
                  <a:pt x="266854" y="98962"/>
                </a:cubicBezTo>
                <a:cubicBezTo>
                  <a:pt x="276773" y="97262"/>
                  <a:pt x="289108" y="95142"/>
                  <a:pt x="302599" y="81658"/>
                </a:cubicBezTo>
                <a:cubicBezTo>
                  <a:pt x="304380" y="79877"/>
                  <a:pt x="305825" y="76388"/>
                  <a:pt x="305825" y="73870"/>
                </a:cubicBezTo>
                <a:cubicBezTo>
                  <a:pt x="305825" y="67790"/>
                  <a:pt x="300891" y="62855"/>
                  <a:pt x="294811" y="62855"/>
                </a:cubicBezTo>
                <a:close/>
                <a:moveTo>
                  <a:pt x="184097" y="38"/>
                </a:moveTo>
                <a:cubicBezTo>
                  <a:pt x="194907" y="501"/>
                  <a:pt x="205895" y="5089"/>
                  <a:pt x="214499" y="13693"/>
                </a:cubicBezTo>
                <a:lnTo>
                  <a:pt x="222442" y="21644"/>
                </a:lnTo>
                <a:lnTo>
                  <a:pt x="22317" y="221768"/>
                </a:lnTo>
                <a:lnTo>
                  <a:pt x="14367" y="213818"/>
                </a:lnTo>
                <a:cubicBezTo>
                  <a:pt x="-2834" y="196617"/>
                  <a:pt x="-3984" y="169875"/>
                  <a:pt x="11806" y="154085"/>
                </a:cubicBezTo>
                <a:lnTo>
                  <a:pt x="154758" y="11132"/>
                </a:lnTo>
                <a:cubicBezTo>
                  <a:pt x="162654" y="3238"/>
                  <a:pt x="173287" y="-424"/>
                  <a:pt x="184097" y="38"/>
                </a:cubicBezTo>
                <a:close/>
                <a:moveTo>
                  <a:pt x="298036" y="13"/>
                </a:moveTo>
                <a:cubicBezTo>
                  <a:pt x="310624" y="13"/>
                  <a:pt x="328065" y="7236"/>
                  <a:pt x="336967" y="16136"/>
                </a:cubicBezTo>
                <a:cubicBezTo>
                  <a:pt x="345867" y="25038"/>
                  <a:pt x="353091" y="42479"/>
                  <a:pt x="353091" y="55068"/>
                </a:cubicBezTo>
                <a:cubicBezTo>
                  <a:pt x="353091" y="67656"/>
                  <a:pt x="345867" y="85097"/>
                  <a:pt x="336967" y="93999"/>
                </a:cubicBezTo>
                <a:lnTo>
                  <a:pt x="94675" y="336292"/>
                </a:lnTo>
                <a:cubicBezTo>
                  <a:pt x="85713" y="345572"/>
                  <a:pt x="67968" y="353103"/>
                  <a:pt x="55067" y="353103"/>
                </a:cubicBezTo>
                <a:cubicBezTo>
                  <a:pt x="24670" y="353103"/>
                  <a:pt x="0" y="328433"/>
                  <a:pt x="0" y="298037"/>
                </a:cubicBezTo>
                <a:cubicBezTo>
                  <a:pt x="0" y="285135"/>
                  <a:pt x="7531" y="267391"/>
                  <a:pt x="16812" y="258428"/>
                </a:cubicBezTo>
                <a:lnTo>
                  <a:pt x="259104" y="16136"/>
                </a:lnTo>
                <a:cubicBezTo>
                  <a:pt x="268006" y="7236"/>
                  <a:pt x="285447" y="13"/>
                  <a:pt x="298036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21" name="TextBox 620">
            <a:extLst>
              <a:ext uri="{FF2B5EF4-FFF2-40B4-BE49-F238E27FC236}">
                <a16:creationId xmlns:a16="http://schemas.microsoft.com/office/drawing/2014/main" id="{0F90465A-1C01-C146-911A-26FB4DD1DF68}"/>
              </a:ext>
            </a:extLst>
          </p:cNvPr>
          <p:cNvSpPr txBox="1"/>
          <p:nvPr/>
        </p:nvSpPr>
        <p:spPr>
          <a:xfrm>
            <a:off x="4245997" y="3588505"/>
            <a:ext cx="264313" cy="352433"/>
          </a:xfrm>
          <a:custGeom>
            <a:avLst/>
            <a:gdLst>
              <a:gd name="connsiteX0" fmla="*/ 79509 w 264313"/>
              <a:gd name="connsiteY0" fmla="*/ 229909 h 352433"/>
              <a:gd name="connsiteX1" fmla="*/ 115839 w 264313"/>
              <a:gd name="connsiteY1" fmla="*/ 266239 h 352433"/>
              <a:gd name="connsiteX2" fmla="*/ 98466 w 264313"/>
              <a:gd name="connsiteY2" fmla="*/ 335740 h 352433"/>
              <a:gd name="connsiteX3" fmla="*/ 77114 w 264313"/>
              <a:gd name="connsiteY3" fmla="*/ 352419 h 352433"/>
              <a:gd name="connsiteX4" fmla="*/ 71745 w 264313"/>
              <a:gd name="connsiteY4" fmla="*/ 351765 h 352433"/>
              <a:gd name="connsiteX5" fmla="*/ 55721 w 264313"/>
              <a:gd name="connsiteY5" fmla="*/ 325051 h 352433"/>
              <a:gd name="connsiteX6" fmla="*/ 146554 w 264313"/>
              <a:gd name="connsiteY6" fmla="*/ 88108 h 352433"/>
              <a:gd name="connsiteX7" fmla="*/ 175160 w 264313"/>
              <a:gd name="connsiteY7" fmla="*/ 99960 h 352433"/>
              <a:gd name="connsiteX8" fmla="*/ 207361 w 264313"/>
              <a:gd name="connsiteY8" fmla="*/ 132161 h 352433"/>
              <a:gd name="connsiteX9" fmla="*/ 231280 w 264313"/>
              <a:gd name="connsiteY9" fmla="*/ 132161 h 352433"/>
              <a:gd name="connsiteX10" fmla="*/ 231280 w 264313"/>
              <a:gd name="connsiteY10" fmla="*/ 121147 h 352433"/>
              <a:gd name="connsiteX11" fmla="*/ 242293 w 264313"/>
              <a:gd name="connsiteY11" fmla="*/ 110134 h 352433"/>
              <a:gd name="connsiteX12" fmla="*/ 253307 w 264313"/>
              <a:gd name="connsiteY12" fmla="*/ 110134 h 352433"/>
              <a:gd name="connsiteX13" fmla="*/ 264313 w 264313"/>
              <a:gd name="connsiteY13" fmla="*/ 121147 h 352433"/>
              <a:gd name="connsiteX14" fmla="*/ 264313 w 264313"/>
              <a:gd name="connsiteY14" fmla="*/ 341420 h 352433"/>
              <a:gd name="connsiteX15" fmla="*/ 253300 w 264313"/>
              <a:gd name="connsiteY15" fmla="*/ 352433 h 352433"/>
              <a:gd name="connsiteX16" fmla="*/ 242287 w 264313"/>
              <a:gd name="connsiteY16" fmla="*/ 352433 h 352433"/>
              <a:gd name="connsiteX17" fmla="*/ 231273 w 264313"/>
              <a:gd name="connsiteY17" fmla="*/ 341420 h 352433"/>
              <a:gd name="connsiteX18" fmla="*/ 231273 w 264313"/>
              <a:gd name="connsiteY18" fmla="*/ 176220 h 352433"/>
              <a:gd name="connsiteX19" fmla="*/ 198234 w 264313"/>
              <a:gd name="connsiteY19" fmla="*/ 176220 h 352433"/>
              <a:gd name="connsiteX20" fmla="*/ 182663 w 264313"/>
              <a:gd name="connsiteY20" fmla="*/ 169764 h 352433"/>
              <a:gd name="connsiteX21" fmla="*/ 167224 w 264313"/>
              <a:gd name="connsiteY21" fmla="*/ 154325 h 352433"/>
              <a:gd name="connsiteX22" fmla="*/ 153533 w 264313"/>
              <a:gd name="connsiteY22" fmla="*/ 209095 h 352433"/>
              <a:gd name="connsiteX23" fmla="*/ 153106 w 264313"/>
              <a:gd name="connsiteY23" fmla="*/ 210066 h 352433"/>
              <a:gd name="connsiteX24" fmla="*/ 185334 w 264313"/>
              <a:gd name="connsiteY24" fmla="*/ 242293 h 352433"/>
              <a:gd name="connsiteX25" fmla="*/ 198240 w 264313"/>
              <a:gd name="connsiteY25" fmla="*/ 273440 h 352433"/>
              <a:gd name="connsiteX26" fmla="*/ 198240 w 264313"/>
              <a:gd name="connsiteY26" fmla="*/ 330400 h 352433"/>
              <a:gd name="connsiteX27" fmla="*/ 176214 w 264313"/>
              <a:gd name="connsiteY27" fmla="*/ 352426 h 352433"/>
              <a:gd name="connsiteX28" fmla="*/ 154187 w 264313"/>
              <a:gd name="connsiteY28" fmla="*/ 330400 h 352433"/>
              <a:gd name="connsiteX29" fmla="*/ 154187 w 264313"/>
              <a:gd name="connsiteY29" fmla="*/ 273440 h 352433"/>
              <a:gd name="connsiteX30" fmla="*/ 94564 w 264313"/>
              <a:gd name="connsiteY30" fmla="*/ 213817 h 352433"/>
              <a:gd name="connsiteX31" fmla="*/ 88112 w 264313"/>
              <a:gd name="connsiteY31" fmla="*/ 198238 h 352433"/>
              <a:gd name="connsiteX32" fmla="*/ 88768 w 264313"/>
              <a:gd name="connsiteY32" fmla="*/ 192899 h 352433"/>
              <a:gd name="connsiteX33" fmla="*/ 107298 w 264313"/>
              <a:gd name="connsiteY33" fmla="*/ 118752 h 352433"/>
              <a:gd name="connsiteX34" fmla="*/ 146554 w 264313"/>
              <a:gd name="connsiteY34" fmla="*/ 88108 h 352433"/>
              <a:gd name="connsiteX35" fmla="*/ 63734 w 264313"/>
              <a:gd name="connsiteY35" fmla="*/ 66435 h 352433"/>
              <a:gd name="connsiteX36" fmla="*/ 86097 w 264313"/>
              <a:gd name="connsiteY36" fmla="*/ 67417 h 352433"/>
              <a:gd name="connsiteX37" fmla="*/ 94301 w 264313"/>
              <a:gd name="connsiteY37" fmla="*/ 80536 h 352433"/>
              <a:gd name="connsiteX38" fmla="*/ 65970 w 264313"/>
              <a:gd name="connsiteY38" fmla="*/ 190056 h 352433"/>
              <a:gd name="connsiteX39" fmla="*/ 52292 w 264313"/>
              <a:gd name="connsiteY39" fmla="*/ 197930 h 352433"/>
              <a:gd name="connsiteX40" fmla="*/ 8543 w 264313"/>
              <a:gd name="connsiteY40" fmla="*/ 187433 h 352433"/>
              <a:gd name="connsiteX41" fmla="*/ 338 w 264313"/>
              <a:gd name="connsiteY41" fmla="*/ 174314 h 352433"/>
              <a:gd name="connsiteX42" fmla="*/ 17731 w 264313"/>
              <a:gd name="connsiteY42" fmla="*/ 106768 h 352433"/>
              <a:gd name="connsiteX43" fmla="*/ 63734 w 264313"/>
              <a:gd name="connsiteY43" fmla="*/ 66435 h 352433"/>
              <a:gd name="connsiteX44" fmla="*/ 165200 w 264313"/>
              <a:gd name="connsiteY44" fmla="*/ 0 h 352433"/>
              <a:gd name="connsiteX45" fmla="*/ 198240 w 264313"/>
              <a:gd name="connsiteY45" fmla="*/ 33040 h 352433"/>
              <a:gd name="connsiteX46" fmla="*/ 165200 w 264313"/>
              <a:gd name="connsiteY46" fmla="*/ 66080 h 352433"/>
              <a:gd name="connsiteX47" fmla="*/ 132161 w 264313"/>
              <a:gd name="connsiteY47" fmla="*/ 33040 h 352433"/>
              <a:gd name="connsiteX48" fmla="*/ 165200 w 264313"/>
              <a:gd name="connsiteY48" fmla="*/ 0 h 352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64313" h="352433">
                <a:moveTo>
                  <a:pt x="79509" y="229909"/>
                </a:moveTo>
                <a:lnTo>
                  <a:pt x="115839" y="266239"/>
                </a:lnTo>
                <a:lnTo>
                  <a:pt x="98466" y="335740"/>
                </a:lnTo>
                <a:cubicBezTo>
                  <a:pt x="95954" y="345742"/>
                  <a:pt x="86978" y="352419"/>
                  <a:pt x="77114" y="352419"/>
                </a:cubicBezTo>
                <a:cubicBezTo>
                  <a:pt x="75338" y="352419"/>
                  <a:pt x="73541" y="352219"/>
                  <a:pt x="71745" y="351765"/>
                </a:cubicBezTo>
                <a:cubicBezTo>
                  <a:pt x="59947" y="348818"/>
                  <a:pt x="52774" y="336862"/>
                  <a:pt x="55721" y="325051"/>
                </a:cubicBezTo>
                <a:close/>
                <a:moveTo>
                  <a:pt x="146554" y="88108"/>
                </a:moveTo>
                <a:cubicBezTo>
                  <a:pt x="157361" y="88108"/>
                  <a:pt x="167527" y="92313"/>
                  <a:pt x="175160" y="99960"/>
                </a:cubicBezTo>
                <a:lnTo>
                  <a:pt x="207361" y="132161"/>
                </a:lnTo>
                <a:lnTo>
                  <a:pt x="231280" y="132161"/>
                </a:lnTo>
                <a:lnTo>
                  <a:pt x="231280" y="121147"/>
                </a:lnTo>
                <a:cubicBezTo>
                  <a:pt x="231280" y="115063"/>
                  <a:pt x="236209" y="110134"/>
                  <a:pt x="242293" y="110134"/>
                </a:cubicBezTo>
                <a:lnTo>
                  <a:pt x="253307" y="110134"/>
                </a:lnTo>
                <a:cubicBezTo>
                  <a:pt x="259391" y="110134"/>
                  <a:pt x="264320" y="115063"/>
                  <a:pt x="264313" y="121147"/>
                </a:cubicBezTo>
                <a:lnTo>
                  <a:pt x="264313" y="341420"/>
                </a:lnTo>
                <a:cubicBezTo>
                  <a:pt x="264313" y="347504"/>
                  <a:pt x="259385" y="352433"/>
                  <a:pt x="253300" y="352433"/>
                </a:cubicBezTo>
                <a:lnTo>
                  <a:pt x="242287" y="352433"/>
                </a:lnTo>
                <a:cubicBezTo>
                  <a:pt x="236202" y="352433"/>
                  <a:pt x="231273" y="347504"/>
                  <a:pt x="231273" y="341420"/>
                </a:cubicBezTo>
                <a:lnTo>
                  <a:pt x="231273" y="176220"/>
                </a:lnTo>
                <a:lnTo>
                  <a:pt x="198234" y="176220"/>
                </a:lnTo>
                <a:cubicBezTo>
                  <a:pt x="192396" y="176220"/>
                  <a:pt x="186793" y="173894"/>
                  <a:pt x="182663" y="169764"/>
                </a:cubicBezTo>
                <a:lnTo>
                  <a:pt x="167224" y="154325"/>
                </a:lnTo>
                <a:lnTo>
                  <a:pt x="153533" y="209095"/>
                </a:lnTo>
                <a:cubicBezTo>
                  <a:pt x="153444" y="209453"/>
                  <a:pt x="153210" y="209721"/>
                  <a:pt x="153106" y="210066"/>
                </a:cubicBezTo>
                <a:lnTo>
                  <a:pt x="185334" y="242293"/>
                </a:lnTo>
                <a:cubicBezTo>
                  <a:pt x="193656" y="250615"/>
                  <a:pt x="198240" y="261677"/>
                  <a:pt x="198240" y="273440"/>
                </a:cubicBezTo>
                <a:lnTo>
                  <a:pt x="198240" y="330400"/>
                </a:lnTo>
                <a:cubicBezTo>
                  <a:pt x="198240" y="342562"/>
                  <a:pt x="188376" y="352426"/>
                  <a:pt x="176214" y="352426"/>
                </a:cubicBezTo>
                <a:cubicBezTo>
                  <a:pt x="164051" y="352426"/>
                  <a:pt x="154187" y="342562"/>
                  <a:pt x="154187" y="330400"/>
                </a:cubicBezTo>
                <a:lnTo>
                  <a:pt x="154187" y="273440"/>
                </a:lnTo>
                <a:lnTo>
                  <a:pt x="94564" y="213817"/>
                </a:lnTo>
                <a:cubicBezTo>
                  <a:pt x="91003" y="210255"/>
                  <a:pt x="88112" y="203275"/>
                  <a:pt x="88112" y="198238"/>
                </a:cubicBezTo>
                <a:cubicBezTo>
                  <a:pt x="88112" y="196742"/>
                  <a:pt x="88406" y="194350"/>
                  <a:pt x="88768" y="192899"/>
                </a:cubicBezTo>
                <a:lnTo>
                  <a:pt x="107298" y="118752"/>
                </a:lnTo>
                <a:cubicBezTo>
                  <a:pt x="111814" y="100704"/>
                  <a:pt x="127955" y="88108"/>
                  <a:pt x="146554" y="88108"/>
                </a:cubicBezTo>
                <a:close/>
                <a:moveTo>
                  <a:pt x="63734" y="66435"/>
                </a:moveTo>
                <a:cubicBezTo>
                  <a:pt x="70969" y="65349"/>
                  <a:pt x="78546" y="65606"/>
                  <a:pt x="86097" y="67417"/>
                </a:cubicBezTo>
                <a:cubicBezTo>
                  <a:pt x="92140" y="68869"/>
                  <a:pt x="95809" y="74740"/>
                  <a:pt x="94301" y="80536"/>
                </a:cubicBezTo>
                <a:lnTo>
                  <a:pt x="65970" y="190056"/>
                </a:lnTo>
                <a:cubicBezTo>
                  <a:pt x="64463" y="195852"/>
                  <a:pt x="58343" y="199376"/>
                  <a:pt x="52292" y="197930"/>
                </a:cubicBezTo>
                <a:lnTo>
                  <a:pt x="8543" y="187433"/>
                </a:lnTo>
                <a:cubicBezTo>
                  <a:pt x="2499" y="185981"/>
                  <a:pt x="-1170" y="180110"/>
                  <a:pt x="338" y="174314"/>
                </a:cubicBezTo>
                <a:lnTo>
                  <a:pt x="17731" y="106768"/>
                </a:lnTo>
                <a:cubicBezTo>
                  <a:pt x="23395" y="85034"/>
                  <a:pt x="42029" y="69692"/>
                  <a:pt x="63734" y="66435"/>
                </a:cubicBezTo>
                <a:close/>
                <a:moveTo>
                  <a:pt x="165200" y="0"/>
                </a:moveTo>
                <a:cubicBezTo>
                  <a:pt x="183448" y="0"/>
                  <a:pt x="198240" y="14793"/>
                  <a:pt x="198240" y="33040"/>
                </a:cubicBezTo>
                <a:cubicBezTo>
                  <a:pt x="198240" y="51288"/>
                  <a:pt x="183448" y="66080"/>
                  <a:pt x="165200" y="66080"/>
                </a:cubicBezTo>
                <a:cubicBezTo>
                  <a:pt x="146953" y="66080"/>
                  <a:pt x="132161" y="51288"/>
                  <a:pt x="132161" y="33040"/>
                </a:cubicBezTo>
                <a:cubicBezTo>
                  <a:pt x="132161" y="14793"/>
                  <a:pt x="146953" y="0"/>
                  <a:pt x="1652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24" name="TextBox 623">
            <a:extLst>
              <a:ext uri="{FF2B5EF4-FFF2-40B4-BE49-F238E27FC236}">
                <a16:creationId xmlns:a16="http://schemas.microsoft.com/office/drawing/2014/main" id="{FD7026CE-DA66-CA42-AEF5-B3792212CC59}"/>
              </a:ext>
            </a:extLst>
          </p:cNvPr>
          <p:cNvSpPr txBox="1"/>
          <p:nvPr/>
        </p:nvSpPr>
        <p:spPr>
          <a:xfrm>
            <a:off x="10969989" y="3588532"/>
            <a:ext cx="440512" cy="352399"/>
          </a:xfrm>
          <a:custGeom>
            <a:avLst/>
            <a:gdLst>
              <a:gd name="connsiteX0" fmla="*/ 132150 w 440512"/>
              <a:gd name="connsiteY0" fmla="*/ 242266 h 352399"/>
              <a:gd name="connsiteX1" fmla="*/ 374443 w 440512"/>
              <a:gd name="connsiteY1" fmla="*/ 242266 h 352399"/>
              <a:gd name="connsiteX2" fmla="*/ 374443 w 440512"/>
              <a:gd name="connsiteY2" fmla="*/ 341386 h 352399"/>
              <a:gd name="connsiteX3" fmla="*/ 363429 w 440512"/>
              <a:gd name="connsiteY3" fmla="*/ 352399 h 352399"/>
              <a:gd name="connsiteX4" fmla="*/ 319376 w 440512"/>
              <a:gd name="connsiteY4" fmla="*/ 352399 h 352399"/>
              <a:gd name="connsiteX5" fmla="*/ 308363 w 440512"/>
              <a:gd name="connsiteY5" fmla="*/ 341386 h 352399"/>
              <a:gd name="connsiteX6" fmla="*/ 308363 w 440512"/>
              <a:gd name="connsiteY6" fmla="*/ 286320 h 352399"/>
              <a:gd name="connsiteX7" fmla="*/ 198230 w 440512"/>
              <a:gd name="connsiteY7" fmla="*/ 286320 h 352399"/>
              <a:gd name="connsiteX8" fmla="*/ 198230 w 440512"/>
              <a:gd name="connsiteY8" fmla="*/ 341386 h 352399"/>
              <a:gd name="connsiteX9" fmla="*/ 187217 w 440512"/>
              <a:gd name="connsiteY9" fmla="*/ 352399 h 352399"/>
              <a:gd name="connsiteX10" fmla="*/ 143164 w 440512"/>
              <a:gd name="connsiteY10" fmla="*/ 352399 h 352399"/>
              <a:gd name="connsiteX11" fmla="*/ 132150 w 440512"/>
              <a:gd name="connsiteY11" fmla="*/ 341386 h 352399"/>
              <a:gd name="connsiteX12" fmla="*/ 330388 w 440512"/>
              <a:gd name="connsiteY12" fmla="*/ 190434 h 352399"/>
              <a:gd name="connsiteX13" fmla="*/ 316346 w 440512"/>
              <a:gd name="connsiteY13" fmla="*/ 197800 h 352399"/>
              <a:gd name="connsiteX14" fmla="*/ 311391 w 440512"/>
              <a:gd name="connsiteY14" fmla="*/ 194151 h 352399"/>
              <a:gd name="connsiteX15" fmla="*/ 311391 w 440512"/>
              <a:gd name="connsiteY15" fmla="*/ 194152 h 352399"/>
              <a:gd name="connsiteX16" fmla="*/ 316346 w 440512"/>
              <a:gd name="connsiteY16" fmla="*/ 197801 h 352399"/>
              <a:gd name="connsiteX17" fmla="*/ 330388 w 440512"/>
              <a:gd name="connsiteY17" fmla="*/ 190435 h 352399"/>
              <a:gd name="connsiteX18" fmla="*/ 344431 w 440512"/>
              <a:gd name="connsiteY18" fmla="*/ 197801 h 352399"/>
              <a:gd name="connsiteX19" fmla="*/ 349386 w 440512"/>
              <a:gd name="connsiteY19" fmla="*/ 194152 h 352399"/>
              <a:gd name="connsiteX20" fmla="*/ 349386 w 440512"/>
              <a:gd name="connsiteY20" fmla="*/ 194151 h 352399"/>
              <a:gd name="connsiteX21" fmla="*/ 344431 w 440512"/>
              <a:gd name="connsiteY21" fmla="*/ 197800 h 352399"/>
              <a:gd name="connsiteX22" fmla="*/ 253295 w 440512"/>
              <a:gd name="connsiteY22" fmla="*/ 190434 h 352399"/>
              <a:gd name="connsiteX23" fmla="*/ 239253 w 440512"/>
              <a:gd name="connsiteY23" fmla="*/ 197800 h 352399"/>
              <a:gd name="connsiteX24" fmla="*/ 234298 w 440512"/>
              <a:gd name="connsiteY24" fmla="*/ 194151 h 352399"/>
              <a:gd name="connsiteX25" fmla="*/ 234298 w 440512"/>
              <a:gd name="connsiteY25" fmla="*/ 194152 h 352399"/>
              <a:gd name="connsiteX26" fmla="*/ 239253 w 440512"/>
              <a:gd name="connsiteY26" fmla="*/ 197801 h 352399"/>
              <a:gd name="connsiteX27" fmla="*/ 253295 w 440512"/>
              <a:gd name="connsiteY27" fmla="*/ 190435 h 352399"/>
              <a:gd name="connsiteX28" fmla="*/ 267338 w 440512"/>
              <a:gd name="connsiteY28" fmla="*/ 197801 h 352399"/>
              <a:gd name="connsiteX29" fmla="*/ 272293 w 440512"/>
              <a:gd name="connsiteY29" fmla="*/ 194152 h 352399"/>
              <a:gd name="connsiteX30" fmla="*/ 272293 w 440512"/>
              <a:gd name="connsiteY30" fmla="*/ 194151 h 352399"/>
              <a:gd name="connsiteX31" fmla="*/ 267338 w 440512"/>
              <a:gd name="connsiteY31" fmla="*/ 197800 h 352399"/>
              <a:gd name="connsiteX32" fmla="*/ 203874 w 440512"/>
              <a:gd name="connsiteY32" fmla="*/ 167445 h 352399"/>
              <a:gd name="connsiteX33" fmla="*/ 192517 w 440512"/>
              <a:gd name="connsiteY33" fmla="*/ 178526 h 352399"/>
              <a:gd name="connsiteX34" fmla="*/ 192517 w 440512"/>
              <a:gd name="connsiteY34" fmla="*/ 178526 h 352399"/>
              <a:gd name="connsiteX35" fmla="*/ 203874 w 440512"/>
              <a:gd name="connsiteY35" fmla="*/ 167445 h 352399"/>
              <a:gd name="connsiteX36" fmla="*/ 225624 w 440512"/>
              <a:gd name="connsiteY36" fmla="*/ 167444 h 352399"/>
              <a:gd name="connsiteX37" fmla="*/ 225624 w 440512"/>
              <a:gd name="connsiteY37" fmla="*/ 167445 h 352399"/>
              <a:gd name="connsiteX38" fmla="*/ 236982 w 440512"/>
              <a:gd name="connsiteY38" fmla="*/ 178527 h 352399"/>
              <a:gd name="connsiteX39" fmla="*/ 236982 w 440512"/>
              <a:gd name="connsiteY39" fmla="*/ 178526 h 352399"/>
              <a:gd name="connsiteX40" fmla="*/ 302717 w 440512"/>
              <a:gd name="connsiteY40" fmla="*/ 167444 h 352399"/>
              <a:gd name="connsiteX41" fmla="*/ 302717 w 440512"/>
              <a:gd name="connsiteY41" fmla="*/ 167445 h 352399"/>
              <a:gd name="connsiteX42" fmla="*/ 314075 w 440512"/>
              <a:gd name="connsiteY42" fmla="*/ 178527 h 352399"/>
              <a:gd name="connsiteX43" fmla="*/ 314075 w 440512"/>
              <a:gd name="connsiteY43" fmla="*/ 178526 h 352399"/>
              <a:gd name="connsiteX44" fmla="*/ 358059 w 440512"/>
              <a:gd name="connsiteY44" fmla="*/ 167444 h 352399"/>
              <a:gd name="connsiteX45" fmla="*/ 346702 w 440512"/>
              <a:gd name="connsiteY45" fmla="*/ 178526 h 352399"/>
              <a:gd name="connsiteX46" fmla="*/ 346702 w 440512"/>
              <a:gd name="connsiteY46" fmla="*/ 178527 h 352399"/>
              <a:gd name="connsiteX47" fmla="*/ 358059 w 440512"/>
              <a:gd name="connsiteY47" fmla="*/ 167445 h 352399"/>
              <a:gd name="connsiteX48" fmla="*/ 280966 w 440512"/>
              <a:gd name="connsiteY48" fmla="*/ 167444 h 352399"/>
              <a:gd name="connsiteX49" fmla="*/ 269609 w 440512"/>
              <a:gd name="connsiteY49" fmla="*/ 178526 h 352399"/>
              <a:gd name="connsiteX50" fmla="*/ 269609 w 440512"/>
              <a:gd name="connsiteY50" fmla="*/ 178527 h 352399"/>
              <a:gd name="connsiteX51" fmla="*/ 280966 w 440512"/>
              <a:gd name="connsiteY51" fmla="*/ 167445 h 352399"/>
              <a:gd name="connsiteX52" fmla="*/ 150460 w 440512"/>
              <a:gd name="connsiteY52" fmla="*/ 161594 h 352399"/>
              <a:gd name="connsiteX53" fmla="*/ 150459 w 440512"/>
              <a:gd name="connsiteY53" fmla="*/ 161594 h 352399"/>
              <a:gd name="connsiteX54" fmla="*/ 148532 w 440512"/>
              <a:gd name="connsiteY54" fmla="*/ 167445 h 352399"/>
              <a:gd name="connsiteX55" fmla="*/ 159889 w 440512"/>
              <a:gd name="connsiteY55" fmla="*/ 178527 h 352399"/>
              <a:gd name="connsiteX56" fmla="*/ 157205 w 440512"/>
              <a:gd name="connsiteY56" fmla="*/ 194152 h 352399"/>
              <a:gd name="connsiteX57" fmla="*/ 162160 w 440512"/>
              <a:gd name="connsiteY57" fmla="*/ 197801 h 352399"/>
              <a:gd name="connsiteX58" fmla="*/ 176202 w 440512"/>
              <a:gd name="connsiteY58" fmla="*/ 190435 h 352399"/>
              <a:gd name="connsiteX59" fmla="*/ 190245 w 440512"/>
              <a:gd name="connsiteY59" fmla="*/ 197801 h 352399"/>
              <a:gd name="connsiteX60" fmla="*/ 195200 w 440512"/>
              <a:gd name="connsiteY60" fmla="*/ 194152 h 352399"/>
              <a:gd name="connsiteX61" fmla="*/ 195200 w 440512"/>
              <a:gd name="connsiteY61" fmla="*/ 194152 h 352399"/>
              <a:gd name="connsiteX62" fmla="*/ 190246 w 440512"/>
              <a:gd name="connsiteY62" fmla="*/ 197800 h 352399"/>
              <a:gd name="connsiteX63" fmla="*/ 176203 w 440512"/>
              <a:gd name="connsiteY63" fmla="*/ 190434 h 352399"/>
              <a:gd name="connsiteX64" fmla="*/ 162161 w 440512"/>
              <a:gd name="connsiteY64" fmla="*/ 197800 h 352399"/>
              <a:gd name="connsiteX65" fmla="*/ 157206 w 440512"/>
              <a:gd name="connsiteY65" fmla="*/ 194151 h 352399"/>
              <a:gd name="connsiteX66" fmla="*/ 159890 w 440512"/>
              <a:gd name="connsiteY66" fmla="*/ 178526 h 352399"/>
              <a:gd name="connsiteX67" fmla="*/ 148533 w 440512"/>
              <a:gd name="connsiteY67" fmla="*/ 167444 h 352399"/>
              <a:gd name="connsiteX68" fmla="*/ 173175 w 440512"/>
              <a:gd name="connsiteY68" fmla="*/ 145073 h 352399"/>
              <a:gd name="connsiteX69" fmla="*/ 173174 w 440512"/>
              <a:gd name="connsiteY69" fmla="*/ 145074 h 352399"/>
              <a:gd name="connsiteX70" fmla="*/ 166153 w 440512"/>
              <a:gd name="connsiteY70" fmla="*/ 159322 h 352399"/>
              <a:gd name="connsiteX71" fmla="*/ 166154 w 440512"/>
              <a:gd name="connsiteY71" fmla="*/ 159322 h 352399"/>
              <a:gd name="connsiteX72" fmla="*/ 52234 w 440512"/>
              <a:gd name="connsiteY72" fmla="*/ 26 h 352399"/>
              <a:gd name="connsiteX73" fmla="*/ 56709 w 440512"/>
              <a:gd name="connsiteY73" fmla="*/ 1627 h 352399"/>
              <a:gd name="connsiteX74" fmla="*/ 86238 w 440512"/>
              <a:gd name="connsiteY74" fmla="*/ 31087 h 352399"/>
              <a:gd name="connsiteX75" fmla="*/ 115010 w 440512"/>
              <a:gd name="connsiteY75" fmla="*/ 2315 h 352399"/>
              <a:gd name="connsiteX76" fmla="*/ 125472 w 440512"/>
              <a:gd name="connsiteY76" fmla="*/ 3347 h 352399"/>
              <a:gd name="connsiteX77" fmla="*/ 120310 w 440512"/>
              <a:gd name="connsiteY77" fmla="*/ 54215 h 352399"/>
              <a:gd name="connsiteX78" fmla="*/ 176202 w 440512"/>
              <a:gd name="connsiteY78" fmla="*/ 110107 h 352399"/>
              <a:gd name="connsiteX79" fmla="*/ 338373 w 440512"/>
              <a:gd name="connsiteY79" fmla="*/ 110107 h 352399"/>
              <a:gd name="connsiteX80" fmla="*/ 425172 w 440512"/>
              <a:gd name="connsiteY80" fmla="*/ 156569 h 352399"/>
              <a:gd name="connsiteX81" fmla="*/ 438663 w 440512"/>
              <a:gd name="connsiteY81" fmla="*/ 176807 h 352399"/>
              <a:gd name="connsiteX82" fmla="*/ 435634 w 440512"/>
              <a:gd name="connsiteY82" fmla="*/ 192156 h 352399"/>
              <a:gd name="connsiteX83" fmla="*/ 417324 w 440512"/>
              <a:gd name="connsiteY83" fmla="*/ 204340 h 352399"/>
              <a:gd name="connsiteX84" fmla="*/ 402043 w 440512"/>
              <a:gd name="connsiteY84" fmla="*/ 201311 h 352399"/>
              <a:gd name="connsiteX85" fmla="*/ 374442 w 440512"/>
              <a:gd name="connsiteY85" fmla="*/ 166688 h 352399"/>
              <a:gd name="connsiteX86" fmla="*/ 374442 w 440512"/>
              <a:gd name="connsiteY86" fmla="*/ 220240 h 352399"/>
              <a:gd name="connsiteX87" fmla="*/ 132149 w 440512"/>
              <a:gd name="connsiteY87" fmla="*/ 220240 h 352399"/>
              <a:gd name="connsiteX88" fmla="*/ 94980 w 440512"/>
              <a:gd name="connsiteY88" fmla="*/ 145900 h 352399"/>
              <a:gd name="connsiteX89" fmla="*/ 68754 w 440512"/>
              <a:gd name="connsiteY89" fmla="*/ 169716 h 352399"/>
              <a:gd name="connsiteX90" fmla="*/ 53198 w 440512"/>
              <a:gd name="connsiteY90" fmla="*/ 176187 h 352399"/>
              <a:gd name="connsiteX91" fmla="*/ 31860 w 440512"/>
              <a:gd name="connsiteY91" fmla="*/ 176187 h 352399"/>
              <a:gd name="connsiteX92" fmla="*/ 12174 w 440512"/>
              <a:gd name="connsiteY92" fmla="*/ 164003 h 352399"/>
              <a:gd name="connsiteX93" fmla="*/ 2331 w 440512"/>
              <a:gd name="connsiteY93" fmla="*/ 144317 h 352399"/>
              <a:gd name="connsiteX94" fmla="*/ 4396 w 440512"/>
              <a:gd name="connsiteY94" fmla="*/ 121258 h 352399"/>
              <a:gd name="connsiteX95" fmla="*/ 55745 w 440512"/>
              <a:gd name="connsiteY95" fmla="*/ 52907 h 352399"/>
              <a:gd name="connsiteX96" fmla="*/ 60150 w 440512"/>
              <a:gd name="connsiteY96" fmla="*/ 49190 h 352399"/>
              <a:gd name="connsiteX97" fmla="*/ 52372 w 440512"/>
              <a:gd name="connsiteY97" fmla="*/ 44027 h 352399"/>
              <a:gd name="connsiteX98" fmla="*/ 48173 w 440512"/>
              <a:gd name="connsiteY98" fmla="*/ 2452 h 352399"/>
              <a:gd name="connsiteX99" fmla="*/ 52234 w 440512"/>
              <a:gd name="connsiteY99" fmla="*/ 26 h 35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440512" h="352399">
                <a:moveTo>
                  <a:pt x="132150" y="242266"/>
                </a:moveTo>
                <a:lnTo>
                  <a:pt x="374443" y="242266"/>
                </a:lnTo>
                <a:lnTo>
                  <a:pt x="374443" y="341386"/>
                </a:lnTo>
                <a:cubicBezTo>
                  <a:pt x="374443" y="347443"/>
                  <a:pt x="369486" y="352399"/>
                  <a:pt x="363429" y="352399"/>
                </a:cubicBezTo>
                <a:lnTo>
                  <a:pt x="319376" y="352399"/>
                </a:lnTo>
                <a:cubicBezTo>
                  <a:pt x="313319" y="352399"/>
                  <a:pt x="308363" y="347443"/>
                  <a:pt x="308363" y="341386"/>
                </a:cubicBezTo>
                <a:lnTo>
                  <a:pt x="308363" y="286320"/>
                </a:lnTo>
                <a:lnTo>
                  <a:pt x="198230" y="286320"/>
                </a:lnTo>
                <a:lnTo>
                  <a:pt x="198230" y="341386"/>
                </a:lnTo>
                <a:cubicBezTo>
                  <a:pt x="198230" y="347443"/>
                  <a:pt x="193274" y="352399"/>
                  <a:pt x="187217" y="352399"/>
                </a:cubicBezTo>
                <a:lnTo>
                  <a:pt x="143164" y="352399"/>
                </a:lnTo>
                <a:cubicBezTo>
                  <a:pt x="137107" y="352399"/>
                  <a:pt x="132150" y="347443"/>
                  <a:pt x="132150" y="341386"/>
                </a:cubicBezTo>
                <a:close/>
                <a:moveTo>
                  <a:pt x="330388" y="190434"/>
                </a:moveTo>
                <a:lnTo>
                  <a:pt x="316346" y="197800"/>
                </a:lnTo>
                <a:lnTo>
                  <a:pt x="311391" y="194151"/>
                </a:lnTo>
                <a:lnTo>
                  <a:pt x="311391" y="194152"/>
                </a:lnTo>
                <a:cubicBezTo>
                  <a:pt x="310909" y="196974"/>
                  <a:pt x="313868" y="199108"/>
                  <a:pt x="316346" y="197801"/>
                </a:cubicBezTo>
                <a:lnTo>
                  <a:pt x="330388" y="190435"/>
                </a:lnTo>
                <a:lnTo>
                  <a:pt x="344431" y="197801"/>
                </a:lnTo>
                <a:cubicBezTo>
                  <a:pt x="346908" y="199108"/>
                  <a:pt x="349868" y="196974"/>
                  <a:pt x="349386" y="194152"/>
                </a:cubicBezTo>
                <a:lnTo>
                  <a:pt x="349386" y="194151"/>
                </a:lnTo>
                <a:lnTo>
                  <a:pt x="344431" y="197800"/>
                </a:lnTo>
                <a:close/>
                <a:moveTo>
                  <a:pt x="253295" y="190434"/>
                </a:moveTo>
                <a:lnTo>
                  <a:pt x="239253" y="197800"/>
                </a:lnTo>
                <a:lnTo>
                  <a:pt x="234298" y="194151"/>
                </a:lnTo>
                <a:lnTo>
                  <a:pt x="234298" y="194152"/>
                </a:lnTo>
                <a:cubicBezTo>
                  <a:pt x="233816" y="196974"/>
                  <a:pt x="236776" y="199108"/>
                  <a:pt x="239253" y="197801"/>
                </a:cubicBezTo>
                <a:lnTo>
                  <a:pt x="253295" y="190435"/>
                </a:lnTo>
                <a:lnTo>
                  <a:pt x="267338" y="197801"/>
                </a:lnTo>
                <a:cubicBezTo>
                  <a:pt x="269815" y="199108"/>
                  <a:pt x="272775" y="196974"/>
                  <a:pt x="272293" y="194152"/>
                </a:cubicBezTo>
                <a:lnTo>
                  <a:pt x="272293" y="194151"/>
                </a:lnTo>
                <a:lnTo>
                  <a:pt x="267338" y="197800"/>
                </a:lnTo>
                <a:close/>
                <a:moveTo>
                  <a:pt x="203874" y="167445"/>
                </a:moveTo>
                <a:lnTo>
                  <a:pt x="192517" y="178526"/>
                </a:lnTo>
                <a:lnTo>
                  <a:pt x="192517" y="178526"/>
                </a:lnTo>
                <a:lnTo>
                  <a:pt x="203874" y="167445"/>
                </a:lnTo>
                <a:close/>
                <a:moveTo>
                  <a:pt x="225624" y="167444"/>
                </a:moveTo>
                <a:lnTo>
                  <a:pt x="225624" y="167445"/>
                </a:lnTo>
                <a:lnTo>
                  <a:pt x="236982" y="178527"/>
                </a:lnTo>
                <a:lnTo>
                  <a:pt x="236982" y="178526"/>
                </a:lnTo>
                <a:close/>
                <a:moveTo>
                  <a:pt x="302717" y="167444"/>
                </a:moveTo>
                <a:lnTo>
                  <a:pt x="302717" y="167445"/>
                </a:lnTo>
                <a:lnTo>
                  <a:pt x="314075" y="178527"/>
                </a:lnTo>
                <a:lnTo>
                  <a:pt x="314075" y="178526"/>
                </a:lnTo>
                <a:close/>
                <a:moveTo>
                  <a:pt x="358059" y="167444"/>
                </a:moveTo>
                <a:lnTo>
                  <a:pt x="346702" y="178526"/>
                </a:lnTo>
                <a:lnTo>
                  <a:pt x="346702" y="178527"/>
                </a:lnTo>
                <a:lnTo>
                  <a:pt x="358059" y="167445"/>
                </a:lnTo>
                <a:close/>
                <a:moveTo>
                  <a:pt x="280966" y="167444"/>
                </a:moveTo>
                <a:lnTo>
                  <a:pt x="269609" y="178526"/>
                </a:lnTo>
                <a:lnTo>
                  <a:pt x="269609" y="178527"/>
                </a:lnTo>
                <a:lnTo>
                  <a:pt x="280966" y="167445"/>
                </a:lnTo>
                <a:close/>
                <a:moveTo>
                  <a:pt x="150460" y="161594"/>
                </a:moveTo>
                <a:lnTo>
                  <a:pt x="150459" y="161594"/>
                </a:lnTo>
                <a:cubicBezTo>
                  <a:pt x="147637" y="162007"/>
                  <a:pt x="146467" y="165449"/>
                  <a:pt x="148532" y="167445"/>
                </a:cubicBezTo>
                <a:lnTo>
                  <a:pt x="159889" y="178527"/>
                </a:lnTo>
                <a:lnTo>
                  <a:pt x="157205" y="194152"/>
                </a:lnTo>
                <a:cubicBezTo>
                  <a:pt x="156723" y="196974"/>
                  <a:pt x="159683" y="199108"/>
                  <a:pt x="162160" y="197801"/>
                </a:cubicBezTo>
                <a:lnTo>
                  <a:pt x="176202" y="190435"/>
                </a:lnTo>
                <a:lnTo>
                  <a:pt x="190245" y="197801"/>
                </a:lnTo>
                <a:cubicBezTo>
                  <a:pt x="192722" y="199108"/>
                  <a:pt x="195682" y="196974"/>
                  <a:pt x="195200" y="194152"/>
                </a:cubicBezTo>
                <a:lnTo>
                  <a:pt x="195200" y="194152"/>
                </a:lnTo>
                <a:lnTo>
                  <a:pt x="190246" y="197800"/>
                </a:lnTo>
                <a:lnTo>
                  <a:pt x="176203" y="190434"/>
                </a:lnTo>
                <a:lnTo>
                  <a:pt x="162161" y="197800"/>
                </a:lnTo>
                <a:cubicBezTo>
                  <a:pt x="159684" y="199107"/>
                  <a:pt x="156724" y="196973"/>
                  <a:pt x="157206" y="194151"/>
                </a:cubicBezTo>
                <a:lnTo>
                  <a:pt x="159890" y="178526"/>
                </a:lnTo>
                <a:lnTo>
                  <a:pt x="148533" y="167444"/>
                </a:lnTo>
                <a:close/>
                <a:moveTo>
                  <a:pt x="173175" y="145073"/>
                </a:moveTo>
                <a:lnTo>
                  <a:pt x="173174" y="145074"/>
                </a:lnTo>
                <a:lnTo>
                  <a:pt x="166153" y="159322"/>
                </a:lnTo>
                <a:lnTo>
                  <a:pt x="166154" y="159322"/>
                </a:lnTo>
                <a:close/>
                <a:moveTo>
                  <a:pt x="52234" y="26"/>
                </a:moveTo>
                <a:cubicBezTo>
                  <a:pt x="53817" y="-129"/>
                  <a:pt x="55469" y="387"/>
                  <a:pt x="56709" y="1627"/>
                </a:cubicBezTo>
                <a:lnTo>
                  <a:pt x="86238" y="31087"/>
                </a:lnTo>
                <a:lnTo>
                  <a:pt x="115010" y="2315"/>
                </a:lnTo>
                <a:cubicBezTo>
                  <a:pt x="118039" y="-714"/>
                  <a:pt x="123133" y="-232"/>
                  <a:pt x="125472" y="3347"/>
                </a:cubicBezTo>
                <a:cubicBezTo>
                  <a:pt x="135867" y="19041"/>
                  <a:pt x="134146" y="40379"/>
                  <a:pt x="120310" y="54215"/>
                </a:cubicBezTo>
                <a:lnTo>
                  <a:pt x="176202" y="110107"/>
                </a:lnTo>
                <a:lnTo>
                  <a:pt x="338373" y="110107"/>
                </a:lnTo>
                <a:cubicBezTo>
                  <a:pt x="373340" y="110107"/>
                  <a:pt x="405761" y="127453"/>
                  <a:pt x="425172" y="156569"/>
                </a:cubicBezTo>
                <a:lnTo>
                  <a:pt x="438663" y="176807"/>
                </a:lnTo>
                <a:cubicBezTo>
                  <a:pt x="442036" y="181900"/>
                  <a:pt x="440659" y="188715"/>
                  <a:pt x="435634" y="192156"/>
                </a:cubicBezTo>
                <a:lnTo>
                  <a:pt x="417324" y="204340"/>
                </a:lnTo>
                <a:cubicBezTo>
                  <a:pt x="412231" y="207712"/>
                  <a:pt x="405416" y="206405"/>
                  <a:pt x="402043" y="201311"/>
                </a:cubicBezTo>
                <a:cubicBezTo>
                  <a:pt x="387038" y="178802"/>
                  <a:pt x="385593" y="175086"/>
                  <a:pt x="374442" y="166688"/>
                </a:cubicBezTo>
                <a:lnTo>
                  <a:pt x="374442" y="220240"/>
                </a:lnTo>
                <a:lnTo>
                  <a:pt x="132149" y="220240"/>
                </a:lnTo>
                <a:lnTo>
                  <a:pt x="94980" y="145900"/>
                </a:lnTo>
                <a:lnTo>
                  <a:pt x="68754" y="169716"/>
                </a:lnTo>
                <a:cubicBezTo>
                  <a:pt x="64624" y="173846"/>
                  <a:pt x="59049" y="176187"/>
                  <a:pt x="53198" y="176187"/>
                </a:cubicBezTo>
                <a:lnTo>
                  <a:pt x="31860" y="176187"/>
                </a:lnTo>
                <a:cubicBezTo>
                  <a:pt x="23531" y="176187"/>
                  <a:pt x="15890" y="171437"/>
                  <a:pt x="12174" y="164003"/>
                </a:cubicBezTo>
                <a:lnTo>
                  <a:pt x="2331" y="144317"/>
                </a:lnTo>
                <a:cubicBezTo>
                  <a:pt x="-1387" y="136883"/>
                  <a:pt x="-630" y="127935"/>
                  <a:pt x="4396" y="121258"/>
                </a:cubicBezTo>
                <a:lnTo>
                  <a:pt x="55745" y="52907"/>
                </a:lnTo>
                <a:cubicBezTo>
                  <a:pt x="56915" y="51323"/>
                  <a:pt x="58636" y="50360"/>
                  <a:pt x="60150" y="49190"/>
                </a:cubicBezTo>
                <a:cubicBezTo>
                  <a:pt x="57397" y="47675"/>
                  <a:pt x="54644" y="46299"/>
                  <a:pt x="52372" y="44027"/>
                </a:cubicBezTo>
                <a:cubicBezTo>
                  <a:pt x="41083" y="32738"/>
                  <a:pt x="39707" y="15255"/>
                  <a:pt x="48173" y="2452"/>
                </a:cubicBezTo>
                <a:cubicBezTo>
                  <a:pt x="49137" y="1007"/>
                  <a:pt x="50651" y="181"/>
                  <a:pt x="52234" y="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22" name="TextBox 621">
            <a:extLst>
              <a:ext uri="{FF2B5EF4-FFF2-40B4-BE49-F238E27FC236}">
                <a16:creationId xmlns:a16="http://schemas.microsoft.com/office/drawing/2014/main" id="{B48938A5-5033-CA44-9A9F-AABC82908E4D}"/>
              </a:ext>
            </a:extLst>
          </p:cNvPr>
          <p:cNvSpPr txBox="1"/>
          <p:nvPr/>
        </p:nvSpPr>
        <p:spPr>
          <a:xfrm>
            <a:off x="5004112" y="3588506"/>
            <a:ext cx="440529" cy="352418"/>
          </a:xfrm>
          <a:custGeom>
            <a:avLst/>
            <a:gdLst>
              <a:gd name="connsiteX0" fmla="*/ 414343 w 440529"/>
              <a:gd name="connsiteY0" fmla="*/ 297341 h 352418"/>
              <a:gd name="connsiteX1" fmla="*/ 422096 w 440529"/>
              <a:gd name="connsiteY1" fmla="*/ 300531 h 352418"/>
              <a:gd name="connsiteX2" fmla="*/ 437343 w 440529"/>
              <a:gd name="connsiteY2" fmla="*/ 315812 h 352418"/>
              <a:gd name="connsiteX3" fmla="*/ 436668 w 440529"/>
              <a:gd name="connsiteY3" fmla="*/ 332098 h 352418"/>
              <a:gd name="connsiteX4" fmla="*/ 389552 w 440529"/>
              <a:gd name="connsiteY4" fmla="*/ 352418 h 352418"/>
              <a:gd name="connsiteX5" fmla="*/ 165197 w 440529"/>
              <a:gd name="connsiteY5" fmla="*/ 352418 h 352418"/>
              <a:gd name="connsiteX6" fmla="*/ 154184 w 440529"/>
              <a:gd name="connsiteY6" fmla="*/ 341383 h 352418"/>
              <a:gd name="connsiteX7" fmla="*/ 154184 w 440529"/>
              <a:gd name="connsiteY7" fmla="*/ 319316 h 352418"/>
              <a:gd name="connsiteX8" fmla="*/ 165197 w 440529"/>
              <a:gd name="connsiteY8" fmla="*/ 308282 h 352418"/>
              <a:gd name="connsiteX9" fmla="*/ 389552 w 440529"/>
              <a:gd name="connsiteY9" fmla="*/ 308282 h 352418"/>
              <a:gd name="connsiteX10" fmla="*/ 406512 w 440529"/>
              <a:gd name="connsiteY10" fmla="*/ 300538 h 352418"/>
              <a:gd name="connsiteX11" fmla="*/ 414343 w 440529"/>
              <a:gd name="connsiteY11" fmla="*/ 297341 h 352418"/>
              <a:gd name="connsiteX12" fmla="*/ 286343 w 440529"/>
              <a:gd name="connsiteY12" fmla="*/ 134576 h 352418"/>
              <a:gd name="connsiteX13" fmla="*/ 286343 w 440529"/>
              <a:gd name="connsiteY13" fmla="*/ 220266 h 352418"/>
              <a:gd name="connsiteX14" fmla="*/ 372239 w 440529"/>
              <a:gd name="connsiteY14" fmla="*/ 220266 h 352418"/>
              <a:gd name="connsiteX15" fmla="*/ 286343 w 440529"/>
              <a:gd name="connsiteY15" fmla="*/ 134576 h 352418"/>
              <a:gd name="connsiteX16" fmla="*/ 99117 w 440529"/>
              <a:gd name="connsiteY16" fmla="*/ 0 h 352418"/>
              <a:gd name="connsiteX17" fmla="*/ 385462 w 440529"/>
              <a:gd name="connsiteY17" fmla="*/ 0 h 352418"/>
              <a:gd name="connsiteX18" fmla="*/ 396475 w 440529"/>
              <a:gd name="connsiteY18" fmla="*/ 11014 h 352418"/>
              <a:gd name="connsiteX19" fmla="*/ 396475 w 440529"/>
              <a:gd name="connsiteY19" fmla="*/ 33040 h 352418"/>
              <a:gd name="connsiteX20" fmla="*/ 385462 w 440529"/>
              <a:gd name="connsiteY20" fmla="*/ 44053 h 352418"/>
              <a:gd name="connsiteX21" fmla="*/ 264316 w 440529"/>
              <a:gd name="connsiteY21" fmla="*/ 44053 h 352418"/>
              <a:gd name="connsiteX22" fmla="*/ 264316 w 440529"/>
              <a:gd name="connsiteY22" fmla="*/ 88107 h 352418"/>
              <a:gd name="connsiteX23" fmla="*/ 418502 w 440529"/>
              <a:gd name="connsiteY23" fmla="*/ 242292 h 352418"/>
              <a:gd name="connsiteX24" fmla="*/ 396475 w 440529"/>
              <a:gd name="connsiteY24" fmla="*/ 264319 h 352418"/>
              <a:gd name="connsiteX25" fmla="*/ 209250 w 440529"/>
              <a:gd name="connsiteY25" fmla="*/ 264319 h 352418"/>
              <a:gd name="connsiteX26" fmla="*/ 209247 w 440529"/>
              <a:gd name="connsiteY26" fmla="*/ 264319 h 352418"/>
              <a:gd name="connsiteX27" fmla="*/ 191629 w 440529"/>
              <a:gd name="connsiteY27" fmla="*/ 255509 h 352418"/>
              <a:gd name="connsiteX28" fmla="*/ 132157 w 440529"/>
              <a:gd name="connsiteY28" fmla="*/ 176213 h 352418"/>
              <a:gd name="connsiteX29" fmla="*/ 22024 w 440529"/>
              <a:gd name="connsiteY29" fmla="*/ 132160 h 352418"/>
              <a:gd name="connsiteX30" fmla="*/ 335 w 440529"/>
              <a:gd name="connsiteY30" fmla="*/ 57737 h 352418"/>
              <a:gd name="connsiteX31" fmla="*/ 11017 w 440529"/>
              <a:gd name="connsiteY31" fmla="*/ 44053 h 352418"/>
              <a:gd name="connsiteX32" fmla="*/ 38544 w 440529"/>
              <a:gd name="connsiteY32" fmla="*/ 44053 h 352418"/>
              <a:gd name="connsiteX33" fmla="*/ 47354 w 440529"/>
              <a:gd name="connsiteY33" fmla="*/ 48459 h 352418"/>
              <a:gd name="connsiteX34" fmla="*/ 77090 w 440529"/>
              <a:gd name="connsiteY34" fmla="*/ 88107 h 352418"/>
              <a:gd name="connsiteX35" fmla="*/ 220263 w 440529"/>
              <a:gd name="connsiteY35" fmla="*/ 88107 h 352418"/>
              <a:gd name="connsiteX36" fmla="*/ 220263 w 440529"/>
              <a:gd name="connsiteY36" fmla="*/ 44053 h 352418"/>
              <a:gd name="connsiteX37" fmla="*/ 99117 w 440529"/>
              <a:gd name="connsiteY37" fmla="*/ 44053 h 352418"/>
              <a:gd name="connsiteX38" fmla="*/ 88104 w 440529"/>
              <a:gd name="connsiteY38" fmla="*/ 33040 h 352418"/>
              <a:gd name="connsiteX39" fmla="*/ 88104 w 440529"/>
              <a:gd name="connsiteY39" fmla="*/ 11014 h 352418"/>
              <a:gd name="connsiteX40" fmla="*/ 99117 w 440529"/>
              <a:gd name="connsiteY40" fmla="*/ 0 h 35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40529" h="352418">
                <a:moveTo>
                  <a:pt x="414343" y="297341"/>
                </a:moveTo>
                <a:cubicBezTo>
                  <a:pt x="417150" y="297327"/>
                  <a:pt x="419945" y="298377"/>
                  <a:pt x="422096" y="300531"/>
                </a:cubicBezTo>
                <a:lnTo>
                  <a:pt x="437343" y="315812"/>
                </a:lnTo>
                <a:cubicBezTo>
                  <a:pt x="441879" y="320362"/>
                  <a:pt x="441500" y="327872"/>
                  <a:pt x="436668" y="332098"/>
                </a:cubicBezTo>
                <a:cubicBezTo>
                  <a:pt x="413850" y="352094"/>
                  <a:pt x="399794" y="352418"/>
                  <a:pt x="389552" y="352418"/>
                </a:cubicBezTo>
                <a:lnTo>
                  <a:pt x="165197" y="352418"/>
                </a:lnTo>
                <a:cubicBezTo>
                  <a:pt x="159113" y="352418"/>
                  <a:pt x="154184" y="347475"/>
                  <a:pt x="154184" y="341383"/>
                </a:cubicBezTo>
                <a:lnTo>
                  <a:pt x="154184" y="319316"/>
                </a:lnTo>
                <a:cubicBezTo>
                  <a:pt x="154184" y="313224"/>
                  <a:pt x="159113" y="308282"/>
                  <a:pt x="165197" y="308282"/>
                </a:cubicBezTo>
                <a:lnTo>
                  <a:pt x="389552" y="308282"/>
                </a:lnTo>
                <a:cubicBezTo>
                  <a:pt x="396986" y="308282"/>
                  <a:pt x="401632" y="305198"/>
                  <a:pt x="406512" y="300538"/>
                </a:cubicBezTo>
                <a:cubicBezTo>
                  <a:pt x="408715" y="298435"/>
                  <a:pt x="411535" y="297356"/>
                  <a:pt x="414343" y="297341"/>
                </a:cubicBezTo>
                <a:close/>
                <a:moveTo>
                  <a:pt x="286343" y="134576"/>
                </a:moveTo>
                <a:lnTo>
                  <a:pt x="286343" y="220266"/>
                </a:lnTo>
                <a:lnTo>
                  <a:pt x="372239" y="220266"/>
                </a:lnTo>
                <a:cubicBezTo>
                  <a:pt x="363456" y="177204"/>
                  <a:pt x="329397" y="143379"/>
                  <a:pt x="286343" y="134576"/>
                </a:cubicBezTo>
                <a:close/>
                <a:moveTo>
                  <a:pt x="99117" y="0"/>
                </a:moveTo>
                <a:lnTo>
                  <a:pt x="385462" y="0"/>
                </a:lnTo>
                <a:cubicBezTo>
                  <a:pt x="391547" y="0"/>
                  <a:pt x="396475" y="4929"/>
                  <a:pt x="396475" y="11014"/>
                </a:cubicBezTo>
                <a:lnTo>
                  <a:pt x="396475" y="33040"/>
                </a:lnTo>
                <a:cubicBezTo>
                  <a:pt x="396475" y="39125"/>
                  <a:pt x="391547" y="44053"/>
                  <a:pt x="385462" y="44053"/>
                </a:cubicBezTo>
                <a:lnTo>
                  <a:pt x="264316" y="44053"/>
                </a:lnTo>
                <a:lnTo>
                  <a:pt x="264316" y="88107"/>
                </a:lnTo>
                <a:cubicBezTo>
                  <a:pt x="349469" y="88107"/>
                  <a:pt x="418502" y="157139"/>
                  <a:pt x="418502" y="242292"/>
                </a:cubicBezTo>
                <a:cubicBezTo>
                  <a:pt x="418502" y="254455"/>
                  <a:pt x="408638" y="264319"/>
                  <a:pt x="396475" y="264319"/>
                </a:cubicBezTo>
                <a:lnTo>
                  <a:pt x="209250" y="264319"/>
                </a:lnTo>
                <a:lnTo>
                  <a:pt x="209247" y="264319"/>
                </a:lnTo>
                <a:cubicBezTo>
                  <a:pt x="203168" y="264319"/>
                  <a:pt x="195275" y="260372"/>
                  <a:pt x="191629" y="255509"/>
                </a:cubicBezTo>
                <a:lnTo>
                  <a:pt x="132157" y="176213"/>
                </a:lnTo>
                <a:lnTo>
                  <a:pt x="22024" y="132160"/>
                </a:lnTo>
                <a:lnTo>
                  <a:pt x="335" y="57737"/>
                </a:lnTo>
                <a:cubicBezTo>
                  <a:pt x="-1407" y="50785"/>
                  <a:pt x="3852" y="44053"/>
                  <a:pt x="11017" y="44053"/>
                </a:cubicBezTo>
                <a:lnTo>
                  <a:pt x="38544" y="44053"/>
                </a:lnTo>
                <a:cubicBezTo>
                  <a:pt x="42006" y="44053"/>
                  <a:pt x="45276" y="45685"/>
                  <a:pt x="47354" y="48459"/>
                </a:cubicBezTo>
                <a:lnTo>
                  <a:pt x="77090" y="88107"/>
                </a:lnTo>
                <a:lnTo>
                  <a:pt x="220263" y="88107"/>
                </a:lnTo>
                <a:lnTo>
                  <a:pt x="220263" y="44053"/>
                </a:lnTo>
                <a:lnTo>
                  <a:pt x="99117" y="44053"/>
                </a:lnTo>
                <a:cubicBezTo>
                  <a:pt x="93032" y="44053"/>
                  <a:pt x="88104" y="39125"/>
                  <a:pt x="88104" y="33040"/>
                </a:cubicBezTo>
                <a:lnTo>
                  <a:pt x="88104" y="11014"/>
                </a:lnTo>
                <a:cubicBezTo>
                  <a:pt x="88104" y="4929"/>
                  <a:pt x="93032" y="0"/>
                  <a:pt x="9911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23" name="TextBox 622">
            <a:extLst>
              <a:ext uri="{FF2B5EF4-FFF2-40B4-BE49-F238E27FC236}">
                <a16:creationId xmlns:a16="http://schemas.microsoft.com/office/drawing/2014/main" id="{C34E4B75-5825-D648-BBFA-C4CE3D04773E}"/>
              </a:ext>
            </a:extLst>
          </p:cNvPr>
          <p:cNvSpPr txBox="1"/>
          <p:nvPr/>
        </p:nvSpPr>
        <p:spPr>
          <a:xfrm>
            <a:off x="9314675" y="3588504"/>
            <a:ext cx="352425" cy="352426"/>
          </a:xfrm>
          <a:custGeom>
            <a:avLst/>
            <a:gdLst>
              <a:gd name="connsiteX0" fmla="*/ 11013 w 352425"/>
              <a:gd name="connsiteY0" fmla="*/ 308373 h 352426"/>
              <a:gd name="connsiteX1" fmla="*/ 231279 w 352425"/>
              <a:gd name="connsiteY1" fmla="*/ 308373 h 352426"/>
              <a:gd name="connsiteX2" fmla="*/ 242292 w 352425"/>
              <a:gd name="connsiteY2" fmla="*/ 319386 h 352426"/>
              <a:gd name="connsiteX3" fmla="*/ 242292 w 352425"/>
              <a:gd name="connsiteY3" fmla="*/ 341413 h 352426"/>
              <a:gd name="connsiteX4" fmla="*/ 231279 w 352425"/>
              <a:gd name="connsiteY4" fmla="*/ 352426 h 352426"/>
              <a:gd name="connsiteX5" fmla="*/ 11013 w 352425"/>
              <a:gd name="connsiteY5" fmla="*/ 352426 h 352426"/>
              <a:gd name="connsiteX6" fmla="*/ 0 w 352425"/>
              <a:gd name="connsiteY6" fmla="*/ 341413 h 352426"/>
              <a:gd name="connsiteX7" fmla="*/ 0 w 352425"/>
              <a:gd name="connsiteY7" fmla="*/ 319386 h 352426"/>
              <a:gd name="connsiteX8" fmla="*/ 11013 w 352425"/>
              <a:gd name="connsiteY8" fmla="*/ 308373 h 352426"/>
              <a:gd name="connsiteX9" fmla="*/ 66080 w 352425"/>
              <a:gd name="connsiteY9" fmla="*/ 44053 h 352426"/>
              <a:gd name="connsiteX10" fmla="*/ 66080 w 352425"/>
              <a:gd name="connsiteY10" fmla="*/ 132160 h 352426"/>
              <a:gd name="connsiteX11" fmla="*/ 176213 w 352425"/>
              <a:gd name="connsiteY11" fmla="*/ 132160 h 352426"/>
              <a:gd name="connsiteX12" fmla="*/ 176213 w 352425"/>
              <a:gd name="connsiteY12" fmla="*/ 44053 h 352426"/>
              <a:gd name="connsiteX13" fmla="*/ 66080 w 352425"/>
              <a:gd name="connsiteY13" fmla="*/ 0 h 352426"/>
              <a:gd name="connsiteX14" fmla="*/ 176213 w 352425"/>
              <a:gd name="connsiteY14" fmla="*/ 0 h 352426"/>
              <a:gd name="connsiteX15" fmla="*/ 220266 w 352425"/>
              <a:gd name="connsiteY15" fmla="*/ 44053 h 352426"/>
              <a:gd name="connsiteX16" fmla="*/ 220266 w 352425"/>
              <a:gd name="connsiteY16" fmla="*/ 176213 h 352426"/>
              <a:gd name="connsiteX17" fmla="*/ 225772 w 352425"/>
              <a:gd name="connsiteY17" fmla="*/ 176213 h 352426"/>
              <a:gd name="connsiteX18" fmla="*/ 286345 w 352425"/>
              <a:gd name="connsiteY18" fmla="*/ 236786 h 352426"/>
              <a:gd name="connsiteX19" fmla="*/ 286345 w 352425"/>
              <a:gd name="connsiteY19" fmla="*/ 258812 h 352426"/>
              <a:gd name="connsiteX20" fmla="*/ 302865 w 352425"/>
              <a:gd name="connsiteY20" fmla="*/ 275332 h 352426"/>
              <a:gd name="connsiteX21" fmla="*/ 319385 w 352425"/>
              <a:gd name="connsiteY21" fmla="*/ 258812 h 352426"/>
              <a:gd name="connsiteX22" fmla="*/ 319385 w 352425"/>
              <a:gd name="connsiteY22" fmla="*/ 148129 h 352426"/>
              <a:gd name="connsiteX23" fmla="*/ 286345 w 352425"/>
              <a:gd name="connsiteY23" fmla="*/ 110133 h 352426"/>
              <a:gd name="connsiteX24" fmla="*/ 286345 w 352425"/>
              <a:gd name="connsiteY24" fmla="*/ 67388 h 352426"/>
              <a:gd name="connsiteX25" fmla="*/ 260395 w 352425"/>
              <a:gd name="connsiteY25" fmla="*/ 41438 h 352426"/>
              <a:gd name="connsiteX26" fmla="*/ 260395 w 352425"/>
              <a:gd name="connsiteY26" fmla="*/ 25881 h 352426"/>
              <a:gd name="connsiteX27" fmla="*/ 268173 w 352425"/>
              <a:gd name="connsiteY27" fmla="*/ 18103 h 352426"/>
              <a:gd name="connsiteX28" fmla="*/ 283730 w 352425"/>
              <a:gd name="connsiteY28" fmla="*/ 18103 h 352426"/>
              <a:gd name="connsiteX29" fmla="*/ 339485 w 352425"/>
              <a:gd name="connsiteY29" fmla="*/ 73858 h 352426"/>
              <a:gd name="connsiteX30" fmla="*/ 352425 w 352425"/>
              <a:gd name="connsiteY30" fmla="*/ 105039 h 352426"/>
              <a:gd name="connsiteX31" fmla="*/ 352425 w 352425"/>
              <a:gd name="connsiteY31" fmla="*/ 258812 h 352426"/>
              <a:gd name="connsiteX32" fmla="*/ 297703 w 352425"/>
              <a:gd name="connsiteY32" fmla="*/ 308166 h 352426"/>
              <a:gd name="connsiteX33" fmla="*/ 253305 w 352425"/>
              <a:gd name="connsiteY33" fmla="*/ 255921 h 352426"/>
              <a:gd name="connsiteX34" fmla="*/ 253305 w 352425"/>
              <a:gd name="connsiteY34" fmla="*/ 236786 h 352426"/>
              <a:gd name="connsiteX35" fmla="*/ 225772 w 352425"/>
              <a:gd name="connsiteY35" fmla="*/ 209253 h 352426"/>
              <a:gd name="connsiteX36" fmla="*/ 220266 w 352425"/>
              <a:gd name="connsiteY36" fmla="*/ 209253 h 352426"/>
              <a:gd name="connsiteX37" fmla="*/ 220266 w 352425"/>
              <a:gd name="connsiteY37" fmla="*/ 286346 h 352426"/>
              <a:gd name="connsiteX38" fmla="*/ 22027 w 352425"/>
              <a:gd name="connsiteY38" fmla="*/ 286346 h 352426"/>
              <a:gd name="connsiteX39" fmla="*/ 22027 w 352425"/>
              <a:gd name="connsiteY39" fmla="*/ 44053 h 352426"/>
              <a:gd name="connsiteX40" fmla="*/ 66080 w 352425"/>
              <a:gd name="connsiteY40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52425" h="352426">
                <a:moveTo>
                  <a:pt x="11013" y="308373"/>
                </a:moveTo>
                <a:lnTo>
                  <a:pt x="231279" y="308373"/>
                </a:lnTo>
                <a:cubicBezTo>
                  <a:pt x="237336" y="308373"/>
                  <a:pt x="242292" y="313329"/>
                  <a:pt x="242292" y="319386"/>
                </a:cubicBezTo>
                <a:lnTo>
                  <a:pt x="242292" y="341413"/>
                </a:lnTo>
                <a:cubicBezTo>
                  <a:pt x="242292" y="347470"/>
                  <a:pt x="237336" y="352426"/>
                  <a:pt x="231279" y="352426"/>
                </a:cubicBezTo>
                <a:lnTo>
                  <a:pt x="11013" y="352426"/>
                </a:lnTo>
                <a:cubicBezTo>
                  <a:pt x="4956" y="352426"/>
                  <a:pt x="0" y="347470"/>
                  <a:pt x="0" y="341413"/>
                </a:cubicBezTo>
                <a:lnTo>
                  <a:pt x="0" y="319386"/>
                </a:lnTo>
                <a:cubicBezTo>
                  <a:pt x="0" y="313329"/>
                  <a:pt x="4956" y="308373"/>
                  <a:pt x="11013" y="308373"/>
                </a:cubicBezTo>
                <a:close/>
                <a:moveTo>
                  <a:pt x="66080" y="44053"/>
                </a:moveTo>
                <a:lnTo>
                  <a:pt x="66080" y="132160"/>
                </a:lnTo>
                <a:lnTo>
                  <a:pt x="176213" y="132160"/>
                </a:lnTo>
                <a:lnTo>
                  <a:pt x="176213" y="44053"/>
                </a:lnTo>
                <a:close/>
                <a:moveTo>
                  <a:pt x="66080" y="0"/>
                </a:moveTo>
                <a:lnTo>
                  <a:pt x="176213" y="0"/>
                </a:lnTo>
                <a:cubicBezTo>
                  <a:pt x="200510" y="0"/>
                  <a:pt x="220266" y="19755"/>
                  <a:pt x="220266" y="44053"/>
                </a:cubicBezTo>
                <a:lnTo>
                  <a:pt x="220266" y="176213"/>
                </a:lnTo>
                <a:lnTo>
                  <a:pt x="225772" y="176213"/>
                </a:lnTo>
                <a:cubicBezTo>
                  <a:pt x="259225" y="176213"/>
                  <a:pt x="286345" y="203333"/>
                  <a:pt x="286345" y="236786"/>
                </a:cubicBezTo>
                <a:lnTo>
                  <a:pt x="286345" y="258812"/>
                </a:lnTo>
                <a:cubicBezTo>
                  <a:pt x="286345" y="267898"/>
                  <a:pt x="293779" y="275332"/>
                  <a:pt x="302865" y="275332"/>
                </a:cubicBezTo>
                <a:cubicBezTo>
                  <a:pt x="311951" y="275332"/>
                  <a:pt x="319385" y="267898"/>
                  <a:pt x="319385" y="258812"/>
                </a:cubicBezTo>
                <a:lnTo>
                  <a:pt x="319385" y="148129"/>
                </a:lnTo>
                <a:cubicBezTo>
                  <a:pt x="300732" y="145444"/>
                  <a:pt x="286345" y="129475"/>
                  <a:pt x="286345" y="110133"/>
                </a:cubicBezTo>
                <a:lnTo>
                  <a:pt x="286345" y="67388"/>
                </a:lnTo>
                <a:lnTo>
                  <a:pt x="260395" y="41438"/>
                </a:lnTo>
                <a:cubicBezTo>
                  <a:pt x="256127" y="37170"/>
                  <a:pt x="256127" y="30149"/>
                  <a:pt x="260395" y="25881"/>
                </a:cubicBezTo>
                <a:lnTo>
                  <a:pt x="268173" y="18103"/>
                </a:lnTo>
                <a:cubicBezTo>
                  <a:pt x="272441" y="13835"/>
                  <a:pt x="279462" y="13835"/>
                  <a:pt x="283730" y="18103"/>
                </a:cubicBezTo>
                <a:lnTo>
                  <a:pt x="339485" y="73858"/>
                </a:lnTo>
                <a:cubicBezTo>
                  <a:pt x="347744" y="82118"/>
                  <a:pt x="352425" y="93338"/>
                  <a:pt x="352425" y="105039"/>
                </a:cubicBezTo>
                <a:lnTo>
                  <a:pt x="352425" y="258812"/>
                </a:lnTo>
                <a:cubicBezTo>
                  <a:pt x="352425" y="287860"/>
                  <a:pt x="327301" y="311125"/>
                  <a:pt x="297703" y="308166"/>
                </a:cubicBezTo>
                <a:cubicBezTo>
                  <a:pt x="271890" y="305481"/>
                  <a:pt x="253305" y="281871"/>
                  <a:pt x="253305" y="255921"/>
                </a:cubicBezTo>
                <a:lnTo>
                  <a:pt x="253305" y="236786"/>
                </a:lnTo>
                <a:cubicBezTo>
                  <a:pt x="253305" y="221574"/>
                  <a:pt x="240984" y="209253"/>
                  <a:pt x="225772" y="209253"/>
                </a:cubicBezTo>
                <a:lnTo>
                  <a:pt x="220266" y="209253"/>
                </a:lnTo>
                <a:lnTo>
                  <a:pt x="220266" y="286346"/>
                </a:lnTo>
                <a:lnTo>
                  <a:pt x="22027" y="286346"/>
                </a:lnTo>
                <a:lnTo>
                  <a:pt x="22027" y="44053"/>
                </a:lnTo>
                <a:cubicBezTo>
                  <a:pt x="22027" y="19755"/>
                  <a:pt x="41782" y="0"/>
                  <a:pt x="6608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52" name="TextBox 451">
            <a:extLst>
              <a:ext uri="{FF2B5EF4-FFF2-40B4-BE49-F238E27FC236}">
                <a16:creationId xmlns:a16="http://schemas.microsoft.com/office/drawing/2014/main" id="{3415DC3E-4F4F-2445-854F-F784977EAE2C}"/>
              </a:ext>
            </a:extLst>
          </p:cNvPr>
          <p:cNvSpPr txBox="1"/>
          <p:nvPr/>
        </p:nvSpPr>
        <p:spPr>
          <a:xfrm>
            <a:off x="5892975" y="4273446"/>
            <a:ext cx="352425" cy="352425"/>
          </a:xfrm>
          <a:custGeom>
            <a:avLst/>
            <a:gdLst/>
            <a:ahLst/>
            <a:cxnLst/>
            <a:rect l="l" t="t" r="r" b="b"/>
            <a:pathLst>
              <a:path w="352425" h="352425">
                <a:moveTo>
                  <a:pt x="176213" y="0"/>
                </a:moveTo>
                <a:cubicBezTo>
                  <a:pt x="262116" y="0"/>
                  <a:pt x="330399" y="24230"/>
                  <a:pt x="330399" y="55067"/>
                </a:cubicBezTo>
                <a:lnTo>
                  <a:pt x="330399" y="88107"/>
                </a:lnTo>
                <a:lnTo>
                  <a:pt x="335905" y="88107"/>
                </a:lnTo>
                <a:cubicBezTo>
                  <a:pt x="345026" y="88107"/>
                  <a:pt x="352425" y="95499"/>
                  <a:pt x="352425" y="104627"/>
                </a:cubicBezTo>
                <a:lnTo>
                  <a:pt x="352425" y="159693"/>
                </a:lnTo>
                <a:cubicBezTo>
                  <a:pt x="352425" y="168813"/>
                  <a:pt x="345026" y="176213"/>
                  <a:pt x="335905" y="176213"/>
                </a:cubicBezTo>
                <a:lnTo>
                  <a:pt x="330399" y="176213"/>
                </a:lnTo>
                <a:lnTo>
                  <a:pt x="330399" y="290751"/>
                </a:lnTo>
                <a:cubicBezTo>
                  <a:pt x="330399" y="299562"/>
                  <a:pt x="323791" y="308372"/>
                  <a:pt x="312778" y="308372"/>
                </a:cubicBezTo>
                <a:lnTo>
                  <a:pt x="308372" y="308372"/>
                </a:lnTo>
                <a:lnTo>
                  <a:pt x="308372" y="330399"/>
                </a:lnTo>
                <a:cubicBezTo>
                  <a:pt x="308372" y="342562"/>
                  <a:pt x="298508" y="352425"/>
                  <a:pt x="286346" y="352425"/>
                </a:cubicBezTo>
                <a:lnTo>
                  <a:pt x="264319" y="352425"/>
                </a:lnTo>
                <a:cubicBezTo>
                  <a:pt x="252156" y="352425"/>
                  <a:pt x="242292" y="342562"/>
                  <a:pt x="242292" y="330399"/>
                </a:cubicBezTo>
                <a:lnTo>
                  <a:pt x="242292" y="308372"/>
                </a:lnTo>
                <a:lnTo>
                  <a:pt x="110133" y="308372"/>
                </a:lnTo>
                <a:lnTo>
                  <a:pt x="110133" y="330399"/>
                </a:lnTo>
                <a:cubicBezTo>
                  <a:pt x="110133" y="342562"/>
                  <a:pt x="100269" y="352425"/>
                  <a:pt x="88107" y="352425"/>
                </a:cubicBezTo>
                <a:lnTo>
                  <a:pt x="66080" y="352425"/>
                </a:lnTo>
                <a:cubicBezTo>
                  <a:pt x="53917" y="352425"/>
                  <a:pt x="44053" y="342562"/>
                  <a:pt x="44053" y="330399"/>
                </a:cubicBezTo>
                <a:lnTo>
                  <a:pt x="44053" y="308372"/>
                </a:lnTo>
                <a:cubicBezTo>
                  <a:pt x="31891" y="308372"/>
                  <a:pt x="22027" y="298508"/>
                  <a:pt x="22027" y="286346"/>
                </a:cubicBezTo>
                <a:lnTo>
                  <a:pt x="22027" y="176213"/>
                </a:lnTo>
                <a:lnTo>
                  <a:pt x="16520" y="176213"/>
                </a:lnTo>
                <a:cubicBezTo>
                  <a:pt x="7400" y="176213"/>
                  <a:pt x="0" y="168813"/>
                  <a:pt x="0" y="159693"/>
                </a:cubicBezTo>
                <a:lnTo>
                  <a:pt x="0" y="104627"/>
                </a:lnTo>
                <a:cubicBezTo>
                  <a:pt x="0" y="95499"/>
                  <a:pt x="7400" y="88107"/>
                  <a:pt x="16520" y="88107"/>
                </a:cubicBezTo>
                <a:lnTo>
                  <a:pt x="22027" y="88107"/>
                </a:lnTo>
                <a:lnTo>
                  <a:pt x="22027" y="55067"/>
                </a:lnTo>
                <a:cubicBezTo>
                  <a:pt x="22027" y="24230"/>
                  <a:pt x="90309" y="0"/>
                  <a:pt x="176213" y="0"/>
                </a:cubicBezTo>
                <a:close/>
                <a:moveTo>
                  <a:pt x="115640" y="44053"/>
                </a:moveTo>
                <a:cubicBezTo>
                  <a:pt x="112597" y="44053"/>
                  <a:pt x="110133" y="46518"/>
                  <a:pt x="110133" y="49560"/>
                </a:cubicBezTo>
                <a:lnTo>
                  <a:pt x="110133" y="60573"/>
                </a:lnTo>
                <a:cubicBezTo>
                  <a:pt x="110133" y="63616"/>
                  <a:pt x="112597" y="66080"/>
                  <a:pt x="115640" y="66080"/>
                </a:cubicBezTo>
                <a:lnTo>
                  <a:pt x="236786" y="66080"/>
                </a:lnTo>
                <a:cubicBezTo>
                  <a:pt x="239828" y="66080"/>
                  <a:pt x="242292" y="63616"/>
                  <a:pt x="242292" y="60573"/>
                </a:cubicBezTo>
                <a:lnTo>
                  <a:pt x="242292" y="49560"/>
                </a:lnTo>
                <a:cubicBezTo>
                  <a:pt x="242292" y="46518"/>
                  <a:pt x="239828" y="44053"/>
                  <a:pt x="236786" y="44053"/>
                </a:cubicBezTo>
                <a:lnTo>
                  <a:pt x="115640" y="44053"/>
                </a:lnTo>
                <a:close/>
                <a:moveTo>
                  <a:pt x="88107" y="88107"/>
                </a:moveTo>
                <a:cubicBezTo>
                  <a:pt x="75944" y="88107"/>
                  <a:pt x="66080" y="97970"/>
                  <a:pt x="66080" y="110133"/>
                </a:cubicBezTo>
                <a:lnTo>
                  <a:pt x="66080" y="176213"/>
                </a:lnTo>
                <a:cubicBezTo>
                  <a:pt x="66080" y="188376"/>
                  <a:pt x="75944" y="198239"/>
                  <a:pt x="88107" y="198239"/>
                </a:cubicBezTo>
                <a:lnTo>
                  <a:pt x="165199" y="198239"/>
                </a:lnTo>
                <a:lnTo>
                  <a:pt x="165199" y="88107"/>
                </a:lnTo>
                <a:lnTo>
                  <a:pt x="88107" y="88107"/>
                </a:lnTo>
                <a:close/>
                <a:moveTo>
                  <a:pt x="187226" y="88107"/>
                </a:moveTo>
                <a:lnTo>
                  <a:pt x="187226" y="198239"/>
                </a:lnTo>
                <a:lnTo>
                  <a:pt x="264319" y="198239"/>
                </a:lnTo>
                <a:cubicBezTo>
                  <a:pt x="276482" y="198239"/>
                  <a:pt x="286346" y="188376"/>
                  <a:pt x="286346" y="176213"/>
                </a:cubicBezTo>
                <a:lnTo>
                  <a:pt x="286346" y="110133"/>
                </a:lnTo>
                <a:cubicBezTo>
                  <a:pt x="286346" y="97970"/>
                  <a:pt x="276482" y="88107"/>
                  <a:pt x="264319" y="88107"/>
                </a:cubicBezTo>
                <a:lnTo>
                  <a:pt x="187226" y="88107"/>
                </a:lnTo>
                <a:close/>
                <a:moveTo>
                  <a:pt x="77093" y="231279"/>
                </a:moveTo>
                <a:cubicBezTo>
                  <a:pt x="64930" y="231279"/>
                  <a:pt x="55067" y="241143"/>
                  <a:pt x="55067" y="253306"/>
                </a:cubicBezTo>
                <a:cubicBezTo>
                  <a:pt x="55067" y="265469"/>
                  <a:pt x="64930" y="275332"/>
                  <a:pt x="77093" y="275332"/>
                </a:cubicBezTo>
                <a:cubicBezTo>
                  <a:pt x="89256" y="275332"/>
                  <a:pt x="99120" y="265469"/>
                  <a:pt x="99120" y="253306"/>
                </a:cubicBezTo>
                <a:cubicBezTo>
                  <a:pt x="99120" y="241143"/>
                  <a:pt x="89256" y="231279"/>
                  <a:pt x="77093" y="231279"/>
                </a:cubicBezTo>
                <a:close/>
                <a:moveTo>
                  <a:pt x="275332" y="231279"/>
                </a:moveTo>
                <a:cubicBezTo>
                  <a:pt x="263170" y="231279"/>
                  <a:pt x="253306" y="241143"/>
                  <a:pt x="253306" y="253306"/>
                </a:cubicBezTo>
                <a:cubicBezTo>
                  <a:pt x="253306" y="265469"/>
                  <a:pt x="263170" y="275332"/>
                  <a:pt x="275332" y="275332"/>
                </a:cubicBezTo>
                <a:cubicBezTo>
                  <a:pt x="287495" y="275332"/>
                  <a:pt x="297359" y="265469"/>
                  <a:pt x="297359" y="253306"/>
                </a:cubicBezTo>
                <a:cubicBezTo>
                  <a:pt x="297359" y="241143"/>
                  <a:pt x="287495" y="231279"/>
                  <a:pt x="275332" y="2312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51" name="TextBox 450">
            <a:extLst>
              <a:ext uri="{FF2B5EF4-FFF2-40B4-BE49-F238E27FC236}">
                <a16:creationId xmlns:a16="http://schemas.microsoft.com/office/drawing/2014/main" id="{E6EC4353-53AD-3143-B4D4-BD841084B31B}"/>
              </a:ext>
            </a:extLst>
          </p:cNvPr>
          <p:cNvSpPr txBox="1"/>
          <p:nvPr/>
        </p:nvSpPr>
        <p:spPr>
          <a:xfrm>
            <a:off x="7658870" y="4273446"/>
            <a:ext cx="264316" cy="352425"/>
          </a:xfrm>
          <a:custGeom>
            <a:avLst/>
            <a:gdLst/>
            <a:ahLst/>
            <a:cxnLst/>
            <a:rect l="l" t="t" r="r" b="b"/>
            <a:pathLst>
              <a:path w="264316" h="352425">
                <a:moveTo>
                  <a:pt x="132159" y="0"/>
                </a:moveTo>
                <a:cubicBezTo>
                  <a:pt x="150406" y="0"/>
                  <a:pt x="165198" y="14793"/>
                  <a:pt x="165198" y="33040"/>
                </a:cubicBezTo>
                <a:cubicBezTo>
                  <a:pt x="165198" y="38519"/>
                  <a:pt x="163739" y="43606"/>
                  <a:pt x="161378" y="48156"/>
                </a:cubicBezTo>
                <a:lnTo>
                  <a:pt x="239387" y="135236"/>
                </a:lnTo>
                <a:cubicBezTo>
                  <a:pt x="246132" y="142760"/>
                  <a:pt x="240378" y="154186"/>
                  <a:pt x="229846" y="154186"/>
                </a:cubicBezTo>
                <a:lnTo>
                  <a:pt x="195967" y="154186"/>
                </a:lnTo>
                <a:lnTo>
                  <a:pt x="260835" y="221237"/>
                </a:lnTo>
                <a:cubicBezTo>
                  <a:pt x="268923" y="229599"/>
                  <a:pt x="262019" y="242293"/>
                  <a:pt x="249381" y="242293"/>
                </a:cubicBezTo>
                <a:lnTo>
                  <a:pt x="154185" y="242293"/>
                </a:lnTo>
                <a:lnTo>
                  <a:pt x="154185" y="264319"/>
                </a:lnTo>
                <a:lnTo>
                  <a:pt x="231278" y="264319"/>
                </a:lnTo>
                <a:cubicBezTo>
                  <a:pt x="237363" y="264319"/>
                  <a:pt x="242291" y="269248"/>
                  <a:pt x="242291" y="275332"/>
                </a:cubicBezTo>
                <a:lnTo>
                  <a:pt x="242291" y="341412"/>
                </a:lnTo>
                <a:cubicBezTo>
                  <a:pt x="242291" y="347497"/>
                  <a:pt x="237363" y="352425"/>
                  <a:pt x="231278" y="352425"/>
                </a:cubicBezTo>
                <a:lnTo>
                  <a:pt x="33039" y="352425"/>
                </a:lnTo>
                <a:cubicBezTo>
                  <a:pt x="26954" y="352425"/>
                  <a:pt x="22026" y="347497"/>
                  <a:pt x="22026" y="341412"/>
                </a:cubicBezTo>
                <a:lnTo>
                  <a:pt x="22026" y="275332"/>
                </a:lnTo>
                <a:cubicBezTo>
                  <a:pt x="22026" y="269248"/>
                  <a:pt x="26954" y="264319"/>
                  <a:pt x="33039" y="264319"/>
                </a:cubicBezTo>
                <a:lnTo>
                  <a:pt x="110132" y="264319"/>
                </a:lnTo>
                <a:lnTo>
                  <a:pt x="110132" y="242293"/>
                </a:lnTo>
                <a:lnTo>
                  <a:pt x="14936" y="242293"/>
                </a:lnTo>
                <a:cubicBezTo>
                  <a:pt x="2298" y="242293"/>
                  <a:pt x="-4606" y="229599"/>
                  <a:pt x="3482" y="221237"/>
                </a:cubicBezTo>
                <a:lnTo>
                  <a:pt x="68350" y="154186"/>
                </a:lnTo>
                <a:lnTo>
                  <a:pt x="34471" y="154186"/>
                </a:lnTo>
                <a:cubicBezTo>
                  <a:pt x="23940" y="154186"/>
                  <a:pt x="18185" y="142760"/>
                  <a:pt x="24930" y="135236"/>
                </a:cubicBezTo>
                <a:lnTo>
                  <a:pt x="102939" y="48156"/>
                </a:lnTo>
                <a:cubicBezTo>
                  <a:pt x="100578" y="43606"/>
                  <a:pt x="99119" y="38519"/>
                  <a:pt x="99119" y="33040"/>
                </a:cubicBezTo>
                <a:cubicBezTo>
                  <a:pt x="99119" y="14793"/>
                  <a:pt x="113911" y="0"/>
                  <a:pt x="132159" y="0"/>
                </a:cubicBezTo>
                <a:close/>
                <a:moveTo>
                  <a:pt x="132159" y="22013"/>
                </a:moveTo>
                <a:cubicBezTo>
                  <a:pt x="126067" y="22013"/>
                  <a:pt x="121132" y="26949"/>
                  <a:pt x="121132" y="33040"/>
                </a:cubicBezTo>
                <a:cubicBezTo>
                  <a:pt x="121132" y="39125"/>
                  <a:pt x="126067" y="44067"/>
                  <a:pt x="132159" y="44067"/>
                </a:cubicBezTo>
                <a:cubicBezTo>
                  <a:pt x="138250" y="44067"/>
                  <a:pt x="143185" y="39125"/>
                  <a:pt x="143185" y="33040"/>
                </a:cubicBezTo>
                <a:cubicBezTo>
                  <a:pt x="143185" y="26949"/>
                  <a:pt x="138250" y="22013"/>
                  <a:pt x="132159" y="22013"/>
                </a:cubicBezTo>
                <a:close/>
                <a:moveTo>
                  <a:pt x="55066" y="297359"/>
                </a:moveTo>
                <a:lnTo>
                  <a:pt x="55066" y="319386"/>
                </a:lnTo>
                <a:lnTo>
                  <a:pt x="209252" y="319386"/>
                </a:lnTo>
                <a:lnTo>
                  <a:pt x="209252" y="297359"/>
                </a:lnTo>
                <a:lnTo>
                  <a:pt x="55066" y="2973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49" name="TextBox 448">
            <a:extLst>
              <a:ext uri="{FF2B5EF4-FFF2-40B4-BE49-F238E27FC236}">
                <a16:creationId xmlns:a16="http://schemas.microsoft.com/office/drawing/2014/main" id="{4B11843A-1952-9A4E-8708-CE415BD7122E}"/>
              </a:ext>
            </a:extLst>
          </p:cNvPr>
          <p:cNvSpPr txBox="1"/>
          <p:nvPr/>
        </p:nvSpPr>
        <p:spPr>
          <a:xfrm>
            <a:off x="6736055" y="4273446"/>
            <a:ext cx="395175" cy="352425"/>
          </a:xfrm>
          <a:custGeom>
            <a:avLst/>
            <a:gdLst/>
            <a:ahLst/>
            <a:cxnLst/>
            <a:rect l="l" t="t" r="r" b="b"/>
            <a:pathLst>
              <a:path w="395175" h="352425">
                <a:moveTo>
                  <a:pt x="198531" y="7"/>
                </a:moveTo>
                <a:cubicBezTo>
                  <a:pt x="234487" y="509"/>
                  <a:pt x="263671" y="30130"/>
                  <a:pt x="263667" y="66088"/>
                </a:cubicBezTo>
                <a:cubicBezTo>
                  <a:pt x="263664" y="94855"/>
                  <a:pt x="245276" y="119323"/>
                  <a:pt x="219614" y="128395"/>
                </a:cubicBezTo>
                <a:lnTo>
                  <a:pt x="219614" y="132160"/>
                </a:lnTo>
                <a:lnTo>
                  <a:pt x="255407" y="132160"/>
                </a:lnTo>
                <a:cubicBezTo>
                  <a:pt x="259969" y="132160"/>
                  <a:pt x="263667" y="135858"/>
                  <a:pt x="263667" y="140420"/>
                </a:cubicBezTo>
                <a:lnTo>
                  <a:pt x="263667" y="167953"/>
                </a:lnTo>
                <a:cubicBezTo>
                  <a:pt x="263667" y="172514"/>
                  <a:pt x="259969" y="176213"/>
                  <a:pt x="255407" y="176213"/>
                </a:cubicBezTo>
                <a:lnTo>
                  <a:pt x="219614" y="176213"/>
                </a:lnTo>
                <a:lnTo>
                  <a:pt x="219614" y="307006"/>
                </a:lnTo>
                <a:cubicBezTo>
                  <a:pt x="260332" y="301894"/>
                  <a:pt x="304848" y="279681"/>
                  <a:pt x="318814" y="242293"/>
                </a:cubicBezTo>
                <a:lnTo>
                  <a:pt x="294622" y="242293"/>
                </a:lnTo>
                <a:cubicBezTo>
                  <a:pt x="287263" y="242293"/>
                  <a:pt x="283578" y="233396"/>
                  <a:pt x="288782" y="228192"/>
                </a:cubicBezTo>
                <a:lnTo>
                  <a:pt x="334920" y="182054"/>
                </a:lnTo>
                <a:cubicBezTo>
                  <a:pt x="338146" y="178828"/>
                  <a:pt x="343376" y="178828"/>
                  <a:pt x="346602" y="182054"/>
                </a:cubicBezTo>
                <a:lnTo>
                  <a:pt x="392739" y="228192"/>
                </a:lnTo>
                <a:cubicBezTo>
                  <a:pt x="397943" y="233395"/>
                  <a:pt x="394258" y="242293"/>
                  <a:pt x="386899" y="242293"/>
                </a:cubicBezTo>
                <a:lnTo>
                  <a:pt x="364601" y="242293"/>
                </a:lnTo>
                <a:cubicBezTo>
                  <a:pt x="349608" y="312929"/>
                  <a:pt x="270709" y="352425"/>
                  <a:pt x="197588" y="352425"/>
                </a:cubicBezTo>
                <a:cubicBezTo>
                  <a:pt x="124587" y="352425"/>
                  <a:pt x="45586" y="313008"/>
                  <a:pt x="30576" y="242293"/>
                </a:cubicBezTo>
                <a:lnTo>
                  <a:pt x="8277" y="242293"/>
                </a:lnTo>
                <a:cubicBezTo>
                  <a:pt x="919" y="242293"/>
                  <a:pt x="-2767" y="233395"/>
                  <a:pt x="2437" y="228192"/>
                </a:cubicBezTo>
                <a:lnTo>
                  <a:pt x="48574" y="182054"/>
                </a:lnTo>
                <a:cubicBezTo>
                  <a:pt x="51801" y="178828"/>
                  <a:pt x="57031" y="178828"/>
                  <a:pt x="60256" y="182054"/>
                </a:cubicBezTo>
                <a:lnTo>
                  <a:pt x="106394" y="228192"/>
                </a:lnTo>
                <a:cubicBezTo>
                  <a:pt x="111598" y="233395"/>
                  <a:pt x="107912" y="242293"/>
                  <a:pt x="100554" y="242293"/>
                </a:cubicBezTo>
                <a:lnTo>
                  <a:pt x="76362" y="242293"/>
                </a:lnTo>
                <a:cubicBezTo>
                  <a:pt x="90333" y="279694"/>
                  <a:pt x="134995" y="301913"/>
                  <a:pt x="175562" y="307006"/>
                </a:cubicBezTo>
                <a:lnTo>
                  <a:pt x="175562" y="176213"/>
                </a:lnTo>
                <a:lnTo>
                  <a:pt x="139769" y="176213"/>
                </a:lnTo>
                <a:cubicBezTo>
                  <a:pt x="135207" y="176213"/>
                  <a:pt x="131509" y="172514"/>
                  <a:pt x="131509" y="167953"/>
                </a:cubicBezTo>
                <a:lnTo>
                  <a:pt x="131509" y="140420"/>
                </a:lnTo>
                <a:cubicBezTo>
                  <a:pt x="131509" y="135858"/>
                  <a:pt x="135207" y="132160"/>
                  <a:pt x="139769" y="132160"/>
                </a:cubicBezTo>
                <a:lnTo>
                  <a:pt x="175562" y="132160"/>
                </a:lnTo>
                <a:lnTo>
                  <a:pt x="175562" y="128395"/>
                </a:lnTo>
                <a:cubicBezTo>
                  <a:pt x="149898" y="119322"/>
                  <a:pt x="131509" y="94851"/>
                  <a:pt x="131509" y="66080"/>
                </a:cubicBezTo>
                <a:cubicBezTo>
                  <a:pt x="131509" y="29272"/>
                  <a:pt x="161604" y="-508"/>
                  <a:pt x="198531" y="7"/>
                </a:cubicBezTo>
                <a:close/>
                <a:moveTo>
                  <a:pt x="197588" y="44053"/>
                </a:moveTo>
                <a:cubicBezTo>
                  <a:pt x="185443" y="44053"/>
                  <a:pt x="175562" y="53935"/>
                  <a:pt x="175562" y="66080"/>
                </a:cubicBezTo>
                <a:cubicBezTo>
                  <a:pt x="175562" y="78225"/>
                  <a:pt x="185443" y="88107"/>
                  <a:pt x="197588" y="88107"/>
                </a:cubicBezTo>
                <a:cubicBezTo>
                  <a:pt x="209734" y="88107"/>
                  <a:pt x="219615" y="78225"/>
                  <a:pt x="219615" y="66080"/>
                </a:cubicBezTo>
                <a:cubicBezTo>
                  <a:pt x="219615" y="53935"/>
                  <a:pt x="209734" y="44053"/>
                  <a:pt x="197588" y="440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48" name="TextBox 447">
            <a:extLst>
              <a:ext uri="{FF2B5EF4-FFF2-40B4-BE49-F238E27FC236}">
                <a16:creationId xmlns:a16="http://schemas.microsoft.com/office/drawing/2014/main" id="{002E4C76-E596-2249-9873-0BA8BD844C9B}"/>
              </a:ext>
            </a:extLst>
          </p:cNvPr>
          <p:cNvSpPr txBox="1"/>
          <p:nvPr/>
        </p:nvSpPr>
        <p:spPr>
          <a:xfrm>
            <a:off x="1594353" y="4277877"/>
            <a:ext cx="440531" cy="352424"/>
          </a:xfrm>
          <a:custGeom>
            <a:avLst/>
            <a:gdLst/>
            <a:ahLst/>
            <a:cxnLst/>
            <a:rect l="l" t="t" r="r" b="b"/>
            <a:pathLst>
              <a:path w="440531" h="352424">
                <a:moveTo>
                  <a:pt x="319385" y="0"/>
                </a:moveTo>
                <a:cubicBezTo>
                  <a:pt x="337344" y="0"/>
                  <a:pt x="353141" y="8728"/>
                  <a:pt x="363190" y="22027"/>
                </a:cubicBezTo>
                <a:lnTo>
                  <a:pt x="374452" y="22027"/>
                </a:lnTo>
                <a:cubicBezTo>
                  <a:pt x="410947" y="22027"/>
                  <a:pt x="440531" y="41748"/>
                  <a:pt x="440531" y="66080"/>
                </a:cubicBezTo>
                <a:lnTo>
                  <a:pt x="374452" y="77093"/>
                </a:lnTo>
                <a:lnTo>
                  <a:pt x="374452" y="132160"/>
                </a:lnTo>
                <a:cubicBezTo>
                  <a:pt x="374452" y="192223"/>
                  <a:pt x="334350" y="242843"/>
                  <a:pt x="279483" y="258909"/>
                </a:cubicBezTo>
                <a:lnTo>
                  <a:pt x="307869" y="335678"/>
                </a:lnTo>
                <a:cubicBezTo>
                  <a:pt x="309432" y="339967"/>
                  <a:pt x="307222" y="344702"/>
                  <a:pt x="302934" y="346265"/>
                </a:cubicBezTo>
                <a:lnTo>
                  <a:pt x="287412" y="351916"/>
                </a:lnTo>
                <a:cubicBezTo>
                  <a:pt x="283124" y="353479"/>
                  <a:pt x="278389" y="351269"/>
                  <a:pt x="276826" y="346981"/>
                </a:cubicBezTo>
                <a:lnTo>
                  <a:pt x="246188" y="264119"/>
                </a:lnTo>
                <a:cubicBezTo>
                  <a:pt x="244880" y="264160"/>
                  <a:pt x="243607" y="264319"/>
                  <a:pt x="242292" y="264319"/>
                </a:cubicBezTo>
                <a:lnTo>
                  <a:pt x="215406" y="264319"/>
                </a:lnTo>
                <a:lnTo>
                  <a:pt x="241789" y="335685"/>
                </a:lnTo>
                <a:cubicBezTo>
                  <a:pt x="243352" y="339974"/>
                  <a:pt x="241143" y="344709"/>
                  <a:pt x="236854" y="346271"/>
                </a:cubicBezTo>
                <a:lnTo>
                  <a:pt x="221332" y="351923"/>
                </a:lnTo>
                <a:cubicBezTo>
                  <a:pt x="217045" y="353485"/>
                  <a:pt x="212309" y="351276"/>
                  <a:pt x="210746" y="346987"/>
                </a:cubicBezTo>
                <a:lnTo>
                  <a:pt x="180177" y="264319"/>
                </a:lnTo>
                <a:lnTo>
                  <a:pt x="113760" y="264319"/>
                </a:lnTo>
                <a:lnTo>
                  <a:pt x="30101" y="306149"/>
                </a:lnTo>
                <a:cubicBezTo>
                  <a:pt x="16272" y="313059"/>
                  <a:pt x="0" y="303003"/>
                  <a:pt x="0" y="287544"/>
                </a:cubicBezTo>
                <a:cubicBezTo>
                  <a:pt x="1" y="281803"/>
                  <a:pt x="3729" y="274350"/>
                  <a:pt x="8322" y="270907"/>
                </a:cubicBezTo>
                <a:lnTo>
                  <a:pt x="264319" y="69508"/>
                </a:lnTo>
                <a:lnTo>
                  <a:pt x="264319" y="55067"/>
                </a:lnTo>
                <a:cubicBezTo>
                  <a:pt x="264319" y="24657"/>
                  <a:pt x="288975" y="0"/>
                  <a:pt x="319385" y="0"/>
                </a:cubicBezTo>
                <a:close/>
                <a:moveTo>
                  <a:pt x="319385" y="38547"/>
                </a:moveTo>
                <a:cubicBezTo>
                  <a:pt x="310265" y="38547"/>
                  <a:pt x="302865" y="45940"/>
                  <a:pt x="302865" y="55067"/>
                </a:cubicBezTo>
                <a:cubicBezTo>
                  <a:pt x="302865" y="64187"/>
                  <a:pt x="310265" y="71587"/>
                  <a:pt x="319385" y="71587"/>
                </a:cubicBezTo>
                <a:cubicBezTo>
                  <a:pt x="328506" y="71587"/>
                  <a:pt x="335905" y="64187"/>
                  <a:pt x="335905" y="55067"/>
                </a:cubicBezTo>
                <a:cubicBezTo>
                  <a:pt x="335905" y="45940"/>
                  <a:pt x="328506" y="38547"/>
                  <a:pt x="319385" y="385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447" name="TextBox 446">
            <a:extLst>
              <a:ext uri="{FF2B5EF4-FFF2-40B4-BE49-F238E27FC236}">
                <a16:creationId xmlns:a16="http://schemas.microsoft.com/office/drawing/2014/main" id="{153E97A8-45C2-F640-B8D5-07BB8DB4B82F}"/>
              </a:ext>
            </a:extLst>
          </p:cNvPr>
          <p:cNvSpPr txBox="1"/>
          <p:nvPr/>
        </p:nvSpPr>
        <p:spPr>
          <a:xfrm>
            <a:off x="5016747" y="4295472"/>
            <a:ext cx="440531" cy="308372"/>
          </a:xfrm>
          <a:custGeom>
            <a:avLst/>
            <a:gdLst/>
            <a:ahLst/>
            <a:cxnLst/>
            <a:rect l="l" t="t" r="r" b="b"/>
            <a:pathLst>
              <a:path w="440531" h="308372">
                <a:moveTo>
                  <a:pt x="106919" y="0"/>
                </a:moveTo>
                <a:lnTo>
                  <a:pt x="254159" y="0"/>
                </a:lnTo>
                <a:cubicBezTo>
                  <a:pt x="265847" y="1"/>
                  <a:pt x="281259" y="7408"/>
                  <a:pt x="288562" y="16533"/>
                </a:cubicBezTo>
                <a:lnTo>
                  <a:pt x="363439" y="110133"/>
                </a:lnTo>
                <a:lnTo>
                  <a:pt x="374452" y="110133"/>
                </a:lnTo>
                <a:cubicBezTo>
                  <a:pt x="410947" y="110133"/>
                  <a:pt x="440531" y="139718"/>
                  <a:pt x="440531" y="176212"/>
                </a:cubicBezTo>
                <a:lnTo>
                  <a:pt x="440531" y="231279"/>
                </a:lnTo>
                <a:cubicBezTo>
                  <a:pt x="440531" y="237364"/>
                  <a:pt x="435603" y="242292"/>
                  <a:pt x="429518" y="242292"/>
                </a:cubicBezTo>
                <a:lnTo>
                  <a:pt x="396478" y="242292"/>
                </a:lnTo>
                <a:cubicBezTo>
                  <a:pt x="396478" y="278787"/>
                  <a:pt x="366894" y="308372"/>
                  <a:pt x="330399" y="308372"/>
                </a:cubicBezTo>
                <a:cubicBezTo>
                  <a:pt x="293904" y="308372"/>
                  <a:pt x="264319" y="278787"/>
                  <a:pt x="264319" y="242292"/>
                </a:cubicBezTo>
                <a:lnTo>
                  <a:pt x="176213" y="242292"/>
                </a:lnTo>
                <a:cubicBezTo>
                  <a:pt x="176213" y="278787"/>
                  <a:pt x="146628" y="308372"/>
                  <a:pt x="110133" y="308372"/>
                </a:cubicBezTo>
                <a:cubicBezTo>
                  <a:pt x="73638" y="308372"/>
                  <a:pt x="44053" y="278787"/>
                  <a:pt x="44053" y="242292"/>
                </a:cubicBezTo>
                <a:lnTo>
                  <a:pt x="11014" y="242292"/>
                </a:lnTo>
                <a:cubicBezTo>
                  <a:pt x="4929" y="242292"/>
                  <a:pt x="0" y="237364"/>
                  <a:pt x="0" y="231279"/>
                </a:cubicBezTo>
                <a:lnTo>
                  <a:pt x="0" y="154186"/>
                </a:lnTo>
                <a:cubicBezTo>
                  <a:pt x="0" y="133680"/>
                  <a:pt x="14070" y="116603"/>
                  <a:pt x="33040" y="111688"/>
                </a:cubicBezTo>
                <a:lnTo>
                  <a:pt x="66018" y="27692"/>
                </a:lnTo>
                <a:cubicBezTo>
                  <a:pt x="72708" y="10965"/>
                  <a:pt x="88905" y="0"/>
                  <a:pt x="106919" y="0"/>
                </a:cubicBezTo>
                <a:close/>
                <a:moveTo>
                  <a:pt x="106919" y="44053"/>
                </a:moveTo>
                <a:lnTo>
                  <a:pt x="80486" y="110133"/>
                </a:lnTo>
                <a:lnTo>
                  <a:pt x="159693" y="110133"/>
                </a:lnTo>
                <a:lnTo>
                  <a:pt x="159693" y="44053"/>
                </a:lnTo>
                <a:lnTo>
                  <a:pt x="106919" y="44053"/>
                </a:lnTo>
                <a:close/>
                <a:moveTo>
                  <a:pt x="192733" y="44053"/>
                </a:moveTo>
                <a:lnTo>
                  <a:pt x="192733" y="110133"/>
                </a:lnTo>
                <a:lnTo>
                  <a:pt x="307023" y="110133"/>
                </a:lnTo>
                <a:lnTo>
                  <a:pt x="254159" y="44053"/>
                </a:lnTo>
                <a:lnTo>
                  <a:pt x="192733" y="44053"/>
                </a:lnTo>
                <a:close/>
                <a:moveTo>
                  <a:pt x="110133" y="209252"/>
                </a:moveTo>
                <a:cubicBezTo>
                  <a:pt x="91913" y="209252"/>
                  <a:pt x="77093" y="224072"/>
                  <a:pt x="77093" y="242292"/>
                </a:cubicBezTo>
                <a:cubicBezTo>
                  <a:pt x="77093" y="260512"/>
                  <a:pt x="91913" y="275332"/>
                  <a:pt x="110133" y="275332"/>
                </a:cubicBezTo>
                <a:cubicBezTo>
                  <a:pt x="128353" y="275332"/>
                  <a:pt x="143173" y="260512"/>
                  <a:pt x="143173" y="242292"/>
                </a:cubicBezTo>
                <a:cubicBezTo>
                  <a:pt x="143173" y="224072"/>
                  <a:pt x="128353" y="209252"/>
                  <a:pt x="110133" y="209252"/>
                </a:cubicBezTo>
                <a:close/>
                <a:moveTo>
                  <a:pt x="330399" y="209252"/>
                </a:moveTo>
                <a:cubicBezTo>
                  <a:pt x="312179" y="209252"/>
                  <a:pt x="297359" y="224072"/>
                  <a:pt x="297359" y="242292"/>
                </a:cubicBezTo>
                <a:cubicBezTo>
                  <a:pt x="297359" y="260512"/>
                  <a:pt x="312179" y="275332"/>
                  <a:pt x="330399" y="275332"/>
                </a:cubicBezTo>
                <a:cubicBezTo>
                  <a:pt x="348619" y="275332"/>
                  <a:pt x="363439" y="260512"/>
                  <a:pt x="363439" y="242292"/>
                </a:cubicBezTo>
                <a:cubicBezTo>
                  <a:pt x="363439" y="224072"/>
                  <a:pt x="348619" y="209252"/>
                  <a:pt x="330399" y="209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28" name="TextBox 627">
            <a:extLst>
              <a:ext uri="{FF2B5EF4-FFF2-40B4-BE49-F238E27FC236}">
                <a16:creationId xmlns:a16="http://schemas.microsoft.com/office/drawing/2014/main" id="{08E09AB2-7667-9F4C-BC71-357AB3AB6EB1}"/>
              </a:ext>
            </a:extLst>
          </p:cNvPr>
          <p:cNvSpPr txBox="1"/>
          <p:nvPr/>
        </p:nvSpPr>
        <p:spPr>
          <a:xfrm>
            <a:off x="784357" y="4299886"/>
            <a:ext cx="352424" cy="330416"/>
          </a:xfrm>
          <a:custGeom>
            <a:avLst/>
            <a:gdLst>
              <a:gd name="connsiteX0" fmla="*/ 22026 w 352424"/>
              <a:gd name="connsiteY0" fmla="*/ 88124 h 330416"/>
              <a:gd name="connsiteX1" fmla="*/ 44053 w 352424"/>
              <a:gd name="connsiteY1" fmla="*/ 110151 h 330416"/>
              <a:gd name="connsiteX2" fmla="*/ 66079 w 352424"/>
              <a:gd name="connsiteY2" fmla="*/ 132177 h 330416"/>
              <a:gd name="connsiteX3" fmla="*/ 183136 w 352424"/>
              <a:gd name="connsiteY3" fmla="*/ 132177 h 330416"/>
              <a:gd name="connsiteX4" fmla="*/ 286345 w 352424"/>
              <a:gd name="connsiteY4" fmla="*/ 169037 h 330416"/>
              <a:gd name="connsiteX5" fmla="*/ 286345 w 352424"/>
              <a:gd name="connsiteY5" fmla="*/ 319403 h 330416"/>
              <a:gd name="connsiteX6" fmla="*/ 275332 w 352424"/>
              <a:gd name="connsiteY6" fmla="*/ 330416 h 330416"/>
              <a:gd name="connsiteX7" fmla="*/ 231279 w 352424"/>
              <a:gd name="connsiteY7" fmla="*/ 330416 h 330416"/>
              <a:gd name="connsiteX8" fmla="*/ 220265 w 352424"/>
              <a:gd name="connsiteY8" fmla="*/ 319403 h 330416"/>
              <a:gd name="connsiteX9" fmla="*/ 220265 w 352424"/>
              <a:gd name="connsiteY9" fmla="*/ 242310 h 330416"/>
              <a:gd name="connsiteX10" fmla="*/ 110132 w 352424"/>
              <a:gd name="connsiteY10" fmla="*/ 242310 h 330416"/>
              <a:gd name="connsiteX11" fmla="*/ 110132 w 352424"/>
              <a:gd name="connsiteY11" fmla="*/ 319403 h 330416"/>
              <a:gd name="connsiteX12" fmla="*/ 99119 w 352424"/>
              <a:gd name="connsiteY12" fmla="*/ 330416 h 330416"/>
              <a:gd name="connsiteX13" fmla="*/ 55066 w 352424"/>
              <a:gd name="connsiteY13" fmla="*/ 330416 h 330416"/>
              <a:gd name="connsiteX14" fmla="*/ 44053 w 352424"/>
              <a:gd name="connsiteY14" fmla="*/ 319403 h 330416"/>
              <a:gd name="connsiteX15" fmla="*/ 44053 w 352424"/>
              <a:gd name="connsiteY15" fmla="*/ 172162 h 330416"/>
              <a:gd name="connsiteX16" fmla="*/ 0 w 352424"/>
              <a:gd name="connsiteY16" fmla="*/ 110151 h 330416"/>
              <a:gd name="connsiteX17" fmla="*/ 22026 w 352424"/>
              <a:gd name="connsiteY17" fmla="*/ 88124 h 330416"/>
              <a:gd name="connsiteX18" fmla="*/ 264317 w 352424"/>
              <a:gd name="connsiteY18" fmla="*/ 44072 h 330416"/>
              <a:gd name="connsiteX19" fmla="*/ 253304 w 352424"/>
              <a:gd name="connsiteY19" fmla="*/ 55085 h 330416"/>
              <a:gd name="connsiteX20" fmla="*/ 264317 w 352424"/>
              <a:gd name="connsiteY20" fmla="*/ 66099 h 330416"/>
              <a:gd name="connsiteX21" fmla="*/ 275331 w 352424"/>
              <a:gd name="connsiteY21" fmla="*/ 55085 h 330416"/>
              <a:gd name="connsiteX22" fmla="*/ 264317 w 352424"/>
              <a:gd name="connsiteY22" fmla="*/ 44072 h 330416"/>
              <a:gd name="connsiteX23" fmla="*/ 211168 w 352424"/>
              <a:gd name="connsiteY23" fmla="*/ 157 h 330416"/>
              <a:gd name="connsiteX24" fmla="*/ 217036 w 352424"/>
              <a:gd name="connsiteY24" fmla="*/ 3247 h 330416"/>
              <a:gd name="connsiteX25" fmla="*/ 235814 w 352424"/>
              <a:gd name="connsiteY25" fmla="*/ 22045 h 330416"/>
              <a:gd name="connsiteX26" fmla="*/ 272729 w 352424"/>
              <a:gd name="connsiteY26" fmla="*/ 22045 h 330416"/>
              <a:gd name="connsiteX27" fmla="*/ 292429 w 352424"/>
              <a:gd name="connsiteY27" fmla="*/ 34222 h 330416"/>
              <a:gd name="connsiteX28" fmla="*/ 297357 w 352424"/>
              <a:gd name="connsiteY28" fmla="*/ 44072 h 330416"/>
              <a:gd name="connsiteX29" fmla="*/ 341410 w 352424"/>
              <a:gd name="connsiteY29" fmla="*/ 44072 h 330416"/>
              <a:gd name="connsiteX30" fmla="*/ 352424 w 352424"/>
              <a:gd name="connsiteY30" fmla="*/ 55085 h 330416"/>
              <a:gd name="connsiteX31" fmla="*/ 352424 w 352424"/>
              <a:gd name="connsiteY31" fmla="*/ 77112 h 330416"/>
              <a:gd name="connsiteX32" fmla="*/ 308370 w 352424"/>
              <a:gd name="connsiteY32" fmla="*/ 121165 h 330416"/>
              <a:gd name="connsiteX33" fmla="*/ 286344 w 352424"/>
              <a:gd name="connsiteY33" fmla="*/ 121165 h 330416"/>
              <a:gd name="connsiteX34" fmla="*/ 286344 w 352424"/>
              <a:gd name="connsiteY34" fmla="*/ 145656 h 330416"/>
              <a:gd name="connsiteX35" fmla="*/ 198238 w 352424"/>
              <a:gd name="connsiteY35" fmla="*/ 114192 h 330416"/>
              <a:gd name="connsiteX36" fmla="*/ 198238 w 352424"/>
              <a:gd name="connsiteY36" fmla="*/ 11032 h 330416"/>
              <a:gd name="connsiteX37" fmla="*/ 211168 w 352424"/>
              <a:gd name="connsiteY37" fmla="*/ 157 h 33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2424" h="330416">
                <a:moveTo>
                  <a:pt x="22026" y="88124"/>
                </a:moveTo>
                <a:cubicBezTo>
                  <a:pt x="34185" y="88124"/>
                  <a:pt x="44053" y="97992"/>
                  <a:pt x="44053" y="110151"/>
                </a:cubicBezTo>
                <a:cubicBezTo>
                  <a:pt x="44076" y="122287"/>
                  <a:pt x="53943" y="132154"/>
                  <a:pt x="66079" y="132177"/>
                </a:cubicBezTo>
                <a:lnTo>
                  <a:pt x="183136" y="132177"/>
                </a:lnTo>
                <a:lnTo>
                  <a:pt x="286345" y="169037"/>
                </a:lnTo>
                <a:lnTo>
                  <a:pt x="286345" y="319403"/>
                </a:lnTo>
                <a:cubicBezTo>
                  <a:pt x="286345" y="325482"/>
                  <a:pt x="281411" y="330416"/>
                  <a:pt x="275332" y="330416"/>
                </a:cubicBezTo>
                <a:lnTo>
                  <a:pt x="231279" y="330416"/>
                </a:lnTo>
                <a:cubicBezTo>
                  <a:pt x="225199" y="330416"/>
                  <a:pt x="220265" y="325482"/>
                  <a:pt x="220265" y="319403"/>
                </a:cubicBezTo>
                <a:lnTo>
                  <a:pt x="220265" y="242310"/>
                </a:lnTo>
                <a:lnTo>
                  <a:pt x="110132" y="242310"/>
                </a:lnTo>
                <a:lnTo>
                  <a:pt x="110132" y="319403"/>
                </a:lnTo>
                <a:cubicBezTo>
                  <a:pt x="110132" y="325482"/>
                  <a:pt x="105198" y="330416"/>
                  <a:pt x="99119" y="330416"/>
                </a:cubicBezTo>
                <a:lnTo>
                  <a:pt x="55066" y="330416"/>
                </a:lnTo>
                <a:cubicBezTo>
                  <a:pt x="48987" y="330416"/>
                  <a:pt x="44053" y="325482"/>
                  <a:pt x="44053" y="319403"/>
                </a:cubicBezTo>
                <a:lnTo>
                  <a:pt x="44053" y="172162"/>
                </a:lnTo>
                <a:cubicBezTo>
                  <a:pt x="18474" y="163042"/>
                  <a:pt x="0" y="138827"/>
                  <a:pt x="0" y="110151"/>
                </a:cubicBezTo>
                <a:cubicBezTo>
                  <a:pt x="0" y="97992"/>
                  <a:pt x="9867" y="88124"/>
                  <a:pt x="22026" y="88124"/>
                </a:cubicBezTo>
                <a:close/>
                <a:moveTo>
                  <a:pt x="264317" y="44072"/>
                </a:moveTo>
                <a:cubicBezTo>
                  <a:pt x="258238" y="44072"/>
                  <a:pt x="253304" y="49006"/>
                  <a:pt x="253304" y="55085"/>
                </a:cubicBezTo>
                <a:cubicBezTo>
                  <a:pt x="253304" y="61165"/>
                  <a:pt x="258238" y="66099"/>
                  <a:pt x="264317" y="66099"/>
                </a:cubicBezTo>
                <a:cubicBezTo>
                  <a:pt x="270397" y="66099"/>
                  <a:pt x="275331" y="61165"/>
                  <a:pt x="275331" y="55085"/>
                </a:cubicBezTo>
                <a:cubicBezTo>
                  <a:pt x="275331" y="49006"/>
                  <a:pt x="270397" y="44072"/>
                  <a:pt x="264317" y="44072"/>
                </a:cubicBezTo>
                <a:close/>
                <a:moveTo>
                  <a:pt x="211168" y="157"/>
                </a:moveTo>
                <a:cubicBezTo>
                  <a:pt x="213256" y="519"/>
                  <a:pt x="215299" y="1513"/>
                  <a:pt x="217036" y="3247"/>
                </a:cubicBezTo>
                <a:lnTo>
                  <a:pt x="235814" y="22045"/>
                </a:lnTo>
                <a:lnTo>
                  <a:pt x="272729" y="22045"/>
                </a:lnTo>
                <a:cubicBezTo>
                  <a:pt x="280238" y="22045"/>
                  <a:pt x="289076" y="27497"/>
                  <a:pt x="292429" y="34222"/>
                </a:cubicBezTo>
                <a:lnTo>
                  <a:pt x="297357" y="44072"/>
                </a:lnTo>
                <a:lnTo>
                  <a:pt x="341410" y="44072"/>
                </a:lnTo>
                <a:cubicBezTo>
                  <a:pt x="347490" y="44072"/>
                  <a:pt x="352424" y="49006"/>
                  <a:pt x="352424" y="55085"/>
                </a:cubicBezTo>
                <a:lnTo>
                  <a:pt x="352424" y="77112"/>
                </a:lnTo>
                <a:cubicBezTo>
                  <a:pt x="352424" y="101429"/>
                  <a:pt x="332688" y="121165"/>
                  <a:pt x="308370" y="121165"/>
                </a:cubicBezTo>
                <a:lnTo>
                  <a:pt x="286344" y="121165"/>
                </a:lnTo>
                <a:lnTo>
                  <a:pt x="286344" y="145656"/>
                </a:lnTo>
                <a:lnTo>
                  <a:pt x="198238" y="114192"/>
                </a:lnTo>
                <a:lnTo>
                  <a:pt x="198238" y="11032"/>
                </a:lnTo>
                <a:cubicBezTo>
                  <a:pt x="198238" y="3676"/>
                  <a:pt x="204905" y="-928"/>
                  <a:pt x="211168" y="1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26" name="TextBox 625">
            <a:extLst>
              <a:ext uri="{FF2B5EF4-FFF2-40B4-BE49-F238E27FC236}">
                <a16:creationId xmlns:a16="http://schemas.microsoft.com/office/drawing/2014/main" id="{66E5D646-C3B1-B845-985D-8FE363B33BB9}"/>
              </a:ext>
            </a:extLst>
          </p:cNvPr>
          <p:cNvSpPr txBox="1"/>
          <p:nvPr/>
        </p:nvSpPr>
        <p:spPr>
          <a:xfrm>
            <a:off x="3299725" y="4273447"/>
            <a:ext cx="440531" cy="352493"/>
          </a:xfrm>
          <a:custGeom>
            <a:avLst/>
            <a:gdLst>
              <a:gd name="connsiteX0" fmla="*/ 258812 w 440531"/>
              <a:gd name="connsiteY0" fmla="*/ 137734 h 352493"/>
              <a:gd name="connsiteX1" fmla="*/ 328953 w 440531"/>
              <a:gd name="connsiteY1" fmla="*/ 183164 h 352493"/>
              <a:gd name="connsiteX2" fmla="*/ 352425 w 440531"/>
              <a:gd name="connsiteY2" fmla="*/ 176280 h 352493"/>
              <a:gd name="connsiteX3" fmla="*/ 396478 w 440531"/>
              <a:gd name="connsiteY3" fmla="*/ 220334 h 352493"/>
              <a:gd name="connsiteX4" fmla="*/ 395928 w 440531"/>
              <a:gd name="connsiteY4" fmla="*/ 224189 h 352493"/>
              <a:gd name="connsiteX5" fmla="*/ 440531 w 440531"/>
              <a:gd name="connsiteY5" fmla="*/ 286413 h 352493"/>
              <a:gd name="connsiteX6" fmla="*/ 374452 w 440531"/>
              <a:gd name="connsiteY6" fmla="*/ 352493 h 352493"/>
              <a:gd name="connsiteX7" fmla="*/ 187226 w 440531"/>
              <a:gd name="connsiteY7" fmla="*/ 352493 h 352493"/>
              <a:gd name="connsiteX8" fmla="*/ 121146 w 440531"/>
              <a:gd name="connsiteY8" fmla="*/ 286413 h 352493"/>
              <a:gd name="connsiteX9" fmla="*/ 182339 w 440531"/>
              <a:gd name="connsiteY9" fmla="*/ 220816 h 352493"/>
              <a:gd name="connsiteX10" fmla="*/ 181719 w 440531"/>
              <a:gd name="connsiteY10" fmla="*/ 214827 h 352493"/>
              <a:gd name="connsiteX11" fmla="*/ 258812 w 440531"/>
              <a:gd name="connsiteY11" fmla="*/ 137734 h 352493"/>
              <a:gd name="connsiteX12" fmla="*/ 154186 w 440531"/>
              <a:gd name="connsiteY12" fmla="*/ 96365 h 352493"/>
              <a:gd name="connsiteX13" fmla="*/ 206843 w 440531"/>
              <a:gd name="connsiteY13" fmla="*/ 130437 h 352493"/>
              <a:gd name="connsiteX14" fmla="*/ 160450 w 440531"/>
              <a:gd name="connsiteY14" fmla="*/ 202712 h 352493"/>
              <a:gd name="connsiteX15" fmla="*/ 143104 w 440531"/>
              <a:gd name="connsiteY15" fmla="*/ 210765 h 352493"/>
              <a:gd name="connsiteX16" fmla="*/ 96366 w 440531"/>
              <a:gd name="connsiteY16" fmla="*/ 154116 h 352493"/>
              <a:gd name="connsiteX17" fmla="*/ 154186 w 440531"/>
              <a:gd name="connsiteY17" fmla="*/ 96365 h 352493"/>
              <a:gd name="connsiteX18" fmla="*/ 154177 w 440531"/>
              <a:gd name="connsiteY18" fmla="*/ 0 h 352493"/>
              <a:gd name="connsiteX19" fmla="*/ 163478 w 440531"/>
              <a:gd name="connsiteY19" fmla="*/ 5782 h 352493"/>
              <a:gd name="connsiteX20" fmla="*/ 192043 w 440531"/>
              <a:gd name="connsiteY20" fmla="*/ 62775 h 352493"/>
              <a:gd name="connsiteX21" fmla="*/ 252478 w 440531"/>
              <a:gd name="connsiteY21" fmla="*/ 42607 h 352493"/>
              <a:gd name="connsiteX22" fmla="*/ 265695 w 440531"/>
              <a:gd name="connsiteY22" fmla="*/ 55823 h 352493"/>
              <a:gd name="connsiteX23" fmla="*/ 245182 w 440531"/>
              <a:gd name="connsiteY23" fmla="*/ 117015 h 352493"/>
              <a:gd name="connsiteX24" fmla="*/ 224051 w 440531"/>
              <a:gd name="connsiteY24" fmla="*/ 122178 h 352493"/>
              <a:gd name="connsiteX25" fmla="*/ 208701 w 440531"/>
              <a:gd name="connsiteY25" fmla="*/ 99669 h 352493"/>
              <a:gd name="connsiteX26" fmla="*/ 99669 w 440531"/>
              <a:gd name="connsiteY26" fmla="*/ 99669 h 352493"/>
              <a:gd name="connsiteX27" fmla="*/ 99669 w 440531"/>
              <a:gd name="connsiteY27" fmla="*/ 208632 h 352493"/>
              <a:gd name="connsiteX28" fmla="*/ 124449 w 440531"/>
              <a:gd name="connsiteY28" fmla="*/ 225152 h 352493"/>
              <a:gd name="connsiteX29" fmla="*/ 108205 w 440531"/>
              <a:gd name="connsiteY29" fmla="*/ 248211 h 352493"/>
              <a:gd name="connsiteX30" fmla="*/ 55822 w 440531"/>
              <a:gd name="connsiteY30" fmla="*/ 265626 h 352493"/>
              <a:gd name="connsiteX31" fmla="*/ 42607 w 440531"/>
              <a:gd name="connsiteY31" fmla="*/ 252410 h 352493"/>
              <a:gd name="connsiteX32" fmla="*/ 62775 w 440531"/>
              <a:gd name="connsiteY32" fmla="*/ 191975 h 352493"/>
              <a:gd name="connsiteX33" fmla="*/ 5781 w 440531"/>
              <a:gd name="connsiteY33" fmla="*/ 163478 h 352493"/>
              <a:gd name="connsiteX34" fmla="*/ 5781 w 440531"/>
              <a:gd name="connsiteY34" fmla="*/ 144824 h 352493"/>
              <a:gd name="connsiteX35" fmla="*/ 62775 w 440531"/>
              <a:gd name="connsiteY35" fmla="*/ 116259 h 352493"/>
              <a:gd name="connsiteX36" fmla="*/ 42607 w 440531"/>
              <a:gd name="connsiteY36" fmla="*/ 55823 h 352493"/>
              <a:gd name="connsiteX37" fmla="*/ 55822 w 440531"/>
              <a:gd name="connsiteY37" fmla="*/ 42607 h 352493"/>
              <a:gd name="connsiteX38" fmla="*/ 116327 w 440531"/>
              <a:gd name="connsiteY38" fmla="*/ 62775 h 352493"/>
              <a:gd name="connsiteX39" fmla="*/ 144824 w 440531"/>
              <a:gd name="connsiteY39" fmla="*/ 5782 h 352493"/>
              <a:gd name="connsiteX40" fmla="*/ 154177 w 440531"/>
              <a:gd name="connsiteY40" fmla="*/ 0 h 352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40531" h="352493">
                <a:moveTo>
                  <a:pt x="258812" y="137734"/>
                </a:moveTo>
                <a:cubicBezTo>
                  <a:pt x="290063" y="137734"/>
                  <a:pt x="316838" y="156457"/>
                  <a:pt x="328953" y="183164"/>
                </a:cubicBezTo>
                <a:cubicBezTo>
                  <a:pt x="335767" y="178897"/>
                  <a:pt x="343752" y="176280"/>
                  <a:pt x="352425" y="176280"/>
                </a:cubicBezTo>
                <a:cubicBezTo>
                  <a:pt x="376723" y="176280"/>
                  <a:pt x="396478" y="196036"/>
                  <a:pt x="396478" y="220334"/>
                </a:cubicBezTo>
                <a:cubicBezTo>
                  <a:pt x="396478" y="221642"/>
                  <a:pt x="396066" y="222881"/>
                  <a:pt x="395928" y="224189"/>
                </a:cubicBezTo>
                <a:cubicBezTo>
                  <a:pt x="421809" y="233137"/>
                  <a:pt x="440531" y="257435"/>
                  <a:pt x="440531" y="286413"/>
                </a:cubicBezTo>
                <a:cubicBezTo>
                  <a:pt x="440531" y="322895"/>
                  <a:pt x="410933" y="352493"/>
                  <a:pt x="374452" y="352493"/>
                </a:cubicBezTo>
                <a:lnTo>
                  <a:pt x="187226" y="352493"/>
                </a:lnTo>
                <a:cubicBezTo>
                  <a:pt x="150744" y="352493"/>
                  <a:pt x="121146" y="322895"/>
                  <a:pt x="121146" y="286413"/>
                </a:cubicBezTo>
                <a:cubicBezTo>
                  <a:pt x="121146" y="251584"/>
                  <a:pt x="148197" y="223362"/>
                  <a:pt x="182339" y="220816"/>
                </a:cubicBezTo>
                <a:cubicBezTo>
                  <a:pt x="182201" y="218820"/>
                  <a:pt x="181719" y="216892"/>
                  <a:pt x="181719" y="214827"/>
                </a:cubicBezTo>
                <a:cubicBezTo>
                  <a:pt x="181719" y="172220"/>
                  <a:pt x="216274" y="137734"/>
                  <a:pt x="258812" y="137734"/>
                </a:cubicBezTo>
                <a:close/>
                <a:moveTo>
                  <a:pt x="154186" y="96365"/>
                </a:moveTo>
                <a:cubicBezTo>
                  <a:pt x="177589" y="96365"/>
                  <a:pt x="197757" y="110407"/>
                  <a:pt x="206843" y="130437"/>
                </a:cubicBezTo>
                <a:cubicBezTo>
                  <a:pt x="181788" y="145924"/>
                  <a:pt x="164167" y="172219"/>
                  <a:pt x="160450" y="202712"/>
                </a:cubicBezTo>
                <a:cubicBezTo>
                  <a:pt x="154324" y="204708"/>
                  <a:pt x="148611" y="207530"/>
                  <a:pt x="143104" y="210765"/>
                </a:cubicBezTo>
                <a:cubicBezTo>
                  <a:pt x="116534" y="205603"/>
                  <a:pt x="96366" y="182199"/>
                  <a:pt x="96366" y="154116"/>
                </a:cubicBezTo>
                <a:cubicBezTo>
                  <a:pt x="96366" y="122246"/>
                  <a:pt x="122317" y="96365"/>
                  <a:pt x="154186" y="96365"/>
                </a:cubicBezTo>
                <a:close/>
                <a:moveTo>
                  <a:pt x="154177" y="0"/>
                </a:moveTo>
                <a:cubicBezTo>
                  <a:pt x="157885" y="0"/>
                  <a:pt x="161585" y="1927"/>
                  <a:pt x="163478" y="5782"/>
                </a:cubicBezTo>
                <a:lnTo>
                  <a:pt x="192043" y="62775"/>
                </a:lnTo>
                <a:lnTo>
                  <a:pt x="252478" y="42607"/>
                </a:lnTo>
                <a:cubicBezTo>
                  <a:pt x="260670" y="39923"/>
                  <a:pt x="268448" y="47632"/>
                  <a:pt x="265695" y="55823"/>
                </a:cubicBezTo>
                <a:lnTo>
                  <a:pt x="245182" y="117015"/>
                </a:lnTo>
                <a:cubicBezTo>
                  <a:pt x="237886" y="118048"/>
                  <a:pt x="230796" y="119631"/>
                  <a:pt x="224051" y="122178"/>
                </a:cubicBezTo>
                <a:cubicBezTo>
                  <a:pt x="220333" y="114056"/>
                  <a:pt x="215378" y="106346"/>
                  <a:pt x="208701" y="99669"/>
                </a:cubicBezTo>
                <a:cubicBezTo>
                  <a:pt x="178621" y="69589"/>
                  <a:pt x="129749" y="69589"/>
                  <a:pt x="99669" y="99669"/>
                </a:cubicBezTo>
                <a:cubicBezTo>
                  <a:pt x="69589" y="129681"/>
                  <a:pt x="69589" y="178552"/>
                  <a:pt x="99669" y="208632"/>
                </a:cubicBezTo>
                <a:cubicBezTo>
                  <a:pt x="106966" y="215929"/>
                  <a:pt x="115432" y="221435"/>
                  <a:pt x="124449" y="225152"/>
                </a:cubicBezTo>
                <a:cubicBezTo>
                  <a:pt x="117841" y="231898"/>
                  <a:pt x="112403" y="239676"/>
                  <a:pt x="108205" y="248211"/>
                </a:cubicBezTo>
                <a:lnTo>
                  <a:pt x="55822" y="265626"/>
                </a:lnTo>
                <a:cubicBezTo>
                  <a:pt x="47632" y="268310"/>
                  <a:pt x="39854" y="260601"/>
                  <a:pt x="42607" y="252410"/>
                </a:cubicBezTo>
                <a:lnTo>
                  <a:pt x="62775" y="191975"/>
                </a:lnTo>
                <a:lnTo>
                  <a:pt x="5781" y="163478"/>
                </a:lnTo>
                <a:cubicBezTo>
                  <a:pt x="-1928" y="159623"/>
                  <a:pt x="-1928" y="148679"/>
                  <a:pt x="5781" y="144824"/>
                </a:cubicBezTo>
                <a:lnTo>
                  <a:pt x="62775" y="116259"/>
                </a:lnTo>
                <a:lnTo>
                  <a:pt x="42607" y="55823"/>
                </a:lnTo>
                <a:cubicBezTo>
                  <a:pt x="39922" y="47701"/>
                  <a:pt x="47700" y="39923"/>
                  <a:pt x="55822" y="42607"/>
                </a:cubicBezTo>
                <a:lnTo>
                  <a:pt x="116327" y="62775"/>
                </a:lnTo>
                <a:lnTo>
                  <a:pt x="144824" y="5782"/>
                </a:lnTo>
                <a:cubicBezTo>
                  <a:pt x="146751" y="1927"/>
                  <a:pt x="150468" y="0"/>
                  <a:pt x="15417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27" name="TextBox 626">
            <a:extLst>
              <a:ext uri="{FF2B5EF4-FFF2-40B4-BE49-F238E27FC236}">
                <a16:creationId xmlns:a16="http://schemas.microsoft.com/office/drawing/2014/main" id="{254E84D9-C55B-A248-90E1-724BB13911D4}"/>
              </a:ext>
            </a:extLst>
          </p:cNvPr>
          <p:cNvSpPr txBox="1"/>
          <p:nvPr/>
        </p:nvSpPr>
        <p:spPr>
          <a:xfrm>
            <a:off x="2493052" y="4321929"/>
            <a:ext cx="352425" cy="264320"/>
          </a:xfrm>
          <a:custGeom>
            <a:avLst/>
            <a:gdLst>
              <a:gd name="connsiteX0" fmla="*/ 11013 w 352425"/>
              <a:gd name="connsiteY0" fmla="*/ 220267 h 264320"/>
              <a:gd name="connsiteX1" fmla="*/ 341412 w 352425"/>
              <a:gd name="connsiteY1" fmla="*/ 220267 h 264320"/>
              <a:gd name="connsiteX2" fmla="*/ 352425 w 352425"/>
              <a:gd name="connsiteY2" fmla="*/ 231280 h 264320"/>
              <a:gd name="connsiteX3" fmla="*/ 352425 w 352425"/>
              <a:gd name="connsiteY3" fmla="*/ 253307 h 264320"/>
              <a:gd name="connsiteX4" fmla="*/ 341412 w 352425"/>
              <a:gd name="connsiteY4" fmla="*/ 264320 h 264320"/>
              <a:gd name="connsiteX5" fmla="*/ 11013 w 352425"/>
              <a:gd name="connsiteY5" fmla="*/ 264320 h 264320"/>
              <a:gd name="connsiteX6" fmla="*/ 0 w 352425"/>
              <a:gd name="connsiteY6" fmla="*/ 253307 h 264320"/>
              <a:gd name="connsiteX7" fmla="*/ 0 w 352425"/>
              <a:gd name="connsiteY7" fmla="*/ 231280 h 264320"/>
              <a:gd name="connsiteX8" fmla="*/ 11013 w 352425"/>
              <a:gd name="connsiteY8" fmla="*/ 220267 h 264320"/>
              <a:gd name="connsiteX9" fmla="*/ 143172 w 352425"/>
              <a:gd name="connsiteY9" fmla="*/ 0 h 264320"/>
              <a:gd name="connsiteX10" fmla="*/ 209251 w 352425"/>
              <a:gd name="connsiteY10" fmla="*/ 0 h 264320"/>
              <a:gd name="connsiteX11" fmla="*/ 220265 w 352425"/>
              <a:gd name="connsiteY11" fmla="*/ 11014 h 264320"/>
              <a:gd name="connsiteX12" fmla="*/ 220265 w 352425"/>
              <a:gd name="connsiteY12" fmla="*/ 22027 h 264320"/>
              <a:gd name="connsiteX13" fmla="*/ 209251 w 352425"/>
              <a:gd name="connsiteY13" fmla="*/ 33040 h 264320"/>
              <a:gd name="connsiteX14" fmla="*/ 198238 w 352425"/>
              <a:gd name="connsiteY14" fmla="*/ 33040 h 264320"/>
              <a:gd name="connsiteX15" fmla="*/ 198238 w 352425"/>
              <a:gd name="connsiteY15" fmla="*/ 45802 h 264320"/>
              <a:gd name="connsiteX16" fmla="*/ 330398 w 352425"/>
              <a:gd name="connsiteY16" fmla="*/ 198240 h 264320"/>
              <a:gd name="connsiteX17" fmla="*/ 22026 w 352425"/>
              <a:gd name="connsiteY17" fmla="*/ 198240 h 264320"/>
              <a:gd name="connsiteX18" fmla="*/ 154185 w 352425"/>
              <a:gd name="connsiteY18" fmla="*/ 45802 h 264320"/>
              <a:gd name="connsiteX19" fmla="*/ 154185 w 352425"/>
              <a:gd name="connsiteY19" fmla="*/ 33040 h 264320"/>
              <a:gd name="connsiteX20" fmla="*/ 143172 w 352425"/>
              <a:gd name="connsiteY20" fmla="*/ 33040 h 264320"/>
              <a:gd name="connsiteX21" fmla="*/ 132159 w 352425"/>
              <a:gd name="connsiteY21" fmla="*/ 22027 h 264320"/>
              <a:gd name="connsiteX22" fmla="*/ 132159 w 352425"/>
              <a:gd name="connsiteY22" fmla="*/ 11014 h 264320"/>
              <a:gd name="connsiteX23" fmla="*/ 143172 w 352425"/>
              <a:gd name="connsiteY23" fmla="*/ 0 h 26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2425" h="264320">
                <a:moveTo>
                  <a:pt x="11013" y="220267"/>
                </a:moveTo>
                <a:lnTo>
                  <a:pt x="341412" y="220267"/>
                </a:lnTo>
                <a:cubicBezTo>
                  <a:pt x="347497" y="220267"/>
                  <a:pt x="352425" y="225196"/>
                  <a:pt x="352425" y="231280"/>
                </a:cubicBezTo>
                <a:lnTo>
                  <a:pt x="352425" y="253307"/>
                </a:lnTo>
                <a:cubicBezTo>
                  <a:pt x="352425" y="259392"/>
                  <a:pt x="347497" y="264320"/>
                  <a:pt x="341412" y="264320"/>
                </a:cubicBezTo>
                <a:lnTo>
                  <a:pt x="11013" y="264320"/>
                </a:lnTo>
                <a:cubicBezTo>
                  <a:pt x="4929" y="264320"/>
                  <a:pt x="0" y="259392"/>
                  <a:pt x="0" y="253307"/>
                </a:cubicBezTo>
                <a:lnTo>
                  <a:pt x="0" y="231280"/>
                </a:lnTo>
                <a:cubicBezTo>
                  <a:pt x="0" y="225196"/>
                  <a:pt x="4929" y="220267"/>
                  <a:pt x="11013" y="220267"/>
                </a:cubicBezTo>
                <a:close/>
                <a:moveTo>
                  <a:pt x="143172" y="0"/>
                </a:moveTo>
                <a:lnTo>
                  <a:pt x="209251" y="0"/>
                </a:lnTo>
                <a:cubicBezTo>
                  <a:pt x="215336" y="0"/>
                  <a:pt x="220265" y="4929"/>
                  <a:pt x="220265" y="11014"/>
                </a:cubicBezTo>
                <a:lnTo>
                  <a:pt x="220265" y="22027"/>
                </a:lnTo>
                <a:cubicBezTo>
                  <a:pt x="220265" y="28112"/>
                  <a:pt x="215336" y="33040"/>
                  <a:pt x="209251" y="33040"/>
                </a:cubicBezTo>
                <a:lnTo>
                  <a:pt x="198238" y="33040"/>
                </a:lnTo>
                <a:lnTo>
                  <a:pt x="198238" y="45802"/>
                </a:lnTo>
                <a:cubicBezTo>
                  <a:pt x="272929" y="56520"/>
                  <a:pt x="330398" y="120582"/>
                  <a:pt x="330398" y="198240"/>
                </a:cubicBezTo>
                <a:lnTo>
                  <a:pt x="22026" y="198240"/>
                </a:lnTo>
                <a:cubicBezTo>
                  <a:pt x="22026" y="120582"/>
                  <a:pt x="79495" y="56520"/>
                  <a:pt x="154185" y="45802"/>
                </a:cubicBezTo>
                <a:lnTo>
                  <a:pt x="154185" y="33040"/>
                </a:lnTo>
                <a:lnTo>
                  <a:pt x="143172" y="33040"/>
                </a:lnTo>
                <a:cubicBezTo>
                  <a:pt x="137087" y="33040"/>
                  <a:pt x="132159" y="28112"/>
                  <a:pt x="132159" y="22027"/>
                </a:cubicBezTo>
                <a:lnTo>
                  <a:pt x="132159" y="11014"/>
                </a:lnTo>
                <a:cubicBezTo>
                  <a:pt x="132159" y="4929"/>
                  <a:pt x="137087" y="0"/>
                  <a:pt x="14317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25" name="TextBox 624">
            <a:extLst>
              <a:ext uri="{FF2B5EF4-FFF2-40B4-BE49-F238E27FC236}">
                <a16:creationId xmlns:a16="http://schemas.microsoft.com/office/drawing/2014/main" id="{DB221A4D-AB1B-0F40-98A7-D25E976FEE1D}"/>
              </a:ext>
            </a:extLst>
          </p:cNvPr>
          <p:cNvSpPr txBox="1"/>
          <p:nvPr/>
        </p:nvSpPr>
        <p:spPr>
          <a:xfrm>
            <a:off x="4173072" y="4273446"/>
            <a:ext cx="396479" cy="352425"/>
          </a:xfrm>
          <a:custGeom>
            <a:avLst/>
            <a:gdLst>
              <a:gd name="connsiteX0" fmla="*/ 11013 w 396479"/>
              <a:gd name="connsiteY0" fmla="*/ 308372 h 352425"/>
              <a:gd name="connsiteX1" fmla="*/ 231279 w 396479"/>
              <a:gd name="connsiteY1" fmla="*/ 308372 h 352425"/>
              <a:gd name="connsiteX2" fmla="*/ 242292 w 396479"/>
              <a:gd name="connsiteY2" fmla="*/ 319386 h 352425"/>
              <a:gd name="connsiteX3" fmla="*/ 242292 w 396479"/>
              <a:gd name="connsiteY3" fmla="*/ 341412 h 352425"/>
              <a:gd name="connsiteX4" fmla="*/ 231279 w 396479"/>
              <a:gd name="connsiteY4" fmla="*/ 352425 h 352425"/>
              <a:gd name="connsiteX5" fmla="*/ 11013 w 396479"/>
              <a:gd name="connsiteY5" fmla="*/ 352425 h 352425"/>
              <a:gd name="connsiteX6" fmla="*/ 0 w 396479"/>
              <a:gd name="connsiteY6" fmla="*/ 341412 h 352425"/>
              <a:gd name="connsiteX7" fmla="*/ 0 w 396479"/>
              <a:gd name="connsiteY7" fmla="*/ 319386 h 352425"/>
              <a:gd name="connsiteX8" fmla="*/ 11013 w 396479"/>
              <a:gd name="connsiteY8" fmla="*/ 308372 h 352425"/>
              <a:gd name="connsiteX9" fmla="*/ 85354 w 396479"/>
              <a:gd name="connsiteY9" fmla="*/ 66080 h 352425"/>
              <a:gd name="connsiteX10" fmla="*/ 77170 w 396479"/>
              <a:gd name="connsiteY10" fmla="*/ 72351 h 352425"/>
              <a:gd name="connsiteX11" fmla="*/ 66157 w 396479"/>
              <a:gd name="connsiteY11" fmla="*/ 146002 h 352425"/>
              <a:gd name="connsiteX12" fmla="*/ 74341 w 396479"/>
              <a:gd name="connsiteY12" fmla="*/ 154186 h 352425"/>
              <a:gd name="connsiteX13" fmla="*/ 115193 w 396479"/>
              <a:gd name="connsiteY13" fmla="*/ 154186 h 352425"/>
              <a:gd name="connsiteX14" fmla="*/ 99348 w 396479"/>
              <a:gd name="connsiteY14" fmla="*/ 211373 h 352425"/>
              <a:gd name="connsiteX15" fmla="*/ 107381 w 396479"/>
              <a:gd name="connsiteY15" fmla="*/ 220266 h 352425"/>
              <a:gd name="connsiteX16" fmla="*/ 114532 w 396479"/>
              <a:gd name="connsiteY16" fmla="*/ 216659 h 352425"/>
              <a:gd name="connsiteX17" fmla="*/ 179029 w 396479"/>
              <a:gd name="connsiteY17" fmla="*/ 120981 h 352425"/>
              <a:gd name="connsiteX18" fmla="*/ 171877 w 396479"/>
              <a:gd name="connsiteY18" fmla="*/ 110133 h 352425"/>
              <a:gd name="connsiteX19" fmla="*/ 132161 w 396479"/>
              <a:gd name="connsiteY19" fmla="*/ 110133 h 352425"/>
              <a:gd name="connsiteX20" fmla="*/ 140145 w 396479"/>
              <a:gd name="connsiteY20" fmla="*/ 75173 h 352425"/>
              <a:gd name="connsiteX21" fmla="*/ 132161 w 396479"/>
              <a:gd name="connsiteY21" fmla="*/ 66080 h 352425"/>
              <a:gd name="connsiteX22" fmla="*/ 66081 w 396479"/>
              <a:gd name="connsiteY22" fmla="*/ 0 h 352425"/>
              <a:gd name="connsiteX23" fmla="*/ 176214 w 396479"/>
              <a:gd name="connsiteY23" fmla="*/ 0 h 352425"/>
              <a:gd name="connsiteX24" fmla="*/ 220267 w 396479"/>
              <a:gd name="connsiteY24" fmla="*/ 44053 h 352425"/>
              <a:gd name="connsiteX25" fmla="*/ 220267 w 396479"/>
              <a:gd name="connsiteY25" fmla="*/ 176213 h 352425"/>
              <a:gd name="connsiteX26" fmla="*/ 225774 w 396479"/>
              <a:gd name="connsiteY26" fmla="*/ 176213 h 352425"/>
              <a:gd name="connsiteX27" fmla="*/ 286347 w 396479"/>
              <a:gd name="connsiteY27" fmla="*/ 236786 h 352425"/>
              <a:gd name="connsiteX28" fmla="*/ 286347 w 396479"/>
              <a:gd name="connsiteY28" fmla="*/ 256059 h 352425"/>
              <a:gd name="connsiteX29" fmla="*/ 308883 w 396479"/>
              <a:gd name="connsiteY29" fmla="*/ 275064 h 352425"/>
              <a:gd name="connsiteX30" fmla="*/ 324893 w 396479"/>
              <a:gd name="connsiteY30" fmla="*/ 254972 h 352425"/>
              <a:gd name="connsiteX31" fmla="*/ 324893 w 396479"/>
              <a:gd name="connsiteY31" fmla="*/ 173411 h 352425"/>
              <a:gd name="connsiteX32" fmla="*/ 286347 w 396479"/>
              <a:gd name="connsiteY32" fmla="*/ 121146 h 352425"/>
              <a:gd name="connsiteX33" fmla="*/ 286347 w 396479"/>
              <a:gd name="connsiteY33" fmla="*/ 99120 h 352425"/>
              <a:gd name="connsiteX34" fmla="*/ 297360 w 396479"/>
              <a:gd name="connsiteY34" fmla="*/ 88107 h 352425"/>
              <a:gd name="connsiteX35" fmla="*/ 308373 w 396479"/>
              <a:gd name="connsiteY35" fmla="*/ 88107 h 352425"/>
              <a:gd name="connsiteX36" fmla="*/ 308373 w 396479"/>
              <a:gd name="connsiteY36" fmla="*/ 55067 h 352425"/>
              <a:gd name="connsiteX37" fmla="*/ 319386 w 396479"/>
              <a:gd name="connsiteY37" fmla="*/ 44053 h 352425"/>
              <a:gd name="connsiteX38" fmla="*/ 330400 w 396479"/>
              <a:gd name="connsiteY38" fmla="*/ 55067 h 352425"/>
              <a:gd name="connsiteX39" fmla="*/ 330400 w 396479"/>
              <a:gd name="connsiteY39" fmla="*/ 88107 h 352425"/>
              <a:gd name="connsiteX40" fmla="*/ 352426 w 396479"/>
              <a:gd name="connsiteY40" fmla="*/ 88107 h 352425"/>
              <a:gd name="connsiteX41" fmla="*/ 352426 w 396479"/>
              <a:gd name="connsiteY41" fmla="*/ 55067 h 352425"/>
              <a:gd name="connsiteX42" fmla="*/ 363439 w 396479"/>
              <a:gd name="connsiteY42" fmla="*/ 44053 h 352425"/>
              <a:gd name="connsiteX43" fmla="*/ 374453 w 396479"/>
              <a:gd name="connsiteY43" fmla="*/ 55067 h 352425"/>
              <a:gd name="connsiteX44" fmla="*/ 374453 w 396479"/>
              <a:gd name="connsiteY44" fmla="*/ 88107 h 352425"/>
              <a:gd name="connsiteX45" fmla="*/ 385466 w 396479"/>
              <a:gd name="connsiteY45" fmla="*/ 88107 h 352425"/>
              <a:gd name="connsiteX46" fmla="*/ 396479 w 396479"/>
              <a:gd name="connsiteY46" fmla="*/ 99120 h 352425"/>
              <a:gd name="connsiteX47" fmla="*/ 396479 w 396479"/>
              <a:gd name="connsiteY47" fmla="*/ 121146 h 352425"/>
              <a:gd name="connsiteX48" fmla="*/ 357933 w 396479"/>
              <a:gd name="connsiteY48" fmla="*/ 173411 h 352425"/>
              <a:gd name="connsiteX49" fmla="*/ 357933 w 396479"/>
              <a:gd name="connsiteY49" fmla="*/ 256059 h 352425"/>
              <a:gd name="connsiteX50" fmla="*/ 300395 w 396479"/>
              <a:gd name="connsiteY50" fmla="*/ 308111 h 352425"/>
              <a:gd name="connsiteX51" fmla="*/ 253307 w 396479"/>
              <a:gd name="connsiteY51" fmla="*/ 253726 h 352425"/>
              <a:gd name="connsiteX52" fmla="*/ 253307 w 396479"/>
              <a:gd name="connsiteY52" fmla="*/ 236786 h 352425"/>
              <a:gd name="connsiteX53" fmla="*/ 225774 w 396479"/>
              <a:gd name="connsiteY53" fmla="*/ 209253 h 352425"/>
              <a:gd name="connsiteX54" fmla="*/ 220267 w 396479"/>
              <a:gd name="connsiteY54" fmla="*/ 209253 h 352425"/>
              <a:gd name="connsiteX55" fmla="*/ 220267 w 396479"/>
              <a:gd name="connsiteY55" fmla="*/ 286346 h 352425"/>
              <a:gd name="connsiteX56" fmla="*/ 22028 w 396479"/>
              <a:gd name="connsiteY56" fmla="*/ 286346 h 352425"/>
              <a:gd name="connsiteX57" fmla="*/ 22028 w 396479"/>
              <a:gd name="connsiteY57" fmla="*/ 44053 h 352425"/>
              <a:gd name="connsiteX58" fmla="*/ 66081 w 396479"/>
              <a:gd name="connsiteY58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96479" h="352425">
                <a:moveTo>
                  <a:pt x="11013" y="308372"/>
                </a:moveTo>
                <a:lnTo>
                  <a:pt x="231279" y="308372"/>
                </a:lnTo>
                <a:cubicBezTo>
                  <a:pt x="237364" y="308372"/>
                  <a:pt x="242292" y="313301"/>
                  <a:pt x="242292" y="319386"/>
                </a:cubicBezTo>
                <a:lnTo>
                  <a:pt x="242292" y="341412"/>
                </a:lnTo>
                <a:cubicBezTo>
                  <a:pt x="242292" y="347497"/>
                  <a:pt x="237364" y="352425"/>
                  <a:pt x="231279" y="352425"/>
                </a:cubicBezTo>
                <a:lnTo>
                  <a:pt x="11013" y="352425"/>
                </a:lnTo>
                <a:cubicBezTo>
                  <a:pt x="4929" y="352425"/>
                  <a:pt x="0" y="347497"/>
                  <a:pt x="0" y="341412"/>
                </a:cubicBezTo>
                <a:lnTo>
                  <a:pt x="0" y="319386"/>
                </a:lnTo>
                <a:cubicBezTo>
                  <a:pt x="0" y="313301"/>
                  <a:pt x="4929" y="308372"/>
                  <a:pt x="11013" y="308372"/>
                </a:cubicBezTo>
                <a:close/>
                <a:moveTo>
                  <a:pt x="85354" y="66080"/>
                </a:moveTo>
                <a:cubicBezTo>
                  <a:pt x="81211" y="66080"/>
                  <a:pt x="77714" y="68765"/>
                  <a:pt x="77170" y="72351"/>
                </a:cubicBezTo>
                <a:lnTo>
                  <a:pt x="66157" y="146002"/>
                </a:lnTo>
                <a:cubicBezTo>
                  <a:pt x="65496" y="150339"/>
                  <a:pt x="69351" y="154186"/>
                  <a:pt x="74341" y="154186"/>
                </a:cubicBezTo>
                <a:lnTo>
                  <a:pt x="115193" y="154186"/>
                </a:lnTo>
                <a:lnTo>
                  <a:pt x="99348" y="211373"/>
                </a:lnTo>
                <a:cubicBezTo>
                  <a:pt x="98109" y="215943"/>
                  <a:pt x="102101" y="220266"/>
                  <a:pt x="107381" y="220266"/>
                </a:cubicBezTo>
                <a:cubicBezTo>
                  <a:pt x="110258" y="220266"/>
                  <a:pt x="113018" y="218951"/>
                  <a:pt x="114532" y="216659"/>
                </a:cubicBezTo>
                <a:lnTo>
                  <a:pt x="179029" y="120981"/>
                </a:lnTo>
                <a:cubicBezTo>
                  <a:pt x="182209" y="116177"/>
                  <a:pt x="178238" y="110133"/>
                  <a:pt x="171877" y="110133"/>
                </a:cubicBezTo>
                <a:lnTo>
                  <a:pt x="132161" y="110133"/>
                </a:lnTo>
                <a:lnTo>
                  <a:pt x="140145" y="75173"/>
                </a:lnTo>
                <a:cubicBezTo>
                  <a:pt x="141536" y="70582"/>
                  <a:pt x="137585" y="66080"/>
                  <a:pt x="132161" y="66080"/>
                </a:cubicBezTo>
                <a:close/>
                <a:moveTo>
                  <a:pt x="66081" y="0"/>
                </a:moveTo>
                <a:lnTo>
                  <a:pt x="176214" y="0"/>
                </a:lnTo>
                <a:cubicBezTo>
                  <a:pt x="200546" y="0"/>
                  <a:pt x="220267" y="19721"/>
                  <a:pt x="220267" y="44053"/>
                </a:cubicBezTo>
                <a:lnTo>
                  <a:pt x="220267" y="176213"/>
                </a:lnTo>
                <a:lnTo>
                  <a:pt x="225774" y="176213"/>
                </a:lnTo>
                <a:cubicBezTo>
                  <a:pt x="259226" y="176213"/>
                  <a:pt x="286347" y="203333"/>
                  <a:pt x="286347" y="236786"/>
                </a:cubicBezTo>
                <a:lnTo>
                  <a:pt x="286347" y="256059"/>
                </a:lnTo>
                <a:cubicBezTo>
                  <a:pt x="286347" y="267754"/>
                  <a:pt x="296823" y="277053"/>
                  <a:pt x="308883" y="275064"/>
                </a:cubicBezTo>
                <a:cubicBezTo>
                  <a:pt x="318354" y="273501"/>
                  <a:pt x="324893" y="264574"/>
                  <a:pt x="324893" y="254972"/>
                </a:cubicBezTo>
                <a:lnTo>
                  <a:pt x="324893" y="173411"/>
                </a:lnTo>
                <a:cubicBezTo>
                  <a:pt x="302605" y="166363"/>
                  <a:pt x="286347" y="145761"/>
                  <a:pt x="286347" y="121146"/>
                </a:cubicBezTo>
                <a:lnTo>
                  <a:pt x="286347" y="99120"/>
                </a:lnTo>
                <a:cubicBezTo>
                  <a:pt x="286347" y="93035"/>
                  <a:pt x="291275" y="88107"/>
                  <a:pt x="297360" y="88107"/>
                </a:cubicBezTo>
                <a:lnTo>
                  <a:pt x="308373" y="88107"/>
                </a:lnTo>
                <a:lnTo>
                  <a:pt x="308373" y="55067"/>
                </a:lnTo>
                <a:cubicBezTo>
                  <a:pt x="308373" y="48982"/>
                  <a:pt x="313302" y="44053"/>
                  <a:pt x="319386" y="44053"/>
                </a:cubicBezTo>
                <a:cubicBezTo>
                  <a:pt x="325471" y="44053"/>
                  <a:pt x="330400" y="48982"/>
                  <a:pt x="330400" y="55067"/>
                </a:cubicBezTo>
                <a:lnTo>
                  <a:pt x="330400" y="88107"/>
                </a:lnTo>
                <a:lnTo>
                  <a:pt x="352426" y="88107"/>
                </a:lnTo>
                <a:lnTo>
                  <a:pt x="352426" y="55067"/>
                </a:lnTo>
                <a:cubicBezTo>
                  <a:pt x="352426" y="48982"/>
                  <a:pt x="357355" y="44053"/>
                  <a:pt x="363439" y="44053"/>
                </a:cubicBezTo>
                <a:cubicBezTo>
                  <a:pt x="369524" y="44053"/>
                  <a:pt x="374453" y="48982"/>
                  <a:pt x="374453" y="55067"/>
                </a:cubicBezTo>
                <a:lnTo>
                  <a:pt x="374453" y="88107"/>
                </a:lnTo>
                <a:lnTo>
                  <a:pt x="385466" y="88107"/>
                </a:lnTo>
                <a:cubicBezTo>
                  <a:pt x="391551" y="88107"/>
                  <a:pt x="396479" y="93035"/>
                  <a:pt x="396479" y="99120"/>
                </a:cubicBezTo>
                <a:lnTo>
                  <a:pt x="396479" y="121146"/>
                </a:lnTo>
                <a:cubicBezTo>
                  <a:pt x="396479" y="145761"/>
                  <a:pt x="380221" y="166363"/>
                  <a:pt x="357933" y="173411"/>
                </a:cubicBezTo>
                <a:lnTo>
                  <a:pt x="357933" y="256059"/>
                </a:lnTo>
                <a:cubicBezTo>
                  <a:pt x="357933" y="286628"/>
                  <a:pt x="331577" y="311160"/>
                  <a:pt x="300395" y="308111"/>
                </a:cubicBezTo>
                <a:cubicBezTo>
                  <a:pt x="273213" y="305460"/>
                  <a:pt x="253307" y="281032"/>
                  <a:pt x="253307" y="253726"/>
                </a:cubicBezTo>
                <a:lnTo>
                  <a:pt x="253307" y="236786"/>
                </a:lnTo>
                <a:cubicBezTo>
                  <a:pt x="253307" y="221581"/>
                  <a:pt x="240979" y="209253"/>
                  <a:pt x="225774" y="209253"/>
                </a:cubicBezTo>
                <a:lnTo>
                  <a:pt x="220267" y="209253"/>
                </a:lnTo>
                <a:lnTo>
                  <a:pt x="220267" y="286346"/>
                </a:lnTo>
                <a:lnTo>
                  <a:pt x="22028" y="286346"/>
                </a:lnTo>
                <a:lnTo>
                  <a:pt x="22028" y="44053"/>
                </a:lnTo>
                <a:cubicBezTo>
                  <a:pt x="22028" y="19721"/>
                  <a:pt x="41749" y="0"/>
                  <a:pt x="660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36CFD7-F378-4342-88B4-33D3E87A2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Travel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433DF4-4993-E344-8D99-358D675583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Icons Pack</a:t>
            </a:r>
          </a:p>
        </p:txBody>
      </p:sp>
    </p:spTree>
    <p:extLst>
      <p:ext uri="{BB962C8B-B14F-4D97-AF65-F5344CB8AC3E}">
        <p14:creationId xmlns:p14="http://schemas.microsoft.com/office/powerpoint/2010/main" val="209499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Box 140">
            <a:extLst>
              <a:ext uri="{FF2B5EF4-FFF2-40B4-BE49-F238E27FC236}">
                <a16:creationId xmlns:a16="http://schemas.microsoft.com/office/drawing/2014/main" id="{4611A8B8-4A53-6541-A249-69BA04C50869}"/>
              </a:ext>
            </a:extLst>
          </p:cNvPr>
          <p:cNvSpPr txBox="1"/>
          <p:nvPr/>
        </p:nvSpPr>
        <p:spPr>
          <a:xfrm>
            <a:off x="6797680" y="2993821"/>
            <a:ext cx="11013" cy="176212"/>
          </a:xfrm>
          <a:custGeom>
            <a:avLst/>
            <a:gdLst/>
            <a:ahLst/>
            <a:cxnLst/>
            <a:rect l="l" t="t" r="r" b="b"/>
            <a:pathLst>
              <a:path w="11013" h="176212">
                <a:moveTo>
                  <a:pt x="0" y="0"/>
                </a:moveTo>
                <a:lnTo>
                  <a:pt x="11013" y="0"/>
                </a:lnTo>
                <a:lnTo>
                  <a:pt x="11013" y="170706"/>
                </a:lnTo>
                <a:cubicBezTo>
                  <a:pt x="11013" y="173745"/>
                  <a:pt x="8546" y="176212"/>
                  <a:pt x="5507" y="176212"/>
                </a:cubicBezTo>
                <a:cubicBezTo>
                  <a:pt x="2467" y="176212"/>
                  <a:pt x="0" y="173745"/>
                  <a:pt x="0" y="17070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F71BA19-EE67-BC43-9B3F-92873CD04CD0}"/>
              </a:ext>
            </a:extLst>
          </p:cNvPr>
          <p:cNvSpPr txBox="1"/>
          <p:nvPr/>
        </p:nvSpPr>
        <p:spPr>
          <a:xfrm>
            <a:off x="806780" y="2209762"/>
            <a:ext cx="308372" cy="352425"/>
          </a:xfrm>
          <a:custGeom>
            <a:avLst/>
            <a:gdLst/>
            <a:ahLst/>
            <a:cxnLst/>
            <a:rect l="l" t="t" r="r" b="b"/>
            <a:pathLst>
              <a:path w="308372" h="352425">
                <a:moveTo>
                  <a:pt x="66080" y="0"/>
                </a:moveTo>
                <a:lnTo>
                  <a:pt x="290751" y="0"/>
                </a:lnTo>
                <a:cubicBezTo>
                  <a:pt x="301764" y="0"/>
                  <a:pt x="308372" y="6608"/>
                  <a:pt x="308372" y="17621"/>
                </a:cubicBezTo>
                <a:lnTo>
                  <a:pt x="308372" y="246698"/>
                </a:lnTo>
                <a:cubicBezTo>
                  <a:pt x="308372" y="253306"/>
                  <a:pt x="306169" y="257711"/>
                  <a:pt x="301764" y="259913"/>
                </a:cubicBezTo>
                <a:cubicBezTo>
                  <a:pt x="299561" y="268725"/>
                  <a:pt x="299561" y="299562"/>
                  <a:pt x="301764" y="310575"/>
                </a:cubicBezTo>
                <a:cubicBezTo>
                  <a:pt x="306169" y="314980"/>
                  <a:pt x="308372" y="319385"/>
                  <a:pt x="308372" y="323791"/>
                </a:cubicBezTo>
                <a:lnTo>
                  <a:pt x="308372" y="334804"/>
                </a:lnTo>
                <a:cubicBezTo>
                  <a:pt x="308372" y="345818"/>
                  <a:pt x="299561" y="352425"/>
                  <a:pt x="290751" y="352425"/>
                </a:cubicBezTo>
                <a:lnTo>
                  <a:pt x="66080" y="352425"/>
                </a:lnTo>
                <a:cubicBezTo>
                  <a:pt x="28634" y="352425"/>
                  <a:pt x="0" y="323791"/>
                  <a:pt x="0" y="286346"/>
                </a:cubicBezTo>
                <a:lnTo>
                  <a:pt x="0" y="66080"/>
                </a:lnTo>
                <a:cubicBezTo>
                  <a:pt x="0" y="28635"/>
                  <a:pt x="28634" y="0"/>
                  <a:pt x="66080" y="0"/>
                </a:cubicBezTo>
                <a:close/>
                <a:moveTo>
                  <a:pt x="154186" y="44053"/>
                </a:moveTo>
                <a:cubicBezTo>
                  <a:pt x="105528" y="44053"/>
                  <a:pt x="66080" y="83501"/>
                  <a:pt x="66080" y="132160"/>
                </a:cubicBezTo>
                <a:cubicBezTo>
                  <a:pt x="66080" y="180818"/>
                  <a:pt x="105528" y="220266"/>
                  <a:pt x="154186" y="220266"/>
                </a:cubicBezTo>
                <a:cubicBezTo>
                  <a:pt x="202844" y="220266"/>
                  <a:pt x="242292" y="180818"/>
                  <a:pt x="242292" y="132160"/>
                </a:cubicBezTo>
                <a:cubicBezTo>
                  <a:pt x="242292" y="83501"/>
                  <a:pt x="202844" y="44053"/>
                  <a:pt x="154186" y="44053"/>
                </a:cubicBezTo>
                <a:close/>
                <a:moveTo>
                  <a:pt x="66080" y="264319"/>
                </a:moveTo>
                <a:cubicBezTo>
                  <a:pt x="55066" y="264319"/>
                  <a:pt x="44053" y="273130"/>
                  <a:pt x="44053" y="286346"/>
                </a:cubicBezTo>
                <a:cubicBezTo>
                  <a:pt x="44053" y="299562"/>
                  <a:pt x="52864" y="308372"/>
                  <a:pt x="66080" y="308372"/>
                </a:cubicBezTo>
                <a:lnTo>
                  <a:pt x="264319" y="308372"/>
                </a:lnTo>
                <a:lnTo>
                  <a:pt x="264319" y="264319"/>
                </a:lnTo>
                <a:lnTo>
                  <a:pt x="66080" y="2643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049A45B-BE9E-B54B-81EE-3A876C8FAA15}"/>
              </a:ext>
            </a:extLst>
          </p:cNvPr>
          <p:cNvSpPr txBox="1"/>
          <p:nvPr/>
        </p:nvSpPr>
        <p:spPr>
          <a:xfrm>
            <a:off x="6809089" y="2209762"/>
            <a:ext cx="308372" cy="352425"/>
          </a:xfrm>
          <a:custGeom>
            <a:avLst/>
            <a:gdLst/>
            <a:ahLst/>
            <a:cxnLst/>
            <a:rect l="l" t="t" r="r" b="b"/>
            <a:pathLst>
              <a:path w="308372" h="352425">
                <a:moveTo>
                  <a:pt x="33040" y="0"/>
                </a:moveTo>
                <a:lnTo>
                  <a:pt x="275332" y="0"/>
                </a:lnTo>
                <a:cubicBezTo>
                  <a:pt x="293573" y="0"/>
                  <a:pt x="308372" y="14799"/>
                  <a:pt x="308372" y="33040"/>
                </a:cubicBezTo>
                <a:lnTo>
                  <a:pt x="308372" y="319385"/>
                </a:lnTo>
                <a:cubicBezTo>
                  <a:pt x="308372" y="337626"/>
                  <a:pt x="293573" y="352425"/>
                  <a:pt x="275332" y="352425"/>
                </a:cubicBezTo>
                <a:lnTo>
                  <a:pt x="33040" y="352425"/>
                </a:lnTo>
                <a:cubicBezTo>
                  <a:pt x="14799" y="352425"/>
                  <a:pt x="0" y="337626"/>
                  <a:pt x="0" y="319385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  <a:moveTo>
                  <a:pt x="41300" y="33040"/>
                </a:moveTo>
                <a:cubicBezTo>
                  <a:pt x="36757" y="33040"/>
                  <a:pt x="33040" y="36757"/>
                  <a:pt x="33040" y="41300"/>
                </a:cubicBezTo>
                <a:lnTo>
                  <a:pt x="33040" y="256059"/>
                </a:lnTo>
                <a:cubicBezTo>
                  <a:pt x="33040" y="260602"/>
                  <a:pt x="36757" y="264319"/>
                  <a:pt x="41300" y="264319"/>
                </a:cubicBezTo>
                <a:lnTo>
                  <a:pt x="267072" y="264319"/>
                </a:lnTo>
                <a:cubicBezTo>
                  <a:pt x="271615" y="264319"/>
                  <a:pt x="275332" y="260602"/>
                  <a:pt x="275332" y="256059"/>
                </a:cubicBezTo>
                <a:lnTo>
                  <a:pt x="275332" y="41300"/>
                </a:lnTo>
                <a:cubicBezTo>
                  <a:pt x="275332" y="36757"/>
                  <a:pt x="271615" y="33040"/>
                  <a:pt x="267072" y="33040"/>
                </a:cubicBezTo>
                <a:lnTo>
                  <a:pt x="41300" y="33040"/>
                </a:lnTo>
                <a:close/>
                <a:moveTo>
                  <a:pt x="154186" y="286346"/>
                </a:moveTo>
                <a:cubicBezTo>
                  <a:pt x="142003" y="286346"/>
                  <a:pt x="132160" y="296189"/>
                  <a:pt x="132160" y="308372"/>
                </a:cubicBezTo>
                <a:cubicBezTo>
                  <a:pt x="132160" y="320556"/>
                  <a:pt x="142003" y="330399"/>
                  <a:pt x="154186" y="330399"/>
                </a:cubicBezTo>
                <a:cubicBezTo>
                  <a:pt x="166370" y="330399"/>
                  <a:pt x="176213" y="320556"/>
                  <a:pt x="176213" y="308372"/>
                </a:cubicBezTo>
                <a:cubicBezTo>
                  <a:pt x="176213" y="296189"/>
                  <a:pt x="166370" y="286346"/>
                  <a:pt x="154186" y="2863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9E5D9F6-4C9D-2F40-BDC8-0B63ACEEBA02}"/>
              </a:ext>
            </a:extLst>
          </p:cNvPr>
          <p:cNvSpPr txBox="1"/>
          <p:nvPr/>
        </p:nvSpPr>
        <p:spPr>
          <a:xfrm>
            <a:off x="9350025" y="2209762"/>
            <a:ext cx="352424" cy="352425"/>
          </a:xfrm>
          <a:custGeom>
            <a:avLst/>
            <a:gdLst/>
            <a:ahLst/>
            <a:cxnLst/>
            <a:rect l="l" t="t" r="r" b="b"/>
            <a:pathLst>
              <a:path w="352424" h="352425">
                <a:moveTo>
                  <a:pt x="282496" y="0"/>
                </a:moveTo>
                <a:cubicBezTo>
                  <a:pt x="299772" y="0"/>
                  <a:pt x="317125" y="0"/>
                  <a:pt x="339287" y="4754"/>
                </a:cubicBezTo>
                <a:cubicBezTo>
                  <a:pt x="343106" y="5571"/>
                  <a:pt x="346871" y="9336"/>
                  <a:pt x="347689" y="13143"/>
                </a:cubicBezTo>
                <a:cubicBezTo>
                  <a:pt x="352477" y="35309"/>
                  <a:pt x="352477" y="52658"/>
                  <a:pt x="352412" y="70006"/>
                </a:cubicBezTo>
                <a:cubicBezTo>
                  <a:pt x="352412" y="140688"/>
                  <a:pt x="314253" y="183429"/>
                  <a:pt x="264282" y="215308"/>
                </a:cubicBezTo>
                <a:lnTo>
                  <a:pt x="264282" y="287195"/>
                </a:lnTo>
                <a:cubicBezTo>
                  <a:pt x="264282" y="298456"/>
                  <a:pt x="256105" y="311674"/>
                  <a:pt x="246036" y="316697"/>
                </a:cubicBezTo>
                <a:lnTo>
                  <a:pt x="178079" y="350694"/>
                </a:lnTo>
                <a:cubicBezTo>
                  <a:pt x="176138" y="351571"/>
                  <a:pt x="172836" y="352347"/>
                  <a:pt x="170709" y="352425"/>
                </a:cubicBezTo>
                <a:cubicBezTo>
                  <a:pt x="161590" y="352424"/>
                  <a:pt x="154187" y="345023"/>
                  <a:pt x="154185" y="335905"/>
                </a:cubicBezTo>
                <a:lnTo>
                  <a:pt x="154185" y="264427"/>
                </a:lnTo>
                <a:lnTo>
                  <a:pt x="138715" y="279892"/>
                </a:lnTo>
                <a:cubicBezTo>
                  <a:pt x="129683" y="288948"/>
                  <a:pt x="115228" y="287593"/>
                  <a:pt x="107549" y="279892"/>
                </a:cubicBezTo>
                <a:lnTo>
                  <a:pt x="72510" y="244852"/>
                </a:lnTo>
                <a:cubicBezTo>
                  <a:pt x="63564" y="235909"/>
                  <a:pt x="64687" y="221526"/>
                  <a:pt x="72510" y="213705"/>
                </a:cubicBezTo>
                <a:lnTo>
                  <a:pt x="87980" y="198239"/>
                </a:lnTo>
                <a:lnTo>
                  <a:pt x="16524" y="198239"/>
                </a:lnTo>
                <a:cubicBezTo>
                  <a:pt x="7406" y="198238"/>
                  <a:pt x="3" y="190837"/>
                  <a:pt x="0" y="181719"/>
                </a:cubicBezTo>
                <a:cubicBezTo>
                  <a:pt x="77" y="179592"/>
                  <a:pt x="852" y="176291"/>
                  <a:pt x="1732" y="174352"/>
                </a:cubicBezTo>
                <a:lnTo>
                  <a:pt x="35760" y="106336"/>
                </a:lnTo>
                <a:cubicBezTo>
                  <a:pt x="40805" y="96280"/>
                  <a:pt x="54027" y="88117"/>
                  <a:pt x="65280" y="88107"/>
                </a:cubicBezTo>
                <a:lnTo>
                  <a:pt x="137014" y="88107"/>
                </a:lnTo>
                <a:cubicBezTo>
                  <a:pt x="168826" y="37998"/>
                  <a:pt x="211438" y="0"/>
                  <a:pt x="282496" y="0"/>
                </a:cubicBezTo>
                <a:close/>
                <a:moveTo>
                  <a:pt x="264353" y="60573"/>
                </a:moveTo>
                <a:cubicBezTo>
                  <a:pt x="249155" y="60573"/>
                  <a:pt x="236820" y="72908"/>
                  <a:pt x="236820" y="88107"/>
                </a:cubicBezTo>
                <a:cubicBezTo>
                  <a:pt x="236820" y="103301"/>
                  <a:pt x="249152" y="115636"/>
                  <a:pt x="264346" y="115640"/>
                </a:cubicBezTo>
                <a:cubicBezTo>
                  <a:pt x="279540" y="115634"/>
                  <a:pt x="291877" y="103300"/>
                  <a:pt x="291886" y="88107"/>
                </a:cubicBezTo>
                <a:cubicBezTo>
                  <a:pt x="291886" y="72908"/>
                  <a:pt x="279551" y="60573"/>
                  <a:pt x="264353" y="605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916192A-8B5B-1242-94AE-48F970EC365F}"/>
              </a:ext>
            </a:extLst>
          </p:cNvPr>
          <p:cNvSpPr txBox="1"/>
          <p:nvPr/>
        </p:nvSpPr>
        <p:spPr>
          <a:xfrm>
            <a:off x="4229453" y="2220758"/>
            <a:ext cx="330379" cy="330347"/>
          </a:xfrm>
          <a:custGeom>
            <a:avLst/>
            <a:gdLst/>
            <a:ahLst/>
            <a:cxnLst/>
            <a:rect l="l" t="t" r="r" b="b"/>
            <a:pathLst>
              <a:path w="330379" h="330347">
                <a:moveTo>
                  <a:pt x="209113" y="0"/>
                </a:moveTo>
                <a:cubicBezTo>
                  <a:pt x="210524" y="0"/>
                  <a:pt x="211935" y="534"/>
                  <a:pt x="213002" y="1601"/>
                </a:cubicBezTo>
                <a:lnTo>
                  <a:pt x="328779" y="117102"/>
                </a:lnTo>
                <a:cubicBezTo>
                  <a:pt x="330913" y="119236"/>
                  <a:pt x="330913" y="122747"/>
                  <a:pt x="328779" y="124812"/>
                </a:cubicBezTo>
                <a:lnTo>
                  <a:pt x="305376" y="148146"/>
                </a:lnTo>
                <a:cubicBezTo>
                  <a:pt x="303242" y="150280"/>
                  <a:pt x="299731" y="150280"/>
                  <a:pt x="297598" y="148146"/>
                </a:cubicBezTo>
                <a:lnTo>
                  <a:pt x="289888" y="140505"/>
                </a:lnTo>
                <a:lnTo>
                  <a:pt x="120353" y="309628"/>
                </a:lnTo>
                <a:cubicBezTo>
                  <a:pt x="106517" y="323464"/>
                  <a:pt x="88346" y="330347"/>
                  <a:pt x="70173" y="330347"/>
                </a:cubicBezTo>
                <a:cubicBezTo>
                  <a:pt x="50280" y="330416"/>
                  <a:pt x="30388" y="322156"/>
                  <a:pt x="16208" y="305636"/>
                </a:cubicBezTo>
                <a:cubicBezTo>
                  <a:pt x="-8365" y="277070"/>
                  <a:pt x="-4028" y="233499"/>
                  <a:pt x="22679" y="206861"/>
                </a:cubicBezTo>
                <a:lnTo>
                  <a:pt x="189530" y="40353"/>
                </a:lnTo>
                <a:lnTo>
                  <a:pt x="181821" y="32713"/>
                </a:lnTo>
                <a:cubicBezTo>
                  <a:pt x="179686" y="30580"/>
                  <a:pt x="179686" y="27069"/>
                  <a:pt x="181821" y="24935"/>
                </a:cubicBezTo>
                <a:lnTo>
                  <a:pt x="205224" y="1601"/>
                </a:lnTo>
                <a:cubicBezTo>
                  <a:pt x="206291" y="534"/>
                  <a:pt x="207702" y="0"/>
                  <a:pt x="209113" y="0"/>
                </a:cubicBezTo>
                <a:close/>
                <a:moveTo>
                  <a:pt x="212658" y="63550"/>
                </a:moveTo>
                <a:lnTo>
                  <a:pt x="110785" y="165217"/>
                </a:lnTo>
                <a:lnTo>
                  <a:pt x="218853" y="165217"/>
                </a:lnTo>
                <a:lnTo>
                  <a:pt x="266692" y="117446"/>
                </a:lnTo>
                <a:lnTo>
                  <a:pt x="212658" y="635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53978CAC-7734-1447-A15D-8179C7F8F629}"/>
              </a:ext>
            </a:extLst>
          </p:cNvPr>
          <p:cNvSpPr txBox="1"/>
          <p:nvPr/>
        </p:nvSpPr>
        <p:spPr>
          <a:xfrm>
            <a:off x="8495639" y="2231788"/>
            <a:ext cx="352425" cy="308373"/>
          </a:xfrm>
          <a:custGeom>
            <a:avLst/>
            <a:gdLst>
              <a:gd name="connsiteX0" fmla="*/ 0 w 352425"/>
              <a:gd name="connsiteY0" fmla="*/ 44054 h 308373"/>
              <a:gd name="connsiteX1" fmla="*/ 44053 w 352425"/>
              <a:gd name="connsiteY1" fmla="*/ 44054 h 308373"/>
              <a:gd name="connsiteX2" fmla="*/ 198239 w 352425"/>
              <a:gd name="connsiteY2" fmla="*/ 198240 h 308373"/>
              <a:gd name="connsiteX3" fmla="*/ 198239 w 352425"/>
              <a:gd name="connsiteY3" fmla="*/ 297359 h 308373"/>
              <a:gd name="connsiteX4" fmla="*/ 187226 w 352425"/>
              <a:gd name="connsiteY4" fmla="*/ 308373 h 308373"/>
              <a:gd name="connsiteX5" fmla="*/ 165199 w 352425"/>
              <a:gd name="connsiteY5" fmla="*/ 308373 h 308373"/>
              <a:gd name="connsiteX6" fmla="*/ 154186 w 352425"/>
              <a:gd name="connsiteY6" fmla="*/ 297359 h 308373"/>
              <a:gd name="connsiteX7" fmla="*/ 154186 w 352425"/>
              <a:gd name="connsiteY7" fmla="*/ 198240 h 308373"/>
              <a:gd name="connsiteX8" fmla="*/ 0 w 352425"/>
              <a:gd name="connsiteY8" fmla="*/ 44054 h 308373"/>
              <a:gd name="connsiteX9" fmla="*/ 308372 w 352425"/>
              <a:gd name="connsiteY9" fmla="*/ 0 h 308373"/>
              <a:gd name="connsiteX10" fmla="*/ 352425 w 352425"/>
              <a:gd name="connsiteY10" fmla="*/ 0 h 308373"/>
              <a:gd name="connsiteX11" fmla="*/ 214277 w 352425"/>
              <a:gd name="connsiteY11" fmla="*/ 153360 h 308373"/>
              <a:gd name="connsiteX12" fmla="*/ 173666 w 352425"/>
              <a:gd name="connsiteY12" fmla="*/ 79296 h 308373"/>
              <a:gd name="connsiteX13" fmla="*/ 308372 w 352425"/>
              <a:gd name="connsiteY13" fmla="*/ 0 h 3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2425" h="308373">
                <a:moveTo>
                  <a:pt x="0" y="44054"/>
                </a:moveTo>
                <a:lnTo>
                  <a:pt x="44053" y="44054"/>
                </a:lnTo>
                <a:cubicBezTo>
                  <a:pt x="129200" y="44054"/>
                  <a:pt x="198239" y="113093"/>
                  <a:pt x="198239" y="198240"/>
                </a:cubicBezTo>
                <a:lnTo>
                  <a:pt x="198239" y="297359"/>
                </a:lnTo>
                <a:cubicBezTo>
                  <a:pt x="198239" y="303417"/>
                  <a:pt x="193283" y="308373"/>
                  <a:pt x="187226" y="308373"/>
                </a:cubicBezTo>
                <a:lnTo>
                  <a:pt x="165199" y="308373"/>
                </a:lnTo>
                <a:cubicBezTo>
                  <a:pt x="159142" y="308373"/>
                  <a:pt x="154186" y="303417"/>
                  <a:pt x="154186" y="297359"/>
                </a:cubicBezTo>
                <a:lnTo>
                  <a:pt x="154186" y="198240"/>
                </a:lnTo>
                <a:cubicBezTo>
                  <a:pt x="69039" y="198240"/>
                  <a:pt x="0" y="129201"/>
                  <a:pt x="0" y="44054"/>
                </a:cubicBezTo>
                <a:close/>
                <a:moveTo>
                  <a:pt x="308372" y="0"/>
                </a:moveTo>
                <a:lnTo>
                  <a:pt x="352425" y="0"/>
                </a:lnTo>
                <a:cubicBezTo>
                  <a:pt x="352425" y="79778"/>
                  <a:pt x="291852" y="145306"/>
                  <a:pt x="214277" y="153360"/>
                </a:cubicBezTo>
                <a:cubicBezTo>
                  <a:pt x="206843" y="125344"/>
                  <a:pt x="192732" y="100083"/>
                  <a:pt x="173666" y="79296"/>
                </a:cubicBezTo>
                <a:cubicBezTo>
                  <a:pt x="200028" y="32007"/>
                  <a:pt x="250414" y="0"/>
                  <a:pt x="30837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EEE8C38-1D61-6540-8BC0-8196E6791750}"/>
              </a:ext>
            </a:extLst>
          </p:cNvPr>
          <p:cNvSpPr txBox="1"/>
          <p:nvPr/>
        </p:nvSpPr>
        <p:spPr>
          <a:xfrm>
            <a:off x="10159963" y="2209762"/>
            <a:ext cx="440531" cy="352425"/>
          </a:xfrm>
          <a:custGeom>
            <a:avLst/>
            <a:gdLst>
              <a:gd name="connsiteX0" fmla="*/ 264318 w 440531"/>
              <a:gd name="connsiteY0" fmla="*/ 264319 h 352425"/>
              <a:gd name="connsiteX1" fmla="*/ 264318 w 440531"/>
              <a:gd name="connsiteY1" fmla="*/ 286346 h 352425"/>
              <a:gd name="connsiteX2" fmla="*/ 308371 w 440531"/>
              <a:gd name="connsiteY2" fmla="*/ 286346 h 352425"/>
              <a:gd name="connsiteX3" fmla="*/ 308371 w 440531"/>
              <a:gd name="connsiteY3" fmla="*/ 264319 h 352425"/>
              <a:gd name="connsiteX4" fmla="*/ 198238 w 440531"/>
              <a:gd name="connsiteY4" fmla="*/ 264319 h 352425"/>
              <a:gd name="connsiteX5" fmla="*/ 198238 w 440531"/>
              <a:gd name="connsiteY5" fmla="*/ 286346 h 352425"/>
              <a:gd name="connsiteX6" fmla="*/ 242291 w 440531"/>
              <a:gd name="connsiteY6" fmla="*/ 286346 h 352425"/>
              <a:gd name="connsiteX7" fmla="*/ 242291 w 440531"/>
              <a:gd name="connsiteY7" fmla="*/ 264319 h 352425"/>
              <a:gd name="connsiteX8" fmla="*/ 132158 w 440531"/>
              <a:gd name="connsiteY8" fmla="*/ 264319 h 352425"/>
              <a:gd name="connsiteX9" fmla="*/ 132158 w 440531"/>
              <a:gd name="connsiteY9" fmla="*/ 286346 h 352425"/>
              <a:gd name="connsiteX10" fmla="*/ 176212 w 440531"/>
              <a:gd name="connsiteY10" fmla="*/ 286346 h 352425"/>
              <a:gd name="connsiteX11" fmla="*/ 176212 w 440531"/>
              <a:gd name="connsiteY11" fmla="*/ 264319 h 352425"/>
              <a:gd name="connsiteX12" fmla="*/ 396478 w 440531"/>
              <a:gd name="connsiteY12" fmla="*/ 154185 h 352425"/>
              <a:gd name="connsiteX13" fmla="*/ 418505 w 440531"/>
              <a:gd name="connsiteY13" fmla="*/ 154185 h 352425"/>
              <a:gd name="connsiteX14" fmla="*/ 418531 w 440531"/>
              <a:gd name="connsiteY14" fmla="*/ 154185 h 352425"/>
              <a:gd name="connsiteX15" fmla="*/ 440531 w 440531"/>
              <a:gd name="connsiteY15" fmla="*/ 176186 h 352425"/>
              <a:gd name="connsiteX16" fmla="*/ 440531 w 440531"/>
              <a:gd name="connsiteY16" fmla="*/ 176212 h 352425"/>
              <a:gd name="connsiteX17" fmla="*/ 440531 w 440531"/>
              <a:gd name="connsiteY17" fmla="*/ 264318 h 352425"/>
              <a:gd name="connsiteX18" fmla="*/ 440531 w 440531"/>
              <a:gd name="connsiteY18" fmla="*/ 264344 h 352425"/>
              <a:gd name="connsiteX19" fmla="*/ 418531 w 440531"/>
              <a:gd name="connsiteY19" fmla="*/ 286345 h 352425"/>
              <a:gd name="connsiteX20" fmla="*/ 418505 w 440531"/>
              <a:gd name="connsiteY20" fmla="*/ 286345 h 352425"/>
              <a:gd name="connsiteX21" fmla="*/ 396478 w 440531"/>
              <a:gd name="connsiteY21" fmla="*/ 286345 h 352425"/>
              <a:gd name="connsiteX22" fmla="*/ 22000 w 440531"/>
              <a:gd name="connsiteY22" fmla="*/ 154185 h 352425"/>
              <a:gd name="connsiteX23" fmla="*/ 22027 w 440531"/>
              <a:gd name="connsiteY23" fmla="*/ 154185 h 352425"/>
              <a:gd name="connsiteX24" fmla="*/ 44053 w 440531"/>
              <a:gd name="connsiteY24" fmla="*/ 154185 h 352425"/>
              <a:gd name="connsiteX25" fmla="*/ 44053 w 440531"/>
              <a:gd name="connsiteY25" fmla="*/ 286345 h 352425"/>
              <a:gd name="connsiteX26" fmla="*/ 22027 w 440531"/>
              <a:gd name="connsiteY26" fmla="*/ 286345 h 352425"/>
              <a:gd name="connsiteX27" fmla="*/ 22000 w 440531"/>
              <a:gd name="connsiteY27" fmla="*/ 286345 h 352425"/>
              <a:gd name="connsiteX28" fmla="*/ 0 w 440531"/>
              <a:gd name="connsiteY28" fmla="*/ 264344 h 352425"/>
              <a:gd name="connsiteX29" fmla="*/ 0 w 440531"/>
              <a:gd name="connsiteY29" fmla="*/ 264318 h 352425"/>
              <a:gd name="connsiteX30" fmla="*/ 0 w 440531"/>
              <a:gd name="connsiteY30" fmla="*/ 176212 h 352425"/>
              <a:gd name="connsiteX31" fmla="*/ 0 w 440531"/>
              <a:gd name="connsiteY31" fmla="*/ 176186 h 352425"/>
              <a:gd name="connsiteX32" fmla="*/ 22000 w 440531"/>
              <a:gd name="connsiteY32" fmla="*/ 154185 h 352425"/>
              <a:gd name="connsiteX33" fmla="*/ 286344 w 440531"/>
              <a:gd name="connsiteY33" fmla="*/ 148680 h 352425"/>
              <a:gd name="connsiteX34" fmla="*/ 258811 w 440531"/>
              <a:gd name="connsiteY34" fmla="*/ 176213 h 352425"/>
              <a:gd name="connsiteX35" fmla="*/ 286344 w 440531"/>
              <a:gd name="connsiteY35" fmla="*/ 203746 h 352425"/>
              <a:gd name="connsiteX36" fmla="*/ 286346 w 440531"/>
              <a:gd name="connsiteY36" fmla="*/ 203746 h 352425"/>
              <a:gd name="connsiteX37" fmla="*/ 313877 w 440531"/>
              <a:gd name="connsiteY37" fmla="*/ 176215 h 352425"/>
              <a:gd name="connsiteX38" fmla="*/ 313877 w 440531"/>
              <a:gd name="connsiteY38" fmla="*/ 176213 h 352425"/>
              <a:gd name="connsiteX39" fmla="*/ 286344 w 440531"/>
              <a:gd name="connsiteY39" fmla="*/ 148680 h 352425"/>
              <a:gd name="connsiteX40" fmla="*/ 154185 w 440531"/>
              <a:gd name="connsiteY40" fmla="*/ 148680 h 352425"/>
              <a:gd name="connsiteX41" fmla="*/ 126652 w 440531"/>
              <a:gd name="connsiteY41" fmla="*/ 176213 h 352425"/>
              <a:gd name="connsiteX42" fmla="*/ 154185 w 440531"/>
              <a:gd name="connsiteY42" fmla="*/ 203746 h 352425"/>
              <a:gd name="connsiteX43" fmla="*/ 154187 w 440531"/>
              <a:gd name="connsiteY43" fmla="*/ 203746 h 352425"/>
              <a:gd name="connsiteX44" fmla="*/ 181718 w 440531"/>
              <a:gd name="connsiteY44" fmla="*/ 176215 h 352425"/>
              <a:gd name="connsiteX45" fmla="*/ 181718 w 440531"/>
              <a:gd name="connsiteY45" fmla="*/ 176213 h 352425"/>
              <a:gd name="connsiteX46" fmla="*/ 154185 w 440531"/>
              <a:gd name="connsiteY46" fmla="*/ 148680 h 352425"/>
              <a:gd name="connsiteX47" fmla="*/ 220265 w 440531"/>
              <a:gd name="connsiteY47" fmla="*/ 0 h 352425"/>
              <a:gd name="connsiteX48" fmla="*/ 242291 w 440531"/>
              <a:gd name="connsiteY48" fmla="*/ 22027 h 352425"/>
              <a:gd name="connsiteX49" fmla="*/ 242291 w 440531"/>
              <a:gd name="connsiteY49" fmla="*/ 66080 h 352425"/>
              <a:gd name="connsiteX50" fmla="*/ 319384 w 440531"/>
              <a:gd name="connsiteY50" fmla="*/ 66080 h 352425"/>
              <a:gd name="connsiteX51" fmla="*/ 319402 w 440531"/>
              <a:gd name="connsiteY51" fmla="*/ 66080 h 352425"/>
              <a:gd name="connsiteX52" fmla="*/ 374451 w 440531"/>
              <a:gd name="connsiteY52" fmla="*/ 121128 h 352425"/>
              <a:gd name="connsiteX53" fmla="*/ 374451 w 440531"/>
              <a:gd name="connsiteY53" fmla="*/ 121146 h 352425"/>
              <a:gd name="connsiteX54" fmla="*/ 374451 w 440531"/>
              <a:gd name="connsiteY54" fmla="*/ 308372 h 352425"/>
              <a:gd name="connsiteX55" fmla="*/ 330397 w 440531"/>
              <a:gd name="connsiteY55" fmla="*/ 352425 h 352425"/>
              <a:gd name="connsiteX56" fmla="*/ 110132 w 440531"/>
              <a:gd name="connsiteY56" fmla="*/ 352425 h 352425"/>
              <a:gd name="connsiteX57" fmla="*/ 66079 w 440531"/>
              <a:gd name="connsiteY57" fmla="*/ 308372 h 352425"/>
              <a:gd name="connsiteX58" fmla="*/ 66079 w 440531"/>
              <a:gd name="connsiteY58" fmla="*/ 121146 h 352425"/>
              <a:gd name="connsiteX59" fmla="*/ 66079 w 440531"/>
              <a:gd name="connsiteY59" fmla="*/ 121128 h 352425"/>
              <a:gd name="connsiteX60" fmla="*/ 121127 w 440531"/>
              <a:gd name="connsiteY60" fmla="*/ 66080 h 352425"/>
              <a:gd name="connsiteX61" fmla="*/ 121145 w 440531"/>
              <a:gd name="connsiteY61" fmla="*/ 66080 h 352425"/>
              <a:gd name="connsiteX62" fmla="*/ 198238 w 440531"/>
              <a:gd name="connsiteY62" fmla="*/ 66080 h 352425"/>
              <a:gd name="connsiteX63" fmla="*/ 198238 w 440531"/>
              <a:gd name="connsiteY63" fmla="*/ 22027 h 352425"/>
              <a:gd name="connsiteX64" fmla="*/ 220265 w 440531"/>
              <a:gd name="connsiteY6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40531" h="352425">
                <a:moveTo>
                  <a:pt x="264318" y="264319"/>
                </a:moveTo>
                <a:lnTo>
                  <a:pt x="264318" y="286346"/>
                </a:lnTo>
                <a:lnTo>
                  <a:pt x="308371" y="286346"/>
                </a:lnTo>
                <a:lnTo>
                  <a:pt x="308371" y="264319"/>
                </a:lnTo>
                <a:close/>
                <a:moveTo>
                  <a:pt x="198238" y="264319"/>
                </a:moveTo>
                <a:lnTo>
                  <a:pt x="198238" y="286346"/>
                </a:lnTo>
                <a:lnTo>
                  <a:pt x="242291" y="286346"/>
                </a:lnTo>
                <a:lnTo>
                  <a:pt x="242291" y="264319"/>
                </a:lnTo>
                <a:close/>
                <a:moveTo>
                  <a:pt x="132158" y="264319"/>
                </a:moveTo>
                <a:lnTo>
                  <a:pt x="132158" y="286346"/>
                </a:lnTo>
                <a:lnTo>
                  <a:pt x="176212" y="286346"/>
                </a:lnTo>
                <a:lnTo>
                  <a:pt x="176212" y="264319"/>
                </a:lnTo>
                <a:close/>
                <a:moveTo>
                  <a:pt x="396478" y="154185"/>
                </a:moveTo>
                <a:lnTo>
                  <a:pt x="418505" y="154185"/>
                </a:lnTo>
                <a:lnTo>
                  <a:pt x="418531" y="154185"/>
                </a:lnTo>
                <a:cubicBezTo>
                  <a:pt x="430676" y="154185"/>
                  <a:pt x="440531" y="164041"/>
                  <a:pt x="440531" y="176186"/>
                </a:cubicBezTo>
                <a:lnTo>
                  <a:pt x="440531" y="176212"/>
                </a:lnTo>
                <a:lnTo>
                  <a:pt x="440531" y="264318"/>
                </a:lnTo>
                <a:lnTo>
                  <a:pt x="440531" y="264344"/>
                </a:lnTo>
                <a:cubicBezTo>
                  <a:pt x="440531" y="276489"/>
                  <a:pt x="430676" y="286345"/>
                  <a:pt x="418531" y="286345"/>
                </a:cubicBezTo>
                <a:lnTo>
                  <a:pt x="418505" y="286345"/>
                </a:lnTo>
                <a:lnTo>
                  <a:pt x="396478" y="286345"/>
                </a:lnTo>
                <a:close/>
                <a:moveTo>
                  <a:pt x="22000" y="154185"/>
                </a:moveTo>
                <a:lnTo>
                  <a:pt x="22027" y="154185"/>
                </a:lnTo>
                <a:lnTo>
                  <a:pt x="44053" y="154185"/>
                </a:lnTo>
                <a:lnTo>
                  <a:pt x="44053" y="286345"/>
                </a:lnTo>
                <a:lnTo>
                  <a:pt x="22027" y="286345"/>
                </a:lnTo>
                <a:lnTo>
                  <a:pt x="22000" y="286345"/>
                </a:lnTo>
                <a:cubicBezTo>
                  <a:pt x="9856" y="286345"/>
                  <a:pt x="0" y="276489"/>
                  <a:pt x="0" y="264344"/>
                </a:cubicBezTo>
                <a:lnTo>
                  <a:pt x="0" y="264318"/>
                </a:lnTo>
                <a:lnTo>
                  <a:pt x="0" y="176212"/>
                </a:lnTo>
                <a:lnTo>
                  <a:pt x="0" y="176186"/>
                </a:lnTo>
                <a:cubicBezTo>
                  <a:pt x="0" y="164041"/>
                  <a:pt x="9856" y="154185"/>
                  <a:pt x="22000" y="154185"/>
                </a:cubicBezTo>
                <a:close/>
                <a:moveTo>
                  <a:pt x="286344" y="148680"/>
                </a:moveTo>
                <a:cubicBezTo>
                  <a:pt x="271146" y="148680"/>
                  <a:pt x="258811" y="161014"/>
                  <a:pt x="258811" y="176213"/>
                </a:cubicBezTo>
                <a:cubicBezTo>
                  <a:pt x="258811" y="191411"/>
                  <a:pt x="271146" y="203746"/>
                  <a:pt x="286344" y="203746"/>
                </a:cubicBezTo>
                <a:lnTo>
                  <a:pt x="286346" y="203746"/>
                </a:lnTo>
                <a:cubicBezTo>
                  <a:pt x="301543" y="203746"/>
                  <a:pt x="313877" y="191412"/>
                  <a:pt x="313877" y="176215"/>
                </a:cubicBezTo>
                <a:lnTo>
                  <a:pt x="313877" y="176213"/>
                </a:lnTo>
                <a:cubicBezTo>
                  <a:pt x="313877" y="161014"/>
                  <a:pt x="301543" y="148680"/>
                  <a:pt x="286344" y="148680"/>
                </a:cubicBezTo>
                <a:close/>
                <a:moveTo>
                  <a:pt x="154185" y="148680"/>
                </a:moveTo>
                <a:cubicBezTo>
                  <a:pt x="138987" y="148680"/>
                  <a:pt x="126652" y="161014"/>
                  <a:pt x="126652" y="176213"/>
                </a:cubicBezTo>
                <a:cubicBezTo>
                  <a:pt x="126652" y="191411"/>
                  <a:pt x="138987" y="203746"/>
                  <a:pt x="154185" y="203746"/>
                </a:cubicBezTo>
                <a:lnTo>
                  <a:pt x="154187" y="203746"/>
                </a:lnTo>
                <a:cubicBezTo>
                  <a:pt x="169384" y="203746"/>
                  <a:pt x="181718" y="191412"/>
                  <a:pt x="181718" y="176215"/>
                </a:cubicBezTo>
                <a:lnTo>
                  <a:pt x="181718" y="176213"/>
                </a:lnTo>
                <a:cubicBezTo>
                  <a:pt x="181718" y="161014"/>
                  <a:pt x="169383" y="148680"/>
                  <a:pt x="154185" y="148680"/>
                </a:cubicBezTo>
                <a:close/>
                <a:moveTo>
                  <a:pt x="220265" y="0"/>
                </a:moveTo>
                <a:cubicBezTo>
                  <a:pt x="232423" y="0"/>
                  <a:pt x="242291" y="9868"/>
                  <a:pt x="242291" y="22027"/>
                </a:cubicBezTo>
                <a:lnTo>
                  <a:pt x="242291" y="66080"/>
                </a:lnTo>
                <a:lnTo>
                  <a:pt x="319384" y="66080"/>
                </a:lnTo>
                <a:lnTo>
                  <a:pt x="319402" y="66080"/>
                </a:lnTo>
                <a:cubicBezTo>
                  <a:pt x="349789" y="66080"/>
                  <a:pt x="374451" y="90742"/>
                  <a:pt x="374451" y="121128"/>
                </a:cubicBezTo>
                <a:lnTo>
                  <a:pt x="374451" y="121146"/>
                </a:lnTo>
                <a:lnTo>
                  <a:pt x="374451" y="308372"/>
                </a:lnTo>
                <a:cubicBezTo>
                  <a:pt x="374426" y="332665"/>
                  <a:pt x="354691" y="352401"/>
                  <a:pt x="330397" y="352425"/>
                </a:cubicBezTo>
                <a:lnTo>
                  <a:pt x="110132" y="352425"/>
                </a:lnTo>
                <a:cubicBezTo>
                  <a:pt x="85839" y="352401"/>
                  <a:pt x="66103" y="332665"/>
                  <a:pt x="66079" y="308372"/>
                </a:cubicBezTo>
                <a:lnTo>
                  <a:pt x="66079" y="121146"/>
                </a:lnTo>
                <a:lnTo>
                  <a:pt x="66079" y="121128"/>
                </a:lnTo>
                <a:cubicBezTo>
                  <a:pt x="66079" y="90742"/>
                  <a:pt x="90740" y="66080"/>
                  <a:pt x="121127" y="66080"/>
                </a:cubicBezTo>
                <a:lnTo>
                  <a:pt x="121145" y="66080"/>
                </a:lnTo>
                <a:lnTo>
                  <a:pt x="198238" y="66080"/>
                </a:lnTo>
                <a:lnTo>
                  <a:pt x="198238" y="22027"/>
                </a:lnTo>
                <a:cubicBezTo>
                  <a:pt x="198238" y="9868"/>
                  <a:pt x="208106" y="0"/>
                  <a:pt x="22026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BC33B14C-EC98-BC45-81DA-B2BE29FD7A41}"/>
              </a:ext>
            </a:extLst>
          </p:cNvPr>
          <p:cNvSpPr txBox="1"/>
          <p:nvPr/>
        </p:nvSpPr>
        <p:spPr>
          <a:xfrm>
            <a:off x="5097615" y="2209744"/>
            <a:ext cx="308372" cy="352442"/>
          </a:xfrm>
          <a:custGeom>
            <a:avLst/>
            <a:gdLst>
              <a:gd name="connsiteX0" fmla="*/ 88519 w 308372"/>
              <a:gd name="connsiteY0" fmla="*/ 220696 h 352442"/>
              <a:gd name="connsiteX1" fmla="*/ 154186 w 308372"/>
              <a:gd name="connsiteY1" fmla="*/ 286363 h 352442"/>
              <a:gd name="connsiteX2" fmla="*/ 219853 w 308372"/>
              <a:gd name="connsiteY2" fmla="*/ 220696 h 352442"/>
              <a:gd name="connsiteX3" fmla="*/ 308372 w 308372"/>
              <a:gd name="connsiteY3" fmla="*/ 312795 h 352442"/>
              <a:gd name="connsiteX4" fmla="*/ 308372 w 308372"/>
              <a:gd name="connsiteY4" fmla="*/ 319402 h 352442"/>
              <a:gd name="connsiteX5" fmla="*/ 275332 w 308372"/>
              <a:gd name="connsiteY5" fmla="*/ 352442 h 352442"/>
              <a:gd name="connsiteX6" fmla="*/ 33040 w 308372"/>
              <a:gd name="connsiteY6" fmla="*/ 352442 h 352442"/>
              <a:gd name="connsiteX7" fmla="*/ 0 w 308372"/>
              <a:gd name="connsiteY7" fmla="*/ 319402 h 352442"/>
              <a:gd name="connsiteX8" fmla="*/ 0 w 308372"/>
              <a:gd name="connsiteY8" fmla="*/ 312795 h 352442"/>
              <a:gd name="connsiteX9" fmla="*/ 88519 w 308372"/>
              <a:gd name="connsiteY9" fmla="*/ 220696 h 352442"/>
              <a:gd name="connsiteX10" fmla="*/ 154222 w 308372"/>
              <a:gd name="connsiteY10" fmla="*/ 0 h 352442"/>
              <a:gd name="connsiteX11" fmla="*/ 167885 w 308372"/>
              <a:gd name="connsiteY11" fmla="*/ 1600 h 352442"/>
              <a:gd name="connsiteX12" fmla="*/ 298943 w 308372"/>
              <a:gd name="connsiteY12" fmla="*/ 33263 h 352442"/>
              <a:gd name="connsiteX13" fmla="*/ 298943 w 308372"/>
              <a:gd name="connsiteY13" fmla="*/ 54946 h 352442"/>
              <a:gd name="connsiteX14" fmla="*/ 232657 w 308372"/>
              <a:gd name="connsiteY14" fmla="*/ 70915 h 352442"/>
              <a:gd name="connsiteX15" fmla="*/ 242293 w 308372"/>
              <a:gd name="connsiteY15" fmla="*/ 110150 h 352442"/>
              <a:gd name="connsiteX16" fmla="*/ 154187 w 308372"/>
              <a:gd name="connsiteY16" fmla="*/ 198256 h 352442"/>
              <a:gd name="connsiteX17" fmla="*/ 66081 w 308372"/>
              <a:gd name="connsiteY17" fmla="*/ 110150 h 352442"/>
              <a:gd name="connsiteX18" fmla="*/ 75718 w 308372"/>
              <a:gd name="connsiteY18" fmla="*/ 70915 h 352442"/>
              <a:gd name="connsiteX19" fmla="*/ 30288 w 308372"/>
              <a:gd name="connsiteY19" fmla="*/ 59971 h 352442"/>
              <a:gd name="connsiteX20" fmla="*/ 30288 w 308372"/>
              <a:gd name="connsiteY20" fmla="*/ 96177 h 352442"/>
              <a:gd name="connsiteX21" fmla="*/ 38548 w 308372"/>
              <a:gd name="connsiteY21" fmla="*/ 110150 h 352442"/>
              <a:gd name="connsiteX22" fmla="*/ 30908 w 308372"/>
              <a:gd name="connsiteY22" fmla="*/ 123710 h 352442"/>
              <a:gd name="connsiteX23" fmla="*/ 41645 w 308372"/>
              <a:gd name="connsiteY23" fmla="*/ 166593 h 352442"/>
              <a:gd name="connsiteX24" fmla="*/ 36414 w 308372"/>
              <a:gd name="connsiteY24" fmla="*/ 176230 h 352442"/>
              <a:gd name="connsiteX25" fmla="*/ 7641 w 308372"/>
              <a:gd name="connsiteY25" fmla="*/ 176230 h 352442"/>
              <a:gd name="connsiteX26" fmla="*/ 2410 w 308372"/>
              <a:gd name="connsiteY26" fmla="*/ 166593 h 352442"/>
              <a:gd name="connsiteX27" fmla="*/ 13148 w 308372"/>
              <a:gd name="connsiteY27" fmla="*/ 123710 h 352442"/>
              <a:gd name="connsiteX28" fmla="*/ 5508 w 308372"/>
              <a:gd name="connsiteY28" fmla="*/ 110150 h 352442"/>
              <a:gd name="connsiteX29" fmla="*/ 13768 w 308372"/>
              <a:gd name="connsiteY29" fmla="*/ 96177 h 352442"/>
              <a:gd name="connsiteX30" fmla="*/ 13768 w 308372"/>
              <a:gd name="connsiteY30" fmla="*/ 55978 h 352442"/>
              <a:gd name="connsiteX31" fmla="*/ 9362 w 308372"/>
              <a:gd name="connsiteY31" fmla="*/ 54946 h 352442"/>
              <a:gd name="connsiteX32" fmla="*/ 9362 w 308372"/>
              <a:gd name="connsiteY32" fmla="*/ 33195 h 352442"/>
              <a:gd name="connsiteX33" fmla="*/ 140558 w 308372"/>
              <a:gd name="connsiteY33" fmla="*/ 1600 h 352442"/>
              <a:gd name="connsiteX34" fmla="*/ 154222 w 308372"/>
              <a:gd name="connsiteY34" fmla="*/ 0 h 35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08372" h="352442">
                <a:moveTo>
                  <a:pt x="88519" y="220696"/>
                </a:moveTo>
                <a:lnTo>
                  <a:pt x="154186" y="286363"/>
                </a:lnTo>
                <a:lnTo>
                  <a:pt x="219853" y="220696"/>
                </a:lnTo>
                <a:cubicBezTo>
                  <a:pt x="269069" y="222830"/>
                  <a:pt x="308372" y="263097"/>
                  <a:pt x="308372" y="312795"/>
                </a:cubicBezTo>
                <a:lnTo>
                  <a:pt x="308372" y="319402"/>
                </a:lnTo>
                <a:cubicBezTo>
                  <a:pt x="308372" y="337643"/>
                  <a:pt x="293573" y="352442"/>
                  <a:pt x="275332" y="352442"/>
                </a:cubicBezTo>
                <a:lnTo>
                  <a:pt x="33040" y="352442"/>
                </a:lnTo>
                <a:cubicBezTo>
                  <a:pt x="14799" y="352442"/>
                  <a:pt x="0" y="337643"/>
                  <a:pt x="0" y="319402"/>
                </a:cubicBezTo>
                <a:lnTo>
                  <a:pt x="0" y="312795"/>
                </a:lnTo>
                <a:cubicBezTo>
                  <a:pt x="0" y="263097"/>
                  <a:pt x="39304" y="222830"/>
                  <a:pt x="88519" y="220696"/>
                </a:cubicBezTo>
                <a:close/>
                <a:moveTo>
                  <a:pt x="154222" y="0"/>
                </a:moveTo>
                <a:cubicBezTo>
                  <a:pt x="158816" y="0"/>
                  <a:pt x="163411" y="533"/>
                  <a:pt x="167885" y="1600"/>
                </a:cubicBezTo>
                <a:lnTo>
                  <a:pt x="298943" y="33263"/>
                </a:lnTo>
                <a:cubicBezTo>
                  <a:pt x="311471" y="36292"/>
                  <a:pt x="311471" y="51918"/>
                  <a:pt x="298943" y="54946"/>
                </a:cubicBezTo>
                <a:lnTo>
                  <a:pt x="232657" y="70915"/>
                </a:lnTo>
                <a:cubicBezTo>
                  <a:pt x="238645" y="82755"/>
                  <a:pt x="242293" y="95971"/>
                  <a:pt x="242293" y="110150"/>
                </a:cubicBezTo>
                <a:cubicBezTo>
                  <a:pt x="242293" y="158815"/>
                  <a:pt x="202852" y="198256"/>
                  <a:pt x="154187" y="198256"/>
                </a:cubicBezTo>
                <a:cubicBezTo>
                  <a:pt x="105522" y="198256"/>
                  <a:pt x="66081" y="158815"/>
                  <a:pt x="66081" y="110150"/>
                </a:cubicBezTo>
                <a:cubicBezTo>
                  <a:pt x="66081" y="95971"/>
                  <a:pt x="69798" y="82755"/>
                  <a:pt x="75718" y="70915"/>
                </a:cubicBezTo>
                <a:lnTo>
                  <a:pt x="30288" y="59971"/>
                </a:lnTo>
                <a:lnTo>
                  <a:pt x="30288" y="96177"/>
                </a:lnTo>
                <a:cubicBezTo>
                  <a:pt x="35106" y="99068"/>
                  <a:pt x="38548" y="104093"/>
                  <a:pt x="38548" y="110150"/>
                </a:cubicBezTo>
                <a:cubicBezTo>
                  <a:pt x="38548" y="115932"/>
                  <a:pt x="35382" y="120751"/>
                  <a:pt x="30908" y="123710"/>
                </a:cubicBezTo>
                <a:lnTo>
                  <a:pt x="41645" y="166593"/>
                </a:lnTo>
                <a:cubicBezTo>
                  <a:pt x="42816" y="171343"/>
                  <a:pt x="40200" y="176230"/>
                  <a:pt x="36414" y="176230"/>
                </a:cubicBezTo>
                <a:lnTo>
                  <a:pt x="7641" y="176230"/>
                </a:lnTo>
                <a:cubicBezTo>
                  <a:pt x="3856" y="176230"/>
                  <a:pt x="1240" y="171343"/>
                  <a:pt x="2410" y="166593"/>
                </a:cubicBezTo>
                <a:lnTo>
                  <a:pt x="13148" y="123710"/>
                </a:lnTo>
                <a:cubicBezTo>
                  <a:pt x="8674" y="120751"/>
                  <a:pt x="5508" y="115932"/>
                  <a:pt x="5508" y="110150"/>
                </a:cubicBezTo>
                <a:cubicBezTo>
                  <a:pt x="5508" y="104093"/>
                  <a:pt x="8950" y="99068"/>
                  <a:pt x="13768" y="96177"/>
                </a:cubicBezTo>
                <a:lnTo>
                  <a:pt x="13768" y="55978"/>
                </a:lnTo>
                <a:lnTo>
                  <a:pt x="9362" y="54946"/>
                </a:lnTo>
                <a:cubicBezTo>
                  <a:pt x="-3096" y="51918"/>
                  <a:pt x="-3096" y="36223"/>
                  <a:pt x="9362" y="33195"/>
                </a:cubicBezTo>
                <a:lnTo>
                  <a:pt x="140558" y="1600"/>
                </a:lnTo>
                <a:cubicBezTo>
                  <a:pt x="145033" y="533"/>
                  <a:pt x="149627" y="0"/>
                  <a:pt x="1542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8D348C21-970B-AC4E-BD06-14148D457147}"/>
              </a:ext>
            </a:extLst>
          </p:cNvPr>
          <p:cNvSpPr txBox="1"/>
          <p:nvPr/>
        </p:nvSpPr>
        <p:spPr>
          <a:xfrm>
            <a:off x="1598992" y="2209760"/>
            <a:ext cx="440531" cy="352426"/>
          </a:xfrm>
          <a:custGeom>
            <a:avLst/>
            <a:gdLst>
              <a:gd name="connsiteX0" fmla="*/ 77094 w 440531"/>
              <a:gd name="connsiteY0" fmla="*/ 242293 h 352426"/>
              <a:gd name="connsiteX1" fmla="*/ 81947 w 440531"/>
              <a:gd name="connsiteY1" fmla="*/ 243044 h 352426"/>
              <a:gd name="connsiteX2" fmla="*/ 110134 w 440531"/>
              <a:gd name="connsiteY2" fmla="*/ 247800 h 352426"/>
              <a:gd name="connsiteX3" fmla="*/ 138314 w 440531"/>
              <a:gd name="connsiteY3" fmla="*/ 243044 h 352426"/>
              <a:gd name="connsiteX4" fmla="*/ 143174 w 440531"/>
              <a:gd name="connsiteY4" fmla="*/ 242293 h 352426"/>
              <a:gd name="connsiteX5" fmla="*/ 220267 w 440531"/>
              <a:gd name="connsiteY5" fmla="*/ 319813 h 352426"/>
              <a:gd name="connsiteX6" fmla="*/ 187227 w 440531"/>
              <a:gd name="connsiteY6" fmla="*/ 352426 h 352426"/>
              <a:gd name="connsiteX7" fmla="*/ 33041 w 440531"/>
              <a:gd name="connsiteY7" fmla="*/ 352426 h 352426"/>
              <a:gd name="connsiteX8" fmla="*/ 1 w 440531"/>
              <a:gd name="connsiteY8" fmla="*/ 319813 h 352426"/>
              <a:gd name="connsiteX9" fmla="*/ 77094 w 440531"/>
              <a:gd name="connsiteY9" fmla="*/ 242293 h 352426"/>
              <a:gd name="connsiteX10" fmla="*/ 110133 w 440531"/>
              <a:gd name="connsiteY10" fmla="*/ 88108 h 352426"/>
              <a:gd name="connsiteX11" fmla="*/ 176213 w 440531"/>
              <a:gd name="connsiteY11" fmla="*/ 154187 h 352426"/>
              <a:gd name="connsiteX12" fmla="*/ 110133 w 440531"/>
              <a:gd name="connsiteY12" fmla="*/ 220267 h 352426"/>
              <a:gd name="connsiteX13" fmla="*/ 44053 w 440531"/>
              <a:gd name="connsiteY13" fmla="*/ 154187 h 352426"/>
              <a:gd name="connsiteX14" fmla="*/ 110133 w 440531"/>
              <a:gd name="connsiteY14" fmla="*/ 88108 h 352426"/>
              <a:gd name="connsiteX15" fmla="*/ 143173 w 440531"/>
              <a:gd name="connsiteY15" fmla="*/ 0 h 352426"/>
              <a:gd name="connsiteX16" fmla="*/ 407491 w 440531"/>
              <a:gd name="connsiteY16" fmla="*/ 0 h 352426"/>
              <a:gd name="connsiteX17" fmla="*/ 440531 w 440531"/>
              <a:gd name="connsiteY17" fmla="*/ 34134 h 352426"/>
              <a:gd name="connsiteX18" fmla="*/ 440531 w 440531"/>
              <a:gd name="connsiteY18" fmla="*/ 252211 h 352426"/>
              <a:gd name="connsiteX19" fmla="*/ 407491 w 440531"/>
              <a:gd name="connsiteY19" fmla="*/ 286346 h 352426"/>
              <a:gd name="connsiteX20" fmla="*/ 239160 w 440531"/>
              <a:gd name="connsiteY20" fmla="*/ 286346 h 352426"/>
              <a:gd name="connsiteX21" fmla="*/ 211840 w 440531"/>
              <a:gd name="connsiteY21" fmla="*/ 242292 h 352426"/>
              <a:gd name="connsiteX22" fmla="*/ 264319 w 440531"/>
              <a:gd name="connsiteY22" fmla="*/ 242292 h 352426"/>
              <a:gd name="connsiteX23" fmla="*/ 264319 w 440531"/>
              <a:gd name="connsiteY23" fmla="*/ 198239 h 352426"/>
              <a:gd name="connsiteX24" fmla="*/ 352425 w 440531"/>
              <a:gd name="connsiteY24" fmla="*/ 198239 h 352426"/>
              <a:gd name="connsiteX25" fmla="*/ 352425 w 440531"/>
              <a:gd name="connsiteY25" fmla="*/ 242292 h 352426"/>
              <a:gd name="connsiteX26" fmla="*/ 396478 w 440531"/>
              <a:gd name="connsiteY26" fmla="*/ 242292 h 352426"/>
              <a:gd name="connsiteX27" fmla="*/ 396478 w 440531"/>
              <a:gd name="connsiteY27" fmla="*/ 44053 h 352426"/>
              <a:gd name="connsiteX28" fmla="*/ 154186 w 440531"/>
              <a:gd name="connsiteY28" fmla="*/ 44053 h 352426"/>
              <a:gd name="connsiteX29" fmla="*/ 154186 w 440531"/>
              <a:gd name="connsiteY29" fmla="*/ 78332 h 352426"/>
              <a:gd name="connsiteX30" fmla="*/ 110133 w 440531"/>
              <a:gd name="connsiteY30" fmla="*/ 66080 h 352426"/>
              <a:gd name="connsiteX31" fmla="*/ 110133 w 440531"/>
              <a:gd name="connsiteY31" fmla="*/ 34134 h 352426"/>
              <a:gd name="connsiteX32" fmla="*/ 143173 w 440531"/>
              <a:gd name="connsiteY32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40531" h="352426">
                <a:moveTo>
                  <a:pt x="77094" y="242293"/>
                </a:moveTo>
                <a:cubicBezTo>
                  <a:pt x="78739" y="242293"/>
                  <a:pt x="80377" y="242534"/>
                  <a:pt x="81947" y="243044"/>
                </a:cubicBezTo>
                <a:cubicBezTo>
                  <a:pt x="90874" y="245941"/>
                  <a:pt x="100257" y="247800"/>
                  <a:pt x="110134" y="247800"/>
                </a:cubicBezTo>
                <a:cubicBezTo>
                  <a:pt x="120011" y="247800"/>
                  <a:pt x="129394" y="245941"/>
                  <a:pt x="138314" y="243044"/>
                </a:cubicBezTo>
                <a:cubicBezTo>
                  <a:pt x="139883" y="242534"/>
                  <a:pt x="141529" y="242293"/>
                  <a:pt x="143174" y="242293"/>
                </a:cubicBezTo>
                <a:cubicBezTo>
                  <a:pt x="185891" y="242293"/>
                  <a:pt x="220494" y="277041"/>
                  <a:pt x="220267" y="319813"/>
                </a:cubicBezTo>
                <a:cubicBezTo>
                  <a:pt x="220171" y="337889"/>
                  <a:pt x="205309" y="352426"/>
                  <a:pt x="187227" y="352426"/>
                </a:cubicBezTo>
                <a:lnTo>
                  <a:pt x="33041" y="352426"/>
                </a:lnTo>
                <a:cubicBezTo>
                  <a:pt x="14959" y="352426"/>
                  <a:pt x="97" y="337889"/>
                  <a:pt x="1" y="319813"/>
                </a:cubicBezTo>
                <a:cubicBezTo>
                  <a:pt x="-226" y="277041"/>
                  <a:pt x="34377" y="242293"/>
                  <a:pt x="77094" y="242293"/>
                </a:cubicBezTo>
                <a:close/>
                <a:moveTo>
                  <a:pt x="110133" y="88108"/>
                </a:moveTo>
                <a:cubicBezTo>
                  <a:pt x="146628" y="88108"/>
                  <a:pt x="176213" y="117692"/>
                  <a:pt x="176213" y="154187"/>
                </a:cubicBezTo>
                <a:cubicBezTo>
                  <a:pt x="176213" y="190682"/>
                  <a:pt x="146628" y="220267"/>
                  <a:pt x="110133" y="220267"/>
                </a:cubicBezTo>
                <a:cubicBezTo>
                  <a:pt x="73638" y="220267"/>
                  <a:pt x="44053" y="190682"/>
                  <a:pt x="44053" y="154187"/>
                </a:cubicBezTo>
                <a:cubicBezTo>
                  <a:pt x="44053" y="117692"/>
                  <a:pt x="73638" y="88108"/>
                  <a:pt x="110133" y="88108"/>
                </a:cubicBezTo>
                <a:close/>
                <a:moveTo>
                  <a:pt x="143173" y="0"/>
                </a:moveTo>
                <a:lnTo>
                  <a:pt x="407491" y="0"/>
                </a:lnTo>
                <a:cubicBezTo>
                  <a:pt x="425711" y="0"/>
                  <a:pt x="440531" y="15316"/>
                  <a:pt x="440531" y="34134"/>
                </a:cubicBezTo>
                <a:lnTo>
                  <a:pt x="440531" y="252211"/>
                </a:lnTo>
                <a:cubicBezTo>
                  <a:pt x="440531" y="271030"/>
                  <a:pt x="425711" y="286346"/>
                  <a:pt x="407491" y="286346"/>
                </a:cubicBezTo>
                <a:lnTo>
                  <a:pt x="239160" y="286346"/>
                </a:lnTo>
                <a:cubicBezTo>
                  <a:pt x="234638" y="268952"/>
                  <a:pt x="224988" y="253781"/>
                  <a:pt x="211840" y="242292"/>
                </a:cubicBezTo>
                <a:lnTo>
                  <a:pt x="264319" y="242292"/>
                </a:lnTo>
                <a:lnTo>
                  <a:pt x="264319" y="198239"/>
                </a:lnTo>
                <a:lnTo>
                  <a:pt x="352425" y="198239"/>
                </a:lnTo>
                <a:lnTo>
                  <a:pt x="352425" y="242292"/>
                </a:lnTo>
                <a:lnTo>
                  <a:pt x="396478" y="242292"/>
                </a:lnTo>
                <a:lnTo>
                  <a:pt x="396478" y="44053"/>
                </a:lnTo>
                <a:lnTo>
                  <a:pt x="154186" y="44053"/>
                </a:lnTo>
                <a:lnTo>
                  <a:pt x="154186" y="78332"/>
                </a:lnTo>
                <a:cubicBezTo>
                  <a:pt x="141176" y="70747"/>
                  <a:pt x="126254" y="66080"/>
                  <a:pt x="110133" y="66080"/>
                </a:cubicBezTo>
                <a:lnTo>
                  <a:pt x="110133" y="34134"/>
                </a:lnTo>
                <a:cubicBezTo>
                  <a:pt x="110133" y="15316"/>
                  <a:pt x="124953" y="0"/>
                  <a:pt x="1431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20FC0445-C7F6-6946-8AD5-4FE9C08BFA47}"/>
              </a:ext>
            </a:extLst>
          </p:cNvPr>
          <p:cNvSpPr txBox="1"/>
          <p:nvPr/>
        </p:nvSpPr>
        <p:spPr>
          <a:xfrm>
            <a:off x="2457880" y="2231788"/>
            <a:ext cx="440530" cy="308372"/>
          </a:xfrm>
          <a:custGeom>
            <a:avLst/>
            <a:gdLst>
              <a:gd name="connsiteX0" fmla="*/ 220265 w 440530"/>
              <a:gd name="connsiteY0" fmla="*/ 220265 h 308372"/>
              <a:gd name="connsiteX1" fmla="*/ 264318 w 440530"/>
              <a:gd name="connsiteY1" fmla="*/ 264319 h 308372"/>
              <a:gd name="connsiteX2" fmla="*/ 220265 w 440530"/>
              <a:gd name="connsiteY2" fmla="*/ 308372 h 308372"/>
              <a:gd name="connsiteX3" fmla="*/ 176212 w 440530"/>
              <a:gd name="connsiteY3" fmla="*/ 264319 h 308372"/>
              <a:gd name="connsiteX4" fmla="*/ 220265 w 440530"/>
              <a:gd name="connsiteY4" fmla="*/ 220265 h 308372"/>
              <a:gd name="connsiteX5" fmla="*/ 220232 w 440530"/>
              <a:gd name="connsiteY5" fmla="*/ 110135 h 308372"/>
              <a:gd name="connsiteX6" fmla="*/ 359770 w 440530"/>
              <a:gd name="connsiteY6" fmla="*/ 162728 h 308372"/>
              <a:gd name="connsiteX7" fmla="*/ 360155 w 440530"/>
              <a:gd name="connsiteY7" fmla="*/ 178663 h 308372"/>
              <a:gd name="connsiteX8" fmla="*/ 336449 w 440530"/>
              <a:gd name="connsiteY8" fmla="*/ 202059 h 308372"/>
              <a:gd name="connsiteX9" fmla="*/ 321271 w 440530"/>
              <a:gd name="connsiteY9" fmla="*/ 202610 h 308372"/>
              <a:gd name="connsiteX10" fmla="*/ 119253 w 440530"/>
              <a:gd name="connsiteY10" fmla="*/ 202610 h 308372"/>
              <a:gd name="connsiteX11" fmla="*/ 104076 w 440530"/>
              <a:gd name="connsiteY11" fmla="*/ 202059 h 308372"/>
              <a:gd name="connsiteX12" fmla="*/ 80369 w 440530"/>
              <a:gd name="connsiteY12" fmla="*/ 178663 h 308372"/>
              <a:gd name="connsiteX13" fmla="*/ 80762 w 440530"/>
              <a:gd name="connsiteY13" fmla="*/ 162728 h 308372"/>
              <a:gd name="connsiteX14" fmla="*/ 220232 w 440530"/>
              <a:gd name="connsiteY14" fmla="*/ 110135 h 308372"/>
              <a:gd name="connsiteX15" fmla="*/ 220247 w 440530"/>
              <a:gd name="connsiteY15" fmla="*/ 0 h 308372"/>
              <a:gd name="connsiteX16" fmla="*/ 437027 w 440530"/>
              <a:gd name="connsiteY16" fmla="*/ 84582 h 308372"/>
              <a:gd name="connsiteX17" fmla="*/ 437274 w 440530"/>
              <a:gd name="connsiteY17" fmla="*/ 100400 h 308372"/>
              <a:gd name="connsiteX18" fmla="*/ 413706 w 440530"/>
              <a:gd name="connsiteY18" fmla="*/ 123782 h 308372"/>
              <a:gd name="connsiteX19" fmla="*/ 398287 w 440530"/>
              <a:gd name="connsiteY19" fmla="*/ 124044 h 308372"/>
              <a:gd name="connsiteX20" fmla="*/ 42249 w 440530"/>
              <a:gd name="connsiteY20" fmla="*/ 124044 h 308372"/>
              <a:gd name="connsiteX21" fmla="*/ 26831 w 440530"/>
              <a:gd name="connsiteY21" fmla="*/ 123782 h 308372"/>
              <a:gd name="connsiteX22" fmla="*/ 3262 w 440530"/>
              <a:gd name="connsiteY22" fmla="*/ 100400 h 308372"/>
              <a:gd name="connsiteX23" fmla="*/ 3503 w 440530"/>
              <a:gd name="connsiteY23" fmla="*/ 84582 h 308372"/>
              <a:gd name="connsiteX24" fmla="*/ 220247 w 440530"/>
              <a:gd name="connsiteY24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40530" h="308372">
                <a:moveTo>
                  <a:pt x="220265" y="220265"/>
                </a:moveTo>
                <a:cubicBezTo>
                  <a:pt x="244597" y="220265"/>
                  <a:pt x="264318" y="239986"/>
                  <a:pt x="264318" y="264319"/>
                </a:cubicBezTo>
                <a:cubicBezTo>
                  <a:pt x="264318" y="288651"/>
                  <a:pt x="244597" y="308372"/>
                  <a:pt x="220265" y="308372"/>
                </a:cubicBezTo>
                <a:cubicBezTo>
                  <a:pt x="195933" y="308372"/>
                  <a:pt x="176212" y="288651"/>
                  <a:pt x="176212" y="264319"/>
                </a:cubicBezTo>
                <a:cubicBezTo>
                  <a:pt x="176212" y="239986"/>
                  <a:pt x="195933" y="220265"/>
                  <a:pt x="220265" y="220265"/>
                </a:cubicBezTo>
                <a:close/>
                <a:moveTo>
                  <a:pt x="220232" y="110135"/>
                </a:moveTo>
                <a:cubicBezTo>
                  <a:pt x="270161" y="110126"/>
                  <a:pt x="320101" y="127647"/>
                  <a:pt x="359770" y="162728"/>
                </a:cubicBezTo>
                <a:cubicBezTo>
                  <a:pt x="364512" y="166920"/>
                  <a:pt x="364671" y="174216"/>
                  <a:pt x="360155" y="178663"/>
                </a:cubicBezTo>
                <a:lnTo>
                  <a:pt x="336449" y="202059"/>
                </a:lnTo>
                <a:cubicBezTo>
                  <a:pt x="332319" y="206141"/>
                  <a:pt x="325670" y="206409"/>
                  <a:pt x="321271" y="202610"/>
                </a:cubicBezTo>
                <a:cubicBezTo>
                  <a:pt x="263624" y="152768"/>
                  <a:pt x="177039" y="152658"/>
                  <a:pt x="119253" y="202610"/>
                </a:cubicBezTo>
                <a:cubicBezTo>
                  <a:pt x="114855" y="206409"/>
                  <a:pt x="108206" y="206134"/>
                  <a:pt x="104076" y="202059"/>
                </a:cubicBezTo>
                <a:lnTo>
                  <a:pt x="80369" y="178663"/>
                </a:lnTo>
                <a:cubicBezTo>
                  <a:pt x="75861" y="174216"/>
                  <a:pt x="76012" y="166927"/>
                  <a:pt x="80762" y="162728"/>
                </a:cubicBezTo>
                <a:cubicBezTo>
                  <a:pt x="120386" y="127685"/>
                  <a:pt x="170303" y="110145"/>
                  <a:pt x="220232" y="110135"/>
                </a:cubicBezTo>
                <a:close/>
                <a:moveTo>
                  <a:pt x="220247" y="0"/>
                </a:moveTo>
                <a:cubicBezTo>
                  <a:pt x="298146" y="-5"/>
                  <a:pt x="376051" y="28183"/>
                  <a:pt x="437027" y="84582"/>
                </a:cubicBezTo>
                <a:cubicBezTo>
                  <a:pt x="441611" y="88822"/>
                  <a:pt x="441701" y="96001"/>
                  <a:pt x="437274" y="100400"/>
                </a:cubicBezTo>
                <a:lnTo>
                  <a:pt x="413706" y="123782"/>
                </a:lnTo>
                <a:cubicBezTo>
                  <a:pt x="409480" y="127974"/>
                  <a:pt x="402679" y="128070"/>
                  <a:pt x="398287" y="124044"/>
                </a:cubicBezTo>
                <a:cubicBezTo>
                  <a:pt x="297826" y="32007"/>
                  <a:pt x="142690" y="32028"/>
                  <a:pt x="42249" y="124044"/>
                </a:cubicBezTo>
                <a:cubicBezTo>
                  <a:pt x="37857" y="128070"/>
                  <a:pt x="31057" y="127981"/>
                  <a:pt x="26831" y="123782"/>
                </a:cubicBezTo>
                <a:lnTo>
                  <a:pt x="3262" y="100400"/>
                </a:lnTo>
                <a:cubicBezTo>
                  <a:pt x="-1171" y="96001"/>
                  <a:pt x="-1082" y="88822"/>
                  <a:pt x="3503" y="84582"/>
                </a:cubicBezTo>
                <a:cubicBezTo>
                  <a:pt x="64454" y="28204"/>
                  <a:pt x="142348" y="5"/>
                  <a:pt x="22024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2AB77923-654C-8E45-A3F2-4AC133F8FE76}"/>
              </a:ext>
            </a:extLst>
          </p:cNvPr>
          <p:cNvSpPr txBox="1"/>
          <p:nvPr/>
        </p:nvSpPr>
        <p:spPr>
          <a:xfrm>
            <a:off x="11125508" y="2209761"/>
            <a:ext cx="242227" cy="352425"/>
          </a:xfrm>
          <a:custGeom>
            <a:avLst/>
            <a:gdLst>
              <a:gd name="connsiteX0" fmla="*/ 114540 w 242227"/>
              <a:gd name="connsiteY0" fmla="*/ 257063 h 352425"/>
              <a:gd name="connsiteX1" fmla="*/ 162222 w 242227"/>
              <a:gd name="connsiteY1" fmla="*/ 304744 h 352425"/>
              <a:gd name="connsiteX2" fmla="*/ 114540 w 242227"/>
              <a:gd name="connsiteY2" fmla="*/ 352425 h 352425"/>
              <a:gd name="connsiteX3" fmla="*/ 66859 w 242227"/>
              <a:gd name="connsiteY3" fmla="*/ 304745 h 352425"/>
              <a:gd name="connsiteX4" fmla="*/ 114540 w 242227"/>
              <a:gd name="connsiteY4" fmla="*/ 257063 h 352425"/>
              <a:gd name="connsiteX5" fmla="*/ 121437 w 242227"/>
              <a:gd name="connsiteY5" fmla="*/ 0 h 352425"/>
              <a:gd name="connsiteX6" fmla="*/ 242227 w 242227"/>
              <a:gd name="connsiteY6" fmla="*/ 105727 h 352425"/>
              <a:gd name="connsiteX7" fmla="*/ 156001 w 242227"/>
              <a:gd name="connsiteY7" fmla="*/ 216292 h 352425"/>
              <a:gd name="connsiteX8" fmla="*/ 156001 w 242227"/>
              <a:gd name="connsiteY8" fmla="*/ 220266 h 352425"/>
              <a:gd name="connsiteX9" fmla="*/ 139481 w 242227"/>
              <a:gd name="connsiteY9" fmla="*/ 236786 h 352425"/>
              <a:gd name="connsiteX10" fmla="*/ 89597 w 242227"/>
              <a:gd name="connsiteY10" fmla="*/ 236786 h 352425"/>
              <a:gd name="connsiteX11" fmla="*/ 73077 w 242227"/>
              <a:gd name="connsiteY11" fmla="*/ 220266 h 352425"/>
              <a:gd name="connsiteX12" fmla="*/ 73077 w 242227"/>
              <a:gd name="connsiteY12" fmla="*/ 213528 h 352425"/>
              <a:gd name="connsiteX13" fmla="*/ 129726 w 242227"/>
              <a:gd name="connsiteY13" fmla="*/ 140286 h 352425"/>
              <a:gd name="connsiteX14" fmla="*/ 163449 w 242227"/>
              <a:gd name="connsiteY14" fmla="*/ 105069 h 352425"/>
              <a:gd name="connsiteX15" fmla="*/ 116081 w 242227"/>
              <a:gd name="connsiteY15" fmla="*/ 70906 h 352425"/>
              <a:gd name="connsiteX16" fmla="*/ 59117 w 242227"/>
              <a:gd name="connsiteY16" fmla="*/ 104944 h 352425"/>
              <a:gd name="connsiteX17" fmla="*/ 36228 w 242227"/>
              <a:gd name="connsiteY17" fmla="*/ 107799 h 352425"/>
              <a:gd name="connsiteX18" fmla="*/ 6535 w 242227"/>
              <a:gd name="connsiteY18" fmla="*/ 85285 h 352425"/>
              <a:gd name="connsiteX19" fmla="*/ 2971 w 242227"/>
              <a:gd name="connsiteY19" fmla="*/ 62656 h 352425"/>
              <a:gd name="connsiteX20" fmla="*/ 121437 w 242227"/>
              <a:gd name="connsiteY20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2227" h="352425">
                <a:moveTo>
                  <a:pt x="114540" y="257063"/>
                </a:moveTo>
                <a:cubicBezTo>
                  <a:pt x="140832" y="257063"/>
                  <a:pt x="162222" y="278453"/>
                  <a:pt x="162222" y="304744"/>
                </a:cubicBezTo>
                <a:cubicBezTo>
                  <a:pt x="162222" y="331035"/>
                  <a:pt x="140832" y="352425"/>
                  <a:pt x="114540" y="352425"/>
                </a:cubicBezTo>
                <a:cubicBezTo>
                  <a:pt x="88249" y="352425"/>
                  <a:pt x="66859" y="331035"/>
                  <a:pt x="66859" y="304745"/>
                </a:cubicBezTo>
                <a:cubicBezTo>
                  <a:pt x="66859" y="278453"/>
                  <a:pt x="88249" y="257063"/>
                  <a:pt x="114540" y="257063"/>
                </a:cubicBezTo>
                <a:close/>
                <a:moveTo>
                  <a:pt x="121437" y="0"/>
                </a:moveTo>
                <a:cubicBezTo>
                  <a:pt x="179864" y="0"/>
                  <a:pt x="242227" y="45606"/>
                  <a:pt x="242227" y="105727"/>
                </a:cubicBezTo>
                <a:cubicBezTo>
                  <a:pt x="242227" y="185562"/>
                  <a:pt x="156001" y="186790"/>
                  <a:pt x="156001" y="216292"/>
                </a:cubicBezTo>
                <a:lnTo>
                  <a:pt x="156001" y="220266"/>
                </a:lnTo>
                <a:cubicBezTo>
                  <a:pt x="156001" y="229390"/>
                  <a:pt x="148605" y="236786"/>
                  <a:pt x="139481" y="236786"/>
                </a:cubicBezTo>
                <a:lnTo>
                  <a:pt x="89597" y="236786"/>
                </a:lnTo>
                <a:cubicBezTo>
                  <a:pt x="80473" y="236786"/>
                  <a:pt x="73077" y="229390"/>
                  <a:pt x="73077" y="220266"/>
                </a:cubicBezTo>
                <a:lnTo>
                  <a:pt x="73077" y="213528"/>
                </a:lnTo>
                <a:cubicBezTo>
                  <a:pt x="73077" y="170970"/>
                  <a:pt x="105343" y="153957"/>
                  <a:pt x="129726" y="140286"/>
                </a:cubicBezTo>
                <a:cubicBezTo>
                  <a:pt x="150635" y="128565"/>
                  <a:pt x="163449" y="120592"/>
                  <a:pt x="163449" y="105069"/>
                </a:cubicBezTo>
                <a:cubicBezTo>
                  <a:pt x="163449" y="84534"/>
                  <a:pt x="137257" y="70906"/>
                  <a:pt x="116081" y="70906"/>
                </a:cubicBezTo>
                <a:cubicBezTo>
                  <a:pt x="89149" y="70906"/>
                  <a:pt x="76359" y="83343"/>
                  <a:pt x="59117" y="104944"/>
                </a:cubicBezTo>
                <a:cubicBezTo>
                  <a:pt x="53527" y="111947"/>
                  <a:pt x="43368" y="113212"/>
                  <a:pt x="36228" y="107799"/>
                </a:cubicBezTo>
                <a:lnTo>
                  <a:pt x="6535" y="85285"/>
                </a:lnTo>
                <a:cubicBezTo>
                  <a:pt x="-535" y="79924"/>
                  <a:pt x="-2098" y="69939"/>
                  <a:pt x="2971" y="62656"/>
                </a:cubicBezTo>
                <a:cubicBezTo>
                  <a:pt x="30909" y="22511"/>
                  <a:pt x="66495" y="0"/>
                  <a:pt x="12143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0910E17A-EF4D-694D-84CC-0CD7F01BE7B7}"/>
              </a:ext>
            </a:extLst>
          </p:cNvPr>
          <p:cNvSpPr txBox="1"/>
          <p:nvPr/>
        </p:nvSpPr>
        <p:spPr>
          <a:xfrm>
            <a:off x="7641251" y="2231788"/>
            <a:ext cx="352425" cy="308372"/>
          </a:xfrm>
          <a:custGeom>
            <a:avLst/>
            <a:gdLst>
              <a:gd name="connsiteX0" fmla="*/ 11014 w 352425"/>
              <a:gd name="connsiteY0" fmla="*/ 242292 h 308372"/>
              <a:gd name="connsiteX1" fmla="*/ 297359 w 352425"/>
              <a:gd name="connsiteY1" fmla="*/ 242292 h 308372"/>
              <a:gd name="connsiteX2" fmla="*/ 308372 w 352425"/>
              <a:gd name="connsiteY2" fmla="*/ 253305 h 308372"/>
              <a:gd name="connsiteX3" fmla="*/ 308372 w 352425"/>
              <a:gd name="connsiteY3" fmla="*/ 297358 h 308372"/>
              <a:gd name="connsiteX4" fmla="*/ 297359 w 352425"/>
              <a:gd name="connsiteY4" fmla="*/ 308372 h 308372"/>
              <a:gd name="connsiteX5" fmla="*/ 11014 w 352425"/>
              <a:gd name="connsiteY5" fmla="*/ 308372 h 308372"/>
              <a:gd name="connsiteX6" fmla="*/ 0 w 352425"/>
              <a:gd name="connsiteY6" fmla="*/ 297358 h 308372"/>
              <a:gd name="connsiteX7" fmla="*/ 0 w 352425"/>
              <a:gd name="connsiteY7" fmla="*/ 253305 h 308372"/>
              <a:gd name="connsiteX8" fmla="*/ 11014 w 352425"/>
              <a:gd name="connsiteY8" fmla="*/ 242292 h 308372"/>
              <a:gd name="connsiteX9" fmla="*/ 55067 w 352425"/>
              <a:gd name="connsiteY9" fmla="*/ 121146 h 308372"/>
              <a:gd name="connsiteX10" fmla="*/ 341412 w 352425"/>
              <a:gd name="connsiteY10" fmla="*/ 121146 h 308372"/>
              <a:gd name="connsiteX11" fmla="*/ 352425 w 352425"/>
              <a:gd name="connsiteY11" fmla="*/ 132159 h 308372"/>
              <a:gd name="connsiteX12" fmla="*/ 352425 w 352425"/>
              <a:gd name="connsiteY12" fmla="*/ 176212 h 308372"/>
              <a:gd name="connsiteX13" fmla="*/ 341412 w 352425"/>
              <a:gd name="connsiteY13" fmla="*/ 187226 h 308372"/>
              <a:gd name="connsiteX14" fmla="*/ 55067 w 352425"/>
              <a:gd name="connsiteY14" fmla="*/ 187226 h 308372"/>
              <a:gd name="connsiteX15" fmla="*/ 44053 w 352425"/>
              <a:gd name="connsiteY15" fmla="*/ 176212 h 308372"/>
              <a:gd name="connsiteX16" fmla="*/ 44053 w 352425"/>
              <a:gd name="connsiteY16" fmla="*/ 132159 h 308372"/>
              <a:gd name="connsiteX17" fmla="*/ 55067 w 352425"/>
              <a:gd name="connsiteY17" fmla="*/ 121146 h 308372"/>
              <a:gd name="connsiteX18" fmla="*/ 11014 w 352425"/>
              <a:gd name="connsiteY18" fmla="*/ 0 h 308372"/>
              <a:gd name="connsiteX19" fmla="*/ 297359 w 352425"/>
              <a:gd name="connsiteY19" fmla="*/ 0 h 308372"/>
              <a:gd name="connsiteX20" fmla="*/ 308372 w 352425"/>
              <a:gd name="connsiteY20" fmla="*/ 11013 h 308372"/>
              <a:gd name="connsiteX21" fmla="*/ 308372 w 352425"/>
              <a:gd name="connsiteY21" fmla="*/ 55066 h 308372"/>
              <a:gd name="connsiteX22" fmla="*/ 297359 w 352425"/>
              <a:gd name="connsiteY22" fmla="*/ 66080 h 308372"/>
              <a:gd name="connsiteX23" fmla="*/ 11014 w 352425"/>
              <a:gd name="connsiteY23" fmla="*/ 66080 h 308372"/>
              <a:gd name="connsiteX24" fmla="*/ 0 w 352425"/>
              <a:gd name="connsiteY24" fmla="*/ 55066 h 308372"/>
              <a:gd name="connsiteX25" fmla="*/ 0 w 352425"/>
              <a:gd name="connsiteY25" fmla="*/ 11013 h 308372"/>
              <a:gd name="connsiteX26" fmla="*/ 11014 w 352425"/>
              <a:gd name="connsiteY26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52425" h="308372">
                <a:moveTo>
                  <a:pt x="11014" y="242292"/>
                </a:moveTo>
                <a:lnTo>
                  <a:pt x="297359" y="242292"/>
                </a:lnTo>
                <a:cubicBezTo>
                  <a:pt x="303444" y="242292"/>
                  <a:pt x="308372" y="247221"/>
                  <a:pt x="308372" y="253305"/>
                </a:cubicBezTo>
                <a:lnTo>
                  <a:pt x="308372" y="297358"/>
                </a:lnTo>
                <a:cubicBezTo>
                  <a:pt x="308372" y="303443"/>
                  <a:pt x="303444" y="308372"/>
                  <a:pt x="297359" y="308372"/>
                </a:cubicBezTo>
                <a:lnTo>
                  <a:pt x="11014" y="308372"/>
                </a:lnTo>
                <a:cubicBezTo>
                  <a:pt x="4929" y="308372"/>
                  <a:pt x="0" y="303443"/>
                  <a:pt x="0" y="297358"/>
                </a:cubicBezTo>
                <a:lnTo>
                  <a:pt x="0" y="253305"/>
                </a:lnTo>
                <a:cubicBezTo>
                  <a:pt x="0" y="247221"/>
                  <a:pt x="4929" y="242292"/>
                  <a:pt x="11014" y="242292"/>
                </a:cubicBezTo>
                <a:close/>
                <a:moveTo>
                  <a:pt x="55067" y="121146"/>
                </a:moveTo>
                <a:lnTo>
                  <a:pt x="341412" y="121146"/>
                </a:lnTo>
                <a:cubicBezTo>
                  <a:pt x="347497" y="121146"/>
                  <a:pt x="352425" y="126074"/>
                  <a:pt x="352425" y="132159"/>
                </a:cubicBezTo>
                <a:lnTo>
                  <a:pt x="352425" y="176212"/>
                </a:lnTo>
                <a:cubicBezTo>
                  <a:pt x="352425" y="182297"/>
                  <a:pt x="347497" y="187226"/>
                  <a:pt x="341412" y="187226"/>
                </a:cubicBezTo>
                <a:lnTo>
                  <a:pt x="55067" y="187226"/>
                </a:lnTo>
                <a:cubicBezTo>
                  <a:pt x="48982" y="187226"/>
                  <a:pt x="44053" y="182297"/>
                  <a:pt x="44053" y="176212"/>
                </a:cubicBezTo>
                <a:lnTo>
                  <a:pt x="44053" y="132159"/>
                </a:lnTo>
                <a:cubicBezTo>
                  <a:pt x="44053" y="126074"/>
                  <a:pt x="48982" y="121146"/>
                  <a:pt x="55067" y="121146"/>
                </a:cubicBezTo>
                <a:close/>
                <a:moveTo>
                  <a:pt x="11014" y="0"/>
                </a:moveTo>
                <a:lnTo>
                  <a:pt x="297359" y="0"/>
                </a:lnTo>
                <a:cubicBezTo>
                  <a:pt x="303444" y="0"/>
                  <a:pt x="308372" y="4928"/>
                  <a:pt x="308372" y="11013"/>
                </a:cubicBezTo>
                <a:lnTo>
                  <a:pt x="308372" y="55066"/>
                </a:lnTo>
                <a:cubicBezTo>
                  <a:pt x="308372" y="61151"/>
                  <a:pt x="303444" y="66080"/>
                  <a:pt x="297359" y="66080"/>
                </a:cubicBezTo>
                <a:lnTo>
                  <a:pt x="11014" y="66080"/>
                </a:lnTo>
                <a:cubicBezTo>
                  <a:pt x="4929" y="66080"/>
                  <a:pt x="0" y="61151"/>
                  <a:pt x="0" y="55066"/>
                </a:cubicBezTo>
                <a:lnTo>
                  <a:pt x="0" y="11013"/>
                </a:lnTo>
                <a:cubicBezTo>
                  <a:pt x="0" y="4928"/>
                  <a:pt x="4929" y="0"/>
                  <a:pt x="1101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77437CC1-C947-FD44-B146-369FB5A41949}"/>
              </a:ext>
            </a:extLst>
          </p:cNvPr>
          <p:cNvSpPr txBox="1"/>
          <p:nvPr/>
        </p:nvSpPr>
        <p:spPr>
          <a:xfrm>
            <a:off x="5943491" y="2231789"/>
            <a:ext cx="330398" cy="308371"/>
          </a:xfrm>
          <a:custGeom>
            <a:avLst/>
            <a:gdLst>
              <a:gd name="connsiteX0" fmla="*/ 16519 w 330398"/>
              <a:gd name="connsiteY0" fmla="*/ 275331 h 308371"/>
              <a:gd name="connsiteX1" fmla="*/ 313878 w 330398"/>
              <a:gd name="connsiteY1" fmla="*/ 275331 h 308371"/>
              <a:gd name="connsiteX2" fmla="*/ 330398 w 330398"/>
              <a:gd name="connsiteY2" fmla="*/ 291851 h 308371"/>
              <a:gd name="connsiteX3" fmla="*/ 330398 w 330398"/>
              <a:gd name="connsiteY3" fmla="*/ 302864 h 308371"/>
              <a:gd name="connsiteX4" fmla="*/ 324891 w 330398"/>
              <a:gd name="connsiteY4" fmla="*/ 308371 h 308371"/>
              <a:gd name="connsiteX5" fmla="*/ 5506 w 330398"/>
              <a:gd name="connsiteY5" fmla="*/ 308371 h 308371"/>
              <a:gd name="connsiteX6" fmla="*/ 0 w 330398"/>
              <a:gd name="connsiteY6" fmla="*/ 302864 h 308371"/>
              <a:gd name="connsiteX7" fmla="*/ 0 w 330398"/>
              <a:gd name="connsiteY7" fmla="*/ 291851 h 308371"/>
              <a:gd name="connsiteX8" fmla="*/ 16519 w 330398"/>
              <a:gd name="connsiteY8" fmla="*/ 275331 h 308371"/>
              <a:gd name="connsiteX9" fmla="*/ 55067 w 330398"/>
              <a:gd name="connsiteY9" fmla="*/ 110132 h 308371"/>
              <a:gd name="connsiteX10" fmla="*/ 99120 w 330398"/>
              <a:gd name="connsiteY10" fmla="*/ 110132 h 308371"/>
              <a:gd name="connsiteX11" fmla="*/ 99120 w 330398"/>
              <a:gd name="connsiteY11" fmla="*/ 242291 h 308371"/>
              <a:gd name="connsiteX12" fmla="*/ 143173 w 330398"/>
              <a:gd name="connsiteY12" fmla="*/ 242291 h 308371"/>
              <a:gd name="connsiteX13" fmla="*/ 143173 w 330398"/>
              <a:gd name="connsiteY13" fmla="*/ 110132 h 308371"/>
              <a:gd name="connsiteX14" fmla="*/ 187226 w 330398"/>
              <a:gd name="connsiteY14" fmla="*/ 110132 h 308371"/>
              <a:gd name="connsiteX15" fmla="*/ 187226 w 330398"/>
              <a:gd name="connsiteY15" fmla="*/ 242291 h 308371"/>
              <a:gd name="connsiteX16" fmla="*/ 231279 w 330398"/>
              <a:gd name="connsiteY16" fmla="*/ 242291 h 308371"/>
              <a:gd name="connsiteX17" fmla="*/ 231279 w 330398"/>
              <a:gd name="connsiteY17" fmla="*/ 110132 h 308371"/>
              <a:gd name="connsiteX18" fmla="*/ 275333 w 330398"/>
              <a:gd name="connsiteY18" fmla="*/ 110132 h 308371"/>
              <a:gd name="connsiteX19" fmla="*/ 275333 w 330398"/>
              <a:gd name="connsiteY19" fmla="*/ 242291 h 308371"/>
              <a:gd name="connsiteX20" fmla="*/ 300112 w 330398"/>
              <a:gd name="connsiteY20" fmla="*/ 242291 h 308371"/>
              <a:gd name="connsiteX21" fmla="*/ 308372 w 330398"/>
              <a:gd name="connsiteY21" fmla="*/ 250551 h 308371"/>
              <a:gd name="connsiteX22" fmla="*/ 308372 w 330398"/>
              <a:gd name="connsiteY22" fmla="*/ 264318 h 308371"/>
              <a:gd name="connsiteX23" fmla="*/ 22027 w 330398"/>
              <a:gd name="connsiteY23" fmla="*/ 264318 h 308371"/>
              <a:gd name="connsiteX24" fmla="*/ 22027 w 330398"/>
              <a:gd name="connsiteY24" fmla="*/ 250551 h 308371"/>
              <a:gd name="connsiteX25" fmla="*/ 30287 w 330398"/>
              <a:gd name="connsiteY25" fmla="*/ 242291 h 308371"/>
              <a:gd name="connsiteX26" fmla="*/ 55067 w 330398"/>
              <a:gd name="connsiteY26" fmla="*/ 242291 h 308371"/>
              <a:gd name="connsiteX27" fmla="*/ 165199 w 330398"/>
              <a:gd name="connsiteY27" fmla="*/ 0 h 308371"/>
              <a:gd name="connsiteX28" fmla="*/ 167304 w 330398"/>
              <a:gd name="connsiteY28" fmla="*/ 419 h 308371"/>
              <a:gd name="connsiteX29" fmla="*/ 326997 w 330398"/>
              <a:gd name="connsiteY29" fmla="*/ 60992 h 308371"/>
              <a:gd name="connsiteX30" fmla="*/ 330398 w 330398"/>
              <a:gd name="connsiteY30" fmla="*/ 66080 h 308371"/>
              <a:gd name="connsiteX31" fmla="*/ 330398 w 330398"/>
              <a:gd name="connsiteY31" fmla="*/ 77093 h 308371"/>
              <a:gd name="connsiteX32" fmla="*/ 324891 w 330398"/>
              <a:gd name="connsiteY32" fmla="*/ 82599 h 308371"/>
              <a:gd name="connsiteX33" fmla="*/ 308371 w 330398"/>
              <a:gd name="connsiteY33" fmla="*/ 82599 h 308371"/>
              <a:gd name="connsiteX34" fmla="*/ 308371 w 330398"/>
              <a:gd name="connsiteY34" fmla="*/ 90859 h 308371"/>
              <a:gd name="connsiteX35" fmla="*/ 300111 w 330398"/>
              <a:gd name="connsiteY35" fmla="*/ 99119 h 308371"/>
              <a:gd name="connsiteX36" fmla="*/ 30286 w 330398"/>
              <a:gd name="connsiteY36" fmla="*/ 99119 h 308371"/>
              <a:gd name="connsiteX37" fmla="*/ 22026 w 330398"/>
              <a:gd name="connsiteY37" fmla="*/ 90859 h 308371"/>
              <a:gd name="connsiteX38" fmla="*/ 22026 w 330398"/>
              <a:gd name="connsiteY38" fmla="*/ 82599 h 308371"/>
              <a:gd name="connsiteX39" fmla="*/ 5506 w 330398"/>
              <a:gd name="connsiteY39" fmla="*/ 82599 h 308371"/>
              <a:gd name="connsiteX40" fmla="*/ 0 w 330398"/>
              <a:gd name="connsiteY40" fmla="*/ 77093 h 308371"/>
              <a:gd name="connsiteX41" fmla="*/ 0 w 330398"/>
              <a:gd name="connsiteY41" fmla="*/ 66080 h 308371"/>
              <a:gd name="connsiteX42" fmla="*/ 3401 w 330398"/>
              <a:gd name="connsiteY42" fmla="*/ 60992 h 308371"/>
              <a:gd name="connsiteX43" fmla="*/ 163093 w 330398"/>
              <a:gd name="connsiteY43" fmla="*/ 419 h 308371"/>
              <a:gd name="connsiteX44" fmla="*/ 165199 w 330398"/>
              <a:gd name="connsiteY44" fmla="*/ 0 h 30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30398" h="308371">
                <a:moveTo>
                  <a:pt x="16519" y="275331"/>
                </a:moveTo>
                <a:lnTo>
                  <a:pt x="313878" y="275331"/>
                </a:lnTo>
                <a:cubicBezTo>
                  <a:pt x="323002" y="275331"/>
                  <a:pt x="330398" y="282727"/>
                  <a:pt x="330398" y="291851"/>
                </a:cubicBezTo>
                <a:lnTo>
                  <a:pt x="330398" y="302864"/>
                </a:lnTo>
                <a:cubicBezTo>
                  <a:pt x="330398" y="305904"/>
                  <a:pt x="327931" y="308371"/>
                  <a:pt x="324891" y="308371"/>
                </a:cubicBezTo>
                <a:lnTo>
                  <a:pt x="5506" y="308371"/>
                </a:lnTo>
                <a:cubicBezTo>
                  <a:pt x="2466" y="308371"/>
                  <a:pt x="0" y="305904"/>
                  <a:pt x="0" y="302864"/>
                </a:cubicBezTo>
                <a:lnTo>
                  <a:pt x="0" y="291851"/>
                </a:lnTo>
                <a:cubicBezTo>
                  <a:pt x="0" y="282727"/>
                  <a:pt x="7396" y="275331"/>
                  <a:pt x="16519" y="275331"/>
                </a:cubicBezTo>
                <a:close/>
                <a:moveTo>
                  <a:pt x="55067" y="110132"/>
                </a:moveTo>
                <a:lnTo>
                  <a:pt x="99120" y="110132"/>
                </a:lnTo>
                <a:lnTo>
                  <a:pt x="99120" y="242291"/>
                </a:lnTo>
                <a:lnTo>
                  <a:pt x="143173" y="242291"/>
                </a:lnTo>
                <a:lnTo>
                  <a:pt x="143173" y="110132"/>
                </a:lnTo>
                <a:lnTo>
                  <a:pt x="187226" y="110132"/>
                </a:lnTo>
                <a:lnTo>
                  <a:pt x="187226" y="242291"/>
                </a:lnTo>
                <a:lnTo>
                  <a:pt x="231279" y="242291"/>
                </a:lnTo>
                <a:lnTo>
                  <a:pt x="231279" y="110132"/>
                </a:lnTo>
                <a:lnTo>
                  <a:pt x="275333" y="110132"/>
                </a:lnTo>
                <a:lnTo>
                  <a:pt x="275333" y="242291"/>
                </a:lnTo>
                <a:lnTo>
                  <a:pt x="300112" y="242291"/>
                </a:lnTo>
                <a:cubicBezTo>
                  <a:pt x="304674" y="242291"/>
                  <a:pt x="308372" y="245989"/>
                  <a:pt x="308372" y="250551"/>
                </a:cubicBezTo>
                <a:lnTo>
                  <a:pt x="308372" y="264318"/>
                </a:lnTo>
                <a:lnTo>
                  <a:pt x="22027" y="264318"/>
                </a:lnTo>
                <a:lnTo>
                  <a:pt x="22027" y="250551"/>
                </a:lnTo>
                <a:cubicBezTo>
                  <a:pt x="22027" y="245989"/>
                  <a:pt x="25726" y="242291"/>
                  <a:pt x="30287" y="242291"/>
                </a:cubicBezTo>
                <a:lnTo>
                  <a:pt x="55067" y="242291"/>
                </a:lnTo>
                <a:close/>
                <a:moveTo>
                  <a:pt x="165199" y="0"/>
                </a:moveTo>
                <a:cubicBezTo>
                  <a:pt x="165803" y="0"/>
                  <a:pt x="166746" y="187"/>
                  <a:pt x="167304" y="419"/>
                </a:cubicBezTo>
                <a:lnTo>
                  <a:pt x="326997" y="60992"/>
                </a:lnTo>
                <a:cubicBezTo>
                  <a:pt x="328874" y="61768"/>
                  <a:pt x="330398" y="64047"/>
                  <a:pt x="330398" y="66080"/>
                </a:cubicBezTo>
                <a:lnTo>
                  <a:pt x="330398" y="77093"/>
                </a:lnTo>
                <a:cubicBezTo>
                  <a:pt x="330398" y="80132"/>
                  <a:pt x="327931" y="82599"/>
                  <a:pt x="324891" y="82599"/>
                </a:cubicBezTo>
                <a:lnTo>
                  <a:pt x="308371" y="82599"/>
                </a:lnTo>
                <a:lnTo>
                  <a:pt x="308371" y="90859"/>
                </a:lnTo>
                <a:cubicBezTo>
                  <a:pt x="308371" y="95421"/>
                  <a:pt x="304673" y="99119"/>
                  <a:pt x="300111" y="99119"/>
                </a:cubicBezTo>
                <a:lnTo>
                  <a:pt x="30286" y="99119"/>
                </a:lnTo>
                <a:cubicBezTo>
                  <a:pt x="25725" y="99119"/>
                  <a:pt x="22026" y="95421"/>
                  <a:pt x="22026" y="90859"/>
                </a:cubicBezTo>
                <a:lnTo>
                  <a:pt x="22026" y="82599"/>
                </a:lnTo>
                <a:lnTo>
                  <a:pt x="5506" y="82599"/>
                </a:lnTo>
                <a:cubicBezTo>
                  <a:pt x="2466" y="82599"/>
                  <a:pt x="0" y="80132"/>
                  <a:pt x="0" y="77093"/>
                </a:cubicBezTo>
                <a:lnTo>
                  <a:pt x="0" y="66080"/>
                </a:lnTo>
                <a:cubicBezTo>
                  <a:pt x="0" y="64047"/>
                  <a:pt x="1523" y="61768"/>
                  <a:pt x="3401" y="60992"/>
                </a:cubicBezTo>
                <a:lnTo>
                  <a:pt x="163093" y="419"/>
                </a:lnTo>
                <a:cubicBezTo>
                  <a:pt x="163651" y="187"/>
                  <a:pt x="164594" y="0"/>
                  <a:pt x="1651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05B1DE24-A2EE-C742-87AF-A0BF99FD95F0}"/>
              </a:ext>
            </a:extLst>
          </p:cNvPr>
          <p:cNvSpPr txBox="1"/>
          <p:nvPr/>
        </p:nvSpPr>
        <p:spPr>
          <a:xfrm>
            <a:off x="3316766" y="2209762"/>
            <a:ext cx="440531" cy="352425"/>
          </a:xfrm>
          <a:custGeom>
            <a:avLst/>
            <a:gdLst>
              <a:gd name="connsiteX0" fmla="*/ 11013 w 440531"/>
              <a:gd name="connsiteY0" fmla="*/ 308372 h 352425"/>
              <a:gd name="connsiteX1" fmla="*/ 429518 w 440531"/>
              <a:gd name="connsiteY1" fmla="*/ 308372 h 352425"/>
              <a:gd name="connsiteX2" fmla="*/ 440531 w 440531"/>
              <a:gd name="connsiteY2" fmla="*/ 319385 h 352425"/>
              <a:gd name="connsiteX3" fmla="*/ 440531 w 440531"/>
              <a:gd name="connsiteY3" fmla="*/ 341412 h 352425"/>
              <a:gd name="connsiteX4" fmla="*/ 429518 w 440531"/>
              <a:gd name="connsiteY4" fmla="*/ 352425 h 352425"/>
              <a:gd name="connsiteX5" fmla="*/ 11013 w 440531"/>
              <a:gd name="connsiteY5" fmla="*/ 352425 h 352425"/>
              <a:gd name="connsiteX6" fmla="*/ 0 w 440531"/>
              <a:gd name="connsiteY6" fmla="*/ 341412 h 352425"/>
              <a:gd name="connsiteX7" fmla="*/ 0 w 440531"/>
              <a:gd name="connsiteY7" fmla="*/ 319385 h 352425"/>
              <a:gd name="connsiteX8" fmla="*/ 11013 w 440531"/>
              <a:gd name="connsiteY8" fmla="*/ 308372 h 352425"/>
              <a:gd name="connsiteX9" fmla="*/ 297359 w 440531"/>
              <a:gd name="connsiteY9" fmla="*/ 44053 h 352425"/>
              <a:gd name="connsiteX10" fmla="*/ 297359 w 440531"/>
              <a:gd name="connsiteY10" fmla="*/ 110133 h 352425"/>
              <a:gd name="connsiteX11" fmla="*/ 341412 w 440531"/>
              <a:gd name="connsiteY11" fmla="*/ 110133 h 352425"/>
              <a:gd name="connsiteX12" fmla="*/ 341412 w 440531"/>
              <a:gd name="connsiteY12" fmla="*/ 44053 h 352425"/>
              <a:gd name="connsiteX13" fmla="*/ 99120 w 440531"/>
              <a:gd name="connsiteY13" fmla="*/ 44053 h 352425"/>
              <a:gd name="connsiteX14" fmla="*/ 99120 w 440531"/>
              <a:gd name="connsiteY14" fmla="*/ 110133 h 352425"/>
              <a:gd name="connsiteX15" fmla="*/ 143173 w 440531"/>
              <a:gd name="connsiteY15" fmla="*/ 110133 h 352425"/>
              <a:gd name="connsiteX16" fmla="*/ 143173 w 440531"/>
              <a:gd name="connsiteY16" fmla="*/ 44053 h 352425"/>
              <a:gd name="connsiteX17" fmla="*/ 247799 w 440531"/>
              <a:gd name="connsiteY17" fmla="*/ 0 h 352425"/>
              <a:gd name="connsiteX18" fmla="*/ 390972 w 440531"/>
              <a:gd name="connsiteY18" fmla="*/ 0 h 352425"/>
              <a:gd name="connsiteX19" fmla="*/ 396478 w 440531"/>
              <a:gd name="connsiteY19" fmla="*/ 5507 h 352425"/>
              <a:gd name="connsiteX20" fmla="*/ 396478 w 440531"/>
              <a:gd name="connsiteY20" fmla="*/ 38547 h 352425"/>
              <a:gd name="connsiteX21" fmla="*/ 390972 w 440531"/>
              <a:gd name="connsiteY21" fmla="*/ 44053 h 352425"/>
              <a:gd name="connsiteX22" fmla="*/ 374452 w 440531"/>
              <a:gd name="connsiteY22" fmla="*/ 44053 h 352425"/>
              <a:gd name="connsiteX23" fmla="*/ 374452 w 440531"/>
              <a:gd name="connsiteY23" fmla="*/ 209253 h 352425"/>
              <a:gd name="connsiteX24" fmla="*/ 319385 w 440531"/>
              <a:gd name="connsiteY24" fmla="*/ 264319 h 352425"/>
              <a:gd name="connsiteX25" fmla="*/ 264319 w 440531"/>
              <a:gd name="connsiteY25" fmla="*/ 209253 h 352425"/>
              <a:gd name="connsiteX26" fmla="*/ 264319 w 440531"/>
              <a:gd name="connsiteY26" fmla="*/ 44053 h 352425"/>
              <a:gd name="connsiteX27" fmla="*/ 247799 w 440531"/>
              <a:gd name="connsiteY27" fmla="*/ 44053 h 352425"/>
              <a:gd name="connsiteX28" fmla="*/ 242292 w 440531"/>
              <a:gd name="connsiteY28" fmla="*/ 38547 h 352425"/>
              <a:gd name="connsiteX29" fmla="*/ 242292 w 440531"/>
              <a:gd name="connsiteY29" fmla="*/ 5507 h 352425"/>
              <a:gd name="connsiteX30" fmla="*/ 247799 w 440531"/>
              <a:gd name="connsiteY30" fmla="*/ 0 h 352425"/>
              <a:gd name="connsiteX31" fmla="*/ 49560 w 440531"/>
              <a:gd name="connsiteY31" fmla="*/ 0 h 352425"/>
              <a:gd name="connsiteX32" fmla="*/ 192733 w 440531"/>
              <a:gd name="connsiteY32" fmla="*/ 0 h 352425"/>
              <a:gd name="connsiteX33" fmla="*/ 198239 w 440531"/>
              <a:gd name="connsiteY33" fmla="*/ 5507 h 352425"/>
              <a:gd name="connsiteX34" fmla="*/ 198239 w 440531"/>
              <a:gd name="connsiteY34" fmla="*/ 38547 h 352425"/>
              <a:gd name="connsiteX35" fmla="*/ 192733 w 440531"/>
              <a:gd name="connsiteY35" fmla="*/ 44053 h 352425"/>
              <a:gd name="connsiteX36" fmla="*/ 176213 w 440531"/>
              <a:gd name="connsiteY36" fmla="*/ 44053 h 352425"/>
              <a:gd name="connsiteX37" fmla="*/ 176213 w 440531"/>
              <a:gd name="connsiteY37" fmla="*/ 209253 h 352425"/>
              <a:gd name="connsiteX38" fmla="*/ 121146 w 440531"/>
              <a:gd name="connsiteY38" fmla="*/ 264319 h 352425"/>
              <a:gd name="connsiteX39" fmla="*/ 66080 w 440531"/>
              <a:gd name="connsiteY39" fmla="*/ 209253 h 352425"/>
              <a:gd name="connsiteX40" fmla="*/ 66080 w 440531"/>
              <a:gd name="connsiteY40" fmla="*/ 44053 h 352425"/>
              <a:gd name="connsiteX41" fmla="*/ 49560 w 440531"/>
              <a:gd name="connsiteY41" fmla="*/ 44053 h 352425"/>
              <a:gd name="connsiteX42" fmla="*/ 44053 w 440531"/>
              <a:gd name="connsiteY42" fmla="*/ 38547 h 352425"/>
              <a:gd name="connsiteX43" fmla="*/ 44053 w 440531"/>
              <a:gd name="connsiteY43" fmla="*/ 5507 h 352425"/>
              <a:gd name="connsiteX44" fmla="*/ 49560 w 440531"/>
              <a:gd name="connsiteY44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40531" h="352425">
                <a:moveTo>
                  <a:pt x="11013" y="308372"/>
                </a:moveTo>
                <a:lnTo>
                  <a:pt x="429518" y="308372"/>
                </a:lnTo>
                <a:cubicBezTo>
                  <a:pt x="435575" y="308372"/>
                  <a:pt x="440531" y="313328"/>
                  <a:pt x="440531" y="319385"/>
                </a:cubicBezTo>
                <a:lnTo>
                  <a:pt x="440531" y="341412"/>
                </a:lnTo>
                <a:cubicBezTo>
                  <a:pt x="440531" y="347469"/>
                  <a:pt x="435575" y="352425"/>
                  <a:pt x="429518" y="352425"/>
                </a:cubicBezTo>
                <a:lnTo>
                  <a:pt x="11013" y="352425"/>
                </a:lnTo>
                <a:cubicBezTo>
                  <a:pt x="4956" y="352425"/>
                  <a:pt x="0" y="347469"/>
                  <a:pt x="0" y="341412"/>
                </a:cubicBezTo>
                <a:lnTo>
                  <a:pt x="0" y="319385"/>
                </a:lnTo>
                <a:cubicBezTo>
                  <a:pt x="0" y="313328"/>
                  <a:pt x="4956" y="308372"/>
                  <a:pt x="11013" y="308372"/>
                </a:cubicBezTo>
                <a:close/>
                <a:moveTo>
                  <a:pt x="297359" y="44053"/>
                </a:moveTo>
                <a:lnTo>
                  <a:pt x="297359" y="110133"/>
                </a:lnTo>
                <a:lnTo>
                  <a:pt x="341412" y="110133"/>
                </a:lnTo>
                <a:lnTo>
                  <a:pt x="341412" y="44053"/>
                </a:lnTo>
                <a:close/>
                <a:moveTo>
                  <a:pt x="99120" y="44053"/>
                </a:moveTo>
                <a:lnTo>
                  <a:pt x="99120" y="110133"/>
                </a:lnTo>
                <a:lnTo>
                  <a:pt x="143173" y="110133"/>
                </a:lnTo>
                <a:lnTo>
                  <a:pt x="143173" y="44053"/>
                </a:lnTo>
                <a:close/>
                <a:moveTo>
                  <a:pt x="247799" y="0"/>
                </a:moveTo>
                <a:lnTo>
                  <a:pt x="390972" y="0"/>
                </a:lnTo>
                <a:cubicBezTo>
                  <a:pt x="394001" y="0"/>
                  <a:pt x="396478" y="2478"/>
                  <a:pt x="396478" y="5507"/>
                </a:cubicBezTo>
                <a:lnTo>
                  <a:pt x="396478" y="38547"/>
                </a:lnTo>
                <a:cubicBezTo>
                  <a:pt x="396478" y="41576"/>
                  <a:pt x="394001" y="44053"/>
                  <a:pt x="390972" y="44053"/>
                </a:cubicBezTo>
                <a:lnTo>
                  <a:pt x="374452" y="44053"/>
                </a:lnTo>
                <a:lnTo>
                  <a:pt x="374452" y="209253"/>
                </a:lnTo>
                <a:cubicBezTo>
                  <a:pt x="374452" y="239608"/>
                  <a:pt x="349740" y="264319"/>
                  <a:pt x="319385" y="264319"/>
                </a:cubicBezTo>
                <a:cubicBezTo>
                  <a:pt x="289030" y="264319"/>
                  <a:pt x="264319" y="239608"/>
                  <a:pt x="264319" y="209253"/>
                </a:cubicBezTo>
                <a:lnTo>
                  <a:pt x="264319" y="44053"/>
                </a:lnTo>
                <a:lnTo>
                  <a:pt x="247799" y="44053"/>
                </a:lnTo>
                <a:cubicBezTo>
                  <a:pt x="244770" y="44053"/>
                  <a:pt x="242292" y="41576"/>
                  <a:pt x="242292" y="38547"/>
                </a:cubicBezTo>
                <a:lnTo>
                  <a:pt x="242292" y="5507"/>
                </a:lnTo>
                <a:cubicBezTo>
                  <a:pt x="242292" y="2478"/>
                  <a:pt x="244770" y="0"/>
                  <a:pt x="247799" y="0"/>
                </a:cubicBezTo>
                <a:close/>
                <a:moveTo>
                  <a:pt x="49560" y="0"/>
                </a:moveTo>
                <a:lnTo>
                  <a:pt x="192733" y="0"/>
                </a:lnTo>
                <a:cubicBezTo>
                  <a:pt x="195761" y="0"/>
                  <a:pt x="198239" y="2478"/>
                  <a:pt x="198239" y="5507"/>
                </a:cubicBezTo>
                <a:lnTo>
                  <a:pt x="198239" y="38547"/>
                </a:lnTo>
                <a:cubicBezTo>
                  <a:pt x="198239" y="41576"/>
                  <a:pt x="195761" y="44053"/>
                  <a:pt x="192733" y="44053"/>
                </a:cubicBezTo>
                <a:lnTo>
                  <a:pt x="176213" y="44053"/>
                </a:lnTo>
                <a:lnTo>
                  <a:pt x="176213" y="209253"/>
                </a:lnTo>
                <a:cubicBezTo>
                  <a:pt x="176213" y="239608"/>
                  <a:pt x="151501" y="264319"/>
                  <a:pt x="121146" y="264319"/>
                </a:cubicBezTo>
                <a:cubicBezTo>
                  <a:pt x="90791" y="264319"/>
                  <a:pt x="66080" y="239608"/>
                  <a:pt x="66080" y="209253"/>
                </a:cubicBezTo>
                <a:lnTo>
                  <a:pt x="66080" y="44053"/>
                </a:lnTo>
                <a:lnTo>
                  <a:pt x="49560" y="44053"/>
                </a:lnTo>
                <a:cubicBezTo>
                  <a:pt x="46531" y="44053"/>
                  <a:pt x="44053" y="41576"/>
                  <a:pt x="44053" y="38547"/>
                </a:cubicBezTo>
                <a:lnTo>
                  <a:pt x="44053" y="5507"/>
                </a:lnTo>
                <a:cubicBezTo>
                  <a:pt x="44053" y="2478"/>
                  <a:pt x="46531" y="0"/>
                  <a:pt x="495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E67A47B-A3F3-824E-A822-5B17B73E5DB3}"/>
              </a:ext>
            </a:extLst>
          </p:cNvPr>
          <p:cNvSpPr txBox="1"/>
          <p:nvPr/>
        </p:nvSpPr>
        <p:spPr>
          <a:xfrm>
            <a:off x="1621217" y="2894702"/>
            <a:ext cx="396478" cy="352425"/>
          </a:xfrm>
          <a:custGeom>
            <a:avLst/>
            <a:gdLst/>
            <a:ahLst/>
            <a:cxnLst/>
            <a:rect l="l" t="t" r="r" b="b"/>
            <a:pathLst>
              <a:path w="396478" h="352425">
                <a:moveTo>
                  <a:pt x="144920" y="0"/>
                </a:moveTo>
                <a:cubicBezTo>
                  <a:pt x="167873" y="0"/>
                  <a:pt x="187226" y="13227"/>
                  <a:pt x="187226" y="37664"/>
                </a:cubicBezTo>
                <a:cubicBezTo>
                  <a:pt x="187226" y="65015"/>
                  <a:pt x="162248" y="72190"/>
                  <a:pt x="162248" y="96850"/>
                </a:cubicBezTo>
                <a:cubicBezTo>
                  <a:pt x="162248" y="154186"/>
                  <a:pt x="297359" y="99120"/>
                  <a:pt x="297359" y="99120"/>
                </a:cubicBezTo>
                <a:cubicBezTo>
                  <a:pt x="297359" y="99120"/>
                  <a:pt x="259782" y="220434"/>
                  <a:pt x="301064" y="220434"/>
                </a:cubicBezTo>
                <a:cubicBezTo>
                  <a:pt x="316592" y="220434"/>
                  <a:pt x="328969" y="198688"/>
                  <a:pt x="357548" y="198688"/>
                </a:cubicBezTo>
                <a:cubicBezTo>
                  <a:pt x="383426" y="198688"/>
                  <a:pt x="396478" y="220434"/>
                  <a:pt x="396478" y="243974"/>
                </a:cubicBezTo>
                <a:cubicBezTo>
                  <a:pt x="396478" y="267066"/>
                  <a:pt x="383202" y="286346"/>
                  <a:pt x="358673" y="286345"/>
                </a:cubicBezTo>
                <a:cubicBezTo>
                  <a:pt x="331219" y="286345"/>
                  <a:pt x="324019" y="261460"/>
                  <a:pt x="299264" y="261460"/>
                </a:cubicBezTo>
                <a:cubicBezTo>
                  <a:pt x="257585" y="261460"/>
                  <a:pt x="281487" y="344130"/>
                  <a:pt x="281487" y="344130"/>
                </a:cubicBezTo>
                <a:cubicBezTo>
                  <a:pt x="246000" y="344130"/>
                  <a:pt x="156741" y="368272"/>
                  <a:pt x="156741" y="326419"/>
                </a:cubicBezTo>
                <a:cubicBezTo>
                  <a:pt x="156741" y="301758"/>
                  <a:pt x="181719" y="294583"/>
                  <a:pt x="181719" y="267233"/>
                </a:cubicBezTo>
                <a:cubicBezTo>
                  <a:pt x="181719" y="242797"/>
                  <a:pt x="162367" y="229569"/>
                  <a:pt x="139189" y="229569"/>
                </a:cubicBezTo>
                <a:cubicBezTo>
                  <a:pt x="115560" y="229569"/>
                  <a:pt x="95427" y="242572"/>
                  <a:pt x="95427" y="268354"/>
                </a:cubicBezTo>
                <a:cubicBezTo>
                  <a:pt x="95427" y="296826"/>
                  <a:pt x="122960" y="308964"/>
                  <a:pt x="122960" y="324433"/>
                </a:cubicBezTo>
                <a:cubicBezTo>
                  <a:pt x="122960" y="372416"/>
                  <a:pt x="0" y="344162"/>
                  <a:pt x="0" y="344162"/>
                </a:cubicBezTo>
                <a:lnTo>
                  <a:pt x="0" y="114785"/>
                </a:lnTo>
                <a:cubicBezTo>
                  <a:pt x="0" y="114785"/>
                  <a:pt x="121067" y="142979"/>
                  <a:pt x="121066" y="95056"/>
                </a:cubicBezTo>
                <a:cubicBezTo>
                  <a:pt x="121066" y="79587"/>
                  <a:pt x="99239" y="67257"/>
                  <a:pt x="99239" y="38785"/>
                </a:cubicBezTo>
                <a:cubicBezTo>
                  <a:pt x="99239" y="13003"/>
                  <a:pt x="121067" y="0"/>
                  <a:pt x="1449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3903099-BCA2-5D4B-8017-DC2F73EBF437}"/>
              </a:ext>
            </a:extLst>
          </p:cNvPr>
          <p:cNvSpPr txBox="1"/>
          <p:nvPr/>
        </p:nvSpPr>
        <p:spPr>
          <a:xfrm>
            <a:off x="2546780" y="2894702"/>
            <a:ext cx="264319" cy="352425"/>
          </a:xfrm>
          <a:custGeom>
            <a:avLst/>
            <a:gdLst/>
            <a:ahLst/>
            <a:cxnLst/>
            <a:rect l="l" t="t" r="r" b="b"/>
            <a:pathLst>
              <a:path w="264319" h="352425">
                <a:moveTo>
                  <a:pt x="33040" y="0"/>
                </a:moveTo>
                <a:lnTo>
                  <a:pt x="231279" y="0"/>
                </a:lnTo>
                <a:cubicBezTo>
                  <a:pt x="249520" y="0"/>
                  <a:pt x="264319" y="14799"/>
                  <a:pt x="264319" y="33040"/>
                </a:cubicBezTo>
                <a:lnTo>
                  <a:pt x="264319" y="319385"/>
                </a:lnTo>
                <a:cubicBezTo>
                  <a:pt x="264319" y="337626"/>
                  <a:pt x="249520" y="352425"/>
                  <a:pt x="231279" y="352425"/>
                </a:cubicBezTo>
                <a:lnTo>
                  <a:pt x="33040" y="352425"/>
                </a:lnTo>
                <a:cubicBezTo>
                  <a:pt x="14799" y="352425"/>
                  <a:pt x="0" y="337626"/>
                  <a:pt x="0" y="319385"/>
                </a:cubicBezTo>
                <a:lnTo>
                  <a:pt x="0" y="33040"/>
                </a:lnTo>
                <a:cubicBezTo>
                  <a:pt x="0" y="14799"/>
                  <a:pt x="14799" y="0"/>
                  <a:pt x="33040" y="0"/>
                </a:cubicBezTo>
                <a:close/>
                <a:moveTo>
                  <a:pt x="132160" y="88107"/>
                </a:moveTo>
                <a:cubicBezTo>
                  <a:pt x="107862" y="88107"/>
                  <a:pt x="88106" y="107862"/>
                  <a:pt x="88106" y="132160"/>
                </a:cubicBezTo>
                <a:cubicBezTo>
                  <a:pt x="88106" y="156458"/>
                  <a:pt x="107862" y="176213"/>
                  <a:pt x="132160" y="176213"/>
                </a:cubicBezTo>
                <a:cubicBezTo>
                  <a:pt x="156457" y="176213"/>
                  <a:pt x="176213" y="156458"/>
                  <a:pt x="176213" y="132160"/>
                </a:cubicBezTo>
                <a:cubicBezTo>
                  <a:pt x="176213" y="107862"/>
                  <a:pt x="156457" y="88107"/>
                  <a:pt x="132160" y="88107"/>
                </a:cubicBezTo>
                <a:close/>
                <a:moveTo>
                  <a:pt x="101322" y="198239"/>
                </a:moveTo>
                <a:cubicBezTo>
                  <a:pt x="75785" y="198239"/>
                  <a:pt x="55067" y="215998"/>
                  <a:pt x="55067" y="237887"/>
                </a:cubicBezTo>
                <a:lnTo>
                  <a:pt x="55067" y="251103"/>
                </a:lnTo>
                <a:cubicBezTo>
                  <a:pt x="55067" y="258400"/>
                  <a:pt x="61950" y="264319"/>
                  <a:pt x="70485" y="264319"/>
                </a:cubicBezTo>
                <a:lnTo>
                  <a:pt x="193834" y="264319"/>
                </a:lnTo>
                <a:cubicBezTo>
                  <a:pt x="202369" y="264319"/>
                  <a:pt x="209252" y="258400"/>
                  <a:pt x="209252" y="251103"/>
                </a:cubicBezTo>
                <a:lnTo>
                  <a:pt x="209252" y="237887"/>
                </a:lnTo>
                <a:cubicBezTo>
                  <a:pt x="209252" y="215998"/>
                  <a:pt x="188534" y="198239"/>
                  <a:pt x="162997" y="198239"/>
                </a:cubicBezTo>
                <a:lnTo>
                  <a:pt x="159555" y="198239"/>
                </a:lnTo>
                <a:cubicBezTo>
                  <a:pt x="151157" y="201750"/>
                  <a:pt x="141865" y="203746"/>
                  <a:pt x="132160" y="203746"/>
                </a:cubicBezTo>
                <a:cubicBezTo>
                  <a:pt x="122454" y="203746"/>
                  <a:pt x="113230" y="201750"/>
                  <a:pt x="104764" y="198239"/>
                </a:cubicBezTo>
                <a:lnTo>
                  <a:pt x="101322" y="1982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27FC933-BA96-F045-88E1-8DFCDFAD1DC6}"/>
              </a:ext>
            </a:extLst>
          </p:cNvPr>
          <p:cNvSpPr txBox="1"/>
          <p:nvPr/>
        </p:nvSpPr>
        <p:spPr>
          <a:xfrm>
            <a:off x="9327800" y="2894702"/>
            <a:ext cx="396478" cy="352425"/>
          </a:xfrm>
          <a:custGeom>
            <a:avLst/>
            <a:gdLst/>
            <a:ahLst/>
            <a:cxnLst/>
            <a:rect l="l" t="t" r="r" b="b"/>
            <a:pathLst>
              <a:path w="396478" h="352425">
                <a:moveTo>
                  <a:pt x="11013" y="0"/>
                </a:moveTo>
                <a:lnTo>
                  <a:pt x="385465" y="0"/>
                </a:lnTo>
                <a:cubicBezTo>
                  <a:pt x="391550" y="0"/>
                  <a:pt x="396478" y="4929"/>
                  <a:pt x="396478" y="11014"/>
                </a:cubicBezTo>
                <a:lnTo>
                  <a:pt x="396478" y="33040"/>
                </a:lnTo>
                <a:cubicBezTo>
                  <a:pt x="396478" y="39125"/>
                  <a:pt x="391550" y="44053"/>
                  <a:pt x="385465" y="44053"/>
                </a:cubicBezTo>
                <a:lnTo>
                  <a:pt x="374452" y="44053"/>
                </a:lnTo>
                <a:lnTo>
                  <a:pt x="374452" y="308372"/>
                </a:lnTo>
                <a:lnTo>
                  <a:pt x="385465" y="308372"/>
                </a:lnTo>
                <a:cubicBezTo>
                  <a:pt x="391550" y="308372"/>
                  <a:pt x="396478" y="313301"/>
                  <a:pt x="396478" y="319385"/>
                </a:cubicBezTo>
                <a:lnTo>
                  <a:pt x="396478" y="341412"/>
                </a:lnTo>
                <a:cubicBezTo>
                  <a:pt x="396478" y="347497"/>
                  <a:pt x="391550" y="352425"/>
                  <a:pt x="385465" y="352425"/>
                </a:cubicBezTo>
                <a:lnTo>
                  <a:pt x="220266" y="352425"/>
                </a:lnTo>
                <a:lnTo>
                  <a:pt x="220266" y="297359"/>
                </a:lnTo>
                <a:cubicBezTo>
                  <a:pt x="220266" y="291302"/>
                  <a:pt x="215310" y="286346"/>
                  <a:pt x="209252" y="286346"/>
                </a:cubicBezTo>
                <a:lnTo>
                  <a:pt x="187226" y="286346"/>
                </a:lnTo>
                <a:cubicBezTo>
                  <a:pt x="181169" y="286346"/>
                  <a:pt x="176212" y="291302"/>
                  <a:pt x="176212" y="297359"/>
                </a:cubicBezTo>
                <a:lnTo>
                  <a:pt x="176212" y="352425"/>
                </a:lnTo>
                <a:lnTo>
                  <a:pt x="11013" y="352425"/>
                </a:lnTo>
                <a:cubicBezTo>
                  <a:pt x="4929" y="352425"/>
                  <a:pt x="0" y="347497"/>
                  <a:pt x="0" y="341412"/>
                </a:cubicBezTo>
                <a:lnTo>
                  <a:pt x="0" y="319385"/>
                </a:lnTo>
                <a:cubicBezTo>
                  <a:pt x="0" y="313301"/>
                  <a:pt x="4929" y="308372"/>
                  <a:pt x="11013" y="308372"/>
                </a:cubicBezTo>
                <a:lnTo>
                  <a:pt x="22013" y="308372"/>
                </a:lnTo>
                <a:lnTo>
                  <a:pt x="22013" y="44053"/>
                </a:lnTo>
                <a:lnTo>
                  <a:pt x="11013" y="44053"/>
                </a:lnTo>
                <a:cubicBezTo>
                  <a:pt x="4929" y="44053"/>
                  <a:pt x="0" y="39125"/>
                  <a:pt x="0" y="33040"/>
                </a:cubicBezTo>
                <a:lnTo>
                  <a:pt x="0" y="11014"/>
                </a:lnTo>
                <a:cubicBezTo>
                  <a:pt x="0" y="4929"/>
                  <a:pt x="4929" y="0"/>
                  <a:pt x="11013" y="0"/>
                </a:cubicBezTo>
                <a:close/>
                <a:moveTo>
                  <a:pt x="96917" y="66080"/>
                </a:moveTo>
                <a:cubicBezTo>
                  <a:pt x="92512" y="66080"/>
                  <a:pt x="88106" y="70486"/>
                  <a:pt x="88106" y="74890"/>
                </a:cubicBezTo>
                <a:lnTo>
                  <a:pt x="88106" y="101323"/>
                </a:lnTo>
                <a:cubicBezTo>
                  <a:pt x="88106" y="105727"/>
                  <a:pt x="92512" y="110133"/>
                  <a:pt x="96917" y="110133"/>
                </a:cubicBezTo>
                <a:lnTo>
                  <a:pt x="123349" y="110133"/>
                </a:lnTo>
                <a:cubicBezTo>
                  <a:pt x="127754" y="110133"/>
                  <a:pt x="132159" y="105727"/>
                  <a:pt x="132159" y="101323"/>
                </a:cubicBezTo>
                <a:lnTo>
                  <a:pt x="132159" y="74890"/>
                </a:lnTo>
                <a:cubicBezTo>
                  <a:pt x="132159" y="70486"/>
                  <a:pt x="127754" y="66080"/>
                  <a:pt x="123349" y="66080"/>
                </a:cubicBezTo>
                <a:lnTo>
                  <a:pt x="96917" y="66080"/>
                </a:lnTo>
                <a:close/>
                <a:moveTo>
                  <a:pt x="185023" y="66080"/>
                </a:moveTo>
                <a:cubicBezTo>
                  <a:pt x="180618" y="66080"/>
                  <a:pt x="176212" y="70486"/>
                  <a:pt x="176212" y="74890"/>
                </a:cubicBezTo>
                <a:lnTo>
                  <a:pt x="176212" y="101323"/>
                </a:lnTo>
                <a:cubicBezTo>
                  <a:pt x="176212" y="105727"/>
                  <a:pt x="180618" y="110133"/>
                  <a:pt x="185023" y="110133"/>
                </a:cubicBezTo>
                <a:lnTo>
                  <a:pt x="211455" y="110133"/>
                </a:lnTo>
                <a:cubicBezTo>
                  <a:pt x="215860" y="110133"/>
                  <a:pt x="220266" y="105727"/>
                  <a:pt x="220266" y="101323"/>
                </a:cubicBezTo>
                <a:lnTo>
                  <a:pt x="220266" y="74890"/>
                </a:lnTo>
                <a:cubicBezTo>
                  <a:pt x="220266" y="70486"/>
                  <a:pt x="215860" y="66080"/>
                  <a:pt x="211455" y="66080"/>
                </a:cubicBezTo>
                <a:lnTo>
                  <a:pt x="185023" y="66080"/>
                </a:lnTo>
                <a:close/>
                <a:moveTo>
                  <a:pt x="273129" y="66080"/>
                </a:moveTo>
                <a:cubicBezTo>
                  <a:pt x="268724" y="66080"/>
                  <a:pt x="264319" y="70486"/>
                  <a:pt x="264319" y="74890"/>
                </a:cubicBezTo>
                <a:lnTo>
                  <a:pt x="264319" y="101323"/>
                </a:lnTo>
                <a:cubicBezTo>
                  <a:pt x="264319" y="105727"/>
                  <a:pt x="268724" y="110133"/>
                  <a:pt x="273129" y="110133"/>
                </a:cubicBezTo>
                <a:lnTo>
                  <a:pt x="299561" y="110133"/>
                </a:lnTo>
                <a:cubicBezTo>
                  <a:pt x="303966" y="110133"/>
                  <a:pt x="308372" y="105727"/>
                  <a:pt x="308372" y="101323"/>
                </a:cubicBezTo>
                <a:lnTo>
                  <a:pt x="308372" y="74890"/>
                </a:lnTo>
                <a:cubicBezTo>
                  <a:pt x="308372" y="70486"/>
                  <a:pt x="303966" y="66080"/>
                  <a:pt x="299561" y="66080"/>
                </a:cubicBezTo>
                <a:lnTo>
                  <a:pt x="273129" y="66080"/>
                </a:lnTo>
                <a:close/>
                <a:moveTo>
                  <a:pt x="96917" y="132160"/>
                </a:moveTo>
                <a:cubicBezTo>
                  <a:pt x="92512" y="132160"/>
                  <a:pt x="88106" y="136565"/>
                  <a:pt x="88106" y="140970"/>
                </a:cubicBezTo>
                <a:lnTo>
                  <a:pt x="88106" y="167402"/>
                </a:lnTo>
                <a:cubicBezTo>
                  <a:pt x="88106" y="171807"/>
                  <a:pt x="92512" y="176213"/>
                  <a:pt x="96917" y="176213"/>
                </a:cubicBezTo>
                <a:lnTo>
                  <a:pt x="123349" y="176213"/>
                </a:lnTo>
                <a:cubicBezTo>
                  <a:pt x="127754" y="176213"/>
                  <a:pt x="132159" y="171807"/>
                  <a:pt x="132159" y="167402"/>
                </a:cubicBezTo>
                <a:lnTo>
                  <a:pt x="132159" y="140970"/>
                </a:lnTo>
                <a:cubicBezTo>
                  <a:pt x="132159" y="136565"/>
                  <a:pt x="127754" y="132160"/>
                  <a:pt x="123349" y="132160"/>
                </a:cubicBezTo>
                <a:lnTo>
                  <a:pt x="96917" y="132160"/>
                </a:lnTo>
                <a:close/>
                <a:moveTo>
                  <a:pt x="185023" y="132160"/>
                </a:moveTo>
                <a:cubicBezTo>
                  <a:pt x="180618" y="132160"/>
                  <a:pt x="176212" y="136565"/>
                  <a:pt x="176212" y="140970"/>
                </a:cubicBezTo>
                <a:lnTo>
                  <a:pt x="176212" y="167402"/>
                </a:lnTo>
                <a:cubicBezTo>
                  <a:pt x="176212" y="171807"/>
                  <a:pt x="180618" y="176213"/>
                  <a:pt x="185023" y="176213"/>
                </a:cubicBezTo>
                <a:lnTo>
                  <a:pt x="211455" y="176213"/>
                </a:lnTo>
                <a:cubicBezTo>
                  <a:pt x="215860" y="176213"/>
                  <a:pt x="220266" y="171807"/>
                  <a:pt x="220266" y="167402"/>
                </a:cubicBezTo>
                <a:lnTo>
                  <a:pt x="220266" y="140970"/>
                </a:lnTo>
                <a:cubicBezTo>
                  <a:pt x="220266" y="136565"/>
                  <a:pt x="215860" y="132160"/>
                  <a:pt x="211455" y="132160"/>
                </a:cubicBezTo>
                <a:lnTo>
                  <a:pt x="185023" y="132160"/>
                </a:lnTo>
                <a:close/>
                <a:moveTo>
                  <a:pt x="273129" y="132160"/>
                </a:moveTo>
                <a:cubicBezTo>
                  <a:pt x="268724" y="132160"/>
                  <a:pt x="264319" y="136565"/>
                  <a:pt x="264319" y="140970"/>
                </a:cubicBezTo>
                <a:lnTo>
                  <a:pt x="264319" y="167402"/>
                </a:lnTo>
                <a:cubicBezTo>
                  <a:pt x="264319" y="171807"/>
                  <a:pt x="268724" y="176213"/>
                  <a:pt x="273129" y="176213"/>
                </a:cubicBezTo>
                <a:lnTo>
                  <a:pt x="299561" y="176213"/>
                </a:lnTo>
                <a:cubicBezTo>
                  <a:pt x="303966" y="176213"/>
                  <a:pt x="308372" y="171807"/>
                  <a:pt x="308372" y="167402"/>
                </a:cubicBezTo>
                <a:lnTo>
                  <a:pt x="308372" y="140970"/>
                </a:lnTo>
                <a:cubicBezTo>
                  <a:pt x="308372" y="136565"/>
                  <a:pt x="303966" y="132160"/>
                  <a:pt x="299561" y="132160"/>
                </a:cubicBezTo>
                <a:lnTo>
                  <a:pt x="273129" y="132160"/>
                </a:lnTo>
                <a:close/>
                <a:moveTo>
                  <a:pt x="198239" y="198239"/>
                </a:moveTo>
                <a:cubicBezTo>
                  <a:pt x="161744" y="198239"/>
                  <a:pt x="132159" y="227824"/>
                  <a:pt x="132159" y="264319"/>
                </a:cubicBezTo>
                <a:lnTo>
                  <a:pt x="264319" y="264319"/>
                </a:lnTo>
                <a:cubicBezTo>
                  <a:pt x="264319" y="227824"/>
                  <a:pt x="234734" y="198239"/>
                  <a:pt x="198239" y="1982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59A77B4-2C44-A44E-AE2E-A2A6F5E0F03B}"/>
              </a:ext>
            </a:extLst>
          </p:cNvPr>
          <p:cNvSpPr txBox="1"/>
          <p:nvPr/>
        </p:nvSpPr>
        <p:spPr>
          <a:xfrm>
            <a:off x="4218312" y="2894676"/>
            <a:ext cx="352417" cy="352420"/>
          </a:xfrm>
          <a:custGeom>
            <a:avLst/>
            <a:gdLst/>
            <a:ahLst/>
            <a:cxnLst/>
            <a:rect l="l" t="t" r="r" b="b"/>
            <a:pathLst>
              <a:path w="352417" h="352420">
                <a:moveTo>
                  <a:pt x="182076" y="98"/>
                </a:moveTo>
                <a:cubicBezTo>
                  <a:pt x="276506" y="3209"/>
                  <a:pt x="352116" y="80422"/>
                  <a:pt x="352417" y="175343"/>
                </a:cubicBezTo>
                <a:cubicBezTo>
                  <a:pt x="352349" y="199917"/>
                  <a:pt x="332387" y="220291"/>
                  <a:pt x="307744" y="220291"/>
                </a:cubicBezTo>
                <a:lnTo>
                  <a:pt x="252885" y="220291"/>
                </a:lnTo>
                <a:cubicBezTo>
                  <a:pt x="217780" y="220291"/>
                  <a:pt x="195065" y="256772"/>
                  <a:pt x="210965" y="288023"/>
                </a:cubicBezTo>
                <a:cubicBezTo>
                  <a:pt x="223975" y="313560"/>
                  <a:pt x="210071" y="346737"/>
                  <a:pt x="181711" y="351142"/>
                </a:cubicBezTo>
                <a:cubicBezTo>
                  <a:pt x="94225" y="364702"/>
                  <a:pt x="-21897" y="268750"/>
                  <a:pt x="3572" y="140032"/>
                </a:cubicBezTo>
                <a:cubicBezTo>
                  <a:pt x="17063" y="71818"/>
                  <a:pt x="72198" y="16821"/>
                  <a:pt x="140618" y="3467"/>
                </a:cubicBezTo>
                <a:cubicBezTo>
                  <a:pt x="154711" y="722"/>
                  <a:pt x="168586" y="-346"/>
                  <a:pt x="182076" y="98"/>
                </a:cubicBezTo>
                <a:close/>
                <a:moveTo>
                  <a:pt x="176205" y="44078"/>
                </a:moveTo>
                <a:cubicBezTo>
                  <a:pt x="164021" y="44078"/>
                  <a:pt x="154178" y="53921"/>
                  <a:pt x="154178" y="66105"/>
                </a:cubicBezTo>
                <a:cubicBezTo>
                  <a:pt x="154178" y="78289"/>
                  <a:pt x="164021" y="88132"/>
                  <a:pt x="176205" y="88132"/>
                </a:cubicBezTo>
                <a:cubicBezTo>
                  <a:pt x="188388" y="88132"/>
                  <a:pt x="198231" y="78289"/>
                  <a:pt x="198231" y="66105"/>
                </a:cubicBezTo>
                <a:cubicBezTo>
                  <a:pt x="198231" y="53921"/>
                  <a:pt x="188388" y="44078"/>
                  <a:pt x="176205" y="44078"/>
                </a:cubicBezTo>
                <a:close/>
                <a:moveTo>
                  <a:pt x="88099" y="88132"/>
                </a:moveTo>
                <a:cubicBezTo>
                  <a:pt x="75915" y="88132"/>
                  <a:pt x="66072" y="97974"/>
                  <a:pt x="66072" y="110158"/>
                </a:cubicBezTo>
                <a:cubicBezTo>
                  <a:pt x="66072" y="122342"/>
                  <a:pt x="75915" y="132185"/>
                  <a:pt x="88099" y="132185"/>
                </a:cubicBezTo>
                <a:cubicBezTo>
                  <a:pt x="100282" y="132185"/>
                  <a:pt x="110125" y="122342"/>
                  <a:pt x="110125" y="110158"/>
                </a:cubicBezTo>
                <a:cubicBezTo>
                  <a:pt x="110125" y="97974"/>
                  <a:pt x="100282" y="88132"/>
                  <a:pt x="88099" y="88132"/>
                </a:cubicBezTo>
                <a:close/>
                <a:moveTo>
                  <a:pt x="264311" y="88132"/>
                </a:moveTo>
                <a:cubicBezTo>
                  <a:pt x="252127" y="88132"/>
                  <a:pt x="242284" y="97974"/>
                  <a:pt x="242284" y="110158"/>
                </a:cubicBezTo>
                <a:cubicBezTo>
                  <a:pt x="242284" y="122342"/>
                  <a:pt x="252127" y="132185"/>
                  <a:pt x="264311" y="132185"/>
                </a:cubicBezTo>
                <a:cubicBezTo>
                  <a:pt x="276495" y="132185"/>
                  <a:pt x="286338" y="122342"/>
                  <a:pt x="286338" y="110158"/>
                </a:cubicBezTo>
                <a:cubicBezTo>
                  <a:pt x="286338" y="97974"/>
                  <a:pt x="276495" y="88132"/>
                  <a:pt x="264311" y="88132"/>
                </a:cubicBezTo>
                <a:close/>
                <a:moveTo>
                  <a:pt x="66072" y="176238"/>
                </a:moveTo>
                <a:cubicBezTo>
                  <a:pt x="53888" y="176238"/>
                  <a:pt x="44045" y="186081"/>
                  <a:pt x="44045" y="198264"/>
                </a:cubicBezTo>
                <a:cubicBezTo>
                  <a:pt x="44045" y="210448"/>
                  <a:pt x="53888" y="220291"/>
                  <a:pt x="66072" y="220291"/>
                </a:cubicBezTo>
                <a:cubicBezTo>
                  <a:pt x="78256" y="220291"/>
                  <a:pt x="88099" y="210448"/>
                  <a:pt x="88099" y="198264"/>
                </a:cubicBezTo>
                <a:cubicBezTo>
                  <a:pt x="88099" y="186081"/>
                  <a:pt x="78256" y="176238"/>
                  <a:pt x="66072" y="1762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025A2A5-17F5-1C48-9BCE-220899151568}"/>
              </a:ext>
            </a:extLst>
          </p:cNvPr>
          <p:cNvSpPr txBox="1"/>
          <p:nvPr/>
        </p:nvSpPr>
        <p:spPr>
          <a:xfrm>
            <a:off x="7700701" y="2894702"/>
            <a:ext cx="220266" cy="352425"/>
          </a:xfrm>
          <a:custGeom>
            <a:avLst/>
            <a:gdLst/>
            <a:ahLst/>
            <a:cxnLst/>
            <a:rect l="l" t="t" r="r" b="b"/>
            <a:pathLst>
              <a:path w="220266" h="352425">
                <a:moveTo>
                  <a:pt x="14577" y="191"/>
                </a:moveTo>
                <a:cubicBezTo>
                  <a:pt x="16865" y="616"/>
                  <a:pt x="19059" y="1761"/>
                  <a:pt x="20841" y="3747"/>
                </a:cubicBezTo>
                <a:lnTo>
                  <a:pt x="216610" y="205113"/>
                </a:lnTo>
                <a:cubicBezTo>
                  <a:pt x="224507" y="212807"/>
                  <a:pt x="218680" y="226548"/>
                  <a:pt x="208006" y="226548"/>
                </a:cubicBezTo>
                <a:lnTo>
                  <a:pt x="134986" y="226548"/>
                </a:lnTo>
                <a:lnTo>
                  <a:pt x="173415" y="320156"/>
                </a:lnTo>
                <a:cubicBezTo>
                  <a:pt x="176092" y="326645"/>
                  <a:pt x="173033" y="333922"/>
                  <a:pt x="166915" y="336675"/>
                </a:cubicBezTo>
                <a:lnTo>
                  <a:pt x="133073" y="351424"/>
                </a:lnTo>
                <a:cubicBezTo>
                  <a:pt x="126765" y="354177"/>
                  <a:pt x="119690" y="351030"/>
                  <a:pt x="117013" y="344737"/>
                </a:cubicBezTo>
                <a:lnTo>
                  <a:pt x="80495" y="255849"/>
                </a:lnTo>
                <a:lnTo>
                  <a:pt x="20842" y="317205"/>
                </a:lnTo>
                <a:cubicBezTo>
                  <a:pt x="12892" y="325381"/>
                  <a:pt x="0" y="319078"/>
                  <a:pt x="0" y="308356"/>
                </a:cubicBezTo>
                <a:lnTo>
                  <a:pt x="0" y="12596"/>
                </a:lnTo>
                <a:cubicBezTo>
                  <a:pt x="0" y="4130"/>
                  <a:pt x="7713" y="-1082"/>
                  <a:pt x="14577" y="1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D4EF037-7A2A-C84A-A2A7-64FDE3F0C2D9}"/>
              </a:ext>
            </a:extLst>
          </p:cNvPr>
          <p:cNvSpPr txBox="1"/>
          <p:nvPr/>
        </p:nvSpPr>
        <p:spPr>
          <a:xfrm>
            <a:off x="5075390" y="2894702"/>
            <a:ext cx="352425" cy="352424"/>
          </a:xfrm>
          <a:custGeom>
            <a:avLst/>
            <a:gdLst>
              <a:gd name="connsiteX0" fmla="*/ 308372 w 352425"/>
              <a:gd name="connsiteY0" fmla="*/ 44052 h 352424"/>
              <a:gd name="connsiteX1" fmla="*/ 352425 w 352425"/>
              <a:gd name="connsiteY1" fmla="*/ 88106 h 352424"/>
              <a:gd name="connsiteX2" fmla="*/ 352425 w 352425"/>
              <a:gd name="connsiteY2" fmla="*/ 132159 h 352424"/>
              <a:gd name="connsiteX3" fmla="*/ 286346 w 352425"/>
              <a:gd name="connsiteY3" fmla="*/ 198238 h 352424"/>
              <a:gd name="connsiteX4" fmla="*/ 176213 w 352425"/>
              <a:gd name="connsiteY4" fmla="*/ 198238 h 352424"/>
              <a:gd name="connsiteX5" fmla="*/ 176213 w 352425"/>
              <a:gd name="connsiteY5" fmla="*/ 220265 h 352424"/>
              <a:gd name="connsiteX6" fmla="*/ 198239 w 352425"/>
              <a:gd name="connsiteY6" fmla="*/ 242291 h 352424"/>
              <a:gd name="connsiteX7" fmla="*/ 198239 w 352425"/>
              <a:gd name="connsiteY7" fmla="*/ 330398 h 352424"/>
              <a:gd name="connsiteX8" fmla="*/ 176213 w 352425"/>
              <a:gd name="connsiteY8" fmla="*/ 352424 h 352424"/>
              <a:gd name="connsiteX9" fmla="*/ 132160 w 352425"/>
              <a:gd name="connsiteY9" fmla="*/ 352424 h 352424"/>
              <a:gd name="connsiteX10" fmla="*/ 110133 w 352425"/>
              <a:gd name="connsiteY10" fmla="*/ 330398 h 352424"/>
              <a:gd name="connsiteX11" fmla="*/ 110133 w 352425"/>
              <a:gd name="connsiteY11" fmla="*/ 242291 h 352424"/>
              <a:gd name="connsiteX12" fmla="*/ 132160 w 352425"/>
              <a:gd name="connsiteY12" fmla="*/ 220265 h 352424"/>
              <a:gd name="connsiteX13" fmla="*/ 132160 w 352425"/>
              <a:gd name="connsiteY13" fmla="*/ 198238 h 352424"/>
              <a:gd name="connsiteX14" fmla="*/ 176213 w 352425"/>
              <a:gd name="connsiteY14" fmla="*/ 154185 h 352424"/>
              <a:gd name="connsiteX15" fmla="*/ 286346 w 352425"/>
              <a:gd name="connsiteY15" fmla="*/ 154185 h 352424"/>
              <a:gd name="connsiteX16" fmla="*/ 308372 w 352425"/>
              <a:gd name="connsiteY16" fmla="*/ 132159 h 352424"/>
              <a:gd name="connsiteX17" fmla="*/ 22027 w 352425"/>
              <a:gd name="connsiteY17" fmla="*/ 0 h 352424"/>
              <a:gd name="connsiteX18" fmla="*/ 264319 w 352425"/>
              <a:gd name="connsiteY18" fmla="*/ 0 h 352424"/>
              <a:gd name="connsiteX19" fmla="*/ 286346 w 352425"/>
              <a:gd name="connsiteY19" fmla="*/ 22027 h 352424"/>
              <a:gd name="connsiteX20" fmla="*/ 286346 w 352425"/>
              <a:gd name="connsiteY20" fmla="*/ 88107 h 352424"/>
              <a:gd name="connsiteX21" fmla="*/ 264319 w 352425"/>
              <a:gd name="connsiteY21" fmla="*/ 110133 h 352424"/>
              <a:gd name="connsiteX22" fmla="*/ 22027 w 352425"/>
              <a:gd name="connsiteY22" fmla="*/ 110133 h 352424"/>
              <a:gd name="connsiteX23" fmla="*/ 0 w 352425"/>
              <a:gd name="connsiteY23" fmla="*/ 88107 h 352424"/>
              <a:gd name="connsiteX24" fmla="*/ 0 w 352425"/>
              <a:gd name="connsiteY24" fmla="*/ 22027 h 352424"/>
              <a:gd name="connsiteX25" fmla="*/ 22027 w 352425"/>
              <a:gd name="connsiteY25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52425" h="352424">
                <a:moveTo>
                  <a:pt x="308372" y="44052"/>
                </a:moveTo>
                <a:cubicBezTo>
                  <a:pt x="332704" y="44052"/>
                  <a:pt x="352425" y="63773"/>
                  <a:pt x="352425" y="88106"/>
                </a:cubicBezTo>
                <a:lnTo>
                  <a:pt x="352425" y="132159"/>
                </a:lnTo>
                <a:cubicBezTo>
                  <a:pt x="352425" y="168654"/>
                  <a:pt x="322840" y="198238"/>
                  <a:pt x="286346" y="198238"/>
                </a:cubicBezTo>
                <a:lnTo>
                  <a:pt x="176213" y="198238"/>
                </a:lnTo>
                <a:lnTo>
                  <a:pt x="176213" y="220265"/>
                </a:lnTo>
                <a:cubicBezTo>
                  <a:pt x="188375" y="220265"/>
                  <a:pt x="198239" y="230129"/>
                  <a:pt x="198239" y="242291"/>
                </a:cubicBezTo>
                <a:lnTo>
                  <a:pt x="198239" y="330398"/>
                </a:lnTo>
                <a:cubicBezTo>
                  <a:pt x="198239" y="342560"/>
                  <a:pt x="188375" y="352424"/>
                  <a:pt x="176213" y="352424"/>
                </a:cubicBezTo>
                <a:lnTo>
                  <a:pt x="132160" y="352424"/>
                </a:lnTo>
                <a:cubicBezTo>
                  <a:pt x="119997" y="352424"/>
                  <a:pt x="110133" y="342560"/>
                  <a:pt x="110133" y="330398"/>
                </a:cubicBezTo>
                <a:lnTo>
                  <a:pt x="110133" y="242291"/>
                </a:lnTo>
                <a:cubicBezTo>
                  <a:pt x="110133" y="230129"/>
                  <a:pt x="119997" y="220265"/>
                  <a:pt x="132160" y="220265"/>
                </a:cubicBezTo>
                <a:lnTo>
                  <a:pt x="132160" y="198238"/>
                </a:lnTo>
                <a:cubicBezTo>
                  <a:pt x="132160" y="173906"/>
                  <a:pt x="151881" y="154185"/>
                  <a:pt x="176213" y="154185"/>
                </a:cubicBezTo>
                <a:lnTo>
                  <a:pt x="286346" y="154185"/>
                </a:lnTo>
                <a:cubicBezTo>
                  <a:pt x="298508" y="154185"/>
                  <a:pt x="308372" y="144321"/>
                  <a:pt x="308372" y="132159"/>
                </a:cubicBezTo>
                <a:close/>
                <a:moveTo>
                  <a:pt x="22027" y="0"/>
                </a:moveTo>
                <a:lnTo>
                  <a:pt x="264319" y="0"/>
                </a:lnTo>
                <a:cubicBezTo>
                  <a:pt x="276482" y="0"/>
                  <a:pt x="286346" y="9864"/>
                  <a:pt x="286346" y="22027"/>
                </a:cubicBezTo>
                <a:lnTo>
                  <a:pt x="286346" y="88107"/>
                </a:lnTo>
                <a:cubicBezTo>
                  <a:pt x="286346" y="100269"/>
                  <a:pt x="276482" y="110133"/>
                  <a:pt x="264319" y="110133"/>
                </a:cubicBezTo>
                <a:lnTo>
                  <a:pt x="22027" y="110133"/>
                </a:lnTo>
                <a:cubicBezTo>
                  <a:pt x="9864" y="110133"/>
                  <a:pt x="0" y="100269"/>
                  <a:pt x="0" y="88107"/>
                </a:cubicBezTo>
                <a:lnTo>
                  <a:pt x="0" y="22027"/>
                </a:lnTo>
                <a:cubicBezTo>
                  <a:pt x="0" y="9864"/>
                  <a:pt x="9864" y="0"/>
                  <a:pt x="220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5769AB-66D6-CD43-ACE4-79ED38558A61}"/>
              </a:ext>
            </a:extLst>
          </p:cNvPr>
          <p:cNvSpPr txBox="1"/>
          <p:nvPr/>
        </p:nvSpPr>
        <p:spPr>
          <a:xfrm>
            <a:off x="6764639" y="2938755"/>
            <a:ext cx="396478" cy="264319"/>
          </a:xfrm>
          <a:custGeom>
            <a:avLst/>
            <a:gdLst/>
            <a:ahLst/>
            <a:cxnLst/>
            <a:rect l="l" t="t" r="r" b="b"/>
            <a:pathLst>
              <a:path w="396478" h="264319">
                <a:moveTo>
                  <a:pt x="60573" y="0"/>
                </a:moveTo>
                <a:lnTo>
                  <a:pt x="379958" y="0"/>
                </a:lnTo>
                <a:cubicBezTo>
                  <a:pt x="389082" y="0"/>
                  <a:pt x="396478" y="7397"/>
                  <a:pt x="396478" y="16520"/>
                </a:cubicBezTo>
                <a:lnTo>
                  <a:pt x="396478" y="231279"/>
                </a:lnTo>
                <a:cubicBezTo>
                  <a:pt x="396478" y="249527"/>
                  <a:pt x="381686" y="264319"/>
                  <a:pt x="363438" y="264319"/>
                </a:cubicBezTo>
                <a:lnTo>
                  <a:pt x="38547" y="264319"/>
                </a:lnTo>
                <a:cubicBezTo>
                  <a:pt x="17258" y="264319"/>
                  <a:pt x="0" y="247061"/>
                  <a:pt x="0" y="225773"/>
                </a:cubicBezTo>
                <a:lnTo>
                  <a:pt x="0" y="38547"/>
                </a:lnTo>
                <a:cubicBezTo>
                  <a:pt x="0" y="29423"/>
                  <a:pt x="7396" y="22027"/>
                  <a:pt x="16520" y="22027"/>
                </a:cubicBezTo>
                <a:lnTo>
                  <a:pt x="44053" y="22027"/>
                </a:lnTo>
                <a:lnTo>
                  <a:pt x="44053" y="16520"/>
                </a:lnTo>
                <a:cubicBezTo>
                  <a:pt x="44053" y="7397"/>
                  <a:pt x="51450" y="0"/>
                  <a:pt x="60573" y="0"/>
                </a:cubicBezTo>
                <a:close/>
                <a:moveTo>
                  <a:pt x="96366" y="44054"/>
                </a:moveTo>
                <a:cubicBezTo>
                  <a:pt x="91805" y="44054"/>
                  <a:pt x="88107" y="47752"/>
                  <a:pt x="88107" y="52313"/>
                </a:cubicBezTo>
                <a:lnTo>
                  <a:pt x="88107" y="79847"/>
                </a:lnTo>
                <a:cubicBezTo>
                  <a:pt x="88107" y="84408"/>
                  <a:pt x="91805" y="88107"/>
                  <a:pt x="96366" y="88107"/>
                </a:cubicBezTo>
                <a:lnTo>
                  <a:pt x="344165" y="88107"/>
                </a:lnTo>
                <a:cubicBezTo>
                  <a:pt x="348727" y="88107"/>
                  <a:pt x="352425" y="84408"/>
                  <a:pt x="352425" y="79847"/>
                </a:cubicBezTo>
                <a:lnTo>
                  <a:pt x="352425" y="52313"/>
                </a:lnTo>
                <a:cubicBezTo>
                  <a:pt x="352425" y="47752"/>
                  <a:pt x="348727" y="44054"/>
                  <a:pt x="344165" y="44054"/>
                </a:cubicBezTo>
                <a:lnTo>
                  <a:pt x="96366" y="44054"/>
                </a:lnTo>
                <a:close/>
                <a:moveTo>
                  <a:pt x="33040" y="55067"/>
                </a:moveTo>
                <a:lnTo>
                  <a:pt x="33040" y="225773"/>
                </a:lnTo>
                <a:cubicBezTo>
                  <a:pt x="33040" y="228812"/>
                  <a:pt x="35507" y="231279"/>
                  <a:pt x="38547" y="231279"/>
                </a:cubicBezTo>
                <a:cubicBezTo>
                  <a:pt x="41586" y="231279"/>
                  <a:pt x="44053" y="228812"/>
                  <a:pt x="44053" y="225773"/>
                </a:cubicBezTo>
                <a:lnTo>
                  <a:pt x="44053" y="55067"/>
                </a:lnTo>
                <a:lnTo>
                  <a:pt x="33040" y="55067"/>
                </a:lnTo>
                <a:close/>
                <a:moveTo>
                  <a:pt x="96366" y="132160"/>
                </a:moveTo>
                <a:cubicBezTo>
                  <a:pt x="91805" y="132160"/>
                  <a:pt x="88107" y="135858"/>
                  <a:pt x="88107" y="140420"/>
                </a:cubicBezTo>
                <a:lnTo>
                  <a:pt x="88107" y="145926"/>
                </a:lnTo>
                <a:cubicBezTo>
                  <a:pt x="88107" y="150488"/>
                  <a:pt x="91805" y="154186"/>
                  <a:pt x="96366" y="154186"/>
                </a:cubicBezTo>
                <a:lnTo>
                  <a:pt x="200993" y="154186"/>
                </a:lnTo>
                <a:cubicBezTo>
                  <a:pt x="205554" y="154186"/>
                  <a:pt x="209253" y="150488"/>
                  <a:pt x="209253" y="145926"/>
                </a:cubicBezTo>
                <a:lnTo>
                  <a:pt x="209253" y="140420"/>
                </a:lnTo>
                <a:cubicBezTo>
                  <a:pt x="209253" y="135858"/>
                  <a:pt x="205554" y="132160"/>
                  <a:pt x="200993" y="132160"/>
                </a:cubicBezTo>
                <a:lnTo>
                  <a:pt x="96366" y="132160"/>
                </a:lnTo>
                <a:close/>
                <a:moveTo>
                  <a:pt x="239539" y="132160"/>
                </a:moveTo>
                <a:cubicBezTo>
                  <a:pt x="234978" y="132160"/>
                  <a:pt x="231279" y="135858"/>
                  <a:pt x="231279" y="140420"/>
                </a:cubicBezTo>
                <a:lnTo>
                  <a:pt x="231279" y="145926"/>
                </a:lnTo>
                <a:cubicBezTo>
                  <a:pt x="231279" y="150488"/>
                  <a:pt x="234978" y="154186"/>
                  <a:pt x="239539" y="154186"/>
                </a:cubicBezTo>
                <a:lnTo>
                  <a:pt x="344165" y="154186"/>
                </a:lnTo>
                <a:cubicBezTo>
                  <a:pt x="348727" y="154186"/>
                  <a:pt x="352425" y="150488"/>
                  <a:pt x="352425" y="145926"/>
                </a:cubicBezTo>
                <a:lnTo>
                  <a:pt x="352425" y="140420"/>
                </a:lnTo>
                <a:cubicBezTo>
                  <a:pt x="352425" y="135858"/>
                  <a:pt x="348727" y="132160"/>
                  <a:pt x="344165" y="132160"/>
                </a:cubicBezTo>
                <a:lnTo>
                  <a:pt x="239539" y="132160"/>
                </a:lnTo>
                <a:close/>
                <a:moveTo>
                  <a:pt x="96366" y="198239"/>
                </a:moveTo>
                <a:cubicBezTo>
                  <a:pt x="91805" y="198239"/>
                  <a:pt x="88107" y="201938"/>
                  <a:pt x="88107" y="206499"/>
                </a:cubicBezTo>
                <a:lnTo>
                  <a:pt x="88107" y="212006"/>
                </a:lnTo>
                <a:cubicBezTo>
                  <a:pt x="88107" y="216568"/>
                  <a:pt x="91805" y="220266"/>
                  <a:pt x="96366" y="220266"/>
                </a:cubicBezTo>
                <a:lnTo>
                  <a:pt x="200993" y="220266"/>
                </a:lnTo>
                <a:cubicBezTo>
                  <a:pt x="205554" y="220266"/>
                  <a:pt x="209253" y="216568"/>
                  <a:pt x="209253" y="212006"/>
                </a:cubicBezTo>
                <a:lnTo>
                  <a:pt x="209253" y="206499"/>
                </a:lnTo>
                <a:cubicBezTo>
                  <a:pt x="209253" y="201938"/>
                  <a:pt x="205554" y="198239"/>
                  <a:pt x="200993" y="198239"/>
                </a:cubicBezTo>
                <a:lnTo>
                  <a:pt x="96366" y="198239"/>
                </a:lnTo>
                <a:close/>
                <a:moveTo>
                  <a:pt x="239539" y="198239"/>
                </a:moveTo>
                <a:cubicBezTo>
                  <a:pt x="234978" y="198239"/>
                  <a:pt x="231279" y="201938"/>
                  <a:pt x="231279" y="206499"/>
                </a:cubicBezTo>
                <a:lnTo>
                  <a:pt x="231279" y="212006"/>
                </a:lnTo>
                <a:cubicBezTo>
                  <a:pt x="231279" y="216568"/>
                  <a:pt x="234978" y="220266"/>
                  <a:pt x="239539" y="220266"/>
                </a:cubicBezTo>
                <a:lnTo>
                  <a:pt x="344165" y="220266"/>
                </a:lnTo>
                <a:cubicBezTo>
                  <a:pt x="348727" y="220266"/>
                  <a:pt x="352425" y="216568"/>
                  <a:pt x="352425" y="212006"/>
                </a:cubicBezTo>
                <a:lnTo>
                  <a:pt x="352425" y="206499"/>
                </a:lnTo>
                <a:cubicBezTo>
                  <a:pt x="352425" y="201938"/>
                  <a:pt x="348727" y="198239"/>
                  <a:pt x="344165" y="198239"/>
                </a:cubicBezTo>
                <a:lnTo>
                  <a:pt x="239539" y="1982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D8F29BA-5D43-424F-97D8-E5A14A61DABA}"/>
              </a:ext>
            </a:extLst>
          </p:cNvPr>
          <p:cNvSpPr txBox="1"/>
          <p:nvPr/>
        </p:nvSpPr>
        <p:spPr>
          <a:xfrm>
            <a:off x="3357159" y="2894707"/>
            <a:ext cx="352435" cy="352418"/>
          </a:xfrm>
          <a:custGeom>
            <a:avLst/>
            <a:gdLst>
              <a:gd name="connsiteX0" fmla="*/ 200133 w 352435"/>
              <a:gd name="connsiteY0" fmla="*/ 64174 h 352418"/>
              <a:gd name="connsiteX1" fmla="*/ 288253 w 352435"/>
              <a:gd name="connsiteY1" fmla="*/ 152294 h 352418"/>
              <a:gd name="connsiteX2" fmla="*/ 96904 w 352435"/>
              <a:gd name="connsiteY2" fmla="*/ 343643 h 352418"/>
              <a:gd name="connsiteX3" fmla="*/ 18338 w 352435"/>
              <a:gd name="connsiteY3" fmla="*/ 352316 h 352418"/>
              <a:gd name="connsiteX4" fmla="*/ 104 w 352435"/>
              <a:gd name="connsiteY4" fmla="*/ 334068 h 352418"/>
              <a:gd name="connsiteX5" fmla="*/ 8846 w 352435"/>
              <a:gd name="connsiteY5" fmla="*/ 255447 h 352418"/>
              <a:gd name="connsiteX6" fmla="*/ 278007 w 352435"/>
              <a:gd name="connsiteY6" fmla="*/ 0 h 352418"/>
              <a:gd name="connsiteX7" fmla="*/ 301380 w 352435"/>
              <a:gd name="connsiteY7" fmla="*/ 9679 h 352418"/>
              <a:gd name="connsiteX8" fmla="*/ 342756 w 352435"/>
              <a:gd name="connsiteY8" fmla="*/ 51054 h 352418"/>
              <a:gd name="connsiteX9" fmla="*/ 342756 w 352435"/>
              <a:gd name="connsiteY9" fmla="*/ 97799 h 352418"/>
              <a:gd name="connsiteX10" fmla="*/ 303830 w 352435"/>
              <a:gd name="connsiteY10" fmla="*/ 136724 h 352418"/>
              <a:gd name="connsiteX11" fmla="*/ 215710 w 352435"/>
              <a:gd name="connsiteY11" fmla="*/ 48604 h 352418"/>
              <a:gd name="connsiteX12" fmla="*/ 254635 w 352435"/>
              <a:gd name="connsiteY12" fmla="*/ 9679 h 352418"/>
              <a:gd name="connsiteX13" fmla="*/ 278007 w 352435"/>
              <a:gd name="connsiteY13" fmla="*/ 0 h 35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2435" h="352418">
                <a:moveTo>
                  <a:pt x="200133" y="64174"/>
                </a:moveTo>
                <a:lnTo>
                  <a:pt x="288253" y="152294"/>
                </a:lnTo>
                <a:lnTo>
                  <a:pt x="96904" y="343643"/>
                </a:lnTo>
                <a:lnTo>
                  <a:pt x="18338" y="352316"/>
                </a:lnTo>
                <a:cubicBezTo>
                  <a:pt x="7820" y="353479"/>
                  <a:pt x="-1065" y="344586"/>
                  <a:pt x="104" y="334068"/>
                </a:cubicBezTo>
                <a:lnTo>
                  <a:pt x="8846" y="255447"/>
                </a:lnTo>
                <a:close/>
                <a:moveTo>
                  <a:pt x="278007" y="0"/>
                </a:moveTo>
                <a:cubicBezTo>
                  <a:pt x="286467" y="0"/>
                  <a:pt x="294927" y="3226"/>
                  <a:pt x="301380" y="9679"/>
                </a:cubicBezTo>
                <a:lnTo>
                  <a:pt x="342756" y="51054"/>
                </a:lnTo>
                <a:cubicBezTo>
                  <a:pt x="355662" y="63961"/>
                  <a:pt x="355662" y="84886"/>
                  <a:pt x="342756" y="97799"/>
                </a:cubicBezTo>
                <a:lnTo>
                  <a:pt x="303830" y="136724"/>
                </a:lnTo>
                <a:lnTo>
                  <a:pt x="215710" y="48604"/>
                </a:lnTo>
                <a:lnTo>
                  <a:pt x="254635" y="9679"/>
                </a:lnTo>
                <a:cubicBezTo>
                  <a:pt x="261088" y="3226"/>
                  <a:pt x="269548" y="0"/>
                  <a:pt x="2780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0AACEB34-BE5E-A545-8E45-A89F8432FA25}"/>
              </a:ext>
            </a:extLst>
          </p:cNvPr>
          <p:cNvSpPr txBox="1"/>
          <p:nvPr/>
        </p:nvSpPr>
        <p:spPr>
          <a:xfrm>
            <a:off x="790110" y="2904639"/>
            <a:ext cx="341412" cy="341412"/>
          </a:xfrm>
          <a:custGeom>
            <a:avLst/>
            <a:gdLst>
              <a:gd name="connsiteX0" fmla="*/ 170706 w 341412"/>
              <a:gd name="connsiteY0" fmla="*/ 214759 h 341412"/>
              <a:gd name="connsiteX1" fmla="*/ 148679 w 341412"/>
              <a:gd name="connsiteY1" fmla="*/ 236785 h 341412"/>
              <a:gd name="connsiteX2" fmla="*/ 170706 w 341412"/>
              <a:gd name="connsiteY2" fmla="*/ 258812 h 341412"/>
              <a:gd name="connsiteX3" fmla="*/ 192732 w 341412"/>
              <a:gd name="connsiteY3" fmla="*/ 236785 h 341412"/>
              <a:gd name="connsiteX4" fmla="*/ 170706 w 341412"/>
              <a:gd name="connsiteY4" fmla="*/ 214759 h 341412"/>
              <a:gd name="connsiteX5" fmla="*/ 170707 w 341412"/>
              <a:gd name="connsiteY5" fmla="*/ 82601 h 341412"/>
              <a:gd name="connsiteX6" fmla="*/ 192733 w 341412"/>
              <a:gd name="connsiteY6" fmla="*/ 104627 h 341412"/>
              <a:gd name="connsiteX7" fmla="*/ 170707 w 341412"/>
              <a:gd name="connsiteY7" fmla="*/ 126654 h 341412"/>
              <a:gd name="connsiteX8" fmla="*/ 148680 w 341412"/>
              <a:gd name="connsiteY8" fmla="*/ 104627 h 341412"/>
              <a:gd name="connsiteX9" fmla="*/ 170707 w 341412"/>
              <a:gd name="connsiteY9" fmla="*/ 82601 h 341412"/>
              <a:gd name="connsiteX10" fmla="*/ 170706 w 341412"/>
              <a:gd name="connsiteY10" fmla="*/ 38546 h 341412"/>
              <a:gd name="connsiteX11" fmla="*/ 38547 w 341412"/>
              <a:gd name="connsiteY11" fmla="*/ 170706 h 341412"/>
              <a:gd name="connsiteX12" fmla="*/ 170706 w 341412"/>
              <a:gd name="connsiteY12" fmla="*/ 302865 h 341412"/>
              <a:gd name="connsiteX13" fmla="*/ 104626 w 341412"/>
              <a:gd name="connsiteY13" fmla="*/ 236785 h 341412"/>
              <a:gd name="connsiteX14" fmla="*/ 170706 w 341412"/>
              <a:gd name="connsiteY14" fmla="*/ 170706 h 341412"/>
              <a:gd name="connsiteX15" fmla="*/ 236786 w 341412"/>
              <a:gd name="connsiteY15" fmla="*/ 104626 h 341412"/>
              <a:gd name="connsiteX16" fmla="*/ 170706 w 341412"/>
              <a:gd name="connsiteY16" fmla="*/ 38546 h 341412"/>
              <a:gd name="connsiteX17" fmla="*/ 170706 w 341412"/>
              <a:gd name="connsiteY17" fmla="*/ 0 h 341412"/>
              <a:gd name="connsiteX18" fmla="*/ 341412 w 341412"/>
              <a:gd name="connsiteY18" fmla="*/ 170706 h 341412"/>
              <a:gd name="connsiteX19" fmla="*/ 170706 w 341412"/>
              <a:gd name="connsiteY19" fmla="*/ 341412 h 341412"/>
              <a:gd name="connsiteX20" fmla="*/ 0 w 341412"/>
              <a:gd name="connsiteY20" fmla="*/ 170706 h 341412"/>
              <a:gd name="connsiteX21" fmla="*/ 170706 w 341412"/>
              <a:gd name="connsiteY21" fmla="*/ 0 h 34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41412" h="341412">
                <a:moveTo>
                  <a:pt x="170706" y="214759"/>
                </a:moveTo>
                <a:cubicBezTo>
                  <a:pt x="158543" y="214759"/>
                  <a:pt x="148679" y="224623"/>
                  <a:pt x="148679" y="236785"/>
                </a:cubicBezTo>
                <a:cubicBezTo>
                  <a:pt x="148679" y="248948"/>
                  <a:pt x="158543" y="258812"/>
                  <a:pt x="170706" y="258812"/>
                </a:cubicBezTo>
                <a:cubicBezTo>
                  <a:pt x="182869" y="258812"/>
                  <a:pt x="192732" y="248948"/>
                  <a:pt x="192732" y="236785"/>
                </a:cubicBezTo>
                <a:cubicBezTo>
                  <a:pt x="192732" y="224623"/>
                  <a:pt x="182869" y="214759"/>
                  <a:pt x="170706" y="214759"/>
                </a:cubicBezTo>
                <a:close/>
                <a:moveTo>
                  <a:pt x="170707" y="82601"/>
                </a:moveTo>
                <a:cubicBezTo>
                  <a:pt x="182870" y="82601"/>
                  <a:pt x="192733" y="92464"/>
                  <a:pt x="192733" y="104627"/>
                </a:cubicBezTo>
                <a:cubicBezTo>
                  <a:pt x="192733" y="116790"/>
                  <a:pt x="182870" y="126654"/>
                  <a:pt x="170707" y="126654"/>
                </a:cubicBezTo>
                <a:cubicBezTo>
                  <a:pt x="158544" y="126654"/>
                  <a:pt x="148680" y="116790"/>
                  <a:pt x="148680" y="104627"/>
                </a:cubicBezTo>
                <a:cubicBezTo>
                  <a:pt x="148680" y="92464"/>
                  <a:pt x="158544" y="82601"/>
                  <a:pt x="170707" y="82601"/>
                </a:cubicBezTo>
                <a:close/>
                <a:moveTo>
                  <a:pt x="170706" y="38546"/>
                </a:moveTo>
                <a:cubicBezTo>
                  <a:pt x="97715" y="38546"/>
                  <a:pt x="38547" y="97715"/>
                  <a:pt x="38547" y="170706"/>
                </a:cubicBezTo>
                <a:cubicBezTo>
                  <a:pt x="38547" y="243696"/>
                  <a:pt x="97715" y="302865"/>
                  <a:pt x="170706" y="302865"/>
                </a:cubicBezTo>
                <a:cubicBezTo>
                  <a:pt x="134211" y="302865"/>
                  <a:pt x="104626" y="273280"/>
                  <a:pt x="104626" y="236785"/>
                </a:cubicBezTo>
                <a:cubicBezTo>
                  <a:pt x="104626" y="200291"/>
                  <a:pt x="134211" y="170706"/>
                  <a:pt x="170706" y="170706"/>
                </a:cubicBezTo>
                <a:cubicBezTo>
                  <a:pt x="207201" y="170706"/>
                  <a:pt x="236786" y="141121"/>
                  <a:pt x="236786" y="104626"/>
                </a:cubicBezTo>
                <a:cubicBezTo>
                  <a:pt x="236786" y="68131"/>
                  <a:pt x="207201" y="38546"/>
                  <a:pt x="170706" y="38546"/>
                </a:cubicBezTo>
                <a:close/>
                <a:moveTo>
                  <a:pt x="170706" y="0"/>
                </a:moveTo>
                <a:cubicBezTo>
                  <a:pt x="264986" y="0"/>
                  <a:pt x="341412" y="76425"/>
                  <a:pt x="341412" y="170706"/>
                </a:cubicBezTo>
                <a:cubicBezTo>
                  <a:pt x="341412" y="264986"/>
                  <a:pt x="264986" y="341412"/>
                  <a:pt x="170706" y="341412"/>
                </a:cubicBezTo>
                <a:cubicBezTo>
                  <a:pt x="76426" y="341412"/>
                  <a:pt x="0" y="264986"/>
                  <a:pt x="0" y="170706"/>
                </a:cubicBezTo>
                <a:cubicBezTo>
                  <a:pt x="0" y="76425"/>
                  <a:pt x="76426" y="0"/>
                  <a:pt x="1707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B2C31F2D-2C6C-294E-8BED-275D37B2162F}"/>
              </a:ext>
            </a:extLst>
          </p:cNvPr>
          <p:cNvSpPr txBox="1"/>
          <p:nvPr/>
        </p:nvSpPr>
        <p:spPr>
          <a:xfrm>
            <a:off x="5932472" y="2894700"/>
            <a:ext cx="352431" cy="352426"/>
          </a:xfrm>
          <a:custGeom>
            <a:avLst/>
            <a:gdLst>
              <a:gd name="connsiteX0" fmla="*/ 114971 w 352431"/>
              <a:gd name="connsiteY0" fmla="*/ 212929 h 352426"/>
              <a:gd name="connsiteX1" fmla="*/ 175551 w 352431"/>
              <a:gd name="connsiteY1" fmla="*/ 263411 h 352426"/>
              <a:gd name="connsiteX2" fmla="*/ 176219 w 352431"/>
              <a:gd name="connsiteY2" fmla="*/ 269696 h 352426"/>
              <a:gd name="connsiteX3" fmla="*/ 88113 w 352431"/>
              <a:gd name="connsiteY3" fmla="*/ 352426 h 352426"/>
              <a:gd name="connsiteX4" fmla="*/ 0 w 352431"/>
              <a:gd name="connsiteY4" fmla="*/ 245921 h 352426"/>
              <a:gd name="connsiteX5" fmla="*/ 38030 w 352431"/>
              <a:gd name="connsiteY5" fmla="*/ 269565 h 352426"/>
              <a:gd name="connsiteX6" fmla="*/ 48072 w 352431"/>
              <a:gd name="connsiteY6" fmla="*/ 262695 h 352426"/>
              <a:gd name="connsiteX7" fmla="*/ 114971 w 352431"/>
              <a:gd name="connsiteY7" fmla="*/ 212929 h 352426"/>
              <a:gd name="connsiteX8" fmla="*/ 315185 w 352431"/>
              <a:gd name="connsiteY8" fmla="*/ 0 h 352426"/>
              <a:gd name="connsiteX9" fmla="*/ 352431 w 352431"/>
              <a:gd name="connsiteY9" fmla="*/ 34107 h 352426"/>
              <a:gd name="connsiteX10" fmla="*/ 342863 w 352431"/>
              <a:gd name="connsiteY10" fmla="*/ 65763 h 352426"/>
              <a:gd name="connsiteX11" fmla="*/ 197516 w 352431"/>
              <a:gd name="connsiteY11" fmla="*/ 242292 h 352426"/>
              <a:gd name="connsiteX12" fmla="*/ 182104 w 352431"/>
              <a:gd name="connsiteY12" fmla="*/ 240207 h 352426"/>
              <a:gd name="connsiteX13" fmla="*/ 138175 w 352431"/>
              <a:gd name="connsiteY13" fmla="*/ 203601 h 352426"/>
              <a:gd name="connsiteX14" fmla="*/ 132166 w 352431"/>
              <a:gd name="connsiteY14" fmla="*/ 176963 h 352426"/>
              <a:gd name="connsiteX15" fmla="*/ 287508 w 352431"/>
              <a:gd name="connsiteY15" fmla="*/ 11323 h 352426"/>
              <a:gd name="connsiteX16" fmla="*/ 315185 w 352431"/>
              <a:gd name="connsiteY16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2431" h="352426">
                <a:moveTo>
                  <a:pt x="114971" y="212929"/>
                </a:moveTo>
                <a:lnTo>
                  <a:pt x="175551" y="263411"/>
                </a:lnTo>
                <a:cubicBezTo>
                  <a:pt x="175771" y="265511"/>
                  <a:pt x="176219" y="267555"/>
                  <a:pt x="176219" y="269696"/>
                </a:cubicBezTo>
                <a:cubicBezTo>
                  <a:pt x="176219" y="322298"/>
                  <a:pt x="140329" y="352426"/>
                  <a:pt x="88113" y="352426"/>
                </a:cubicBezTo>
                <a:cubicBezTo>
                  <a:pt x="26114" y="352426"/>
                  <a:pt x="6" y="302605"/>
                  <a:pt x="0" y="245921"/>
                </a:cubicBezTo>
                <a:cubicBezTo>
                  <a:pt x="6738" y="250519"/>
                  <a:pt x="30382" y="269565"/>
                  <a:pt x="38030" y="269565"/>
                </a:cubicBezTo>
                <a:cubicBezTo>
                  <a:pt x="42566" y="269565"/>
                  <a:pt x="46455" y="266970"/>
                  <a:pt x="48072" y="262695"/>
                </a:cubicBezTo>
                <a:cubicBezTo>
                  <a:pt x="62293" y="225223"/>
                  <a:pt x="87356" y="214705"/>
                  <a:pt x="114971" y="212929"/>
                </a:cubicBezTo>
                <a:close/>
                <a:moveTo>
                  <a:pt x="315185" y="0"/>
                </a:moveTo>
                <a:cubicBezTo>
                  <a:pt x="334535" y="0"/>
                  <a:pt x="352431" y="14207"/>
                  <a:pt x="352431" y="34107"/>
                </a:cubicBezTo>
                <a:cubicBezTo>
                  <a:pt x="352431" y="45217"/>
                  <a:pt x="347944" y="55886"/>
                  <a:pt x="342863" y="65763"/>
                </a:cubicBezTo>
                <a:cubicBezTo>
                  <a:pt x="265048" y="210994"/>
                  <a:pt x="240268" y="242292"/>
                  <a:pt x="197516" y="242292"/>
                </a:cubicBezTo>
                <a:cubicBezTo>
                  <a:pt x="192181" y="242292"/>
                  <a:pt x="187067" y="241445"/>
                  <a:pt x="182104" y="240207"/>
                </a:cubicBezTo>
                <a:lnTo>
                  <a:pt x="138175" y="203601"/>
                </a:lnTo>
                <a:cubicBezTo>
                  <a:pt x="134403" y="195382"/>
                  <a:pt x="132166" y="186393"/>
                  <a:pt x="132166" y="176963"/>
                </a:cubicBezTo>
                <a:cubicBezTo>
                  <a:pt x="132166" y="139965"/>
                  <a:pt x="146806" y="137012"/>
                  <a:pt x="287508" y="11323"/>
                </a:cubicBezTo>
                <a:cubicBezTo>
                  <a:pt x="294969" y="4619"/>
                  <a:pt x="304751" y="0"/>
                  <a:pt x="31518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FC64CB4A-6F07-D349-B213-6FEAA19141F5}"/>
              </a:ext>
            </a:extLst>
          </p:cNvPr>
          <p:cNvSpPr txBox="1"/>
          <p:nvPr/>
        </p:nvSpPr>
        <p:spPr>
          <a:xfrm>
            <a:off x="11063438" y="2894701"/>
            <a:ext cx="352419" cy="352430"/>
          </a:xfrm>
          <a:custGeom>
            <a:avLst/>
            <a:gdLst>
              <a:gd name="connsiteX0" fmla="*/ 314575 w 352419"/>
              <a:gd name="connsiteY0" fmla="*/ 237075 h 352430"/>
              <a:gd name="connsiteX1" fmla="*/ 352419 w 352419"/>
              <a:gd name="connsiteY1" fmla="*/ 302625 h 352430"/>
              <a:gd name="connsiteX2" fmla="*/ 347587 w 352419"/>
              <a:gd name="connsiteY2" fmla="*/ 342720 h 352430"/>
              <a:gd name="connsiteX3" fmla="*/ 332327 w 352419"/>
              <a:gd name="connsiteY3" fmla="*/ 351531 h 352430"/>
              <a:gd name="connsiteX4" fmla="*/ 295191 w 352419"/>
              <a:gd name="connsiteY4" fmla="*/ 335671 h 352430"/>
              <a:gd name="connsiteX5" fmla="*/ 257760 w 352419"/>
              <a:gd name="connsiteY5" fmla="*/ 270837 h 352430"/>
              <a:gd name="connsiteX6" fmla="*/ 314575 w 352419"/>
              <a:gd name="connsiteY6" fmla="*/ 237075 h 352430"/>
              <a:gd name="connsiteX7" fmla="*/ 176212 w 352419"/>
              <a:gd name="connsiteY7" fmla="*/ 44053 h 352430"/>
              <a:gd name="connsiteX8" fmla="*/ 154186 w 352419"/>
              <a:gd name="connsiteY8" fmla="*/ 66080 h 352430"/>
              <a:gd name="connsiteX9" fmla="*/ 176212 w 352419"/>
              <a:gd name="connsiteY9" fmla="*/ 88107 h 352430"/>
              <a:gd name="connsiteX10" fmla="*/ 198239 w 352419"/>
              <a:gd name="connsiteY10" fmla="*/ 66080 h 352430"/>
              <a:gd name="connsiteX11" fmla="*/ 176212 w 352419"/>
              <a:gd name="connsiteY11" fmla="*/ 44053 h 352430"/>
              <a:gd name="connsiteX12" fmla="*/ 176212 w 352419"/>
              <a:gd name="connsiteY12" fmla="*/ 0 h 352430"/>
              <a:gd name="connsiteX13" fmla="*/ 242292 w 352419"/>
              <a:gd name="connsiteY13" fmla="*/ 66080 h 352430"/>
              <a:gd name="connsiteX14" fmla="*/ 233991 w 352419"/>
              <a:gd name="connsiteY14" fmla="*/ 97509 h 352430"/>
              <a:gd name="connsiteX15" fmla="*/ 269640 w 352419"/>
              <a:gd name="connsiteY15" fmla="*/ 159259 h 352430"/>
              <a:gd name="connsiteX16" fmla="*/ 212777 w 352419"/>
              <a:gd name="connsiteY16" fmla="*/ 192932 h 352430"/>
              <a:gd name="connsiteX17" fmla="*/ 177610 w 352419"/>
              <a:gd name="connsiteY17" fmla="*/ 132015 h 352430"/>
              <a:gd name="connsiteX18" fmla="*/ 176206 w 352419"/>
              <a:gd name="connsiteY18" fmla="*/ 132160 h 352430"/>
              <a:gd name="connsiteX19" fmla="*/ 174802 w 352419"/>
              <a:gd name="connsiteY19" fmla="*/ 132015 h 352430"/>
              <a:gd name="connsiteX20" fmla="*/ 128435 w 352419"/>
              <a:gd name="connsiteY20" fmla="*/ 212329 h 352430"/>
              <a:gd name="connsiteX21" fmla="*/ 176212 w 352419"/>
              <a:gd name="connsiteY21" fmla="*/ 220266 h 352430"/>
              <a:gd name="connsiteX22" fmla="*/ 305701 w 352419"/>
              <a:gd name="connsiteY22" fmla="*/ 149795 h 352430"/>
              <a:gd name="connsiteX23" fmla="*/ 320335 w 352419"/>
              <a:gd name="connsiteY23" fmla="*/ 145858 h 352430"/>
              <a:gd name="connsiteX24" fmla="*/ 339657 w 352419"/>
              <a:gd name="connsiteY24" fmla="*/ 156575 h 352430"/>
              <a:gd name="connsiteX25" fmla="*/ 343821 w 352419"/>
              <a:gd name="connsiteY25" fmla="*/ 171987 h 352430"/>
              <a:gd name="connsiteX26" fmla="*/ 176212 w 352419"/>
              <a:gd name="connsiteY26" fmla="*/ 264319 h 352430"/>
              <a:gd name="connsiteX27" fmla="*/ 105962 w 352419"/>
              <a:gd name="connsiteY27" fmla="*/ 251268 h 352430"/>
              <a:gd name="connsiteX28" fmla="*/ 57228 w 352419"/>
              <a:gd name="connsiteY28" fmla="*/ 335678 h 352430"/>
              <a:gd name="connsiteX29" fmla="*/ 20093 w 352419"/>
              <a:gd name="connsiteY29" fmla="*/ 351537 h 352430"/>
              <a:gd name="connsiteX30" fmla="*/ 4832 w 352419"/>
              <a:gd name="connsiteY30" fmla="*/ 342727 h 352430"/>
              <a:gd name="connsiteX31" fmla="*/ 0 w 352419"/>
              <a:gd name="connsiteY31" fmla="*/ 302632 h 352430"/>
              <a:gd name="connsiteX32" fmla="*/ 49064 w 352419"/>
              <a:gd name="connsiteY32" fmla="*/ 217650 h 352430"/>
              <a:gd name="connsiteX33" fmla="*/ 10531 w 352419"/>
              <a:gd name="connsiteY33" fmla="*/ 174960 h 352430"/>
              <a:gd name="connsiteX34" fmla="*/ 14414 w 352419"/>
              <a:gd name="connsiteY34" fmla="*/ 159493 h 352430"/>
              <a:gd name="connsiteX35" fmla="*/ 33515 w 352419"/>
              <a:gd name="connsiteY35" fmla="*/ 148432 h 352430"/>
              <a:gd name="connsiteX36" fmla="*/ 48232 w 352419"/>
              <a:gd name="connsiteY36" fmla="*/ 152100 h 352430"/>
              <a:gd name="connsiteX37" fmla="*/ 71414 w 352419"/>
              <a:gd name="connsiteY37" fmla="*/ 178945 h 352430"/>
              <a:gd name="connsiteX38" fmla="*/ 118427 w 352419"/>
              <a:gd name="connsiteY38" fmla="*/ 97509 h 352430"/>
              <a:gd name="connsiteX39" fmla="*/ 110133 w 352419"/>
              <a:gd name="connsiteY39" fmla="*/ 66080 h 352430"/>
              <a:gd name="connsiteX40" fmla="*/ 176212 w 352419"/>
              <a:gd name="connsiteY40" fmla="*/ 0 h 35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52419" h="352430">
                <a:moveTo>
                  <a:pt x="314575" y="237075"/>
                </a:moveTo>
                <a:lnTo>
                  <a:pt x="352419" y="302625"/>
                </a:lnTo>
                <a:lnTo>
                  <a:pt x="347587" y="342720"/>
                </a:lnTo>
                <a:cubicBezTo>
                  <a:pt x="346706" y="350009"/>
                  <a:pt x="339079" y="354414"/>
                  <a:pt x="332327" y="351531"/>
                </a:cubicBezTo>
                <a:lnTo>
                  <a:pt x="295191" y="335671"/>
                </a:lnTo>
                <a:lnTo>
                  <a:pt x="257760" y="270837"/>
                </a:lnTo>
                <a:cubicBezTo>
                  <a:pt x="278348" y="262667"/>
                  <a:pt x="297332" y="251069"/>
                  <a:pt x="314575" y="237075"/>
                </a:cubicBezTo>
                <a:close/>
                <a:moveTo>
                  <a:pt x="176212" y="44053"/>
                </a:moveTo>
                <a:cubicBezTo>
                  <a:pt x="164050" y="44053"/>
                  <a:pt x="154186" y="53917"/>
                  <a:pt x="154186" y="66080"/>
                </a:cubicBezTo>
                <a:cubicBezTo>
                  <a:pt x="154186" y="78243"/>
                  <a:pt x="164050" y="88107"/>
                  <a:pt x="176212" y="88107"/>
                </a:cubicBezTo>
                <a:cubicBezTo>
                  <a:pt x="188375" y="88107"/>
                  <a:pt x="198239" y="78243"/>
                  <a:pt x="198239" y="66080"/>
                </a:cubicBezTo>
                <a:cubicBezTo>
                  <a:pt x="198239" y="53917"/>
                  <a:pt x="188375" y="44053"/>
                  <a:pt x="176212" y="44053"/>
                </a:cubicBezTo>
                <a:close/>
                <a:moveTo>
                  <a:pt x="176212" y="0"/>
                </a:moveTo>
                <a:cubicBezTo>
                  <a:pt x="212707" y="0"/>
                  <a:pt x="242292" y="29585"/>
                  <a:pt x="242292" y="66080"/>
                </a:cubicBezTo>
                <a:cubicBezTo>
                  <a:pt x="242292" y="77527"/>
                  <a:pt x="239119" y="88127"/>
                  <a:pt x="233991" y="97509"/>
                </a:cubicBezTo>
                <a:lnTo>
                  <a:pt x="269640" y="159259"/>
                </a:lnTo>
                <a:cubicBezTo>
                  <a:pt x="253773" y="175208"/>
                  <a:pt x="234273" y="186765"/>
                  <a:pt x="212777" y="192932"/>
                </a:cubicBezTo>
                <a:lnTo>
                  <a:pt x="177610" y="132015"/>
                </a:lnTo>
                <a:cubicBezTo>
                  <a:pt x="177135" y="132029"/>
                  <a:pt x="176688" y="132160"/>
                  <a:pt x="176206" y="132160"/>
                </a:cubicBezTo>
                <a:cubicBezTo>
                  <a:pt x="175724" y="132160"/>
                  <a:pt x="175284" y="132029"/>
                  <a:pt x="174802" y="132015"/>
                </a:cubicBezTo>
                <a:lnTo>
                  <a:pt x="128435" y="212329"/>
                </a:lnTo>
                <a:cubicBezTo>
                  <a:pt x="143702" y="217340"/>
                  <a:pt x="159741" y="220266"/>
                  <a:pt x="176212" y="220266"/>
                </a:cubicBezTo>
                <a:cubicBezTo>
                  <a:pt x="228698" y="220266"/>
                  <a:pt x="277404" y="193525"/>
                  <a:pt x="305701" y="149795"/>
                </a:cubicBezTo>
                <a:cubicBezTo>
                  <a:pt x="308902" y="144853"/>
                  <a:pt x="315187" y="143001"/>
                  <a:pt x="320335" y="145858"/>
                </a:cubicBezTo>
                <a:lnTo>
                  <a:pt x="339657" y="156575"/>
                </a:lnTo>
                <a:cubicBezTo>
                  <a:pt x="345122" y="159603"/>
                  <a:pt x="347166" y="166707"/>
                  <a:pt x="343821" y="171987"/>
                </a:cubicBezTo>
                <a:cubicBezTo>
                  <a:pt x="307601" y="229207"/>
                  <a:pt x="244391" y="264319"/>
                  <a:pt x="176212" y="264319"/>
                </a:cubicBezTo>
                <a:cubicBezTo>
                  <a:pt x="151859" y="264319"/>
                  <a:pt x="128119" y="259694"/>
                  <a:pt x="105962" y="251268"/>
                </a:cubicBezTo>
                <a:lnTo>
                  <a:pt x="57228" y="335678"/>
                </a:lnTo>
                <a:lnTo>
                  <a:pt x="20093" y="351537"/>
                </a:lnTo>
                <a:cubicBezTo>
                  <a:pt x="13340" y="354422"/>
                  <a:pt x="5713" y="350016"/>
                  <a:pt x="4832" y="342727"/>
                </a:cubicBezTo>
                <a:lnTo>
                  <a:pt x="0" y="302632"/>
                </a:lnTo>
                <a:lnTo>
                  <a:pt x="49064" y="217650"/>
                </a:lnTo>
                <a:cubicBezTo>
                  <a:pt x="34410" y="205391"/>
                  <a:pt x="21249" y="191232"/>
                  <a:pt x="10531" y="174960"/>
                </a:cubicBezTo>
                <a:cubicBezTo>
                  <a:pt x="7096" y="169750"/>
                  <a:pt x="9010" y="162618"/>
                  <a:pt x="14414" y="159493"/>
                </a:cubicBezTo>
                <a:lnTo>
                  <a:pt x="33515" y="148432"/>
                </a:lnTo>
                <a:cubicBezTo>
                  <a:pt x="38615" y="145479"/>
                  <a:pt x="44934" y="147213"/>
                  <a:pt x="48232" y="152100"/>
                </a:cubicBezTo>
                <a:cubicBezTo>
                  <a:pt x="54922" y="162019"/>
                  <a:pt x="62776" y="170954"/>
                  <a:pt x="71414" y="178945"/>
                </a:cubicBezTo>
                <a:lnTo>
                  <a:pt x="118427" y="97509"/>
                </a:lnTo>
                <a:cubicBezTo>
                  <a:pt x="113306" y="88127"/>
                  <a:pt x="110133" y="77527"/>
                  <a:pt x="110133" y="66080"/>
                </a:cubicBezTo>
                <a:cubicBezTo>
                  <a:pt x="110133" y="29585"/>
                  <a:pt x="139718" y="0"/>
                  <a:pt x="1762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151B9D48-FE0B-3840-A02A-F09776246826}"/>
              </a:ext>
            </a:extLst>
          </p:cNvPr>
          <p:cNvSpPr txBox="1"/>
          <p:nvPr/>
        </p:nvSpPr>
        <p:spPr>
          <a:xfrm>
            <a:off x="8495638" y="2916728"/>
            <a:ext cx="352425" cy="308373"/>
          </a:xfrm>
          <a:custGeom>
            <a:avLst/>
            <a:gdLst>
              <a:gd name="connsiteX0" fmla="*/ 121146 w 352425"/>
              <a:gd name="connsiteY0" fmla="*/ 242293 h 308373"/>
              <a:gd name="connsiteX1" fmla="*/ 341412 w 352425"/>
              <a:gd name="connsiteY1" fmla="*/ 242293 h 308373"/>
              <a:gd name="connsiteX2" fmla="*/ 352425 w 352425"/>
              <a:gd name="connsiteY2" fmla="*/ 253306 h 308373"/>
              <a:gd name="connsiteX3" fmla="*/ 352425 w 352425"/>
              <a:gd name="connsiteY3" fmla="*/ 275333 h 308373"/>
              <a:gd name="connsiteX4" fmla="*/ 341412 w 352425"/>
              <a:gd name="connsiteY4" fmla="*/ 286346 h 308373"/>
              <a:gd name="connsiteX5" fmla="*/ 121146 w 352425"/>
              <a:gd name="connsiteY5" fmla="*/ 286346 h 308373"/>
              <a:gd name="connsiteX6" fmla="*/ 110133 w 352425"/>
              <a:gd name="connsiteY6" fmla="*/ 275333 h 308373"/>
              <a:gd name="connsiteX7" fmla="*/ 110133 w 352425"/>
              <a:gd name="connsiteY7" fmla="*/ 253306 h 308373"/>
              <a:gd name="connsiteX8" fmla="*/ 121146 w 352425"/>
              <a:gd name="connsiteY8" fmla="*/ 242293 h 308373"/>
              <a:gd name="connsiteX9" fmla="*/ 11014 w 352425"/>
              <a:gd name="connsiteY9" fmla="*/ 220266 h 308373"/>
              <a:gd name="connsiteX10" fmla="*/ 50249 w 352425"/>
              <a:gd name="connsiteY10" fmla="*/ 220266 h 308373"/>
              <a:gd name="connsiteX11" fmla="*/ 58055 w 352425"/>
              <a:gd name="connsiteY11" fmla="*/ 228079 h 308373"/>
              <a:gd name="connsiteX12" fmla="*/ 58055 w 352425"/>
              <a:gd name="connsiteY12" fmla="*/ 230357 h 308373"/>
              <a:gd name="connsiteX13" fmla="*/ 58069 w 352425"/>
              <a:gd name="connsiteY13" fmla="*/ 230971 h 308373"/>
              <a:gd name="connsiteX14" fmla="*/ 54565 w 352425"/>
              <a:gd name="connsiteY14" fmla="*/ 240125 h 308373"/>
              <a:gd name="connsiteX15" fmla="*/ 42519 w 352425"/>
              <a:gd name="connsiteY15" fmla="*/ 253995 h 308373"/>
              <a:gd name="connsiteX16" fmla="*/ 62295 w 352425"/>
              <a:gd name="connsiteY16" fmla="*/ 278004 h 308373"/>
              <a:gd name="connsiteX17" fmla="*/ 28911 w 352425"/>
              <a:gd name="connsiteY17" fmla="*/ 308373 h 308373"/>
              <a:gd name="connsiteX18" fmla="*/ 3443 w 352425"/>
              <a:gd name="connsiteY18" fmla="*/ 301875 h 308373"/>
              <a:gd name="connsiteX19" fmla="*/ 1632 w 352425"/>
              <a:gd name="connsiteY19" fmla="*/ 290903 h 308373"/>
              <a:gd name="connsiteX20" fmla="*/ 5480 w 352425"/>
              <a:gd name="connsiteY20" fmla="*/ 284494 h 308373"/>
              <a:gd name="connsiteX21" fmla="*/ 16218 w 352425"/>
              <a:gd name="connsiteY21" fmla="*/ 282347 h 308373"/>
              <a:gd name="connsiteX22" fmla="*/ 26867 w 352425"/>
              <a:gd name="connsiteY22" fmla="*/ 284494 h 308373"/>
              <a:gd name="connsiteX23" fmla="*/ 36751 w 352425"/>
              <a:gd name="connsiteY23" fmla="*/ 278836 h 308373"/>
              <a:gd name="connsiteX24" fmla="*/ 25779 w 352425"/>
              <a:gd name="connsiteY24" fmla="*/ 272580 h 308373"/>
              <a:gd name="connsiteX25" fmla="*/ 22523 w 352425"/>
              <a:gd name="connsiteY25" fmla="*/ 272580 h 308373"/>
              <a:gd name="connsiteX26" fmla="*/ 14091 w 352425"/>
              <a:gd name="connsiteY26" fmla="*/ 267156 h 308373"/>
              <a:gd name="connsiteX27" fmla="*/ 13368 w 352425"/>
              <a:gd name="connsiteY27" fmla="*/ 265827 h 308373"/>
              <a:gd name="connsiteX28" fmla="*/ 15296 w 352425"/>
              <a:gd name="connsiteY28" fmla="*/ 255584 h 308373"/>
              <a:gd name="connsiteX29" fmla="*/ 19157 w 352425"/>
              <a:gd name="connsiteY29" fmla="*/ 250766 h 308373"/>
              <a:gd name="connsiteX30" fmla="*/ 26729 w 352425"/>
              <a:gd name="connsiteY30" fmla="*/ 242293 h 308373"/>
              <a:gd name="connsiteX31" fmla="*/ 11014 w 352425"/>
              <a:gd name="connsiteY31" fmla="*/ 242293 h 308373"/>
              <a:gd name="connsiteX32" fmla="*/ 5508 w 352425"/>
              <a:gd name="connsiteY32" fmla="*/ 236786 h 308373"/>
              <a:gd name="connsiteX33" fmla="*/ 5508 w 352425"/>
              <a:gd name="connsiteY33" fmla="*/ 225773 h 308373"/>
              <a:gd name="connsiteX34" fmla="*/ 11014 w 352425"/>
              <a:gd name="connsiteY34" fmla="*/ 220266 h 308373"/>
              <a:gd name="connsiteX35" fmla="*/ 121146 w 352425"/>
              <a:gd name="connsiteY35" fmla="*/ 132160 h 308373"/>
              <a:gd name="connsiteX36" fmla="*/ 341412 w 352425"/>
              <a:gd name="connsiteY36" fmla="*/ 132160 h 308373"/>
              <a:gd name="connsiteX37" fmla="*/ 352425 w 352425"/>
              <a:gd name="connsiteY37" fmla="*/ 143173 h 308373"/>
              <a:gd name="connsiteX38" fmla="*/ 352425 w 352425"/>
              <a:gd name="connsiteY38" fmla="*/ 165200 h 308373"/>
              <a:gd name="connsiteX39" fmla="*/ 341412 w 352425"/>
              <a:gd name="connsiteY39" fmla="*/ 176213 h 308373"/>
              <a:gd name="connsiteX40" fmla="*/ 121146 w 352425"/>
              <a:gd name="connsiteY40" fmla="*/ 176213 h 308373"/>
              <a:gd name="connsiteX41" fmla="*/ 110133 w 352425"/>
              <a:gd name="connsiteY41" fmla="*/ 165200 h 308373"/>
              <a:gd name="connsiteX42" fmla="*/ 110133 w 352425"/>
              <a:gd name="connsiteY42" fmla="*/ 143173 h 308373"/>
              <a:gd name="connsiteX43" fmla="*/ 121146 w 352425"/>
              <a:gd name="connsiteY43" fmla="*/ 132160 h 308373"/>
              <a:gd name="connsiteX44" fmla="*/ 31106 w 352425"/>
              <a:gd name="connsiteY44" fmla="*/ 110133 h 308373"/>
              <a:gd name="connsiteX45" fmla="*/ 61716 w 352425"/>
              <a:gd name="connsiteY45" fmla="*/ 137363 h 308373"/>
              <a:gd name="connsiteX46" fmla="*/ 28442 w 352425"/>
              <a:gd name="connsiteY46" fmla="*/ 176212 h 308373"/>
              <a:gd name="connsiteX47" fmla="*/ 55066 w 352425"/>
              <a:gd name="connsiteY47" fmla="*/ 176212 h 308373"/>
              <a:gd name="connsiteX48" fmla="*/ 60573 w 352425"/>
              <a:gd name="connsiteY48" fmla="*/ 181719 h 308373"/>
              <a:gd name="connsiteX49" fmla="*/ 60573 w 352425"/>
              <a:gd name="connsiteY49" fmla="*/ 192732 h 308373"/>
              <a:gd name="connsiteX50" fmla="*/ 55066 w 352425"/>
              <a:gd name="connsiteY50" fmla="*/ 198239 h 308373"/>
              <a:gd name="connsiteX51" fmla="*/ 8322 w 352425"/>
              <a:gd name="connsiteY51" fmla="*/ 198239 h 308373"/>
              <a:gd name="connsiteX52" fmla="*/ 0 w 352425"/>
              <a:gd name="connsiteY52" fmla="*/ 190385 h 308373"/>
              <a:gd name="connsiteX53" fmla="*/ 0 w 352425"/>
              <a:gd name="connsiteY53" fmla="*/ 187632 h 308373"/>
              <a:gd name="connsiteX54" fmla="*/ 35084 w 352425"/>
              <a:gd name="connsiteY54" fmla="*/ 140054 h 308373"/>
              <a:gd name="connsiteX55" fmla="*/ 28697 w 352425"/>
              <a:gd name="connsiteY55" fmla="*/ 134031 h 308373"/>
              <a:gd name="connsiteX56" fmla="*/ 28659 w 352425"/>
              <a:gd name="connsiteY56" fmla="*/ 134031 h 308373"/>
              <a:gd name="connsiteX57" fmla="*/ 22185 w 352425"/>
              <a:gd name="connsiteY57" fmla="*/ 136674 h 308373"/>
              <a:gd name="connsiteX58" fmla="*/ 11089 w 352425"/>
              <a:gd name="connsiteY58" fmla="*/ 138354 h 308373"/>
              <a:gd name="connsiteX59" fmla="*/ 5183 w 352425"/>
              <a:gd name="connsiteY59" fmla="*/ 133619 h 308373"/>
              <a:gd name="connsiteX60" fmla="*/ 3256 w 352425"/>
              <a:gd name="connsiteY60" fmla="*/ 123039 h 308373"/>
              <a:gd name="connsiteX61" fmla="*/ 31106 w 352425"/>
              <a:gd name="connsiteY61" fmla="*/ 110133 h 308373"/>
              <a:gd name="connsiteX62" fmla="*/ 121146 w 352425"/>
              <a:gd name="connsiteY62" fmla="*/ 22026 h 308373"/>
              <a:gd name="connsiteX63" fmla="*/ 341412 w 352425"/>
              <a:gd name="connsiteY63" fmla="*/ 22026 h 308373"/>
              <a:gd name="connsiteX64" fmla="*/ 352425 w 352425"/>
              <a:gd name="connsiteY64" fmla="*/ 33040 h 308373"/>
              <a:gd name="connsiteX65" fmla="*/ 352425 w 352425"/>
              <a:gd name="connsiteY65" fmla="*/ 55066 h 308373"/>
              <a:gd name="connsiteX66" fmla="*/ 341412 w 352425"/>
              <a:gd name="connsiteY66" fmla="*/ 66080 h 308373"/>
              <a:gd name="connsiteX67" fmla="*/ 121146 w 352425"/>
              <a:gd name="connsiteY67" fmla="*/ 66080 h 308373"/>
              <a:gd name="connsiteX68" fmla="*/ 110133 w 352425"/>
              <a:gd name="connsiteY68" fmla="*/ 55066 h 308373"/>
              <a:gd name="connsiteX69" fmla="*/ 110133 w 352425"/>
              <a:gd name="connsiteY69" fmla="*/ 33040 h 308373"/>
              <a:gd name="connsiteX70" fmla="*/ 121146 w 352425"/>
              <a:gd name="connsiteY70" fmla="*/ 22026 h 308373"/>
              <a:gd name="connsiteX71" fmla="*/ 22027 w 352425"/>
              <a:gd name="connsiteY71" fmla="*/ 0 h 308373"/>
              <a:gd name="connsiteX72" fmla="*/ 38546 w 352425"/>
              <a:gd name="connsiteY72" fmla="*/ 0 h 308373"/>
              <a:gd name="connsiteX73" fmla="*/ 44053 w 352425"/>
              <a:gd name="connsiteY73" fmla="*/ 5506 h 308373"/>
              <a:gd name="connsiteX74" fmla="*/ 44053 w 352425"/>
              <a:gd name="connsiteY74" fmla="*/ 66080 h 308373"/>
              <a:gd name="connsiteX75" fmla="*/ 55066 w 352425"/>
              <a:gd name="connsiteY75" fmla="*/ 66080 h 308373"/>
              <a:gd name="connsiteX76" fmla="*/ 60573 w 352425"/>
              <a:gd name="connsiteY76" fmla="*/ 71586 h 308373"/>
              <a:gd name="connsiteX77" fmla="*/ 60573 w 352425"/>
              <a:gd name="connsiteY77" fmla="*/ 82599 h 308373"/>
              <a:gd name="connsiteX78" fmla="*/ 55066 w 352425"/>
              <a:gd name="connsiteY78" fmla="*/ 88106 h 308373"/>
              <a:gd name="connsiteX79" fmla="*/ 11013 w 352425"/>
              <a:gd name="connsiteY79" fmla="*/ 88106 h 308373"/>
              <a:gd name="connsiteX80" fmla="*/ 5507 w 352425"/>
              <a:gd name="connsiteY80" fmla="*/ 82599 h 308373"/>
              <a:gd name="connsiteX81" fmla="*/ 5507 w 352425"/>
              <a:gd name="connsiteY81" fmla="*/ 71586 h 308373"/>
              <a:gd name="connsiteX82" fmla="*/ 11013 w 352425"/>
              <a:gd name="connsiteY82" fmla="*/ 66080 h 308373"/>
              <a:gd name="connsiteX83" fmla="*/ 22027 w 352425"/>
              <a:gd name="connsiteY83" fmla="*/ 66080 h 308373"/>
              <a:gd name="connsiteX84" fmla="*/ 22027 w 352425"/>
              <a:gd name="connsiteY84" fmla="*/ 22026 h 308373"/>
              <a:gd name="connsiteX85" fmla="*/ 16520 w 352425"/>
              <a:gd name="connsiteY85" fmla="*/ 22026 h 308373"/>
              <a:gd name="connsiteX86" fmla="*/ 11023 w 352425"/>
              <a:gd name="connsiteY86" fmla="*/ 16520 h 308373"/>
              <a:gd name="connsiteX87" fmla="*/ 11605 w 352425"/>
              <a:gd name="connsiteY87" fmla="*/ 14055 h 308373"/>
              <a:gd name="connsiteX88" fmla="*/ 17112 w 352425"/>
              <a:gd name="connsiteY88" fmla="*/ 3042 h 308373"/>
              <a:gd name="connsiteX89" fmla="*/ 22027 w 352425"/>
              <a:gd name="connsiteY89" fmla="*/ 0 h 3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352425" h="308373">
                <a:moveTo>
                  <a:pt x="121146" y="242293"/>
                </a:moveTo>
                <a:lnTo>
                  <a:pt x="341412" y="242293"/>
                </a:lnTo>
                <a:cubicBezTo>
                  <a:pt x="347491" y="242293"/>
                  <a:pt x="352425" y="247227"/>
                  <a:pt x="352425" y="253306"/>
                </a:cubicBezTo>
                <a:lnTo>
                  <a:pt x="352425" y="275333"/>
                </a:lnTo>
                <a:cubicBezTo>
                  <a:pt x="352425" y="281412"/>
                  <a:pt x="347491" y="286346"/>
                  <a:pt x="341412" y="286346"/>
                </a:cubicBezTo>
                <a:lnTo>
                  <a:pt x="121146" y="286346"/>
                </a:lnTo>
                <a:cubicBezTo>
                  <a:pt x="115067" y="286346"/>
                  <a:pt x="110133" y="281412"/>
                  <a:pt x="110133" y="275333"/>
                </a:cubicBezTo>
                <a:lnTo>
                  <a:pt x="110133" y="253306"/>
                </a:lnTo>
                <a:cubicBezTo>
                  <a:pt x="110133" y="247227"/>
                  <a:pt x="115067" y="242293"/>
                  <a:pt x="121146" y="242293"/>
                </a:cubicBezTo>
                <a:close/>
                <a:moveTo>
                  <a:pt x="11014" y="220266"/>
                </a:moveTo>
                <a:lnTo>
                  <a:pt x="50249" y="220266"/>
                </a:lnTo>
                <a:cubicBezTo>
                  <a:pt x="55412" y="220266"/>
                  <a:pt x="58055" y="223020"/>
                  <a:pt x="58055" y="228079"/>
                </a:cubicBezTo>
                <a:lnTo>
                  <a:pt x="58055" y="230357"/>
                </a:lnTo>
                <a:cubicBezTo>
                  <a:pt x="58062" y="230526"/>
                  <a:pt x="58069" y="230801"/>
                  <a:pt x="58069" y="230971"/>
                </a:cubicBezTo>
                <a:cubicBezTo>
                  <a:pt x="58069" y="233867"/>
                  <a:pt x="56499" y="237968"/>
                  <a:pt x="54565" y="240125"/>
                </a:cubicBezTo>
                <a:lnTo>
                  <a:pt x="42519" y="253995"/>
                </a:lnTo>
                <a:cubicBezTo>
                  <a:pt x="56017" y="257519"/>
                  <a:pt x="62274" y="268105"/>
                  <a:pt x="62295" y="278004"/>
                </a:cubicBezTo>
                <a:cubicBezTo>
                  <a:pt x="62295" y="292713"/>
                  <a:pt x="52424" y="308373"/>
                  <a:pt x="28911" y="308373"/>
                </a:cubicBezTo>
                <a:cubicBezTo>
                  <a:pt x="17471" y="308373"/>
                  <a:pt x="8750" y="305103"/>
                  <a:pt x="3443" y="301875"/>
                </a:cubicBezTo>
                <a:cubicBezTo>
                  <a:pt x="-564" y="298970"/>
                  <a:pt x="-928" y="295122"/>
                  <a:pt x="1632" y="290903"/>
                </a:cubicBezTo>
                <a:lnTo>
                  <a:pt x="5480" y="284494"/>
                </a:lnTo>
                <a:cubicBezTo>
                  <a:pt x="8137" y="279938"/>
                  <a:pt x="11751" y="279676"/>
                  <a:pt x="16218" y="282347"/>
                </a:cubicBezTo>
                <a:cubicBezTo>
                  <a:pt x="19042" y="283508"/>
                  <a:pt x="23813" y="284471"/>
                  <a:pt x="26867" y="284494"/>
                </a:cubicBezTo>
                <a:cubicBezTo>
                  <a:pt x="33860" y="284494"/>
                  <a:pt x="36751" y="282085"/>
                  <a:pt x="36751" y="278836"/>
                </a:cubicBezTo>
                <a:cubicBezTo>
                  <a:pt x="36751" y="274259"/>
                  <a:pt x="32890" y="272580"/>
                  <a:pt x="25779" y="272580"/>
                </a:cubicBezTo>
                <a:lnTo>
                  <a:pt x="22523" y="272580"/>
                </a:lnTo>
                <a:cubicBezTo>
                  <a:pt x="18421" y="272580"/>
                  <a:pt x="16156" y="271120"/>
                  <a:pt x="14091" y="267156"/>
                </a:cubicBezTo>
                <a:lnTo>
                  <a:pt x="13368" y="265827"/>
                </a:lnTo>
                <a:cubicBezTo>
                  <a:pt x="11682" y="262558"/>
                  <a:pt x="12542" y="259074"/>
                  <a:pt x="15296" y="255584"/>
                </a:cubicBezTo>
                <a:lnTo>
                  <a:pt x="19157" y="250766"/>
                </a:lnTo>
                <a:cubicBezTo>
                  <a:pt x="21124" y="248318"/>
                  <a:pt x="24516" y="244522"/>
                  <a:pt x="26729" y="242293"/>
                </a:cubicBezTo>
                <a:lnTo>
                  <a:pt x="11014" y="242293"/>
                </a:lnTo>
                <a:cubicBezTo>
                  <a:pt x="7975" y="242293"/>
                  <a:pt x="5508" y="239826"/>
                  <a:pt x="5508" y="236786"/>
                </a:cubicBezTo>
                <a:lnTo>
                  <a:pt x="5508" y="225773"/>
                </a:lnTo>
                <a:cubicBezTo>
                  <a:pt x="5508" y="222733"/>
                  <a:pt x="7975" y="220266"/>
                  <a:pt x="11014" y="220266"/>
                </a:cubicBezTo>
                <a:close/>
                <a:moveTo>
                  <a:pt x="121146" y="132160"/>
                </a:moveTo>
                <a:lnTo>
                  <a:pt x="341412" y="132160"/>
                </a:lnTo>
                <a:cubicBezTo>
                  <a:pt x="347491" y="132160"/>
                  <a:pt x="352425" y="137094"/>
                  <a:pt x="352425" y="143173"/>
                </a:cubicBezTo>
                <a:lnTo>
                  <a:pt x="352425" y="165200"/>
                </a:lnTo>
                <a:cubicBezTo>
                  <a:pt x="352425" y="171279"/>
                  <a:pt x="347491" y="176213"/>
                  <a:pt x="341412" y="176213"/>
                </a:cubicBezTo>
                <a:lnTo>
                  <a:pt x="121146" y="176213"/>
                </a:lnTo>
                <a:cubicBezTo>
                  <a:pt x="115067" y="176213"/>
                  <a:pt x="110133" y="171279"/>
                  <a:pt x="110133" y="165200"/>
                </a:cubicBezTo>
                <a:lnTo>
                  <a:pt x="110133" y="143173"/>
                </a:lnTo>
                <a:cubicBezTo>
                  <a:pt x="110133" y="137094"/>
                  <a:pt x="115067" y="132160"/>
                  <a:pt x="121146" y="132160"/>
                </a:cubicBezTo>
                <a:close/>
                <a:moveTo>
                  <a:pt x="31106" y="110133"/>
                </a:moveTo>
                <a:cubicBezTo>
                  <a:pt x="44508" y="110133"/>
                  <a:pt x="61716" y="117360"/>
                  <a:pt x="61716" y="137363"/>
                </a:cubicBezTo>
                <a:cubicBezTo>
                  <a:pt x="61716" y="163355"/>
                  <a:pt x="30707" y="169129"/>
                  <a:pt x="28442" y="176212"/>
                </a:cubicBezTo>
                <a:lnTo>
                  <a:pt x="55066" y="176212"/>
                </a:lnTo>
                <a:cubicBezTo>
                  <a:pt x="58106" y="176212"/>
                  <a:pt x="60573" y="178679"/>
                  <a:pt x="60573" y="181719"/>
                </a:cubicBezTo>
                <a:lnTo>
                  <a:pt x="60573" y="192732"/>
                </a:lnTo>
                <a:cubicBezTo>
                  <a:pt x="60573" y="195772"/>
                  <a:pt x="58106" y="198239"/>
                  <a:pt x="55066" y="198239"/>
                </a:cubicBezTo>
                <a:lnTo>
                  <a:pt x="8322" y="198239"/>
                </a:lnTo>
                <a:cubicBezTo>
                  <a:pt x="3497" y="198239"/>
                  <a:pt x="0" y="195486"/>
                  <a:pt x="0" y="190385"/>
                </a:cubicBezTo>
                <a:lnTo>
                  <a:pt x="0" y="187632"/>
                </a:lnTo>
                <a:cubicBezTo>
                  <a:pt x="0" y="155087"/>
                  <a:pt x="35105" y="148810"/>
                  <a:pt x="35084" y="140054"/>
                </a:cubicBezTo>
                <a:cubicBezTo>
                  <a:pt x="35084" y="135105"/>
                  <a:pt x="30988" y="134031"/>
                  <a:pt x="28697" y="134031"/>
                </a:cubicBezTo>
                <a:lnTo>
                  <a:pt x="28659" y="134031"/>
                </a:lnTo>
                <a:cubicBezTo>
                  <a:pt x="26575" y="134031"/>
                  <a:pt x="23674" y="135216"/>
                  <a:pt x="22185" y="136674"/>
                </a:cubicBezTo>
                <a:cubicBezTo>
                  <a:pt x="18661" y="140054"/>
                  <a:pt x="14950" y="141493"/>
                  <a:pt x="11089" y="138354"/>
                </a:cubicBezTo>
                <a:lnTo>
                  <a:pt x="5183" y="133619"/>
                </a:lnTo>
                <a:cubicBezTo>
                  <a:pt x="1191" y="130500"/>
                  <a:pt x="248" y="126886"/>
                  <a:pt x="3256" y="123039"/>
                </a:cubicBezTo>
                <a:cubicBezTo>
                  <a:pt x="7840" y="117016"/>
                  <a:pt x="16403" y="110133"/>
                  <a:pt x="31106" y="110133"/>
                </a:cubicBezTo>
                <a:close/>
                <a:moveTo>
                  <a:pt x="121146" y="22026"/>
                </a:moveTo>
                <a:lnTo>
                  <a:pt x="341412" y="22026"/>
                </a:lnTo>
                <a:cubicBezTo>
                  <a:pt x="347491" y="22026"/>
                  <a:pt x="352425" y="26960"/>
                  <a:pt x="352425" y="33040"/>
                </a:cubicBezTo>
                <a:lnTo>
                  <a:pt x="352425" y="55066"/>
                </a:lnTo>
                <a:cubicBezTo>
                  <a:pt x="352425" y="61146"/>
                  <a:pt x="347491" y="66080"/>
                  <a:pt x="341412" y="66080"/>
                </a:cubicBezTo>
                <a:lnTo>
                  <a:pt x="121146" y="66080"/>
                </a:lnTo>
                <a:cubicBezTo>
                  <a:pt x="115067" y="66080"/>
                  <a:pt x="110133" y="61146"/>
                  <a:pt x="110133" y="55066"/>
                </a:cubicBezTo>
                <a:lnTo>
                  <a:pt x="110133" y="33040"/>
                </a:lnTo>
                <a:cubicBezTo>
                  <a:pt x="110133" y="26960"/>
                  <a:pt x="115067" y="22026"/>
                  <a:pt x="121146" y="22026"/>
                </a:cubicBezTo>
                <a:close/>
                <a:moveTo>
                  <a:pt x="22027" y="0"/>
                </a:moveTo>
                <a:lnTo>
                  <a:pt x="38546" y="0"/>
                </a:lnTo>
                <a:cubicBezTo>
                  <a:pt x="41586" y="0"/>
                  <a:pt x="44053" y="2467"/>
                  <a:pt x="44053" y="5506"/>
                </a:cubicBezTo>
                <a:lnTo>
                  <a:pt x="44053" y="66080"/>
                </a:lnTo>
                <a:lnTo>
                  <a:pt x="55066" y="66080"/>
                </a:lnTo>
                <a:cubicBezTo>
                  <a:pt x="58106" y="66080"/>
                  <a:pt x="60573" y="68546"/>
                  <a:pt x="60573" y="71586"/>
                </a:cubicBezTo>
                <a:lnTo>
                  <a:pt x="60573" y="82599"/>
                </a:lnTo>
                <a:cubicBezTo>
                  <a:pt x="60573" y="85639"/>
                  <a:pt x="58106" y="88106"/>
                  <a:pt x="55066" y="88106"/>
                </a:cubicBezTo>
                <a:lnTo>
                  <a:pt x="11013" y="88106"/>
                </a:lnTo>
                <a:cubicBezTo>
                  <a:pt x="7974" y="88106"/>
                  <a:pt x="5507" y="85639"/>
                  <a:pt x="5507" y="82599"/>
                </a:cubicBezTo>
                <a:lnTo>
                  <a:pt x="5507" y="71586"/>
                </a:lnTo>
                <a:cubicBezTo>
                  <a:pt x="5507" y="68546"/>
                  <a:pt x="7974" y="66080"/>
                  <a:pt x="11013" y="66080"/>
                </a:cubicBezTo>
                <a:lnTo>
                  <a:pt x="22027" y="66080"/>
                </a:lnTo>
                <a:lnTo>
                  <a:pt x="22027" y="22026"/>
                </a:lnTo>
                <a:lnTo>
                  <a:pt x="16520" y="22026"/>
                </a:lnTo>
                <a:cubicBezTo>
                  <a:pt x="13486" y="22021"/>
                  <a:pt x="11023" y="19554"/>
                  <a:pt x="11023" y="16520"/>
                </a:cubicBezTo>
                <a:cubicBezTo>
                  <a:pt x="11023" y="15802"/>
                  <a:pt x="11284" y="14697"/>
                  <a:pt x="11605" y="14055"/>
                </a:cubicBezTo>
                <a:lnTo>
                  <a:pt x="17112" y="3042"/>
                </a:lnTo>
                <a:cubicBezTo>
                  <a:pt x="17950" y="1366"/>
                  <a:pt x="20152" y="3"/>
                  <a:pt x="220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59834982-7933-D84C-9E91-EA337E44DD98}"/>
              </a:ext>
            </a:extLst>
          </p:cNvPr>
          <p:cNvSpPr txBox="1"/>
          <p:nvPr/>
        </p:nvSpPr>
        <p:spPr>
          <a:xfrm>
            <a:off x="10193300" y="2894698"/>
            <a:ext cx="374452" cy="352428"/>
          </a:xfrm>
          <a:custGeom>
            <a:avLst/>
            <a:gdLst>
              <a:gd name="connsiteX0" fmla="*/ 47033 w 374452"/>
              <a:gd name="connsiteY0" fmla="*/ 281881 h 352428"/>
              <a:gd name="connsiteX1" fmla="*/ 93179 w 374452"/>
              <a:gd name="connsiteY1" fmla="*/ 328027 h 352428"/>
              <a:gd name="connsiteX2" fmla="*/ 68777 w 374452"/>
              <a:gd name="connsiteY2" fmla="*/ 352428 h 352428"/>
              <a:gd name="connsiteX3" fmla="*/ 0 w 374452"/>
              <a:gd name="connsiteY3" fmla="*/ 330388 h 352428"/>
              <a:gd name="connsiteX4" fmla="*/ 114352 w 374452"/>
              <a:gd name="connsiteY4" fmla="*/ 140787 h 352428"/>
              <a:gd name="connsiteX5" fmla="*/ 233667 w 374452"/>
              <a:gd name="connsiteY5" fmla="*/ 260102 h 352428"/>
              <a:gd name="connsiteX6" fmla="*/ 209197 w 374452"/>
              <a:gd name="connsiteY6" fmla="*/ 288763 h 352428"/>
              <a:gd name="connsiteX7" fmla="*/ 182937 w 374452"/>
              <a:gd name="connsiteY7" fmla="*/ 296184 h 352428"/>
              <a:gd name="connsiteX8" fmla="*/ 153518 w 374452"/>
              <a:gd name="connsiteY8" fmla="*/ 287180 h 352428"/>
              <a:gd name="connsiteX9" fmla="*/ 118509 w 374452"/>
              <a:gd name="connsiteY9" fmla="*/ 322189 h 352428"/>
              <a:gd name="connsiteX10" fmla="*/ 52272 w 374452"/>
              <a:gd name="connsiteY10" fmla="*/ 255951 h 352428"/>
              <a:gd name="connsiteX11" fmla="*/ 87328 w 374452"/>
              <a:gd name="connsiteY11" fmla="*/ 220888 h 352428"/>
              <a:gd name="connsiteX12" fmla="*/ 78345 w 374452"/>
              <a:gd name="connsiteY12" fmla="*/ 191406 h 352428"/>
              <a:gd name="connsiteX13" fmla="*/ 77252 w 374452"/>
              <a:gd name="connsiteY13" fmla="*/ 184065 h 352428"/>
              <a:gd name="connsiteX14" fmla="*/ 85773 w 374452"/>
              <a:gd name="connsiteY14" fmla="*/ 165181 h 352428"/>
              <a:gd name="connsiteX15" fmla="*/ 294349 w 374452"/>
              <a:gd name="connsiteY15" fmla="*/ 18 h 352428"/>
              <a:gd name="connsiteX16" fmla="*/ 319880 w 374452"/>
              <a:gd name="connsiteY16" fmla="*/ 11064 h 352428"/>
              <a:gd name="connsiteX17" fmla="*/ 363383 w 374452"/>
              <a:gd name="connsiteY17" fmla="*/ 54566 h 352428"/>
              <a:gd name="connsiteX18" fmla="*/ 365000 w 374452"/>
              <a:gd name="connsiteY18" fmla="*/ 106281 h 352428"/>
              <a:gd name="connsiteX19" fmla="*/ 248019 w 374452"/>
              <a:gd name="connsiteY19" fmla="*/ 243299 h 352428"/>
              <a:gd name="connsiteX20" fmla="*/ 131161 w 374452"/>
              <a:gd name="connsiteY20" fmla="*/ 126435 h 352428"/>
              <a:gd name="connsiteX21" fmla="*/ 268173 w 374452"/>
              <a:gd name="connsiteY21" fmla="*/ 9446 h 352428"/>
              <a:gd name="connsiteX22" fmla="*/ 294349 w 374452"/>
              <a:gd name="connsiteY22" fmla="*/ 18 h 35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74452" h="352428">
                <a:moveTo>
                  <a:pt x="47033" y="281881"/>
                </a:moveTo>
                <a:lnTo>
                  <a:pt x="93179" y="328027"/>
                </a:lnTo>
                <a:lnTo>
                  <a:pt x="68777" y="352428"/>
                </a:lnTo>
                <a:lnTo>
                  <a:pt x="0" y="330388"/>
                </a:lnTo>
                <a:close/>
                <a:moveTo>
                  <a:pt x="114352" y="140787"/>
                </a:moveTo>
                <a:lnTo>
                  <a:pt x="233667" y="260102"/>
                </a:lnTo>
                <a:lnTo>
                  <a:pt x="209197" y="288763"/>
                </a:lnTo>
                <a:cubicBezTo>
                  <a:pt x="202658" y="296177"/>
                  <a:pt x="192388" y="299075"/>
                  <a:pt x="182937" y="296184"/>
                </a:cubicBezTo>
                <a:lnTo>
                  <a:pt x="153518" y="287180"/>
                </a:lnTo>
                <a:lnTo>
                  <a:pt x="118509" y="322189"/>
                </a:lnTo>
                <a:lnTo>
                  <a:pt x="52272" y="255951"/>
                </a:lnTo>
                <a:lnTo>
                  <a:pt x="87328" y="220888"/>
                </a:lnTo>
                <a:lnTo>
                  <a:pt x="78345" y="191406"/>
                </a:lnTo>
                <a:cubicBezTo>
                  <a:pt x="77742" y="189425"/>
                  <a:pt x="77252" y="186136"/>
                  <a:pt x="77252" y="184065"/>
                </a:cubicBezTo>
                <a:cubicBezTo>
                  <a:pt x="77252" y="177792"/>
                  <a:pt x="81069" y="169332"/>
                  <a:pt x="85773" y="165181"/>
                </a:cubicBezTo>
                <a:close/>
                <a:moveTo>
                  <a:pt x="294349" y="18"/>
                </a:moveTo>
                <a:cubicBezTo>
                  <a:pt x="303643" y="309"/>
                  <a:pt x="312828" y="4012"/>
                  <a:pt x="319880" y="11064"/>
                </a:cubicBezTo>
                <a:lnTo>
                  <a:pt x="363383" y="54566"/>
                </a:lnTo>
                <a:cubicBezTo>
                  <a:pt x="377493" y="68677"/>
                  <a:pt x="378203" y="91316"/>
                  <a:pt x="365000" y="106281"/>
                </a:cubicBezTo>
                <a:lnTo>
                  <a:pt x="248019" y="243299"/>
                </a:lnTo>
                <a:lnTo>
                  <a:pt x="131161" y="126435"/>
                </a:lnTo>
                <a:lnTo>
                  <a:pt x="268173" y="9446"/>
                </a:lnTo>
                <a:cubicBezTo>
                  <a:pt x="275655" y="2848"/>
                  <a:pt x="285056" y="-273"/>
                  <a:pt x="294349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8D8DEF0D-96C1-6944-BDF7-8D7BD1F89002}"/>
              </a:ext>
            </a:extLst>
          </p:cNvPr>
          <p:cNvSpPr txBox="1"/>
          <p:nvPr/>
        </p:nvSpPr>
        <p:spPr>
          <a:xfrm>
            <a:off x="4196078" y="3588506"/>
            <a:ext cx="396479" cy="352425"/>
          </a:xfrm>
          <a:custGeom>
            <a:avLst/>
            <a:gdLst>
              <a:gd name="connsiteX0" fmla="*/ 253307 w 396479"/>
              <a:gd name="connsiteY0" fmla="*/ 0 h 352425"/>
              <a:gd name="connsiteX1" fmla="*/ 295845 w 396479"/>
              <a:gd name="connsiteY1" fmla="*/ 33178 h 352425"/>
              <a:gd name="connsiteX2" fmla="*/ 297360 w 396479"/>
              <a:gd name="connsiteY2" fmla="*/ 33040 h 352425"/>
              <a:gd name="connsiteX3" fmla="*/ 341413 w 396479"/>
              <a:gd name="connsiteY3" fmla="*/ 77093 h 352425"/>
              <a:gd name="connsiteX4" fmla="*/ 340243 w 396479"/>
              <a:gd name="connsiteY4" fmla="*/ 86730 h 352425"/>
              <a:gd name="connsiteX5" fmla="*/ 374453 w 396479"/>
              <a:gd name="connsiteY5" fmla="*/ 137666 h 352425"/>
              <a:gd name="connsiteX6" fmla="*/ 368740 w 396479"/>
              <a:gd name="connsiteY6" fmla="*/ 161689 h 352425"/>
              <a:gd name="connsiteX7" fmla="*/ 396479 w 396479"/>
              <a:gd name="connsiteY7" fmla="*/ 209253 h 352425"/>
              <a:gd name="connsiteX8" fmla="*/ 362476 w 396479"/>
              <a:gd name="connsiteY8" fmla="*/ 260120 h 352425"/>
              <a:gd name="connsiteX9" fmla="*/ 363439 w 396479"/>
              <a:gd name="connsiteY9" fmla="*/ 269826 h 352425"/>
              <a:gd name="connsiteX10" fmla="*/ 313880 w 396479"/>
              <a:gd name="connsiteY10" fmla="*/ 319385 h 352425"/>
              <a:gd name="connsiteX11" fmla="*/ 305620 w 396479"/>
              <a:gd name="connsiteY11" fmla="*/ 318559 h 352425"/>
              <a:gd name="connsiteX12" fmla="*/ 258813 w 396479"/>
              <a:gd name="connsiteY12" fmla="*/ 352425 h 352425"/>
              <a:gd name="connsiteX13" fmla="*/ 209254 w 396479"/>
              <a:gd name="connsiteY13" fmla="*/ 302865 h 352425"/>
              <a:gd name="connsiteX14" fmla="*/ 209254 w 396479"/>
              <a:gd name="connsiteY14" fmla="*/ 44053 h 352425"/>
              <a:gd name="connsiteX15" fmla="*/ 253307 w 396479"/>
              <a:gd name="connsiteY15" fmla="*/ 0 h 352425"/>
              <a:gd name="connsiteX16" fmla="*/ 143173 w 396479"/>
              <a:gd name="connsiteY16" fmla="*/ 0 h 352425"/>
              <a:gd name="connsiteX17" fmla="*/ 187226 w 396479"/>
              <a:gd name="connsiteY17" fmla="*/ 44053 h 352425"/>
              <a:gd name="connsiteX18" fmla="*/ 187226 w 396479"/>
              <a:gd name="connsiteY18" fmla="*/ 302865 h 352425"/>
              <a:gd name="connsiteX19" fmla="*/ 137666 w 396479"/>
              <a:gd name="connsiteY19" fmla="*/ 352425 h 352425"/>
              <a:gd name="connsiteX20" fmla="*/ 90860 w 396479"/>
              <a:gd name="connsiteY20" fmla="*/ 318559 h 352425"/>
              <a:gd name="connsiteX21" fmla="*/ 82600 w 396479"/>
              <a:gd name="connsiteY21" fmla="*/ 319385 h 352425"/>
              <a:gd name="connsiteX22" fmla="*/ 33040 w 396479"/>
              <a:gd name="connsiteY22" fmla="*/ 269826 h 352425"/>
              <a:gd name="connsiteX23" fmla="*/ 34004 w 396479"/>
              <a:gd name="connsiteY23" fmla="*/ 260120 h 352425"/>
              <a:gd name="connsiteX24" fmla="*/ 0 w 396479"/>
              <a:gd name="connsiteY24" fmla="*/ 209253 h 352425"/>
              <a:gd name="connsiteX25" fmla="*/ 27740 w 396479"/>
              <a:gd name="connsiteY25" fmla="*/ 161689 h 352425"/>
              <a:gd name="connsiteX26" fmla="*/ 22027 w 396479"/>
              <a:gd name="connsiteY26" fmla="*/ 137666 h 352425"/>
              <a:gd name="connsiteX27" fmla="*/ 56237 w 396479"/>
              <a:gd name="connsiteY27" fmla="*/ 86730 h 352425"/>
              <a:gd name="connsiteX28" fmla="*/ 55067 w 396479"/>
              <a:gd name="connsiteY28" fmla="*/ 77093 h 352425"/>
              <a:gd name="connsiteX29" fmla="*/ 99120 w 396479"/>
              <a:gd name="connsiteY29" fmla="*/ 33040 h 352425"/>
              <a:gd name="connsiteX30" fmla="*/ 100634 w 396479"/>
              <a:gd name="connsiteY30" fmla="*/ 33178 h 352425"/>
              <a:gd name="connsiteX31" fmla="*/ 143173 w 396479"/>
              <a:gd name="connsiteY31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96479" h="352425">
                <a:moveTo>
                  <a:pt x="253307" y="0"/>
                </a:moveTo>
                <a:cubicBezTo>
                  <a:pt x="273888" y="0"/>
                  <a:pt x="290958" y="14111"/>
                  <a:pt x="295845" y="33178"/>
                </a:cubicBezTo>
                <a:cubicBezTo>
                  <a:pt x="296327" y="33178"/>
                  <a:pt x="296809" y="33040"/>
                  <a:pt x="297360" y="33040"/>
                </a:cubicBezTo>
                <a:cubicBezTo>
                  <a:pt x="321658" y="33040"/>
                  <a:pt x="341413" y="52795"/>
                  <a:pt x="341413" y="77093"/>
                </a:cubicBezTo>
                <a:cubicBezTo>
                  <a:pt x="341413" y="80397"/>
                  <a:pt x="340931" y="83632"/>
                  <a:pt x="340243" y="86730"/>
                </a:cubicBezTo>
                <a:cubicBezTo>
                  <a:pt x="360342" y="94990"/>
                  <a:pt x="374453" y="114676"/>
                  <a:pt x="374453" y="137666"/>
                </a:cubicBezTo>
                <a:cubicBezTo>
                  <a:pt x="374453" y="146339"/>
                  <a:pt x="372319" y="154393"/>
                  <a:pt x="368740" y="161689"/>
                </a:cubicBezTo>
                <a:cubicBezTo>
                  <a:pt x="385260" y="171188"/>
                  <a:pt x="396479" y="188809"/>
                  <a:pt x="396479" y="209253"/>
                </a:cubicBezTo>
                <a:cubicBezTo>
                  <a:pt x="396479" y="232174"/>
                  <a:pt x="382437" y="251861"/>
                  <a:pt x="362476" y="260120"/>
                </a:cubicBezTo>
                <a:cubicBezTo>
                  <a:pt x="363095" y="263287"/>
                  <a:pt x="363439" y="266522"/>
                  <a:pt x="363439" y="269826"/>
                </a:cubicBezTo>
                <a:cubicBezTo>
                  <a:pt x="363439" y="297221"/>
                  <a:pt x="341275" y="319385"/>
                  <a:pt x="313880" y="319385"/>
                </a:cubicBezTo>
                <a:cubicBezTo>
                  <a:pt x="311058" y="319385"/>
                  <a:pt x="308305" y="319041"/>
                  <a:pt x="305620" y="318559"/>
                </a:cubicBezTo>
                <a:cubicBezTo>
                  <a:pt x="299012" y="338177"/>
                  <a:pt x="280702" y="352425"/>
                  <a:pt x="258813" y="352425"/>
                </a:cubicBezTo>
                <a:cubicBezTo>
                  <a:pt x="231418" y="352425"/>
                  <a:pt x="209254" y="330261"/>
                  <a:pt x="209254" y="302865"/>
                </a:cubicBezTo>
                <a:lnTo>
                  <a:pt x="209254" y="44053"/>
                </a:lnTo>
                <a:cubicBezTo>
                  <a:pt x="209254" y="19686"/>
                  <a:pt x="229009" y="0"/>
                  <a:pt x="253307" y="0"/>
                </a:cubicBezTo>
                <a:close/>
                <a:moveTo>
                  <a:pt x="143173" y="0"/>
                </a:moveTo>
                <a:cubicBezTo>
                  <a:pt x="167471" y="0"/>
                  <a:pt x="187226" y="19755"/>
                  <a:pt x="187226" y="44053"/>
                </a:cubicBezTo>
                <a:lnTo>
                  <a:pt x="187226" y="302865"/>
                </a:lnTo>
                <a:cubicBezTo>
                  <a:pt x="187226" y="330261"/>
                  <a:pt x="165062" y="352425"/>
                  <a:pt x="137666" y="352425"/>
                </a:cubicBezTo>
                <a:cubicBezTo>
                  <a:pt x="115778" y="352425"/>
                  <a:pt x="97468" y="338177"/>
                  <a:pt x="90860" y="318559"/>
                </a:cubicBezTo>
                <a:cubicBezTo>
                  <a:pt x="88175" y="319041"/>
                  <a:pt x="85422" y="319385"/>
                  <a:pt x="82600" y="319385"/>
                </a:cubicBezTo>
                <a:cubicBezTo>
                  <a:pt x="55204" y="319385"/>
                  <a:pt x="33040" y="297221"/>
                  <a:pt x="33040" y="269826"/>
                </a:cubicBezTo>
                <a:cubicBezTo>
                  <a:pt x="33040" y="266522"/>
                  <a:pt x="33384" y="263287"/>
                  <a:pt x="34004" y="260120"/>
                </a:cubicBezTo>
                <a:cubicBezTo>
                  <a:pt x="14042" y="251861"/>
                  <a:pt x="0" y="232174"/>
                  <a:pt x="0" y="209253"/>
                </a:cubicBezTo>
                <a:cubicBezTo>
                  <a:pt x="0" y="188809"/>
                  <a:pt x="11220" y="171188"/>
                  <a:pt x="27740" y="161689"/>
                </a:cubicBezTo>
                <a:cubicBezTo>
                  <a:pt x="24230" y="154393"/>
                  <a:pt x="22027" y="146339"/>
                  <a:pt x="22027" y="137666"/>
                </a:cubicBezTo>
                <a:cubicBezTo>
                  <a:pt x="22027" y="114676"/>
                  <a:pt x="36138" y="94990"/>
                  <a:pt x="56237" y="86730"/>
                </a:cubicBezTo>
                <a:cubicBezTo>
                  <a:pt x="55479" y="83632"/>
                  <a:pt x="55067" y="80397"/>
                  <a:pt x="55067" y="77093"/>
                </a:cubicBezTo>
                <a:cubicBezTo>
                  <a:pt x="55067" y="52795"/>
                  <a:pt x="74822" y="33040"/>
                  <a:pt x="99120" y="33040"/>
                </a:cubicBezTo>
                <a:cubicBezTo>
                  <a:pt x="99670" y="33040"/>
                  <a:pt x="100084" y="33178"/>
                  <a:pt x="100634" y="33178"/>
                </a:cubicBezTo>
                <a:cubicBezTo>
                  <a:pt x="105521" y="14111"/>
                  <a:pt x="122592" y="0"/>
                  <a:pt x="1431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CCE1137-3422-5C4C-8E49-19202C68AE0F}"/>
              </a:ext>
            </a:extLst>
          </p:cNvPr>
          <p:cNvSpPr txBox="1"/>
          <p:nvPr/>
        </p:nvSpPr>
        <p:spPr>
          <a:xfrm>
            <a:off x="5119841" y="3588506"/>
            <a:ext cx="264319" cy="352425"/>
          </a:xfrm>
          <a:custGeom>
            <a:avLst/>
            <a:gdLst/>
            <a:ahLst/>
            <a:cxnLst/>
            <a:rect l="l" t="t" r="r" b="b"/>
            <a:pathLst>
              <a:path w="264319" h="352425">
                <a:moveTo>
                  <a:pt x="33040" y="0"/>
                </a:moveTo>
                <a:lnTo>
                  <a:pt x="231279" y="0"/>
                </a:lnTo>
                <a:cubicBezTo>
                  <a:pt x="249527" y="0"/>
                  <a:pt x="264319" y="14793"/>
                  <a:pt x="264319" y="33040"/>
                </a:cubicBezTo>
                <a:lnTo>
                  <a:pt x="264319" y="352425"/>
                </a:lnTo>
                <a:lnTo>
                  <a:pt x="132160" y="275332"/>
                </a:lnTo>
                <a:lnTo>
                  <a:pt x="0" y="352425"/>
                </a:lnTo>
                <a:lnTo>
                  <a:pt x="0" y="33040"/>
                </a:lnTo>
                <a:cubicBezTo>
                  <a:pt x="0" y="14793"/>
                  <a:pt x="14793" y="0"/>
                  <a:pt x="330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7A03E89-AE97-3640-901B-DC07D1BB4446}"/>
              </a:ext>
            </a:extLst>
          </p:cNvPr>
          <p:cNvSpPr txBox="1"/>
          <p:nvPr/>
        </p:nvSpPr>
        <p:spPr>
          <a:xfrm>
            <a:off x="6809089" y="3588506"/>
            <a:ext cx="308372" cy="352425"/>
          </a:xfrm>
          <a:custGeom>
            <a:avLst/>
            <a:gdLst/>
            <a:ahLst/>
            <a:cxnLst/>
            <a:rect l="l" t="t" r="r" b="b"/>
            <a:pathLst>
              <a:path w="308372" h="352425">
                <a:moveTo>
                  <a:pt x="66080" y="0"/>
                </a:moveTo>
                <a:lnTo>
                  <a:pt x="291852" y="0"/>
                </a:lnTo>
                <a:cubicBezTo>
                  <a:pt x="301007" y="0"/>
                  <a:pt x="308372" y="7366"/>
                  <a:pt x="308372" y="16520"/>
                </a:cubicBezTo>
                <a:lnTo>
                  <a:pt x="308372" y="247799"/>
                </a:lnTo>
                <a:cubicBezTo>
                  <a:pt x="308372" y="252962"/>
                  <a:pt x="305963" y="257642"/>
                  <a:pt x="302246" y="260602"/>
                </a:cubicBezTo>
                <a:cubicBezTo>
                  <a:pt x="299355" y="271202"/>
                  <a:pt x="299355" y="301420"/>
                  <a:pt x="302246" y="312020"/>
                </a:cubicBezTo>
                <a:cubicBezTo>
                  <a:pt x="305963" y="315049"/>
                  <a:pt x="308372" y="319730"/>
                  <a:pt x="308372" y="324892"/>
                </a:cubicBezTo>
                <a:lnTo>
                  <a:pt x="308372" y="335905"/>
                </a:lnTo>
                <a:cubicBezTo>
                  <a:pt x="308372" y="345060"/>
                  <a:pt x="301007" y="352425"/>
                  <a:pt x="291852" y="352425"/>
                </a:cubicBezTo>
                <a:lnTo>
                  <a:pt x="66080" y="352425"/>
                </a:lnTo>
                <a:cubicBezTo>
                  <a:pt x="29598" y="352425"/>
                  <a:pt x="0" y="322827"/>
                  <a:pt x="0" y="286346"/>
                </a:cubicBezTo>
                <a:lnTo>
                  <a:pt x="0" y="66080"/>
                </a:lnTo>
                <a:cubicBezTo>
                  <a:pt x="0" y="29598"/>
                  <a:pt x="29598" y="0"/>
                  <a:pt x="66080" y="0"/>
                </a:cubicBezTo>
                <a:close/>
                <a:moveTo>
                  <a:pt x="92236" y="88107"/>
                </a:moveTo>
                <a:cubicBezTo>
                  <a:pt x="89965" y="88107"/>
                  <a:pt x="88106" y="89965"/>
                  <a:pt x="88106" y="92236"/>
                </a:cubicBezTo>
                <a:lnTo>
                  <a:pt x="88106" y="106003"/>
                </a:lnTo>
                <a:cubicBezTo>
                  <a:pt x="88106" y="108274"/>
                  <a:pt x="89965" y="110133"/>
                  <a:pt x="92236" y="110133"/>
                </a:cubicBezTo>
                <a:lnTo>
                  <a:pt x="238162" y="110133"/>
                </a:lnTo>
                <a:cubicBezTo>
                  <a:pt x="240434" y="110133"/>
                  <a:pt x="242292" y="108274"/>
                  <a:pt x="242292" y="106003"/>
                </a:cubicBezTo>
                <a:lnTo>
                  <a:pt x="242292" y="92236"/>
                </a:lnTo>
                <a:cubicBezTo>
                  <a:pt x="242292" y="89965"/>
                  <a:pt x="240434" y="88107"/>
                  <a:pt x="238162" y="88107"/>
                </a:cubicBezTo>
                <a:lnTo>
                  <a:pt x="92236" y="88107"/>
                </a:lnTo>
                <a:close/>
                <a:moveTo>
                  <a:pt x="92236" y="132160"/>
                </a:moveTo>
                <a:cubicBezTo>
                  <a:pt x="89965" y="132160"/>
                  <a:pt x="88106" y="134018"/>
                  <a:pt x="88106" y="136290"/>
                </a:cubicBezTo>
                <a:lnTo>
                  <a:pt x="88106" y="150056"/>
                </a:lnTo>
                <a:cubicBezTo>
                  <a:pt x="88106" y="152328"/>
                  <a:pt x="89965" y="154186"/>
                  <a:pt x="92236" y="154186"/>
                </a:cubicBezTo>
                <a:lnTo>
                  <a:pt x="238162" y="154186"/>
                </a:lnTo>
                <a:cubicBezTo>
                  <a:pt x="240434" y="154186"/>
                  <a:pt x="242292" y="152328"/>
                  <a:pt x="242292" y="150056"/>
                </a:cubicBezTo>
                <a:lnTo>
                  <a:pt x="242292" y="136290"/>
                </a:lnTo>
                <a:cubicBezTo>
                  <a:pt x="242292" y="134018"/>
                  <a:pt x="240434" y="132160"/>
                  <a:pt x="238162" y="132160"/>
                </a:cubicBezTo>
                <a:lnTo>
                  <a:pt x="92236" y="132160"/>
                </a:lnTo>
                <a:close/>
                <a:moveTo>
                  <a:pt x="66080" y="264319"/>
                </a:moveTo>
                <a:cubicBezTo>
                  <a:pt x="53966" y="264319"/>
                  <a:pt x="44053" y="274231"/>
                  <a:pt x="44053" y="286346"/>
                </a:cubicBezTo>
                <a:cubicBezTo>
                  <a:pt x="44053" y="298529"/>
                  <a:pt x="53896" y="308372"/>
                  <a:pt x="66080" y="308372"/>
                </a:cubicBezTo>
                <a:lnTo>
                  <a:pt x="262530" y="308372"/>
                </a:lnTo>
                <a:cubicBezTo>
                  <a:pt x="261221" y="296602"/>
                  <a:pt x="261221" y="276089"/>
                  <a:pt x="262530" y="264319"/>
                </a:cubicBezTo>
                <a:lnTo>
                  <a:pt x="66080" y="2643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3464A41-7AED-0840-A4B5-A21F2174075C}"/>
              </a:ext>
            </a:extLst>
          </p:cNvPr>
          <p:cNvSpPr txBox="1"/>
          <p:nvPr/>
        </p:nvSpPr>
        <p:spPr>
          <a:xfrm>
            <a:off x="7705194" y="3588506"/>
            <a:ext cx="220268" cy="352425"/>
          </a:xfrm>
          <a:custGeom>
            <a:avLst/>
            <a:gdLst/>
            <a:ahLst/>
            <a:cxnLst/>
            <a:rect l="l" t="t" r="r" b="b"/>
            <a:pathLst>
              <a:path w="220268" h="352425">
                <a:moveTo>
                  <a:pt x="38554" y="0"/>
                </a:moveTo>
                <a:lnTo>
                  <a:pt x="137673" y="0"/>
                </a:lnTo>
                <a:cubicBezTo>
                  <a:pt x="148480" y="0"/>
                  <a:pt x="156396" y="10325"/>
                  <a:pt x="153643" y="20788"/>
                </a:cubicBezTo>
                <a:lnTo>
                  <a:pt x="124319" y="110133"/>
                </a:lnTo>
                <a:lnTo>
                  <a:pt x="203753" y="110133"/>
                </a:lnTo>
                <a:cubicBezTo>
                  <a:pt x="216487" y="110133"/>
                  <a:pt x="224403" y="123968"/>
                  <a:pt x="218002" y="134913"/>
                </a:cubicBezTo>
                <a:lnTo>
                  <a:pt x="96855" y="344165"/>
                </a:lnTo>
                <a:cubicBezTo>
                  <a:pt x="93826" y="349396"/>
                  <a:pt x="88320" y="352425"/>
                  <a:pt x="82538" y="352425"/>
                </a:cubicBezTo>
                <a:cubicBezTo>
                  <a:pt x="72006" y="352425"/>
                  <a:pt x="64022" y="342582"/>
                  <a:pt x="66500" y="332120"/>
                </a:cubicBezTo>
                <a:lnTo>
                  <a:pt x="98232" y="198239"/>
                </a:lnTo>
                <a:lnTo>
                  <a:pt x="16527" y="198239"/>
                </a:lnTo>
                <a:cubicBezTo>
                  <a:pt x="6546" y="198239"/>
                  <a:pt x="-1163" y="189429"/>
                  <a:pt x="145" y="179517"/>
                </a:cubicBezTo>
                <a:lnTo>
                  <a:pt x="22172" y="14317"/>
                </a:lnTo>
                <a:cubicBezTo>
                  <a:pt x="23273" y="6127"/>
                  <a:pt x="30294" y="0"/>
                  <a:pt x="3855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64612FEB-8E1A-E346-8DCA-BD6D64296031}"/>
              </a:ext>
            </a:extLst>
          </p:cNvPr>
          <p:cNvSpPr txBox="1"/>
          <p:nvPr/>
        </p:nvSpPr>
        <p:spPr>
          <a:xfrm>
            <a:off x="5932477" y="3588505"/>
            <a:ext cx="352433" cy="352426"/>
          </a:xfrm>
          <a:custGeom>
            <a:avLst/>
            <a:gdLst>
              <a:gd name="connsiteX0" fmla="*/ 20512 w 352433"/>
              <a:gd name="connsiteY0" fmla="*/ 132195 h 352426"/>
              <a:gd name="connsiteX1" fmla="*/ 160787 w 352433"/>
              <a:gd name="connsiteY1" fmla="*/ 165957 h 352426"/>
              <a:gd name="connsiteX2" fmla="*/ 165206 w 352433"/>
              <a:gd name="connsiteY2" fmla="*/ 173846 h 352426"/>
              <a:gd name="connsiteX3" fmla="*/ 165206 w 352433"/>
              <a:gd name="connsiteY3" fmla="*/ 343168 h 352426"/>
              <a:gd name="connsiteX4" fmla="*/ 151110 w 352433"/>
              <a:gd name="connsiteY4" fmla="*/ 351339 h 352426"/>
              <a:gd name="connsiteX5" fmla="*/ 18234 w 352433"/>
              <a:gd name="connsiteY5" fmla="*/ 322821 h 352426"/>
              <a:gd name="connsiteX6" fmla="*/ 0 w 352433"/>
              <a:gd name="connsiteY6" fmla="*/ 304202 h 352426"/>
              <a:gd name="connsiteX7" fmla="*/ 0 w 352433"/>
              <a:gd name="connsiteY7" fmla="*/ 150842 h 352426"/>
              <a:gd name="connsiteX8" fmla="*/ 20512 w 352433"/>
              <a:gd name="connsiteY8" fmla="*/ 132195 h 352426"/>
              <a:gd name="connsiteX9" fmla="*/ 331914 w 352433"/>
              <a:gd name="connsiteY9" fmla="*/ 132194 h 352426"/>
              <a:gd name="connsiteX10" fmla="*/ 352433 w 352433"/>
              <a:gd name="connsiteY10" fmla="*/ 150841 h 352426"/>
              <a:gd name="connsiteX11" fmla="*/ 352433 w 352433"/>
              <a:gd name="connsiteY11" fmla="*/ 304215 h 352426"/>
              <a:gd name="connsiteX12" fmla="*/ 334199 w 352433"/>
              <a:gd name="connsiteY12" fmla="*/ 322841 h 352426"/>
              <a:gd name="connsiteX13" fmla="*/ 201372 w 352433"/>
              <a:gd name="connsiteY13" fmla="*/ 351338 h 352426"/>
              <a:gd name="connsiteX14" fmla="*/ 187234 w 352433"/>
              <a:gd name="connsiteY14" fmla="*/ 343146 h 352426"/>
              <a:gd name="connsiteX15" fmla="*/ 187234 w 352433"/>
              <a:gd name="connsiteY15" fmla="*/ 173962 h 352426"/>
              <a:gd name="connsiteX16" fmla="*/ 191646 w 352433"/>
              <a:gd name="connsiteY16" fmla="*/ 165956 h 352426"/>
              <a:gd name="connsiteX17" fmla="*/ 331914 w 352433"/>
              <a:gd name="connsiteY17" fmla="*/ 132194 h 352426"/>
              <a:gd name="connsiteX18" fmla="*/ 176214 w 352433"/>
              <a:gd name="connsiteY18" fmla="*/ 0 h 352426"/>
              <a:gd name="connsiteX19" fmla="*/ 242293 w 352433"/>
              <a:gd name="connsiteY19" fmla="*/ 66080 h 352426"/>
              <a:gd name="connsiteX20" fmla="*/ 176214 w 352433"/>
              <a:gd name="connsiteY20" fmla="*/ 132160 h 352426"/>
              <a:gd name="connsiteX21" fmla="*/ 110134 w 352433"/>
              <a:gd name="connsiteY21" fmla="*/ 66080 h 352426"/>
              <a:gd name="connsiteX22" fmla="*/ 176214 w 352433"/>
              <a:gd name="connsiteY22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2433" h="352426">
                <a:moveTo>
                  <a:pt x="20512" y="132195"/>
                </a:moveTo>
                <a:cubicBezTo>
                  <a:pt x="53800" y="134088"/>
                  <a:pt x="119948" y="140958"/>
                  <a:pt x="160787" y="165957"/>
                </a:cubicBezTo>
                <a:cubicBezTo>
                  <a:pt x="163610" y="167686"/>
                  <a:pt x="165199" y="170631"/>
                  <a:pt x="165206" y="173846"/>
                </a:cubicBezTo>
                <a:lnTo>
                  <a:pt x="165206" y="343168"/>
                </a:lnTo>
                <a:cubicBezTo>
                  <a:pt x="165206" y="350162"/>
                  <a:pt x="157559" y="354587"/>
                  <a:pt x="151110" y="351339"/>
                </a:cubicBezTo>
                <a:cubicBezTo>
                  <a:pt x="109087" y="330172"/>
                  <a:pt x="48287" y="324398"/>
                  <a:pt x="18234" y="322821"/>
                </a:cubicBezTo>
                <a:cubicBezTo>
                  <a:pt x="7978" y="322291"/>
                  <a:pt x="0" y="314065"/>
                  <a:pt x="0" y="304202"/>
                </a:cubicBezTo>
                <a:lnTo>
                  <a:pt x="0" y="150842"/>
                </a:lnTo>
                <a:cubicBezTo>
                  <a:pt x="0" y="140083"/>
                  <a:pt x="9327" y="131562"/>
                  <a:pt x="20512" y="132195"/>
                </a:cubicBezTo>
                <a:close/>
                <a:moveTo>
                  <a:pt x="331914" y="132194"/>
                </a:moveTo>
                <a:cubicBezTo>
                  <a:pt x="343099" y="131561"/>
                  <a:pt x="352426" y="140082"/>
                  <a:pt x="352433" y="150841"/>
                </a:cubicBezTo>
                <a:lnTo>
                  <a:pt x="352433" y="304215"/>
                </a:lnTo>
                <a:cubicBezTo>
                  <a:pt x="352433" y="314078"/>
                  <a:pt x="344455" y="322304"/>
                  <a:pt x="334199" y="322841"/>
                </a:cubicBezTo>
                <a:cubicBezTo>
                  <a:pt x="304154" y="324417"/>
                  <a:pt x="243388" y="330192"/>
                  <a:pt x="201372" y="351338"/>
                </a:cubicBezTo>
                <a:cubicBezTo>
                  <a:pt x="194902" y="354594"/>
                  <a:pt x="187234" y="350161"/>
                  <a:pt x="187234" y="343146"/>
                </a:cubicBezTo>
                <a:lnTo>
                  <a:pt x="187234" y="173962"/>
                </a:lnTo>
                <a:cubicBezTo>
                  <a:pt x="187234" y="170747"/>
                  <a:pt x="188824" y="167685"/>
                  <a:pt x="191646" y="165956"/>
                </a:cubicBezTo>
                <a:cubicBezTo>
                  <a:pt x="232478" y="140957"/>
                  <a:pt x="298633" y="134080"/>
                  <a:pt x="331914" y="132194"/>
                </a:cubicBezTo>
                <a:close/>
                <a:moveTo>
                  <a:pt x="176214" y="0"/>
                </a:moveTo>
                <a:cubicBezTo>
                  <a:pt x="212709" y="0"/>
                  <a:pt x="242293" y="29585"/>
                  <a:pt x="242293" y="66080"/>
                </a:cubicBezTo>
                <a:cubicBezTo>
                  <a:pt x="242293" y="102575"/>
                  <a:pt x="212709" y="132160"/>
                  <a:pt x="176214" y="132160"/>
                </a:cubicBezTo>
                <a:cubicBezTo>
                  <a:pt x="139719" y="132160"/>
                  <a:pt x="110134" y="102575"/>
                  <a:pt x="110134" y="66080"/>
                </a:cubicBezTo>
                <a:cubicBezTo>
                  <a:pt x="110134" y="29585"/>
                  <a:pt x="139719" y="0"/>
                  <a:pt x="17621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DF169ED6-BA39-3547-8E73-D82B58441CE7}"/>
              </a:ext>
            </a:extLst>
          </p:cNvPr>
          <p:cNvSpPr txBox="1"/>
          <p:nvPr/>
        </p:nvSpPr>
        <p:spPr>
          <a:xfrm>
            <a:off x="1643443" y="3610532"/>
            <a:ext cx="352425" cy="308372"/>
          </a:xfrm>
          <a:custGeom>
            <a:avLst/>
            <a:gdLst>
              <a:gd name="connsiteX0" fmla="*/ 176212 w 352425"/>
              <a:gd name="connsiteY0" fmla="*/ 115639 h 308372"/>
              <a:gd name="connsiteX1" fmla="*/ 236785 w 352425"/>
              <a:gd name="connsiteY1" fmla="*/ 176212 h 308372"/>
              <a:gd name="connsiteX2" fmla="*/ 176212 w 352425"/>
              <a:gd name="connsiteY2" fmla="*/ 236785 h 308372"/>
              <a:gd name="connsiteX3" fmla="*/ 115639 w 352425"/>
              <a:gd name="connsiteY3" fmla="*/ 176212 h 308372"/>
              <a:gd name="connsiteX4" fmla="*/ 176212 w 352425"/>
              <a:gd name="connsiteY4" fmla="*/ 115639 h 308372"/>
              <a:gd name="connsiteX5" fmla="*/ 176213 w 352425"/>
              <a:gd name="connsiteY5" fmla="*/ 93613 h 308372"/>
              <a:gd name="connsiteX6" fmla="*/ 93613 w 352425"/>
              <a:gd name="connsiteY6" fmla="*/ 176212 h 308372"/>
              <a:gd name="connsiteX7" fmla="*/ 176213 w 352425"/>
              <a:gd name="connsiteY7" fmla="*/ 258812 h 308372"/>
              <a:gd name="connsiteX8" fmla="*/ 258812 w 352425"/>
              <a:gd name="connsiteY8" fmla="*/ 176212 h 308372"/>
              <a:gd name="connsiteX9" fmla="*/ 176213 w 352425"/>
              <a:gd name="connsiteY9" fmla="*/ 93613 h 308372"/>
              <a:gd name="connsiteX10" fmla="*/ 132986 w 352425"/>
              <a:gd name="connsiteY10" fmla="*/ 0 h 308372"/>
              <a:gd name="connsiteX11" fmla="*/ 219371 w 352425"/>
              <a:gd name="connsiteY11" fmla="*/ 0 h 308372"/>
              <a:gd name="connsiteX12" fmla="*/ 250277 w 352425"/>
              <a:gd name="connsiteY12" fmla="*/ 21407 h 308372"/>
              <a:gd name="connsiteX13" fmla="*/ 258812 w 352425"/>
              <a:gd name="connsiteY13" fmla="*/ 44053 h 308372"/>
              <a:gd name="connsiteX14" fmla="*/ 319385 w 352425"/>
              <a:gd name="connsiteY14" fmla="*/ 44053 h 308372"/>
              <a:gd name="connsiteX15" fmla="*/ 352425 w 352425"/>
              <a:gd name="connsiteY15" fmla="*/ 77093 h 308372"/>
              <a:gd name="connsiteX16" fmla="*/ 352425 w 352425"/>
              <a:gd name="connsiteY16" fmla="*/ 275332 h 308372"/>
              <a:gd name="connsiteX17" fmla="*/ 319385 w 352425"/>
              <a:gd name="connsiteY17" fmla="*/ 308372 h 308372"/>
              <a:gd name="connsiteX18" fmla="*/ 33040 w 352425"/>
              <a:gd name="connsiteY18" fmla="*/ 308372 h 308372"/>
              <a:gd name="connsiteX19" fmla="*/ 0 w 352425"/>
              <a:gd name="connsiteY19" fmla="*/ 275332 h 308372"/>
              <a:gd name="connsiteX20" fmla="*/ 0 w 352425"/>
              <a:gd name="connsiteY20" fmla="*/ 77093 h 308372"/>
              <a:gd name="connsiteX21" fmla="*/ 33040 w 352425"/>
              <a:gd name="connsiteY21" fmla="*/ 44053 h 308372"/>
              <a:gd name="connsiteX22" fmla="*/ 93613 w 352425"/>
              <a:gd name="connsiteY22" fmla="*/ 44053 h 308372"/>
              <a:gd name="connsiteX23" fmla="*/ 102079 w 352425"/>
              <a:gd name="connsiteY23" fmla="*/ 21407 h 308372"/>
              <a:gd name="connsiteX24" fmla="*/ 132986 w 352425"/>
              <a:gd name="connsiteY24" fmla="*/ 0 h 30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52425" h="308372">
                <a:moveTo>
                  <a:pt x="176212" y="115639"/>
                </a:moveTo>
                <a:cubicBezTo>
                  <a:pt x="209596" y="115639"/>
                  <a:pt x="236785" y="142828"/>
                  <a:pt x="236785" y="176212"/>
                </a:cubicBezTo>
                <a:cubicBezTo>
                  <a:pt x="236785" y="209596"/>
                  <a:pt x="209596" y="236785"/>
                  <a:pt x="176212" y="236785"/>
                </a:cubicBezTo>
                <a:cubicBezTo>
                  <a:pt x="142828" y="236785"/>
                  <a:pt x="115639" y="209596"/>
                  <a:pt x="115639" y="176212"/>
                </a:cubicBezTo>
                <a:cubicBezTo>
                  <a:pt x="115639" y="142828"/>
                  <a:pt x="142828" y="115639"/>
                  <a:pt x="176212" y="115639"/>
                </a:cubicBezTo>
                <a:close/>
                <a:moveTo>
                  <a:pt x="176213" y="93613"/>
                </a:moveTo>
                <a:cubicBezTo>
                  <a:pt x="130645" y="93613"/>
                  <a:pt x="93613" y="130645"/>
                  <a:pt x="93613" y="176212"/>
                </a:cubicBezTo>
                <a:cubicBezTo>
                  <a:pt x="93613" y="221780"/>
                  <a:pt x="130645" y="258812"/>
                  <a:pt x="176213" y="258812"/>
                </a:cubicBezTo>
                <a:cubicBezTo>
                  <a:pt x="221780" y="258812"/>
                  <a:pt x="258812" y="221780"/>
                  <a:pt x="258812" y="176212"/>
                </a:cubicBezTo>
                <a:cubicBezTo>
                  <a:pt x="258812" y="130645"/>
                  <a:pt x="221780" y="93613"/>
                  <a:pt x="176213" y="93613"/>
                </a:cubicBezTo>
                <a:close/>
                <a:moveTo>
                  <a:pt x="132986" y="0"/>
                </a:moveTo>
                <a:lnTo>
                  <a:pt x="219371" y="0"/>
                </a:lnTo>
                <a:cubicBezTo>
                  <a:pt x="233138" y="0"/>
                  <a:pt x="245458" y="8535"/>
                  <a:pt x="250277" y="21407"/>
                </a:cubicBezTo>
                <a:lnTo>
                  <a:pt x="258812" y="44053"/>
                </a:lnTo>
                <a:lnTo>
                  <a:pt x="319385" y="44053"/>
                </a:lnTo>
                <a:cubicBezTo>
                  <a:pt x="337626" y="44053"/>
                  <a:pt x="352425" y="58852"/>
                  <a:pt x="352425" y="77093"/>
                </a:cubicBezTo>
                <a:lnTo>
                  <a:pt x="352425" y="275332"/>
                </a:lnTo>
                <a:cubicBezTo>
                  <a:pt x="352425" y="293573"/>
                  <a:pt x="337626" y="308372"/>
                  <a:pt x="319385" y="308372"/>
                </a:cubicBezTo>
                <a:lnTo>
                  <a:pt x="33040" y="308372"/>
                </a:lnTo>
                <a:cubicBezTo>
                  <a:pt x="14799" y="308372"/>
                  <a:pt x="0" y="293573"/>
                  <a:pt x="0" y="275332"/>
                </a:cubicBezTo>
                <a:lnTo>
                  <a:pt x="0" y="77093"/>
                </a:lnTo>
                <a:cubicBezTo>
                  <a:pt x="0" y="58852"/>
                  <a:pt x="14799" y="44053"/>
                  <a:pt x="33040" y="44053"/>
                </a:cubicBezTo>
                <a:lnTo>
                  <a:pt x="93613" y="44053"/>
                </a:lnTo>
                <a:lnTo>
                  <a:pt x="102079" y="21407"/>
                </a:lnTo>
                <a:cubicBezTo>
                  <a:pt x="106898" y="8535"/>
                  <a:pt x="119219" y="0"/>
                  <a:pt x="1329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49A63456-534B-2846-BC72-1EBFAE148B2D}"/>
              </a:ext>
            </a:extLst>
          </p:cNvPr>
          <p:cNvSpPr txBox="1"/>
          <p:nvPr/>
        </p:nvSpPr>
        <p:spPr>
          <a:xfrm>
            <a:off x="3312716" y="3588505"/>
            <a:ext cx="440530" cy="352424"/>
          </a:xfrm>
          <a:custGeom>
            <a:avLst/>
            <a:gdLst>
              <a:gd name="connsiteX0" fmla="*/ 164778 w 440530"/>
              <a:gd name="connsiteY0" fmla="*/ 148989 h 352424"/>
              <a:gd name="connsiteX1" fmla="*/ 176536 w 440530"/>
              <a:gd name="connsiteY1" fmla="*/ 149209 h 352424"/>
              <a:gd name="connsiteX2" fmla="*/ 236235 w 440530"/>
              <a:gd name="connsiteY2" fmla="*/ 224362 h 352424"/>
              <a:gd name="connsiteX3" fmla="*/ 183529 w 440530"/>
              <a:gd name="connsiteY3" fmla="*/ 327694 h 352424"/>
              <a:gd name="connsiteX4" fmla="*/ 0 w 440530"/>
              <a:gd name="connsiteY4" fmla="*/ 351180 h 352424"/>
              <a:gd name="connsiteX5" fmla="*/ 7572 w 440530"/>
              <a:gd name="connsiteY5" fmla="*/ 313025 h 352424"/>
              <a:gd name="connsiteX6" fmla="*/ 72702 w 440530"/>
              <a:gd name="connsiteY6" fmla="*/ 235815 h 352424"/>
              <a:gd name="connsiteX7" fmla="*/ 68124 w 440530"/>
              <a:gd name="connsiteY7" fmla="*/ 229276 h 352424"/>
              <a:gd name="connsiteX8" fmla="*/ 26549 w 440530"/>
              <a:gd name="connsiteY8" fmla="*/ 244481 h 352424"/>
              <a:gd name="connsiteX9" fmla="*/ 64132 w 440530"/>
              <a:gd name="connsiteY9" fmla="*/ 177390 h 352424"/>
              <a:gd name="connsiteX10" fmla="*/ 164778 w 440530"/>
              <a:gd name="connsiteY10" fmla="*/ 148989 h 352424"/>
              <a:gd name="connsiteX11" fmla="*/ 417120 w 440530"/>
              <a:gd name="connsiteY11" fmla="*/ 71 h 352424"/>
              <a:gd name="connsiteX12" fmla="*/ 424472 w 440530"/>
              <a:gd name="connsiteY12" fmla="*/ 4150 h 352424"/>
              <a:gd name="connsiteX13" fmla="*/ 438142 w 440530"/>
              <a:gd name="connsiteY13" fmla="*/ 21358 h 352424"/>
              <a:gd name="connsiteX14" fmla="*/ 436387 w 440530"/>
              <a:gd name="connsiteY14" fmla="*/ 36804 h 352424"/>
              <a:gd name="connsiteX15" fmla="*/ 276364 w 440530"/>
              <a:gd name="connsiteY15" fmla="*/ 159189 h 352424"/>
              <a:gd name="connsiteX16" fmla="*/ 299829 w 440530"/>
              <a:gd name="connsiteY16" fmla="*/ 188733 h 352424"/>
              <a:gd name="connsiteX17" fmla="*/ 295465 w 440530"/>
              <a:gd name="connsiteY17" fmla="*/ 200847 h 352424"/>
              <a:gd name="connsiteX18" fmla="*/ 254991 w 440530"/>
              <a:gd name="connsiteY18" fmla="*/ 209417 h 352424"/>
              <a:gd name="connsiteX19" fmla="*/ 195292 w 440530"/>
              <a:gd name="connsiteY19" fmla="*/ 134265 h 352424"/>
              <a:gd name="connsiteX20" fmla="*/ 212727 w 440530"/>
              <a:gd name="connsiteY20" fmla="*/ 96716 h 352424"/>
              <a:gd name="connsiteX21" fmla="*/ 225523 w 440530"/>
              <a:gd name="connsiteY21" fmla="*/ 95195 h 352424"/>
              <a:gd name="connsiteX22" fmla="*/ 249023 w 440530"/>
              <a:gd name="connsiteY22" fmla="*/ 124773 h 352424"/>
              <a:gd name="connsiteX23" fmla="*/ 409046 w 440530"/>
              <a:gd name="connsiteY23" fmla="*/ 2388 h 352424"/>
              <a:gd name="connsiteX24" fmla="*/ 417120 w 440530"/>
              <a:gd name="connsiteY24" fmla="*/ 71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40530" h="352424">
                <a:moveTo>
                  <a:pt x="164778" y="148989"/>
                </a:moveTo>
                <a:cubicBezTo>
                  <a:pt x="172091" y="148916"/>
                  <a:pt x="176536" y="149209"/>
                  <a:pt x="176536" y="149209"/>
                </a:cubicBezTo>
                <a:lnTo>
                  <a:pt x="236235" y="224362"/>
                </a:lnTo>
                <a:cubicBezTo>
                  <a:pt x="236235" y="224362"/>
                  <a:pt x="224808" y="294819"/>
                  <a:pt x="183529" y="327694"/>
                </a:cubicBezTo>
                <a:cubicBezTo>
                  <a:pt x="142251" y="360582"/>
                  <a:pt x="0" y="351180"/>
                  <a:pt x="0" y="351180"/>
                </a:cubicBezTo>
                <a:cubicBezTo>
                  <a:pt x="0" y="351180"/>
                  <a:pt x="2616" y="335251"/>
                  <a:pt x="7572" y="313025"/>
                </a:cubicBezTo>
                <a:lnTo>
                  <a:pt x="72702" y="235815"/>
                </a:lnTo>
                <a:cubicBezTo>
                  <a:pt x="75434" y="232580"/>
                  <a:pt x="72103" y="227817"/>
                  <a:pt x="68124" y="229276"/>
                </a:cubicBezTo>
                <a:lnTo>
                  <a:pt x="26549" y="244481"/>
                </a:lnTo>
                <a:cubicBezTo>
                  <a:pt x="36488" y="215805"/>
                  <a:pt x="49071" y="189387"/>
                  <a:pt x="64132" y="177390"/>
                </a:cubicBezTo>
                <a:cubicBezTo>
                  <a:pt x="95091" y="152734"/>
                  <a:pt x="142839" y="149210"/>
                  <a:pt x="164778" y="148989"/>
                </a:cubicBezTo>
                <a:close/>
                <a:moveTo>
                  <a:pt x="417120" y="71"/>
                </a:moveTo>
                <a:cubicBezTo>
                  <a:pt x="419911" y="390"/>
                  <a:pt x="422582" y="1775"/>
                  <a:pt x="424472" y="4150"/>
                </a:cubicBezTo>
                <a:lnTo>
                  <a:pt x="438142" y="21358"/>
                </a:lnTo>
                <a:cubicBezTo>
                  <a:pt x="441920" y="26115"/>
                  <a:pt x="441129" y="33032"/>
                  <a:pt x="436387" y="36804"/>
                </a:cubicBezTo>
                <a:lnTo>
                  <a:pt x="276364" y="159189"/>
                </a:lnTo>
                <a:lnTo>
                  <a:pt x="299829" y="188733"/>
                </a:lnTo>
                <a:cubicBezTo>
                  <a:pt x="303325" y="193138"/>
                  <a:pt x="300971" y="199684"/>
                  <a:pt x="295465" y="200847"/>
                </a:cubicBezTo>
                <a:lnTo>
                  <a:pt x="254991" y="209417"/>
                </a:lnTo>
                <a:lnTo>
                  <a:pt x="195292" y="134265"/>
                </a:lnTo>
                <a:lnTo>
                  <a:pt x="212727" y="96716"/>
                </a:lnTo>
                <a:cubicBezTo>
                  <a:pt x="215102" y="91609"/>
                  <a:pt x="222020" y="90783"/>
                  <a:pt x="225523" y="95195"/>
                </a:cubicBezTo>
                <a:lnTo>
                  <a:pt x="249023" y="124773"/>
                </a:lnTo>
                <a:lnTo>
                  <a:pt x="409046" y="2388"/>
                </a:lnTo>
                <a:cubicBezTo>
                  <a:pt x="411418" y="498"/>
                  <a:pt x="414329" y="-248"/>
                  <a:pt x="41712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852D140C-AA11-084E-A9C2-AA2F7F78F966}"/>
              </a:ext>
            </a:extLst>
          </p:cNvPr>
          <p:cNvSpPr txBox="1"/>
          <p:nvPr/>
        </p:nvSpPr>
        <p:spPr>
          <a:xfrm>
            <a:off x="2546780" y="3588506"/>
            <a:ext cx="264319" cy="352424"/>
          </a:xfrm>
          <a:custGeom>
            <a:avLst/>
            <a:gdLst>
              <a:gd name="connsiteX0" fmla="*/ 132160 w 264319"/>
              <a:gd name="connsiteY0" fmla="*/ 291851 h 352424"/>
              <a:gd name="connsiteX1" fmla="*/ 115640 w 264319"/>
              <a:gd name="connsiteY1" fmla="*/ 308371 h 352424"/>
              <a:gd name="connsiteX2" fmla="*/ 132160 w 264319"/>
              <a:gd name="connsiteY2" fmla="*/ 324891 h 352424"/>
              <a:gd name="connsiteX3" fmla="*/ 148679 w 264319"/>
              <a:gd name="connsiteY3" fmla="*/ 308371 h 352424"/>
              <a:gd name="connsiteX4" fmla="*/ 132160 w 264319"/>
              <a:gd name="connsiteY4" fmla="*/ 291851 h 352424"/>
              <a:gd name="connsiteX5" fmla="*/ 0 w 264319"/>
              <a:gd name="connsiteY5" fmla="*/ 198238 h 352424"/>
              <a:gd name="connsiteX6" fmla="*/ 264319 w 264319"/>
              <a:gd name="connsiteY6" fmla="*/ 198238 h 352424"/>
              <a:gd name="connsiteX7" fmla="*/ 264319 w 264319"/>
              <a:gd name="connsiteY7" fmla="*/ 220265 h 352424"/>
              <a:gd name="connsiteX8" fmla="*/ 220266 w 264319"/>
              <a:gd name="connsiteY8" fmla="*/ 264318 h 352424"/>
              <a:gd name="connsiteX9" fmla="*/ 176213 w 264319"/>
              <a:gd name="connsiteY9" fmla="*/ 264318 h 352424"/>
              <a:gd name="connsiteX10" fmla="*/ 176213 w 264319"/>
              <a:gd name="connsiteY10" fmla="*/ 308371 h 352424"/>
              <a:gd name="connsiteX11" fmla="*/ 132160 w 264319"/>
              <a:gd name="connsiteY11" fmla="*/ 352424 h 352424"/>
              <a:gd name="connsiteX12" fmla="*/ 88106 w 264319"/>
              <a:gd name="connsiteY12" fmla="*/ 308371 h 352424"/>
              <a:gd name="connsiteX13" fmla="*/ 88106 w 264319"/>
              <a:gd name="connsiteY13" fmla="*/ 264318 h 352424"/>
              <a:gd name="connsiteX14" fmla="*/ 44053 w 264319"/>
              <a:gd name="connsiteY14" fmla="*/ 264318 h 352424"/>
              <a:gd name="connsiteX15" fmla="*/ 0 w 264319"/>
              <a:gd name="connsiteY15" fmla="*/ 220265 h 352424"/>
              <a:gd name="connsiteX16" fmla="*/ 22027 w 264319"/>
              <a:gd name="connsiteY16" fmla="*/ 0 h 352424"/>
              <a:gd name="connsiteX17" fmla="*/ 242292 w 264319"/>
              <a:gd name="connsiteY17" fmla="*/ 0 h 352424"/>
              <a:gd name="connsiteX18" fmla="*/ 264319 w 264319"/>
              <a:gd name="connsiteY18" fmla="*/ 22027 h 352424"/>
              <a:gd name="connsiteX19" fmla="*/ 264319 w 264319"/>
              <a:gd name="connsiteY19" fmla="*/ 176213 h 352424"/>
              <a:gd name="connsiteX20" fmla="*/ 0 w 264319"/>
              <a:gd name="connsiteY20" fmla="*/ 176213 h 352424"/>
              <a:gd name="connsiteX21" fmla="*/ 0 w 264319"/>
              <a:gd name="connsiteY21" fmla="*/ 22027 h 352424"/>
              <a:gd name="connsiteX22" fmla="*/ 22027 w 264319"/>
              <a:gd name="connsiteY22" fmla="*/ 0 h 35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4319" h="352424">
                <a:moveTo>
                  <a:pt x="132160" y="291851"/>
                </a:moveTo>
                <a:cubicBezTo>
                  <a:pt x="123039" y="291851"/>
                  <a:pt x="115640" y="299244"/>
                  <a:pt x="115640" y="308371"/>
                </a:cubicBezTo>
                <a:cubicBezTo>
                  <a:pt x="115640" y="317492"/>
                  <a:pt x="123039" y="324891"/>
                  <a:pt x="132160" y="324891"/>
                </a:cubicBezTo>
                <a:cubicBezTo>
                  <a:pt x="141280" y="324891"/>
                  <a:pt x="148679" y="317492"/>
                  <a:pt x="148679" y="308371"/>
                </a:cubicBezTo>
                <a:cubicBezTo>
                  <a:pt x="148679" y="299244"/>
                  <a:pt x="141280" y="291851"/>
                  <a:pt x="132160" y="291851"/>
                </a:cubicBezTo>
                <a:close/>
                <a:moveTo>
                  <a:pt x="0" y="198238"/>
                </a:moveTo>
                <a:lnTo>
                  <a:pt x="264319" y="198238"/>
                </a:lnTo>
                <a:lnTo>
                  <a:pt x="264319" y="220265"/>
                </a:lnTo>
                <a:cubicBezTo>
                  <a:pt x="264319" y="244597"/>
                  <a:pt x="244591" y="264318"/>
                  <a:pt x="220266" y="264318"/>
                </a:cubicBezTo>
                <a:lnTo>
                  <a:pt x="176213" y="264318"/>
                </a:lnTo>
                <a:lnTo>
                  <a:pt x="176213" y="308371"/>
                </a:lnTo>
                <a:cubicBezTo>
                  <a:pt x="176213" y="332703"/>
                  <a:pt x="156485" y="352424"/>
                  <a:pt x="132160" y="352424"/>
                </a:cubicBezTo>
                <a:cubicBezTo>
                  <a:pt x="107834" y="352424"/>
                  <a:pt x="88106" y="332703"/>
                  <a:pt x="88106" y="308371"/>
                </a:cubicBezTo>
                <a:lnTo>
                  <a:pt x="88106" y="264318"/>
                </a:lnTo>
                <a:lnTo>
                  <a:pt x="44053" y="264318"/>
                </a:lnTo>
                <a:cubicBezTo>
                  <a:pt x="19728" y="264318"/>
                  <a:pt x="0" y="244597"/>
                  <a:pt x="0" y="220265"/>
                </a:cubicBezTo>
                <a:close/>
                <a:moveTo>
                  <a:pt x="22027" y="0"/>
                </a:moveTo>
                <a:lnTo>
                  <a:pt x="242292" y="0"/>
                </a:lnTo>
                <a:cubicBezTo>
                  <a:pt x="254455" y="0"/>
                  <a:pt x="264319" y="9864"/>
                  <a:pt x="264319" y="22027"/>
                </a:cubicBezTo>
                <a:lnTo>
                  <a:pt x="264319" y="176213"/>
                </a:lnTo>
                <a:lnTo>
                  <a:pt x="0" y="176213"/>
                </a:lnTo>
                <a:lnTo>
                  <a:pt x="0" y="22027"/>
                </a:lnTo>
                <a:cubicBezTo>
                  <a:pt x="0" y="9864"/>
                  <a:pt x="9864" y="0"/>
                  <a:pt x="220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6159E8D5-8E68-B841-AC78-02687ECC5B0A}"/>
              </a:ext>
            </a:extLst>
          </p:cNvPr>
          <p:cNvSpPr txBox="1"/>
          <p:nvPr/>
        </p:nvSpPr>
        <p:spPr>
          <a:xfrm>
            <a:off x="9376750" y="3629804"/>
            <a:ext cx="308372" cy="269826"/>
          </a:xfrm>
          <a:custGeom>
            <a:avLst/>
            <a:gdLst>
              <a:gd name="connsiteX0" fmla="*/ 11013 w 308372"/>
              <a:gd name="connsiteY0" fmla="*/ 220267 h 269826"/>
              <a:gd name="connsiteX1" fmla="*/ 297359 w 308372"/>
              <a:gd name="connsiteY1" fmla="*/ 220267 h 269826"/>
              <a:gd name="connsiteX2" fmla="*/ 308372 w 308372"/>
              <a:gd name="connsiteY2" fmla="*/ 231280 h 269826"/>
              <a:gd name="connsiteX3" fmla="*/ 308372 w 308372"/>
              <a:gd name="connsiteY3" fmla="*/ 258813 h 269826"/>
              <a:gd name="connsiteX4" fmla="*/ 297359 w 308372"/>
              <a:gd name="connsiteY4" fmla="*/ 269826 h 269826"/>
              <a:gd name="connsiteX5" fmla="*/ 11013 w 308372"/>
              <a:gd name="connsiteY5" fmla="*/ 269826 h 269826"/>
              <a:gd name="connsiteX6" fmla="*/ 0 w 308372"/>
              <a:gd name="connsiteY6" fmla="*/ 258813 h 269826"/>
              <a:gd name="connsiteX7" fmla="*/ 0 w 308372"/>
              <a:gd name="connsiteY7" fmla="*/ 231280 h 269826"/>
              <a:gd name="connsiteX8" fmla="*/ 11013 w 308372"/>
              <a:gd name="connsiteY8" fmla="*/ 220267 h 269826"/>
              <a:gd name="connsiteX9" fmla="*/ 11013 w 308372"/>
              <a:gd name="connsiteY9" fmla="*/ 110133 h 269826"/>
              <a:gd name="connsiteX10" fmla="*/ 297359 w 308372"/>
              <a:gd name="connsiteY10" fmla="*/ 110133 h 269826"/>
              <a:gd name="connsiteX11" fmla="*/ 308372 w 308372"/>
              <a:gd name="connsiteY11" fmla="*/ 121146 h 269826"/>
              <a:gd name="connsiteX12" fmla="*/ 308372 w 308372"/>
              <a:gd name="connsiteY12" fmla="*/ 148679 h 269826"/>
              <a:gd name="connsiteX13" fmla="*/ 297359 w 308372"/>
              <a:gd name="connsiteY13" fmla="*/ 159693 h 269826"/>
              <a:gd name="connsiteX14" fmla="*/ 11013 w 308372"/>
              <a:gd name="connsiteY14" fmla="*/ 159693 h 269826"/>
              <a:gd name="connsiteX15" fmla="*/ 0 w 308372"/>
              <a:gd name="connsiteY15" fmla="*/ 148679 h 269826"/>
              <a:gd name="connsiteX16" fmla="*/ 0 w 308372"/>
              <a:gd name="connsiteY16" fmla="*/ 121146 h 269826"/>
              <a:gd name="connsiteX17" fmla="*/ 11013 w 308372"/>
              <a:gd name="connsiteY17" fmla="*/ 110133 h 269826"/>
              <a:gd name="connsiteX18" fmla="*/ 11013 w 308372"/>
              <a:gd name="connsiteY18" fmla="*/ 0 h 269826"/>
              <a:gd name="connsiteX19" fmla="*/ 297359 w 308372"/>
              <a:gd name="connsiteY19" fmla="*/ 0 h 269826"/>
              <a:gd name="connsiteX20" fmla="*/ 308372 w 308372"/>
              <a:gd name="connsiteY20" fmla="*/ 11013 h 269826"/>
              <a:gd name="connsiteX21" fmla="*/ 308372 w 308372"/>
              <a:gd name="connsiteY21" fmla="*/ 38547 h 269826"/>
              <a:gd name="connsiteX22" fmla="*/ 297359 w 308372"/>
              <a:gd name="connsiteY22" fmla="*/ 49560 h 269826"/>
              <a:gd name="connsiteX23" fmla="*/ 11013 w 308372"/>
              <a:gd name="connsiteY23" fmla="*/ 49560 h 269826"/>
              <a:gd name="connsiteX24" fmla="*/ 0 w 308372"/>
              <a:gd name="connsiteY24" fmla="*/ 38547 h 269826"/>
              <a:gd name="connsiteX25" fmla="*/ 0 w 308372"/>
              <a:gd name="connsiteY25" fmla="*/ 11013 h 269826"/>
              <a:gd name="connsiteX26" fmla="*/ 11013 w 308372"/>
              <a:gd name="connsiteY26" fmla="*/ 0 h 26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08372" h="269826">
                <a:moveTo>
                  <a:pt x="11013" y="220267"/>
                </a:moveTo>
                <a:lnTo>
                  <a:pt x="297359" y="220267"/>
                </a:lnTo>
                <a:cubicBezTo>
                  <a:pt x="303441" y="220267"/>
                  <a:pt x="308372" y="225197"/>
                  <a:pt x="308372" y="231280"/>
                </a:cubicBezTo>
                <a:lnTo>
                  <a:pt x="308372" y="258813"/>
                </a:lnTo>
                <a:cubicBezTo>
                  <a:pt x="308372" y="264896"/>
                  <a:pt x="303441" y="269826"/>
                  <a:pt x="297359" y="269826"/>
                </a:cubicBezTo>
                <a:lnTo>
                  <a:pt x="11013" y="269826"/>
                </a:lnTo>
                <a:cubicBezTo>
                  <a:pt x="4931" y="269826"/>
                  <a:pt x="0" y="264896"/>
                  <a:pt x="0" y="258813"/>
                </a:cubicBezTo>
                <a:lnTo>
                  <a:pt x="0" y="231280"/>
                </a:lnTo>
                <a:cubicBezTo>
                  <a:pt x="0" y="225197"/>
                  <a:pt x="4931" y="220267"/>
                  <a:pt x="11013" y="220267"/>
                </a:cubicBezTo>
                <a:close/>
                <a:moveTo>
                  <a:pt x="11013" y="110133"/>
                </a:moveTo>
                <a:lnTo>
                  <a:pt x="297359" y="110133"/>
                </a:lnTo>
                <a:cubicBezTo>
                  <a:pt x="303441" y="110133"/>
                  <a:pt x="308372" y="115063"/>
                  <a:pt x="308372" y="121146"/>
                </a:cubicBezTo>
                <a:lnTo>
                  <a:pt x="308372" y="148679"/>
                </a:lnTo>
                <a:cubicBezTo>
                  <a:pt x="308372" y="154762"/>
                  <a:pt x="303441" y="159693"/>
                  <a:pt x="297359" y="159693"/>
                </a:cubicBezTo>
                <a:lnTo>
                  <a:pt x="11013" y="159693"/>
                </a:lnTo>
                <a:cubicBezTo>
                  <a:pt x="4931" y="159693"/>
                  <a:pt x="0" y="154762"/>
                  <a:pt x="0" y="148679"/>
                </a:cubicBezTo>
                <a:lnTo>
                  <a:pt x="0" y="121146"/>
                </a:lnTo>
                <a:cubicBezTo>
                  <a:pt x="0" y="115063"/>
                  <a:pt x="4931" y="110133"/>
                  <a:pt x="11013" y="110133"/>
                </a:cubicBezTo>
                <a:close/>
                <a:moveTo>
                  <a:pt x="11013" y="0"/>
                </a:moveTo>
                <a:lnTo>
                  <a:pt x="297359" y="0"/>
                </a:lnTo>
                <a:cubicBezTo>
                  <a:pt x="303441" y="0"/>
                  <a:pt x="308372" y="4931"/>
                  <a:pt x="308372" y="11013"/>
                </a:cubicBezTo>
                <a:lnTo>
                  <a:pt x="308372" y="38547"/>
                </a:lnTo>
                <a:cubicBezTo>
                  <a:pt x="308372" y="44629"/>
                  <a:pt x="303441" y="49560"/>
                  <a:pt x="297359" y="49560"/>
                </a:cubicBezTo>
                <a:lnTo>
                  <a:pt x="11013" y="49560"/>
                </a:lnTo>
                <a:cubicBezTo>
                  <a:pt x="4931" y="49560"/>
                  <a:pt x="0" y="44629"/>
                  <a:pt x="0" y="38547"/>
                </a:cubicBezTo>
                <a:lnTo>
                  <a:pt x="0" y="11013"/>
                </a:lnTo>
                <a:cubicBezTo>
                  <a:pt x="0" y="4931"/>
                  <a:pt x="4931" y="0"/>
                  <a:pt x="110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EE4BEA2A-6369-4548-9857-F1AD360F40A5}"/>
              </a:ext>
            </a:extLst>
          </p:cNvPr>
          <p:cNvSpPr txBox="1"/>
          <p:nvPr/>
        </p:nvSpPr>
        <p:spPr>
          <a:xfrm>
            <a:off x="829004" y="3610532"/>
            <a:ext cx="264320" cy="330398"/>
          </a:xfrm>
          <a:custGeom>
            <a:avLst/>
            <a:gdLst>
              <a:gd name="connsiteX0" fmla="*/ 11014 w 264320"/>
              <a:gd name="connsiteY0" fmla="*/ 286345 h 330398"/>
              <a:gd name="connsiteX1" fmla="*/ 253307 w 264320"/>
              <a:gd name="connsiteY1" fmla="*/ 286345 h 330398"/>
              <a:gd name="connsiteX2" fmla="*/ 264320 w 264320"/>
              <a:gd name="connsiteY2" fmla="*/ 297358 h 330398"/>
              <a:gd name="connsiteX3" fmla="*/ 264320 w 264320"/>
              <a:gd name="connsiteY3" fmla="*/ 319385 h 330398"/>
              <a:gd name="connsiteX4" fmla="*/ 253307 w 264320"/>
              <a:gd name="connsiteY4" fmla="*/ 330398 h 330398"/>
              <a:gd name="connsiteX5" fmla="*/ 11014 w 264320"/>
              <a:gd name="connsiteY5" fmla="*/ 330398 h 330398"/>
              <a:gd name="connsiteX6" fmla="*/ 1 w 264320"/>
              <a:gd name="connsiteY6" fmla="*/ 319385 h 330398"/>
              <a:gd name="connsiteX7" fmla="*/ 1 w 264320"/>
              <a:gd name="connsiteY7" fmla="*/ 297358 h 330398"/>
              <a:gd name="connsiteX8" fmla="*/ 11014 w 264320"/>
              <a:gd name="connsiteY8" fmla="*/ 286345 h 330398"/>
              <a:gd name="connsiteX9" fmla="*/ 35793 w 264320"/>
              <a:gd name="connsiteY9" fmla="*/ 66080 h 330398"/>
              <a:gd name="connsiteX10" fmla="*/ 22027 w 264320"/>
              <a:gd name="connsiteY10" fmla="*/ 79846 h 330398"/>
              <a:gd name="connsiteX11" fmla="*/ 35793 w 264320"/>
              <a:gd name="connsiteY11" fmla="*/ 93613 h 330398"/>
              <a:gd name="connsiteX12" fmla="*/ 49560 w 264320"/>
              <a:gd name="connsiteY12" fmla="*/ 79846 h 330398"/>
              <a:gd name="connsiteX13" fmla="*/ 35793 w 264320"/>
              <a:gd name="connsiteY13" fmla="*/ 66080 h 330398"/>
              <a:gd name="connsiteX14" fmla="*/ 8260 w 264320"/>
              <a:gd name="connsiteY14" fmla="*/ 0 h 330398"/>
              <a:gd name="connsiteX15" fmla="*/ 110092 w 264320"/>
              <a:gd name="connsiteY15" fmla="*/ 0 h 330398"/>
              <a:gd name="connsiteX16" fmla="*/ 242196 w 264320"/>
              <a:gd name="connsiteY16" fmla="*/ 132159 h 330398"/>
              <a:gd name="connsiteX17" fmla="*/ 242196 w 264320"/>
              <a:gd name="connsiteY17" fmla="*/ 264319 h 330398"/>
              <a:gd name="connsiteX18" fmla="*/ 22027 w 264320"/>
              <a:gd name="connsiteY18" fmla="*/ 264319 h 330398"/>
              <a:gd name="connsiteX19" fmla="*/ 22027 w 264320"/>
              <a:gd name="connsiteY19" fmla="*/ 254324 h 330398"/>
              <a:gd name="connsiteX20" fmla="*/ 22027 w 264320"/>
              <a:gd name="connsiteY20" fmla="*/ 254309 h 330398"/>
              <a:gd name="connsiteX21" fmla="*/ 52444 w 264320"/>
              <a:gd name="connsiteY21" fmla="*/ 205067 h 330398"/>
              <a:gd name="connsiteX22" fmla="*/ 91830 w 264320"/>
              <a:gd name="connsiteY22" fmla="*/ 185346 h 330398"/>
              <a:gd name="connsiteX23" fmla="*/ 110092 w 264320"/>
              <a:gd name="connsiteY23" fmla="*/ 155796 h 330398"/>
              <a:gd name="connsiteX24" fmla="*/ 110092 w 264320"/>
              <a:gd name="connsiteY24" fmla="*/ 155790 h 330398"/>
              <a:gd name="connsiteX25" fmla="*/ 110092 w 264320"/>
              <a:gd name="connsiteY25" fmla="*/ 121146 h 330398"/>
              <a:gd name="connsiteX26" fmla="*/ 94866 w 264320"/>
              <a:gd name="connsiteY26" fmla="*/ 128773 h 330398"/>
              <a:gd name="connsiteX27" fmla="*/ 86227 w 264320"/>
              <a:gd name="connsiteY27" fmla="*/ 139545 h 330398"/>
              <a:gd name="connsiteX28" fmla="*/ 79881 w 264320"/>
              <a:gd name="connsiteY28" fmla="*/ 160642 h 330398"/>
              <a:gd name="connsiteX29" fmla="*/ 66968 w 264320"/>
              <a:gd name="connsiteY29" fmla="*/ 174753 h 330398"/>
              <a:gd name="connsiteX30" fmla="*/ 58171 w 264320"/>
              <a:gd name="connsiteY30" fmla="*/ 178277 h 330398"/>
              <a:gd name="connsiteX31" fmla="*/ 49991 w 264320"/>
              <a:gd name="connsiteY31" fmla="*/ 179852 h 330398"/>
              <a:gd name="connsiteX32" fmla="*/ 41045 w 264320"/>
              <a:gd name="connsiteY32" fmla="*/ 177954 h 330398"/>
              <a:gd name="connsiteX33" fmla="*/ 13078 w 264320"/>
              <a:gd name="connsiteY33" fmla="*/ 165522 h 330398"/>
              <a:gd name="connsiteX34" fmla="*/ 0 w 264320"/>
              <a:gd name="connsiteY34" fmla="*/ 145395 h 330398"/>
              <a:gd name="connsiteX35" fmla="*/ 0 w 264320"/>
              <a:gd name="connsiteY35" fmla="*/ 145382 h 330398"/>
              <a:gd name="connsiteX36" fmla="*/ 0 w 264320"/>
              <a:gd name="connsiteY36" fmla="*/ 50936 h 330398"/>
              <a:gd name="connsiteX37" fmla="*/ 0 w 264320"/>
              <a:gd name="connsiteY37" fmla="*/ 50896 h 330398"/>
              <a:gd name="connsiteX38" fmla="*/ 4818 w 264320"/>
              <a:gd name="connsiteY38" fmla="*/ 39235 h 330398"/>
              <a:gd name="connsiteX39" fmla="*/ 11013 w 264320"/>
              <a:gd name="connsiteY39" fmla="*/ 33040 h 330398"/>
              <a:gd name="connsiteX40" fmla="*/ 1232 w 264320"/>
              <a:gd name="connsiteY40" fmla="*/ 13477 h 330398"/>
              <a:gd name="connsiteX41" fmla="*/ 0 w 264320"/>
              <a:gd name="connsiteY41" fmla="*/ 8267 h 330398"/>
              <a:gd name="connsiteX42" fmla="*/ 0 w 264320"/>
              <a:gd name="connsiteY42" fmla="*/ 8260 h 330398"/>
              <a:gd name="connsiteX43" fmla="*/ 8260 w 264320"/>
              <a:gd name="connsiteY43" fmla="*/ 0 h 330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64320" h="330398">
                <a:moveTo>
                  <a:pt x="11014" y="286345"/>
                </a:moveTo>
                <a:lnTo>
                  <a:pt x="253307" y="286345"/>
                </a:lnTo>
                <a:cubicBezTo>
                  <a:pt x="259386" y="286345"/>
                  <a:pt x="264320" y="291279"/>
                  <a:pt x="264320" y="297358"/>
                </a:cubicBezTo>
                <a:lnTo>
                  <a:pt x="264320" y="319385"/>
                </a:lnTo>
                <a:cubicBezTo>
                  <a:pt x="264320" y="325464"/>
                  <a:pt x="259386" y="330398"/>
                  <a:pt x="253307" y="330398"/>
                </a:cubicBezTo>
                <a:lnTo>
                  <a:pt x="11014" y="330398"/>
                </a:lnTo>
                <a:cubicBezTo>
                  <a:pt x="4935" y="330398"/>
                  <a:pt x="1" y="325464"/>
                  <a:pt x="1" y="319385"/>
                </a:cubicBezTo>
                <a:lnTo>
                  <a:pt x="1" y="297358"/>
                </a:lnTo>
                <a:cubicBezTo>
                  <a:pt x="1" y="291279"/>
                  <a:pt x="4935" y="286345"/>
                  <a:pt x="11014" y="286345"/>
                </a:cubicBezTo>
                <a:close/>
                <a:moveTo>
                  <a:pt x="35793" y="66080"/>
                </a:moveTo>
                <a:cubicBezTo>
                  <a:pt x="28194" y="66080"/>
                  <a:pt x="22027" y="72247"/>
                  <a:pt x="22027" y="79846"/>
                </a:cubicBezTo>
                <a:cubicBezTo>
                  <a:pt x="22027" y="87445"/>
                  <a:pt x="28194" y="93613"/>
                  <a:pt x="35793" y="93613"/>
                </a:cubicBezTo>
                <a:cubicBezTo>
                  <a:pt x="43392" y="93613"/>
                  <a:pt x="49560" y="87445"/>
                  <a:pt x="49560" y="79846"/>
                </a:cubicBezTo>
                <a:cubicBezTo>
                  <a:pt x="49560" y="72247"/>
                  <a:pt x="43392" y="66080"/>
                  <a:pt x="35793" y="66080"/>
                </a:cubicBezTo>
                <a:close/>
                <a:moveTo>
                  <a:pt x="8260" y="0"/>
                </a:moveTo>
                <a:lnTo>
                  <a:pt x="110092" y="0"/>
                </a:lnTo>
                <a:cubicBezTo>
                  <a:pt x="183055" y="0"/>
                  <a:pt x="242196" y="59196"/>
                  <a:pt x="242196" y="132159"/>
                </a:cubicBezTo>
                <a:lnTo>
                  <a:pt x="242196" y="264319"/>
                </a:lnTo>
                <a:lnTo>
                  <a:pt x="22027" y="264319"/>
                </a:lnTo>
                <a:lnTo>
                  <a:pt x="22027" y="254324"/>
                </a:lnTo>
                <a:lnTo>
                  <a:pt x="22027" y="254309"/>
                </a:lnTo>
                <a:cubicBezTo>
                  <a:pt x="22027" y="235532"/>
                  <a:pt x="35653" y="213472"/>
                  <a:pt x="52444" y="205067"/>
                </a:cubicBezTo>
                <a:lnTo>
                  <a:pt x="91830" y="185346"/>
                </a:lnTo>
                <a:cubicBezTo>
                  <a:pt x="101911" y="180305"/>
                  <a:pt x="110092" y="167066"/>
                  <a:pt x="110092" y="155796"/>
                </a:cubicBezTo>
                <a:lnTo>
                  <a:pt x="110092" y="155790"/>
                </a:lnTo>
                <a:lnTo>
                  <a:pt x="110092" y="121146"/>
                </a:lnTo>
                <a:lnTo>
                  <a:pt x="94866" y="128773"/>
                </a:lnTo>
                <a:cubicBezTo>
                  <a:pt x="91114" y="130649"/>
                  <a:pt x="87244" y="135475"/>
                  <a:pt x="86227" y="139545"/>
                </a:cubicBezTo>
                <a:lnTo>
                  <a:pt x="79881" y="160642"/>
                </a:lnTo>
                <a:cubicBezTo>
                  <a:pt x="78194" y="166254"/>
                  <a:pt x="72409" y="172576"/>
                  <a:pt x="66968" y="174753"/>
                </a:cubicBezTo>
                <a:lnTo>
                  <a:pt x="58171" y="178277"/>
                </a:lnTo>
                <a:cubicBezTo>
                  <a:pt x="55997" y="179146"/>
                  <a:pt x="52333" y="179852"/>
                  <a:pt x="49991" y="179852"/>
                </a:cubicBezTo>
                <a:cubicBezTo>
                  <a:pt x="47411" y="179852"/>
                  <a:pt x="43403" y="179002"/>
                  <a:pt x="41045" y="177954"/>
                </a:cubicBezTo>
                <a:lnTo>
                  <a:pt x="13078" y="165522"/>
                </a:lnTo>
                <a:cubicBezTo>
                  <a:pt x="5859" y="162313"/>
                  <a:pt x="0" y="153296"/>
                  <a:pt x="0" y="145395"/>
                </a:cubicBezTo>
                <a:lnTo>
                  <a:pt x="0" y="145382"/>
                </a:lnTo>
                <a:lnTo>
                  <a:pt x="0" y="50936"/>
                </a:lnTo>
                <a:lnTo>
                  <a:pt x="0" y="50896"/>
                </a:lnTo>
                <a:cubicBezTo>
                  <a:pt x="0" y="47128"/>
                  <a:pt x="2158" y="41904"/>
                  <a:pt x="4818" y="39235"/>
                </a:cubicBezTo>
                <a:lnTo>
                  <a:pt x="11013" y="33040"/>
                </a:lnTo>
                <a:lnTo>
                  <a:pt x="1232" y="13477"/>
                </a:lnTo>
                <a:cubicBezTo>
                  <a:pt x="552" y="12120"/>
                  <a:pt x="0" y="9786"/>
                  <a:pt x="0" y="8267"/>
                </a:cubicBezTo>
                <a:lnTo>
                  <a:pt x="0" y="8260"/>
                </a:lnTo>
                <a:cubicBezTo>
                  <a:pt x="0" y="3700"/>
                  <a:pt x="3700" y="0"/>
                  <a:pt x="826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281D7F8C-7D31-9C4C-BBE6-5AEC843E21C3}"/>
              </a:ext>
            </a:extLst>
          </p:cNvPr>
          <p:cNvSpPr txBox="1"/>
          <p:nvPr/>
        </p:nvSpPr>
        <p:spPr>
          <a:xfrm>
            <a:off x="8517864" y="3588504"/>
            <a:ext cx="308372" cy="352426"/>
          </a:xfrm>
          <a:custGeom>
            <a:avLst/>
            <a:gdLst>
              <a:gd name="connsiteX0" fmla="*/ 110153 w 308372"/>
              <a:gd name="connsiteY0" fmla="*/ 308373 h 352426"/>
              <a:gd name="connsiteX1" fmla="*/ 198217 w 308372"/>
              <a:gd name="connsiteY1" fmla="*/ 308373 h 352426"/>
              <a:gd name="connsiteX2" fmla="*/ 154185 w 308372"/>
              <a:gd name="connsiteY2" fmla="*/ 352426 h 352426"/>
              <a:gd name="connsiteX3" fmla="*/ 110153 w 308372"/>
              <a:gd name="connsiteY3" fmla="*/ 308373 h 352426"/>
              <a:gd name="connsiteX4" fmla="*/ 154186 w 308372"/>
              <a:gd name="connsiteY4" fmla="*/ 0 h 352426"/>
              <a:gd name="connsiteX5" fmla="*/ 176199 w 308372"/>
              <a:gd name="connsiteY5" fmla="*/ 22027 h 352426"/>
              <a:gd name="connsiteX6" fmla="*/ 176199 w 308372"/>
              <a:gd name="connsiteY6" fmla="*/ 36372 h 352426"/>
              <a:gd name="connsiteX7" fmla="*/ 264264 w 308372"/>
              <a:gd name="connsiteY7" fmla="*/ 143173 h 352426"/>
              <a:gd name="connsiteX8" fmla="*/ 302445 w 308372"/>
              <a:gd name="connsiteY8" fmla="*/ 249375 h 352426"/>
              <a:gd name="connsiteX9" fmla="*/ 308372 w 308372"/>
              <a:gd name="connsiteY9" fmla="*/ 264319 h 352426"/>
              <a:gd name="connsiteX10" fmla="*/ 286277 w 308372"/>
              <a:gd name="connsiteY10" fmla="*/ 286346 h 352426"/>
              <a:gd name="connsiteX11" fmla="*/ 22095 w 308372"/>
              <a:gd name="connsiteY11" fmla="*/ 286346 h 352426"/>
              <a:gd name="connsiteX12" fmla="*/ 0 w 308372"/>
              <a:gd name="connsiteY12" fmla="*/ 264319 h 352426"/>
              <a:gd name="connsiteX13" fmla="*/ 5927 w 308372"/>
              <a:gd name="connsiteY13" fmla="*/ 249375 h 352426"/>
              <a:gd name="connsiteX14" fmla="*/ 44108 w 308372"/>
              <a:gd name="connsiteY14" fmla="*/ 143173 h 352426"/>
              <a:gd name="connsiteX15" fmla="*/ 132173 w 308372"/>
              <a:gd name="connsiteY15" fmla="*/ 36372 h 352426"/>
              <a:gd name="connsiteX16" fmla="*/ 132173 w 308372"/>
              <a:gd name="connsiteY16" fmla="*/ 22027 h 352426"/>
              <a:gd name="connsiteX17" fmla="*/ 154186 w 308372"/>
              <a:gd name="connsiteY17" fmla="*/ 0 h 35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08372" h="352426">
                <a:moveTo>
                  <a:pt x="110153" y="308373"/>
                </a:moveTo>
                <a:lnTo>
                  <a:pt x="198217" y="308373"/>
                </a:lnTo>
                <a:cubicBezTo>
                  <a:pt x="198217" y="332705"/>
                  <a:pt x="178497" y="352426"/>
                  <a:pt x="154185" y="352426"/>
                </a:cubicBezTo>
                <a:cubicBezTo>
                  <a:pt x="129873" y="352426"/>
                  <a:pt x="110153" y="332705"/>
                  <a:pt x="110153" y="308373"/>
                </a:cubicBezTo>
                <a:close/>
                <a:moveTo>
                  <a:pt x="154186" y="0"/>
                </a:moveTo>
                <a:cubicBezTo>
                  <a:pt x="166342" y="0"/>
                  <a:pt x="176199" y="9864"/>
                  <a:pt x="176199" y="22027"/>
                </a:cubicBezTo>
                <a:lnTo>
                  <a:pt x="176199" y="36372"/>
                </a:lnTo>
                <a:cubicBezTo>
                  <a:pt x="226764" y="46875"/>
                  <a:pt x="264264" y="89690"/>
                  <a:pt x="264264" y="143173"/>
                </a:cubicBezTo>
                <a:cubicBezTo>
                  <a:pt x="264264" y="213589"/>
                  <a:pt x="289147" y="235086"/>
                  <a:pt x="302445" y="249375"/>
                </a:cubicBezTo>
                <a:cubicBezTo>
                  <a:pt x="306575" y="253809"/>
                  <a:pt x="308406" y="259122"/>
                  <a:pt x="308372" y="264319"/>
                </a:cubicBezTo>
                <a:cubicBezTo>
                  <a:pt x="308303" y="275608"/>
                  <a:pt x="299437" y="286346"/>
                  <a:pt x="286277" y="286346"/>
                </a:cubicBezTo>
                <a:lnTo>
                  <a:pt x="22095" y="286346"/>
                </a:lnTo>
                <a:cubicBezTo>
                  <a:pt x="8935" y="286346"/>
                  <a:pt x="76" y="275608"/>
                  <a:pt x="0" y="264319"/>
                </a:cubicBezTo>
                <a:cubicBezTo>
                  <a:pt x="-34" y="259122"/>
                  <a:pt x="1797" y="253815"/>
                  <a:pt x="5927" y="249375"/>
                </a:cubicBezTo>
                <a:cubicBezTo>
                  <a:pt x="19225" y="235086"/>
                  <a:pt x="44108" y="213589"/>
                  <a:pt x="44108" y="143173"/>
                </a:cubicBezTo>
                <a:cubicBezTo>
                  <a:pt x="44108" y="89690"/>
                  <a:pt x="81608" y="46875"/>
                  <a:pt x="132173" y="36372"/>
                </a:cubicBezTo>
                <a:lnTo>
                  <a:pt x="132173" y="22027"/>
                </a:lnTo>
                <a:cubicBezTo>
                  <a:pt x="132173" y="9864"/>
                  <a:pt x="142030" y="0"/>
                  <a:pt x="1541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latin typeface="Font Awesome 5 Free Solid" panose="02000503000000000000" pitchFamily="50" charset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E58684-B0A7-A842-A844-7C7E7FA35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Education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07850E-B3BF-2840-A48A-4D06DBD7F7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Icons Pack</a:t>
            </a:r>
          </a:p>
        </p:txBody>
      </p:sp>
    </p:spTree>
    <p:extLst>
      <p:ext uri="{BB962C8B-B14F-4D97-AF65-F5344CB8AC3E}">
        <p14:creationId xmlns:p14="http://schemas.microsoft.com/office/powerpoint/2010/main" val="3784945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lorful 1 ight">
      <a:dk1>
        <a:srgbClr val="1F2138"/>
      </a:dk1>
      <a:lt1>
        <a:srgbClr val="FFFFFF"/>
      </a:lt1>
      <a:dk2>
        <a:srgbClr val="1F2138"/>
      </a:dk2>
      <a:lt2>
        <a:srgbClr val="FFFFFF"/>
      </a:lt2>
      <a:accent1>
        <a:srgbClr val="067884"/>
      </a:accent1>
      <a:accent2>
        <a:srgbClr val="0CCCC0"/>
      </a:accent2>
      <a:accent3>
        <a:srgbClr val="8EE473"/>
      </a:accent3>
      <a:accent4>
        <a:srgbClr val="FCAE1A"/>
      </a:accent4>
      <a:accent5>
        <a:srgbClr val="FF5B63"/>
      </a:accent5>
      <a:accent6>
        <a:srgbClr val="A5A7AB"/>
      </a:accent6>
      <a:hlink>
        <a:srgbClr val="FFFFFF"/>
      </a:hlink>
      <a:folHlink>
        <a:srgbClr val="FFFFFF"/>
      </a:folHlink>
    </a:clrScheme>
    <a:fontScheme name="Custom 6">
      <a:majorFont>
        <a:latin typeface="Roboto Black"/>
        <a:ea typeface=""/>
        <a:cs typeface=""/>
      </a:majorFont>
      <a:minorFont>
        <a:latin typeface="Comforta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26</Words>
  <Application>Microsoft Macintosh PowerPoint</Application>
  <PresentationFormat>Widescreen</PresentationFormat>
  <Paragraphs>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Comfortaa</vt:lpstr>
      <vt:lpstr>Font Awesome 5 Free Solid</vt:lpstr>
      <vt:lpstr>Roboto Black</vt:lpstr>
      <vt:lpstr>Office Theme</vt:lpstr>
      <vt:lpstr>Business &amp; Finance</vt:lpstr>
      <vt:lpstr>PowerPoint Presentation</vt:lpstr>
      <vt:lpstr>Startups &amp; Tech</vt:lpstr>
      <vt:lpstr>Health &amp; Medical</vt:lpstr>
      <vt:lpstr>Production &amp; Export</vt:lpstr>
      <vt:lpstr>Travel</vt:lpstr>
      <vt:lpstr>Education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Dortpixel</dc:creator>
  <cp:lastModifiedBy>Microsoft Office User</cp:lastModifiedBy>
  <cp:revision>77</cp:revision>
  <dcterms:created xsi:type="dcterms:W3CDTF">2019-06-01T09:40:15Z</dcterms:created>
  <dcterms:modified xsi:type="dcterms:W3CDTF">2020-09-03T07:31:53Z</dcterms:modified>
</cp:coreProperties>
</file>