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3">
                <a:lumMod val="75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Corporet 1 Dark">
      <a:dk1>
        <a:srgbClr val="FEFFFE"/>
      </a:dk1>
      <a:lt1>
        <a:srgbClr val="202031"/>
      </a:lt1>
      <a:dk2>
        <a:srgbClr val="202032"/>
      </a:dk2>
      <a:lt2>
        <a:srgbClr val="FFFFFF"/>
      </a:lt2>
      <a:accent1>
        <a:srgbClr val="EFBC55"/>
      </a:accent1>
      <a:accent2>
        <a:srgbClr val="F0792A"/>
      </a:accent2>
      <a:accent3>
        <a:srgbClr val="57D3DC"/>
      </a:accent3>
      <a:accent4>
        <a:srgbClr val="498FD5"/>
      </a:accent4>
      <a:accent5>
        <a:srgbClr val="EF973B"/>
      </a:accent5>
      <a:accent6>
        <a:srgbClr val="E487CE"/>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6624</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151</cp:revision>
  <dcterms:created xsi:type="dcterms:W3CDTF">2020-12-02T01:42:17Z</dcterms:created>
  <dcterms:modified xsi:type="dcterms:W3CDTF">2020-12-11T17:39:58Z</dcterms:modified>
  <cp:category/>
</cp:coreProperties>
</file>