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1" r:id="rId13"/>
    <p:sldId id="266" r:id="rId14"/>
    <p:sldId id="272" r:id="rId15"/>
    <p:sldId id="307" r:id="rId16"/>
    <p:sldId id="308" r:id="rId17"/>
    <p:sldId id="273" r:id="rId18"/>
    <p:sldId id="275" r:id="rId19"/>
    <p:sldId id="276" r:id="rId20"/>
    <p:sldId id="277" r:id="rId21"/>
    <p:sldId id="278" r:id="rId22"/>
    <p:sldId id="287" r:id="rId23"/>
    <p:sldId id="288" r:id="rId24"/>
    <p:sldId id="289" r:id="rId25"/>
    <p:sldId id="274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90" r:id="rId35"/>
    <p:sldId id="306" r:id="rId36"/>
    <p:sldId id="322" r:id="rId37"/>
    <p:sldId id="323" r:id="rId38"/>
    <p:sldId id="324" r:id="rId39"/>
    <p:sldId id="325" r:id="rId40"/>
    <p:sldId id="326" r:id="rId41"/>
    <p:sldId id="327" r:id="rId42"/>
    <p:sldId id="294" r:id="rId43"/>
    <p:sldId id="295" r:id="rId44"/>
    <p:sldId id="292" r:id="rId45"/>
    <p:sldId id="293" r:id="rId46"/>
    <p:sldId id="297" r:id="rId47"/>
    <p:sldId id="300" r:id="rId48"/>
    <p:sldId id="298" r:id="rId49"/>
    <p:sldId id="299" r:id="rId50"/>
    <p:sldId id="302" r:id="rId51"/>
    <p:sldId id="303" r:id="rId52"/>
    <p:sldId id="304" r:id="rId53"/>
    <p:sldId id="305" r:id="rId54"/>
    <p:sldId id="258" r:id="rId55"/>
    <p:sldId id="301" r:id="rId56"/>
    <p:sldId id="291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9DFE97EE-96C7-4744-8440-CBFA91027E15}">
          <p14:sldIdLst>
            <p14:sldId id="257"/>
          </p14:sldIdLst>
        </p14:section>
        <p14:section name="About us" id="{D74B0009-1A6A-4A54-9468-3321FD9807CC}">
          <p14:sldIdLst>
            <p14:sldId id="260"/>
            <p14:sldId id="259"/>
            <p14:sldId id="261"/>
            <p14:sldId id="262"/>
            <p14:sldId id="263"/>
            <p14:sldId id="264"/>
            <p14:sldId id="265"/>
            <p14:sldId id="267"/>
            <p14:sldId id="268"/>
            <p14:sldId id="269"/>
            <p14:sldId id="271"/>
            <p14:sldId id="266"/>
            <p14:sldId id="272"/>
            <p14:sldId id="307"/>
            <p14:sldId id="308"/>
            <p14:sldId id="273"/>
          </p14:sldIdLst>
        </p14:section>
        <p14:section name="Teams" id="{58B02F01-7605-471E-A624-403B145DF2F0}">
          <p14:sldIdLst>
            <p14:sldId id="275"/>
            <p14:sldId id="276"/>
            <p14:sldId id="277"/>
            <p14:sldId id="278"/>
            <p14:sldId id="287"/>
            <p14:sldId id="288"/>
            <p14:sldId id="289"/>
          </p14:sldIdLst>
        </p14:section>
        <p14:section name="Services" id="{1E2E542E-E735-495D-BB26-EDCA8D93356C}">
          <p14:sldIdLst>
            <p14:sldId id="274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90"/>
          </p14:sldIdLst>
        </p14:section>
        <p14:section name="Break Slide" id="{33122CAA-8703-44FD-8A1D-23D35ACE15E3}">
          <p14:sldIdLst>
            <p14:sldId id="306"/>
          </p14:sldIdLst>
        </p14:section>
        <p14:section name="Portfolio" id="{0124B01C-19AD-47A1-B29E-D90AA8A29B2D}">
          <p14:sldIdLst>
            <p14:sldId id="322"/>
            <p14:sldId id="323"/>
            <p14:sldId id="324"/>
            <p14:sldId id="325"/>
            <p14:sldId id="326"/>
            <p14:sldId id="327"/>
          </p14:sldIdLst>
        </p14:section>
        <p14:section name="Testimonials" id="{7AC8862B-AC9E-4702-A608-FC551BA0CE29}">
          <p14:sldIdLst>
            <p14:sldId id="294"/>
            <p14:sldId id="295"/>
          </p14:sldIdLst>
        </p14:section>
        <p14:section name="Pricing Plans" id="{F5FBACEB-24F4-4834-9EF1-4965BE521184}">
          <p14:sldIdLst>
            <p14:sldId id="292"/>
            <p14:sldId id="293"/>
          </p14:sldIdLst>
        </p14:section>
        <p14:section name="Mockup" id="{9D3C014C-0BF1-4713-9B7D-0629810D6BA7}">
          <p14:sldIdLst>
            <p14:sldId id="297"/>
            <p14:sldId id="300"/>
            <p14:sldId id="298"/>
            <p14:sldId id="299"/>
          </p14:sldIdLst>
        </p14:section>
        <p14:section name="Chart" id="{3FB3F166-3ECC-4BD0-B036-CDE61E74174A}">
          <p14:sldIdLst>
            <p14:sldId id="302"/>
            <p14:sldId id="303"/>
            <p14:sldId id="304"/>
            <p14:sldId id="305"/>
          </p14:sldIdLst>
        </p14:section>
        <p14:section name="Bonus Cover" id="{1C3B4F86-BBDD-40ED-AB68-D1ABE6E7F3D9}">
          <p14:sldIdLst>
            <p14:sldId id="258"/>
          </p14:sldIdLst>
        </p14:section>
        <p14:section name="Contact us" id="{8623A853-9E77-4061-AE9C-B658250AD7B5}">
          <p14:sldIdLst>
            <p14:sldId id="301"/>
          </p14:sldIdLst>
        </p14:section>
        <p14:section name="Ending" id="{DF3630CD-6918-4E7F-9E3C-AC7F497FFD13}">
          <p14:sldIdLst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BFB"/>
    <a:srgbClr val="1C2225"/>
    <a:srgbClr val="82BEC6"/>
    <a:srgbClr val="DFE5E6"/>
    <a:srgbClr val="EB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8" autoAdjust="0"/>
    <p:restoredTop sz="96357" autoAdjust="0"/>
  </p:normalViewPr>
  <p:slideViewPr>
    <p:cSldViewPr snapToGrid="0">
      <p:cViewPr>
        <p:scale>
          <a:sx n="33" d="100"/>
          <a:sy n="33" d="100"/>
        </p:scale>
        <p:origin x="3744" y="1680"/>
      </p:cViewPr>
      <p:guideLst>
        <p:guide orient="horz" pos="346"/>
        <p:guide pos="347"/>
        <p:guide pos="7333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dPt>
            <c:idx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AC7-401E-B683-CD436B55080F}"/>
              </c:ext>
            </c:extLst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C7-401E-B683-CD436B55080F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8AC7-401E-B683-CD436B55080F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AC7-401E-B683-CD436B5508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C7-401E-B683-CD436B55080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Period 1</c:v>
                </c:pt>
              </c:strCache>
            </c:strRef>
          </c:tx>
          <c:spPr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7E23-47B5-9AE4-0E4E0B873B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Period 2</c:v>
                </c:pt>
              </c:strCache>
            </c:strRef>
          </c:tx>
          <c:spPr>
            <a:ln w="381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3.5</c:v>
                </c:pt>
                <c:pt idx="3">
                  <c:v>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7E23-47B5-9AE4-0E4E0B873B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7263584"/>
        <c:axId val="467265552"/>
      </c:lineChart>
      <c:catAx>
        <c:axId val="46726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Questrial" panose="02000000000000000000" pitchFamily="2" charset="0"/>
                <a:ea typeface="Roboto Medium" panose="02000000000000000000" pitchFamily="2" charset="0"/>
                <a:cs typeface="Raavi" panose="020B0502040204020203" pitchFamily="34" charset="0"/>
              </a:defRPr>
            </a:pPr>
            <a:endParaRPr lang="en-US"/>
          </a:p>
        </c:txPr>
        <c:crossAx val="467265552"/>
        <c:crosses val="autoZero"/>
        <c:auto val="1"/>
        <c:lblAlgn val="ctr"/>
        <c:lblOffset val="100"/>
        <c:noMultiLvlLbl val="0"/>
      </c:catAx>
      <c:valAx>
        <c:axId val="467265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defRPr>
            </a:pPr>
            <a:endParaRPr lang="en-US"/>
          </a:p>
        </c:txPr>
        <c:crossAx val="467263584"/>
        <c:crosses val="autoZero"/>
        <c:crossBetween val="between"/>
      </c:valAx>
      <c:spPr>
        <a:solidFill>
          <a:srgbClr val="F7FBFB"/>
        </a:solidFill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0" anchor="ctr" anchorCtr="1"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Period 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Team 1</c:v>
                </c:pt>
                <c:pt idx="1">
                  <c:v>Team 2</c:v>
                </c:pt>
                <c:pt idx="2">
                  <c:v>Team 3</c:v>
                </c:pt>
                <c:pt idx="3">
                  <c:v>Team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50</c:v>
                </c:pt>
                <c:pt idx="2">
                  <c:v>80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36-4918-9D1B-B90F45B0DC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Period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Team 1</c:v>
                </c:pt>
                <c:pt idx="1">
                  <c:v>Team 2</c:v>
                </c:pt>
                <c:pt idx="2">
                  <c:v>Team 3</c:v>
                </c:pt>
                <c:pt idx="3">
                  <c:v>Team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65</c:v>
                </c:pt>
                <c:pt idx="1">
                  <c:v>75</c:v>
                </c:pt>
                <c:pt idx="2">
                  <c:v>65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36-4918-9D1B-B90F45B0DC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632080"/>
        <c:axId val="431614608"/>
      </c:barChart>
      <c:catAx>
        <c:axId val="438632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  <a:ea typeface="+mn-ea"/>
                <a:cs typeface="Poppins" panose="00000500000000000000" pitchFamily="2" charset="0"/>
              </a:defRPr>
            </a:pPr>
            <a:endParaRPr lang="en-US"/>
          </a:p>
        </c:txPr>
        <c:crossAx val="431614608"/>
        <c:crosses val="autoZero"/>
        <c:auto val="1"/>
        <c:lblAlgn val="ctr"/>
        <c:lblOffset val="100"/>
        <c:noMultiLvlLbl val="0"/>
      </c:catAx>
      <c:valAx>
        <c:axId val="431614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Questrial" panose="02000000000000000000" pitchFamily="2" charset="0"/>
                <a:ea typeface="+mn-ea"/>
                <a:cs typeface="Poppins" panose="00000500000000000000" pitchFamily="2" charset="0"/>
              </a:defRPr>
            </a:pPr>
            <a:endParaRPr lang="en-US"/>
          </a:p>
        </c:txPr>
        <c:crossAx val="438632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E34799-A584-4A4D-B36E-90C3E7747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15C3-819A-4071-82C8-F5B843B9A8D4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6E33D-0E6A-4879-8467-36BD63894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C6065D-132F-4E80-97AF-DB8BE125F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09C4-3E29-4603-B1EF-94D352A15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73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2F7B62DC-FBC4-44FA-A1CE-2E5265A058FE}"/>
              </a:ext>
            </a:extLst>
          </p:cNvPr>
          <p:cNvCxnSpPr>
            <a:cxnSpLocks/>
          </p:cNvCxnSpPr>
          <p:nvPr userDrawn="1"/>
        </p:nvCxnSpPr>
        <p:spPr>
          <a:xfrm>
            <a:off x="1003442" y="2931886"/>
            <a:ext cx="11188558" cy="69882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06C9A6C-FB50-4143-96D8-1F8AD61D8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59583" y="907026"/>
            <a:ext cx="3472837" cy="5043948"/>
          </a:xfrm>
          <a:custGeom>
            <a:avLst/>
            <a:gdLst>
              <a:gd name="connsiteX0" fmla="*/ 0 w 3472837"/>
              <a:gd name="connsiteY0" fmla="*/ 0 h 5043948"/>
              <a:gd name="connsiteX1" fmla="*/ 3472837 w 3472837"/>
              <a:gd name="connsiteY1" fmla="*/ 0 h 5043948"/>
              <a:gd name="connsiteX2" fmla="*/ 3472837 w 3472837"/>
              <a:gd name="connsiteY2" fmla="*/ 5043948 h 5043948"/>
              <a:gd name="connsiteX3" fmla="*/ 0 w 3472837"/>
              <a:gd name="connsiteY3" fmla="*/ 5043948 h 504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2837" h="5043948">
                <a:moveTo>
                  <a:pt x="0" y="0"/>
                </a:moveTo>
                <a:lnTo>
                  <a:pt x="3472837" y="0"/>
                </a:lnTo>
                <a:lnTo>
                  <a:pt x="3472837" y="5043948"/>
                </a:lnTo>
                <a:lnTo>
                  <a:pt x="0" y="5043948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1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1C7E048-BEF5-4D7A-B931-5DAE03B8AD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29087" y="1042268"/>
            <a:ext cx="3281456" cy="3000375"/>
          </a:xfrm>
          <a:custGeom>
            <a:avLst/>
            <a:gdLst>
              <a:gd name="connsiteX0" fmla="*/ 0 w 3281456"/>
              <a:gd name="connsiteY0" fmla="*/ 0 h 3000375"/>
              <a:gd name="connsiteX1" fmla="*/ 3281456 w 3281456"/>
              <a:gd name="connsiteY1" fmla="*/ 0 h 3000375"/>
              <a:gd name="connsiteX2" fmla="*/ 3281456 w 3281456"/>
              <a:gd name="connsiteY2" fmla="*/ 3000375 h 3000375"/>
              <a:gd name="connsiteX3" fmla="*/ 0 w 3281456"/>
              <a:gd name="connsiteY3" fmla="*/ 3000375 h 300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1456" h="3000375">
                <a:moveTo>
                  <a:pt x="0" y="0"/>
                </a:moveTo>
                <a:lnTo>
                  <a:pt x="3281456" y="0"/>
                </a:lnTo>
                <a:lnTo>
                  <a:pt x="3281456" y="3000375"/>
                </a:lnTo>
                <a:lnTo>
                  <a:pt x="0" y="300037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482E6AF-55ED-4252-AB44-B143FE74C1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70011" y="1042268"/>
            <a:ext cx="2759075" cy="3000374"/>
          </a:xfrm>
          <a:custGeom>
            <a:avLst/>
            <a:gdLst>
              <a:gd name="connsiteX0" fmla="*/ 0 w 2759075"/>
              <a:gd name="connsiteY0" fmla="*/ 0 h 3000374"/>
              <a:gd name="connsiteX1" fmla="*/ 2759075 w 2759075"/>
              <a:gd name="connsiteY1" fmla="*/ 0 h 3000374"/>
              <a:gd name="connsiteX2" fmla="*/ 2759075 w 2759075"/>
              <a:gd name="connsiteY2" fmla="*/ 3000374 h 3000374"/>
              <a:gd name="connsiteX3" fmla="*/ 0 w 2759075"/>
              <a:gd name="connsiteY3" fmla="*/ 3000374 h 300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9075" h="3000374">
                <a:moveTo>
                  <a:pt x="0" y="0"/>
                </a:moveTo>
                <a:lnTo>
                  <a:pt x="2759075" y="0"/>
                </a:lnTo>
                <a:lnTo>
                  <a:pt x="2759075" y="3000374"/>
                </a:lnTo>
                <a:lnTo>
                  <a:pt x="0" y="300037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3F60B77-957F-4D3F-BBFF-D1DE62E625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10544" y="1042268"/>
            <a:ext cx="3281456" cy="3000375"/>
          </a:xfrm>
          <a:custGeom>
            <a:avLst/>
            <a:gdLst>
              <a:gd name="connsiteX0" fmla="*/ 0 w 3281456"/>
              <a:gd name="connsiteY0" fmla="*/ 0 h 3000375"/>
              <a:gd name="connsiteX1" fmla="*/ 3281456 w 3281456"/>
              <a:gd name="connsiteY1" fmla="*/ 0 h 3000375"/>
              <a:gd name="connsiteX2" fmla="*/ 3281456 w 3281456"/>
              <a:gd name="connsiteY2" fmla="*/ 3000375 h 3000375"/>
              <a:gd name="connsiteX3" fmla="*/ 0 w 3281456"/>
              <a:gd name="connsiteY3" fmla="*/ 3000375 h 300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1456" h="3000375">
                <a:moveTo>
                  <a:pt x="0" y="0"/>
                </a:moveTo>
                <a:lnTo>
                  <a:pt x="3281456" y="0"/>
                </a:lnTo>
                <a:lnTo>
                  <a:pt x="3281456" y="3000375"/>
                </a:lnTo>
                <a:lnTo>
                  <a:pt x="0" y="300037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8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2C29A6-03D5-4E93-AF5B-6E2ED0D966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1972" y="1006513"/>
            <a:ext cx="10008044" cy="1531520"/>
          </a:xfrm>
          <a:custGeom>
            <a:avLst/>
            <a:gdLst>
              <a:gd name="connsiteX0" fmla="*/ 0 w 10008044"/>
              <a:gd name="connsiteY0" fmla="*/ 0 h 1531520"/>
              <a:gd name="connsiteX1" fmla="*/ 10008044 w 10008044"/>
              <a:gd name="connsiteY1" fmla="*/ 0 h 1531520"/>
              <a:gd name="connsiteX2" fmla="*/ 10008044 w 10008044"/>
              <a:gd name="connsiteY2" fmla="*/ 1531520 h 1531520"/>
              <a:gd name="connsiteX3" fmla="*/ 0 w 10008044"/>
              <a:gd name="connsiteY3" fmla="*/ 1531520 h 15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8044" h="1531520">
                <a:moveTo>
                  <a:pt x="0" y="0"/>
                </a:moveTo>
                <a:lnTo>
                  <a:pt x="10008044" y="0"/>
                </a:lnTo>
                <a:lnTo>
                  <a:pt x="10008044" y="1531520"/>
                </a:lnTo>
                <a:lnTo>
                  <a:pt x="0" y="153152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72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3731BE-0F74-43A8-B678-FE322BE3AF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715" y="800102"/>
            <a:ext cx="1838026" cy="5257800"/>
          </a:xfrm>
          <a:custGeom>
            <a:avLst/>
            <a:gdLst>
              <a:gd name="connsiteX0" fmla="*/ 0 w 1838026"/>
              <a:gd name="connsiteY0" fmla="*/ 0 h 5257800"/>
              <a:gd name="connsiteX1" fmla="*/ 1838026 w 1838026"/>
              <a:gd name="connsiteY1" fmla="*/ 0 h 5257800"/>
              <a:gd name="connsiteX2" fmla="*/ 1838026 w 1838026"/>
              <a:gd name="connsiteY2" fmla="*/ 5257800 h 5257800"/>
              <a:gd name="connsiteX3" fmla="*/ 0 w 1838026"/>
              <a:gd name="connsiteY3" fmla="*/ 525780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026" h="5257800">
                <a:moveTo>
                  <a:pt x="0" y="0"/>
                </a:moveTo>
                <a:lnTo>
                  <a:pt x="1838026" y="0"/>
                </a:lnTo>
                <a:lnTo>
                  <a:pt x="1838026" y="5257800"/>
                </a:lnTo>
                <a:lnTo>
                  <a:pt x="0" y="5257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7BC131-8D05-40D9-9BDA-6F85B0F00FDB}"/>
              </a:ext>
            </a:extLst>
          </p:cNvPr>
          <p:cNvSpPr/>
          <p:nvPr userDrawn="1"/>
        </p:nvSpPr>
        <p:spPr>
          <a:xfrm>
            <a:off x="7346184" y="800102"/>
            <a:ext cx="4845815" cy="5257796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6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412EF9D-A95D-4657-ACE7-5EE18466F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61535" y="800102"/>
            <a:ext cx="2149654" cy="5257796"/>
          </a:xfrm>
          <a:custGeom>
            <a:avLst/>
            <a:gdLst>
              <a:gd name="connsiteX0" fmla="*/ 0 w 2149654"/>
              <a:gd name="connsiteY0" fmla="*/ 0 h 5257796"/>
              <a:gd name="connsiteX1" fmla="*/ 2149654 w 2149654"/>
              <a:gd name="connsiteY1" fmla="*/ 0 h 5257796"/>
              <a:gd name="connsiteX2" fmla="*/ 2149654 w 2149654"/>
              <a:gd name="connsiteY2" fmla="*/ 5257796 h 5257796"/>
              <a:gd name="connsiteX3" fmla="*/ 0 w 2149654"/>
              <a:gd name="connsiteY3" fmla="*/ 5257796 h 5257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9654" h="5257796">
                <a:moveTo>
                  <a:pt x="0" y="0"/>
                </a:moveTo>
                <a:lnTo>
                  <a:pt x="2149654" y="0"/>
                </a:lnTo>
                <a:lnTo>
                  <a:pt x="2149654" y="5257796"/>
                </a:lnTo>
                <a:lnTo>
                  <a:pt x="0" y="525779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EF4214-33C9-4D6F-A62C-2E57677202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11189" y="800102"/>
            <a:ext cx="2149654" cy="5257796"/>
          </a:xfrm>
          <a:custGeom>
            <a:avLst/>
            <a:gdLst>
              <a:gd name="connsiteX0" fmla="*/ 0 w 2149654"/>
              <a:gd name="connsiteY0" fmla="*/ 0 h 5257796"/>
              <a:gd name="connsiteX1" fmla="*/ 2149654 w 2149654"/>
              <a:gd name="connsiteY1" fmla="*/ 0 h 5257796"/>
              <a:gd name="connsiteX2" fmla="*/ 2149654 w 2149654"/>
              <a:gd name="connsiteY2" fmla="*/ 5257796 h 5257796"/>
              <a:gd name="connsiteX3" fmla="*/ 0 w 2149654"/>
              <a:gd name="connsiteY3" fmla="*/ 5257796 h 5257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9654" h="5257796">
                <a:moveTo>
                  <a:pt x="0" y="0"/>
                </a:moveTo>
                <a:lnTo>
                  <a:pt x="2149654" y="0"/>
                </a:lnTo>
                <a:lnTo>
                  <a:pt x="2149654" y="5257796"/>
                </a:lnTo>
                <a:lnTo>
                  <a:pt x="0" y="525779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F0DDB1-3FBA-429D-A0DF-EA9F9E6645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11881" y="800102"/>
            <a:ext cx="2149654" cy="5257796"/>
          </a:xfrm>
          <a:custGeom>
            <a:avLst/>
            <a:gdLst>
              <a:gd name="connsiteX0" fmla="*/ 0 w 2149654"/>
              <a:gd name="connsiteY0" fmla="*/ 0 h 5257796"/>
              <a:gd name="connsiteX1" fmla="*/ 2149654 w 2149654"/>
              <a:gd name="connsiteY1" fmla="*/ 0 h 5257796"/>
              <a:gd name="connsiteX2" fmla="*/ 2149654 w 2149654"/>
              <a:gd name="connsiteY2" fmla="*/ 5257796 h 5257796"/>
              <a:gd name="connsiteX3" fmla="*/ 0 w 2149654"/>
              <a:gd name="connsiteY3" fmla="*/ 5257796 h 5257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9654" h="5257796">
                <a:moveTo>
                  <a:pt x="0" y="0"/>
                </a:moveTo>
                <a:lnTo>
                  <a:pt x="2149654" y="0"/>
                </a:lnTo>
                <a:lnTo>
                  <a:pt x="2149654" y="5257796"/>
                </a:lnTo>
                <a:lnTo>
                  <a:pt x="0" y="525779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76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F38893-202B-458F-9997-7AB7D75349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4238625"/>
              <a:gd name="connsiteY0" fmla="*/ 0 h 1600200"/>
              <a:gd name="connsiteX1" fmla="*/ 4238625 w 4238625"/>
              <a:gd name="connsiteY1" fmla="*/ 0 h 1600200"/>
              <a:gd name="connsiteX2" fmla="*/ 4238625 w 4238625"/>
              <a:gd name="connsiteY2" fmla="*/ 1600200 h 1600200"/>
              <a:gd name="connsiteX3" fmla="*/ 0 w 4238625"/>
              <a:gd name="connsiteY3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8625" h="1600200">
                <a:moveTo>
                  <a:pt x="0" y="0"/>
                </a:moveTo>
                <a:lnTo>
                  <a:pt x="4238625" y="0"/>
                </a:lnTo>
                <a:lnTo>
                  <a:pt x="4238625" y="1600200"/>
                </a:lnTo>
                <a:lnTo>
                  <a:pt x="0" y="16002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6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23FDE3D-7445-4BA9-A7FA-538CA380B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47584" y="0"/>
            <a:ext cx="6044416" cy="6858000"/>
          </a:xfrm>
          <a:custGeom>
            <a:avLst/>
            <a:gdLst>
              <a:gd name="connsiteX0" fmla="*/ 6044416 w 6044416"/>
              <a:gd name="connsiteY0" fmla="*/ 6036967 h 6858000"/>
              <a:gd name="connsiteX1" fmla="*/ 6044416 w 6044416"/>
              <a:gd name="connsiteY1" fmla="*/ 6858000 h 6858000"/>
              <a:gd name="connsiteX2" fmla="*/ 5604509 w 6044416"/>
              <a:gd name="connsiteY2" fmla="*/ 6858000 h 6858000"/>
              <a:gd name="connsiteX3" fmla="*/ 5604509 w 6044416"/>
              <a:gd name="connsiteY3" fmla="*/ 6256919 h 6858000"/>
              <a:gd name="connsiteX4" fmla="*/ 4619477 w 6044416"/>
              <a:gd name="connsiteY4" fmla="*/ 5815984 h 6858000"/>
              <a:gd name="connsiteX5" fmla="*/ 5501344 w 6044416"/>
              <a:gd name="connsiteY5" fmla="*/ 6256918 h 6858000"/>
              <a:gd name="connsiteX6" fmla="*/ 5501344 w 6044416"/>
              <a:gd name="connsiteY6" fmla="*/ 6858000 h 6858000"/>
              <a:gd name="connsiteX7" fmla="*/ 3737610 w 6044416"/>
              <a:gd name="connsiteY7" fmla="*/ 6858000 h 6858000"/>
              <a:gd name="connsiteX8" fmla="*/ 3737610 w 6044416"/>
              <a:gd name="connsiteY8" fmla="*/ 6256918 h 6858000"/>
              <a:gd name="connsiteX9" fmla="*/ 5552927 w 6044416"/>
              <a:gd name="connsiteY9" fmla="*/ 4111010 h 6858000"/>
              <a:gd name="connsiteX10" fmla="*/ 6044416 w 6044416"/>
              <a:gd name="connsiteY10" fmla="*/ 4356756 h 6858000"/>
              <a:gd name="connsiteX11" fmla="*/ 6044416 w 6044416"/>
              <a:gd name="connsiteY11" fmla="*/ 5911199 h 6858000"/>
              <a:gd name="connsiteX12" fmla="*/ 5552927 w 6044416"/>
              <a:gd name="connsiteY12" fmla="*/ 6156942 h 6858000"/>
              <a:gd name="connsiteX13" fmla="*/ 4671059 w 6044416"/>
              <a:gd name="connsiteY13" fmla="*/ 5716009 h 6858000"/>
              <a:gd name="connsiteX14" fmla="*/ 4671059 w 6044416"/>
              <a:gd name="connsiteY14" fmla="*/ 4551944 h 6858000"/>
              <a:gd name="connsiteX15" fmla="*/ 3686027 w 6044416"/>
              <a:gd name="connsiteY15" fmla="*/ 4111009 h 6858000"/>
              <a:gd name="connsiteX16" fmla="*/ 4567894 w 6044416"/>
              <a:gd name="connsiteY16" fmla="*/ 4551943 h 6858000"/>
              <a:gd name="connsiteX17" fmla="*/ 4567894 w 6044416"/>
              <a:gd name="connsiteY17" fmla="*/ 5716008 h 6858000"/>
              <a:gd name="connsiteX18" fmla="*/ 3686027 w 6044416"/>
              <a:gd name="connsiteY18" fmla="*/ 6156941 h 6858000"/>
              <a:gd name="connsiteX19" fmla="*/ 2804160 w 6044416"/>
              <a:gd name="connsiteY19" fmla="*/ 5716008 h 6858000"/>
              <a:gd name="connsiteX20" fmla="*/ 2804160 w 6044416"/>
              <a:gd name="connsiteY20" fmla="*/ 4551943 h 6858000"/>
              <a:gd name="connsiteX21" fmla="*/ 6044416 w 6044416"/>
              <a:gd name="connsiteY21" fmla="*/ 2625113 h 6858000"/>
              <a:gd name="connsiteX22" fmla="*/ 6044416 w 6044416"/>
              <a:gd name="connsiteY22" fmla="*/ 4232893 h 6858000"/>
              <a:gd name="connsiteX23" fmla="*/ 5600699 w 6044416"/>
              <a:gd name="connsiteY23" fmla="*/ 4011034 h 6858000"/>
              <a:gd name="connsiteX24" fmla="*/ 5600699 w 6044416"/>
              <a:gd name="connsiteY24" fmla="*/ 2846970 h 6858000"/>
              <a:gd name="connsiteX25" fmla="*/ 4615667 w 6044416"/>
              <a:gd name="connsiteY25" fmla="*/ 2406036 h 6858000"/>
              <a:gd name="connsiteX26" fmla="*/ 5497533 w 6044416"/>
              <a:gd name="connsiteY26" fmla="*/ 2846970 h 6858000"/>
              <a:gd name="connsiteX27" fmla="*/ 5497533 w 6044416"/>
              <a:gd name="connsiteY27" fmla="*/ 4011034 h 6858000"/>
              <a:gd name="connsiteX28" fmla="*/ 4615667 w 6044416"/>
              <a:gd name="connsiteY28" fmla="*/ 4451967 h 6858000"/>
              <a:gd name="connsiteX29" fmla="*/ 3733799 w 6044416"/>
              <a:gd name="connsiteY29" fmla="*/ 4011034 h 6858000"/>
              <a:gd name="connsiteX30" fmla="*/ 3733799 w 6044416"/>
              <a:gd name="connsiteY30" fmla="*/ 2846970 h 6858000"/>
              <a:gd name="connsiteX31" fmla="*/ 2748767 w 6044416"/>
              <a:gd name="connsiteY31" fmla="*/ 2406034 h 6858000"/>
              <a:gd name="connsiteX32" fmla="*/ 3630634 w 6044416"/>
              <a:gd name="connsiteY32" fmla="*/ 2846969 h 6858000"/>
              <a:gd name="connsiteX33" fmla="*/ 3630634 w 6044416"/>
              <a:gd name="connsiteY33" fmla="*/ 4011033 h 6858000"/>
              <a:gd name="connsiteX34" fmla="*/ 2748767 w 6044416"/>
              <a:gd name="connsiteY34" fmla="*/ 4451966 h 6858000"/>
              <a:gd name="connsiteX35" fmla="*/ 1866900 w 6044416"/>
              <a:gd name="connsiteY35" fmla="*/ 4011033 h 6858000"/>
              <a:gd name="connsiteX36" fmla="*/ 1866900 w 6044416"/>
              <a:gd name="connsiteY36" fmla="*/ 2846969 h 6858000"/>
              <a:gd name="connsiteX37" fmla="*/ 5552927 w 6044416"/>
              <a:gd name="connsiteY37" fmla="*/ 701061 h 6858000"/>
              <a:gd name="connsiteX38" fmla="*/ 6044416 w 6044416"/>
              <a:gd name="connsiteY38" fmla="*/ 946806 h 6858000"/>
              <a:gd name="connsiteX39" fmla="*/ 6044416 w 6044416"/>
              <a:gd name="connsiteY39" fmla="*/ 2501250 h 6858000"/>
              <a:gd name="connsiteX40" fmla="*/ 5552927 w 6044416"/>
              <a:gd name="connsiteY40" fmla="*/ 2746993 h 6858000"/>
              <a:gd name="connsiteX41" fmla="*/ 4671059 w 6044416"/>
              <a:gd name="connsiteY41" fmla="*/ 2306060 h 6858000"/>
              <a:gd name="connsiteX42" fmla="*/ 4671059 w 6044416"/>
              <a:gd name="connsiteY42" fmla="*/ 1141995 h 6858000"/>
              <a:gd name="connsiteX43" fmla="*/ 3686027 w 6044416"/>
              <a:gd name="connsiteY43" fmla="*/ 701061 h 6858000"/>
              <a:gd name="connsiteX44" fmla="*/ 4567893 w 6044416"/>
              <a:gd name="connsiteY44" fmla="*/ 1141995 h 6858000"/>
              <a:gd name="connsiteX45" fmla="*/ 4567893 w 6044416"/>
              <a:gd name="connsiteY45" fmla="*/ 2306060 h 6858000"/>
              <a:gd name="connsiteX46" fmla="*/ 3686027 w 6044416"/>
              <a:gd name="connsiteY46" fmla="*/ 2746993 h 6858000"/>
              <a:gd name="connsiteX47" fmla="*/ 2804159 w 6044416"/>
              <a:gd name="connsiteY47" fmla="*/ 2306060 h 6858000"/>
              <a:gd name="connsiteX48" fmla="*/ 2804159 w 6044416"/>
              <a:gd name="connsiteY48" fmla="*/ 1141995 h 6858000"/>
              <a:gd name="connsiteX49" fmla="*/ 1819127 w 6044416"/>
              <a:gd name="connsiteY49" fmla="*/ 701059 h 6858000"/>
              <a:gd name="connsiteX50" fmla="*/ 2700994 w 6044416"/>
              <a:gd name="connsiteY50" fmla="*/ 1141993 h 6858000"/>
              <a:gd name="connsiteX51" fmla="*/ 2700994 w 6044416"/>
              <a:gd name="connsiteY51" fmla="*/ 2306058 h 6858000"/>
              <a:gd name="connsiteX52" fmla="*/ 1819127 w 6044416"/>
              <a:gd name="connsiteY52" fmla="*/ 2746992 h 6858000"/>
              <a:gd name="connsiteX53" fmla="*/ 937260 w 6044416"/>
              <a:gd name="connsiteY53" fmla="*/ 2306058 h 6858000"/>
              <a:gd name="connsiteX54" fmla="*/ 937260 w 6044416"/>
              <a:gd name="connsiteY54" fmla="*/ 1141993 h 6858000"/>
              <a:gd name="connsiteX55" fmla="*/ 5600699 w 6044416"/>
              <a:gd name="connsiteY55" fmla="*/ 1 h 6858000"/>
              <a:gd name="connsiteX56" fmla="*/ 6044416 w 6044416"/>
              <a:gd name="connsiteY56" fmla="*/ 1 h 6858000"/>
              <a:gd name="connsiteX57" fmla="*/ 6044416 w 6044416"/>
              <a:gd name="connsiteY57" fmla="*/ 822942 h 6858000"/>
              <a:gd name="connsiteX58" fmla="*/ 5600699 w 6044416"/>
              <a:gd name="connsiteY58" fmla="*/ 601084 h 6858000"/>
              <a:gd name="connsiteX59" fmla="*/ 3733799 w 6044416"/>
              <a:gd name="connsiteY59" fmla="*/ 1 h 6858000"/>
              <a:gd name="connsiteX60" fmla="*/ 5497533 w 6044416"/>
              <a:gd name="connsiteY60" fmla="*/ 1 h 6858000"/>
              <a:gd name="connsiteX61" fmla="*/ 5497533 w 6044416"/>
              <a:gd name="connsiteY61" fmla="*/ 601085 h 6858000"/>
              <a:gd name="connsiteX62" fmla="*/ 4615667 w 6044416"/>
              <a:gd name="connsiteY62" fmla="*/ 1042018 h 6858000"/>
              <a:gd name="connsiteX63" fmla="*/ 3733799 w 6044416"/>
              <a:gd name="connsiteY63" fmla="*/ 601085 h 6858000"/>
              <a:gd name="connsiteX64" fmla="*/ 1866900 w 6044416"/>
              <a:gd name="connsiteY64" fmla="*/ 1 h 6858000"/>
              <a:gd name="connsiteX65" fmla="*/ 3630633 w 6044416"/>
              <a:gd name="connsiteY65" fmla="*/ 1 h 6858000"/>
              <a:gd name="connsiteX66" fmla="*/ 3630633 w 6044416"/>
              <a:gd name="connsiteY66" fmla="*/ 601085 h 6858000"/>
              <a:gd name="connsiteX67" fmla="*/ 2748767 w 6044416"/>
              <a:gd name="connsiteY67" fmla="*/ 1042018 h 6858000"/>
              <a:gd name="connsiteX68" fmla="*/ 1866900 w 6044416"/>
              <a:gd name="connsiteY68" fmla="*/ 601085 h 6858000"/>
              <a:gd name="connsiteX69" fmla="*/ 0 w 6044416"/>
              <a:gd name="connsiteY69" fmla="*/ 0 h 6858000"/>
              <a:gd name="connsiteX70" fmla="*/ 1763734 w 6044416"/>
              <a:gd name="connsiteY70" fmla="*/ 0 h 6858000"/>
              <a:gd name="connsiteX71" fmla="*/ 1763734 w 6044416"/>
              <a:gd name="connsiteY71" fmla="*/ 601084 h 6858000"/>
              <a:gd name="connsiteX72" fmla="*/ 881867 w 6044416"/>
              <a:gd name="connsiteY72" fmla="*/ 1042017 h 6858000"/>
              <a:gd name="connsiteX73" fmla="*/ 0 w 6044416"/>
              <a:gd name="connsiteY73" fmla="*/ 6010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6044416" h="6858000">
                <a:moveTo>
                  <a:pt x="6044416" y="6036967"/>
                </a:moveTo>
                <a:lnTo>
                  <a:pt x="6044416" y="6858000"/>
                </a:lnTo>
                <a:lnTo>
                  <a:pt x="5604509" y="6858000"/>
                </a:lnTo>
                <a:lnTo>
                  <a:pt x="5604509" y="6256919"/>
                </a:lnTo>
                <a:close/>
                <a:moveTo>
                  <a:pt x="4619477" y="5815984"/>
                </a:moveTo>
                <a:lnTo>
                  <a:pt x="5501344" y="6256918"/>
                </a:lnTo>
                <a:lnTo>
                  <a:pt x="5501344" y="6858000"/>
                </a:lnTo>
                <a:lnTo>
                  <a:pt x="3737610" y="6858000"/>
                </a:lnTo>
                <a:lnTo>
                  <a:pt x="3737610" y="6256918"/>
                </a:lnTo>
                <a:close/>
                <a:moveTo>
                  <a:pt x="5552927" y="4111010"/>
                </a:moveTo>
                <a:lnTo>
                  <a:pt x="6044416" y="4356756"/>
                </a:lnTo>
                <a:lnTo>
                  <a:pt x="6044416" y="5911199"/>
                </a:lnTo>
                <a:lnTo>
                  <a:pt x="5552927" y="6156942"/>
                </a:lnTo>
                <a:lnTo>
                  <a:pt x="4671059" y="5716009"/>
                </a:lnTo>
                <a:lnTo>
                  <a:pt x="4671059" y="4551944"/>
                </a:lnTo>
                <a:close/>
                <a:moveTo>
                  <a:pt x="3686027" y="4111009"/>
                </a:moveTo>
                <a:lnTo>
                  <a:pt x="4567894" y="4551943"/>
                </a:lnTo>
                <a:lnTo>
                  <a:pt x="4567894" y="5716008"/>
                </a:lnTo>
                <a:lnTo>
                  <a:pt x="3686027" y="6156941"/>
                </a:lnTo>
                <a:lnTo>
                  <a:pt x="2804160" y="5716008"/>
                </a:lnTo>
                <a:lnTo>
                  <a:pt x="2804160" y="4551943"/>
                </a:lnTo>
                <a:close/>
                <a:moveTo>
                  <a:pt x="6044416" y="2625113"/>
                </a:moveTo>
                <a:lnTo>
                  <a:pt x="6044416" y="4232893"/>
                </a:lnTo>
                <a:lnTo>
                  <a:pt x="5600699" y="4011034"/>
                </a:lnTo>
                <a:lnTo>
                  <a:pt x="5600699" y="2846970"/>
                </a:lnTo>
                <a:close/>
                <a:moveTo>
                  <a:pt x="4615667" y="2406036"/>
                </a:moveTo>
                <a:lnTo>
                  <a:pt x="5497533" y="2846970"/>
                </a:lnTo>
                <a:lnTo>
                  <a:pt x="5497533" y="4011034"/>
                </a:lnTo>
                <a:lnTo>
                  <a:pt x="4615667" y="4451967"/>
                </a:lnTo>
                <a:lnTo>
                  <a:pt x="3733799" y="4011034"/>
                </a:lnTo>
                <a:lnTo>
                  <a:pt x="3733799" y="2846970"/>
                </a:lnTo>
                <a:close/>
                <a:moveTo>
                  <a:pt x="2748767" y="2406034"/>
                </a:moveTo>
                <a:lnTo>
                  <a:pt x="3630634" y="2846969"/>
                </a:lnTo>
                <a:lnTo>
                  <a:pt x="3630634" y="4011033"/>
                </a:lnTo>
                <a:lnTo>
                  <a:pt x="2748767" y="4451966"/>
                </a:lnTo>
                <a:lnTo>
                  <a:pt x="1866900" y="4011033"/>
                </a:lnTo>
                <a:lnTo>
                  <a:pt x="1866900" y="2846969"/>
                </a:lnTo>
                <a:close/>
                <a:moveTo>
                  <a:pt x="5552927" y="701061"/>
                </a:moveTo>
                <a:lnTo>
                  <a:pt x="6044416" y="946806"/>
                </a:lnTo>
                <a:lnTo>
                  <a:pt x="6044416" y="2501250"/>
                </a:lnTo>
                <a:lnTo>
                  <a:pt x="5552927" y="2746993"/>
                </a:lnTo>
                <a:lnTo>
                  <a:pt x="4671059" y="2306060"/>
                </a:lnTo>
                <a:lnTo>
                  <a:pt x="4671059" y="1141995"/>
                </a:lnTo>
                <a:close/>
                <a:moveTo>
                  <a:pt x="3686027" y="701061"/>
                </a:moveTo>
                <a:lnTo>
                  <a:pt x="4567893" y="1141995"/>
                </a:lnTo>
                <a:lnTo>
                  <a:pt x="4567893" y="2306060"/>
                </a:lnTo>
                <a:lnTo>
                  <a:pt x="3686027" y="2746993"/>
                </a:lnTo>
                <a:lnTo>
                  <a:pt x="2804159" y="2306060"/>
                </a:lnTo>
                <a:lnTo>
                  <a:pt x="2804159" y="1141995"/>
                </a:lnTo>
                <a:close/>
                <a:moveTo>
                  <a:pt x="1819127" y="701059"/>
                </a:moveTo>
                <a:lnTo>
                  <a:pt x="2700994" y="1141993"/>
                </a:lnTo>
                <a:lnTo>
                  <a:pt x="2700994" y="2306058"/>
                </a:lnTo>
                <a:lnTo>
                  <a:pt x="1819127" y="2746992"/>
                </a:lnTo>
                <a:lnTo>
                  <a:pt x="937260" y="2306058"/>
                </a:lnTo>
                <a:lnTo>
                  <a:pt x="937260" y="1141993"/>
                </a:lnTo>
                <a:close/>
                <a:moveTo>
                  <a:pt x="5600699" y="1"/>
                </a:moveTo>
                <a:lnTo>
                  <a:pt x="6044416" y="1"/>
                </a:lnTo>
                <a:lnTo>
                  <a:pt x="6044416" y="822942"/>
                </a:lnTo>
                <a:lnTo>
                  <a:pt x="5600699" y="601084"/>
                </a:lnTo>
                <a:close/>
                <a:moveTo>
                  <a:pt x="3733799" y="1"/>
                </a:moveTo>
                <a:lnTo>
                  <a:pt x="5497533" y="1"/>
                </a:lnTo>
                <a:lnTo>
                  <a:pt x="5497533" y="601085"/>
                </a:lnTo>
                <a:lnTo>
                  <a:pt x="4615667" y="1042018"/>
                </a:lnTo>
                <a:lnTo>
                  <a:pt x="3733799" y="601085"/>
                </a:lnTo>
                <a:close/>
                <a:moveTo>
                  <a:pt x="1866900" y="1"/>
                </a:moveTo>
                <a:lnTo>
                  <a:pt x="3630633" y="1"/>
                </a:lnTo>
                <a:lnTo>
                  <a:pt x="3630633" y="601085"/>
                </a:lnTo>
                <a:lnTo>
                  <a:pt x="2748767" y="1042018"/>
                </a:lnTo>
                <a:lnTo>
                  <a:pt x="1866900" y="601085"/>
                </a:lnTo>
                <a:close/>
                <a:moveTo>
                  <a:pt x="0" y="0"/>
                </a:moveTo>
                <a:lnTo>
                  <a:pt x="1763734" y="0"/>
                </a:lnTo>
                <a:lnTo>
                  <a:pt x="1763734" y="601084"/>
                </a:lnTo>
                <a:lnTo>
                  <a:pt x="881867" y="1042017"/>
                </a:lnTo>
                <a:lnTo>
                  <a:pt x="0" y="601083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27AF02C-4FF2-44F1-A9F6-175201625203}"/>
              </a:ext>
            </a:extLst>
          </p:cNvPr>
          <p:cNvGrpSpPr/>
          <p:nvPr userDrawn="1"/>
        </p:nvGrpSpPr>
        <p:grpSpPr>
          <a:xfrm>
            <a:off x="4280683" y="0"/>
            <a:ext cx="5501344" cy="6858000"/>
            <a:chOff x="4280683" y="0"/>
            <a:chExt cx="5501344" cy="685800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EEC6E35-C602-425E-8420-CD207641216C}"/>
                </a:ext>
              </a:extLst>
            </p:cNvPr>
            <p:cNvSpPr/>
            <p:nvPr/>
          </p:nvSpPr>
          <p:spPr>
            <a:xfrm rot="5400000">
              <a:off x="4641542" y="-360859"/>
              <a:ext cx="1042016" cy="1763734"/>
            </a:xfrm>
            <a:custGeom>
              <a:avLst/>
              <a:gdLst>
                <a:gd name="connsiteX0" fmla="*/ 0 w 1042016"/>
                <a:gd name="connsiteY0" fmla="*/ 1763734 h 1763734"/>
                <a:gd name="connsiteX1" fmla="*/ 0 w 1042016"/>
                <a:gd name="connsiteY1" fmla="*/ 0 h 1763734"/>
                <a:gd name="connsiteX2" fmla="*/ 601083 w 1042016"/>
                <a:gd name="connsiteY2" fmla="*/ 0 h 1763734"/>
                <a:gd name="connsiteX3" fmla="*/ 1042016 w 1042016"/>
                <a:gd name="connsiteY3" fmla="*/ 881867 h 1763734"/>
                <a:gd name="connsiteX4" fmla="*/ 601083 w 1042016"/>
                <a:gd name="connsiteY4" fmla="*/ 1763734 h 1763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16" h="1763734">
                  <a:moveTo>
                    <a:pt x="0" y="1763734"/>
                  </a:moveTo>
                  <a:lnTo>
                    <a:pt x="0" y="0"/>
                  </a:lnTo>
                  <a:lnTo>
                    <a:pt x="601083" y="0"/>
                  </a:lnTo>
                  <a:lnTo>
                    <a:pt x="1042016" y="881867"/>
                  </a:lnTo>
                  <a:lnTo>
                    <a:pt x="601083" y="17637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55D17350-5272-45A9-AC23-5C93787C5EFA}"/>
                </a:ext>
              </a:extLst>
            </p:cNvPr>
            <p:cNvSpPr/>
            <p:nvPr/>
          </p:nvSpPr>
          <p:spPr>
            <a:xfrm rot="5400000">
              <a:off x="5076844" y="842158"/>
              <a:ext cx="2045932" cy="176373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F60F40EE-12D4-464B-925A-CAC57492344D}"/>
                </a:ext>
              </a:extLst>
            </p:cNvPr>
            <p:cNvSpPr/>
            <p:nvPr/>
          </p:nvSpPr>
          <p:spPr>
            <a:xfrm rot="5400000">
              <a:off x="6006484" y="2547133"/>
              <a:ext cx="2045932" cy="1763734"/>
            </a:xfrm>
            <a:prstGeom prst="hex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D0D15751-6692-45DD-90F8-496762459566}"/>
                </a:ext>
              </a:extLst>
            </p:cNvPr>
            <p:cNvSpPr/>
            <p:nvPr/>
          </p:nvSpPr>
          <p:spPr>
            <a:xfrm rot="5400000">
              <a:off x="6943744" y="4252108"/>
              <a:ext cx="2045932" cy="176373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19959AA-B43C-4713-96E5-14F061C888AA}"/>
                </a:ext>
              </a:extLst>
            </p:cNvPr>
            <p:cNvSpPr/>
            <p:nvPr/>
          </p:nvSpPr>
          <p:spPr>
            <a:xfrm>
              <a:off x="8018293" y="5815984"/>
              <a:ext cx="1763734" cy="1042016"/>
            </a:xfrm>
            <a:custGeom>
              <a:avLst/>
              <a:gdLst>
                <a:gd name="connsiteX0" fmla="*/ 881867 w 1763734"/>
                <a:gd name="connsiteY0" fmla="*/ 0 h 1042016"/>
                <a:gd name="connsiteX1" fmla="*/ 1763734 w 1763734"/>
                <a:gd name="connsiteY1" fmla="*/ 440934 h 1042016"/>
                <a:gd name="connsiteX2" fmla="*/ 1763734 w 1763734"/>
                <a:gd name="connsiteY2" fmla="*/ 1042016 h 1042016"/>
                <a:gd name="connsiteX3" fmla="*/ 0 w 1763734"/>
                <a:gd name="connsiteY3" fmla="*/ 1042016 h 1042016"/>
                <a:gd name="connsiteX4" fmla="*/ 0 w 1763734"/>
                <a:gd name="connsiteY4" fmla="*/ 440934 h 104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734" h="1042016">
                  <a:moveTo>
                    <a:pt x="881867" y="0"/>
                  </a:moveTo>
                  <a:lnTo>
                    <a:pt x="1763734" y="440934"/>
                  </a:lnTo>
                  <a:lnTo>
                    <a:pt x="1763734" y="1042016"/>
                  </a:lnTo>
                  <a:lnTo>
                    <a:pt x="0" y="1042016"/>
                  </a:lnTo>
                  <a:lnTo>
                    <a:pt x="0" y="4409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1512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75729724-9949-4F96-8983-1F7C3E0940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467496"/>
          </a:xfrm>
          <a:custGeom>
            <a:avLst/>
            <a:gdLst>
              <a:gd name="connsiteX0" fmla="*/ 0 w 4238625"/>
              <a:gd name="connsiteY0" fmla="*/ 0 h 1600200"/>
              <a:gd name="connsiteX1" fmla="*/ 4238625 w 4238625"/>
              <a:gd name="connsiteY1" fmla="*/ 0 h 1600200"/>
              <a:gd name="connsiteX2" fmla="*/ 4238625 w 4238625"/>
              <a:gd name="connsiteY2" fmla="*/ 1600200 h 1600200"/>
              <a:gd name="connsiteX3" fmla="*/ 0 w 4238625"/>
              <a:gd name="connsiteY3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8625" h="1600200">
                <a:moveTo>
                  <a:pt x="0" y="0"/>
                </a:moveTo>
                <a:lnTo>
                  <a:pt x="4238625" y="0"/>
                </a:lnTo>
                <a:lnTo>
                  <a:pt x="4238625" y="1600200"/>
                </a:lnTo>
                <a:lnTo>
                  <a:pt x="0" y="16002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5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E565E6-1BA7-4E72-8288-115BB56301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51627" y="4185367"/>
            <a:ext cx="2715621" cy="1561104"/>
          </a:xfrm>
          <a:custGeom>
            <a:avLst/>
            <a:gdLst>
              <a:gd name="connsiteX0" fmla="*/ 2715621 w 2715621"/>
              <a:gd name="connsiteY0" fmla="*/ 0 h 1561104"/>
              <a:gd name="connsiteX1" fmla="*/ 2715621 w 2715621"/>
              <a:gd name="connsiteY1" fmla="*/ 152038 h 1561104"/>
              <a:gd name="connsiteX2" fmla="*/ 2715619 w 2715621"/>
              <a:gd name="connsiteY2" fmla="*/ 152038 h 1561104"/>
              <a:gd name="connsiteX3" fmla="*/ 2715619 w 2715621"/>
              <a:gd name="connsiteY3" fmla="*/ 1561104 h 1561104"/>
              <a:gd name="connsiteX4" fmla="*/ 0 w 2715621"/>
              <a:gd name="connsiteY4" fmla="*/ 1561104 h 1561104"/>
              <a:gd name="connsiteX5" fmla="*/ 0 w 2715621"/>
              <a:gd name="connsiteY5" fmla="*/ 138582 h 1561104"/>
              <a:gd name="connsiteX6" fmla="*/ 2553129 w 2715621"/>
              <a:gd name="connsiteY6" fmla="*/ 138582 h 1561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5621" h="1561104">
                <a:moveTo>
                  <a:pt x="2715621" y="0"/>
                </a:moveTo>
                <a:lnTo>
                  <a:pt x="2715621" y="152038"/>
                </a:lnTo>
                <a:lnTo>
                  <a:pt x="2715619" y="152038"/>
                </a:lnTo>
                <a:lnTo>
                  <a:pt x="2715619" y="1561104"/>
                </a:lnTo>
                <a:lnTo>
                  <a:pt x="0" y="1561104"/>
                </a:lnTo>
                <a:lnTo>
                  <a:pt x="0" y="138582"/>
                </a:lnTo>
                <a:lnTo>
                  <a:pt x="2553129" y="13858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F280F1F-1C45-4BDC-8187-F83000ABEF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86463" y="4185367"/>
            <a:ext cx="2715621" cy="1561104"/>
          </a:xfrm>
          <a:custGeom>
            <a:avLst/>
            <a:gdLst>
              <a:gd name="connsiteX0" fmla="*/ 2715621 w 2715621"/>
              <a:gd name="connsiteY0" fmla="*/ 0 h 1561104"/>
              <a:gd name="connsiteX1" fmla="*/ 2715621 w 2715621"/>
              <a:gd name="connsiteY1" fmla="*/ 152038 h 1561104"/>
              <a:gd name="connsiteX2" fmla="*/ 2715619 w 2715621"/>
              <a:gd name="connsiteY2" fmla="*/ 152038 h 1561104"/>
              <a:gd name="connsiteX3" fmla="*/ 2715619 w 2715621"/>
              <a:gd name="connsiteY3" fmla="*/ 1561104 h 1561104"/>
              <a:gd name="connsiteX4" fmla="*/ 0 w 2715621"/>
              <a:gd name="connsiteY4" fmla="*/ 1561104 h 1561104"/>
              <a:gd name="connsiteX5" fmla="*/ 0 w 2715621"/>
              <a:gd name="connsiteY5" fmla="*/ 138582 h 1561104"/>
              <a:gd name="connsiteX6" fmla="*/ 2553129 w 2715621"/>
              <a:gd name="connsiteY6" fmla="*/ 138582 h 1561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5621" h="1561104">
                <a:moveTo>
                  <a:pt x="2715621" y="0"/>
                </a:moveTo>
                <a:lnTo>
                  <a:pt x="2715621" y="152038"/>
                </a:lnTo>
                <a:lnTo>
                  <a:pt x="2715619" y="152038"/>
                </a:lnTo>
                <a:lnTo>
                  <a:pt x="2715619" y="1561104"/>
                </a:lnTo>
                <a:lnTo>
                  <a:pt x="0" y="1561104"/>
                </a:lnTo>
                <a:lnTo>
                  <a:pt x="0" y="138582"/>
                </a:lnTo>
                <a:lnTo>
                  <a:pt x="2553129" y="13858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9728F40-755B-4BE9-B592-18C4C6121E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16791" y="4185367"/>
            <a:ext cx="2715621" cy="1561104"/>
          </a:xfrm>
          <a:custGeom>
            <a:avLst/>
            <a:gdLst>
              <a:gd name="connsiteX0" fmla="*/ 2715621 w 2715621"/>
              <a:gd name="connsiteY0" fmla="*/ 0 h 1561104"/>
              <a:gd name="connsiteX1" fmla="*/ 2715621 w 2715621"/>
              <a:gd name="connsiteY1" fmla="*/ 152038 h 1561104"/>
              <a:gd name="connsiteX2" fmla="*/ 2715619 w 2715621"/>
              <a:gd name="connsiteY2" fmla="*/ 152038 h 1561104"/>
              <a:gd name="connsiteX3" fmla="*/ 2715619 w 2715621"/>
              <a:gd name="connsiteY3" fmla="*/ 1561104 h 1561104"/>
              <a:gd name="connsiteX4" fmla="*/ 0 w 2715621"/>
              <a:gd name="connsiteY4" fmla="*/ 1561104 h 1561104"/>
              <a:gd name="connsiteX5" fmla="*/ 0 w 2715621"/>
              <a:gd name="connsiteY5" fmla="*/ 138582 h 1561104"/>
              <a:gd name="connsiteX6" fmla="*/ 2553129 w 2715621"/>
              <a:gd name="connsiteY6" fmla="*/ 138582 h 1561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5621" h="1561104">
                <a:moveTo>
                  <a:pt x="2715621" y="0"/>
                </a:moveTo>
                <a:lnTo>
                  <a:pt x="2715621" y="152038"/>
                </a:lnTo>
                <a:lnTo>
                  <a:pt x="2715619" y="152038"/>
                </a:lnTo>
                <a:lnTo>
                  <a:pt x="2715619" y="1561104"/>
                </a:lnTo>
                <a:lnTo>
                  <a:pt x="0" y="1561104"/>
                </a:lnTo>
                <a:lnTo>
                  <a:pt x="0" y="138582"/>
                </a:lnTo>
                <a:lnTo>
                  <a:pt x="2553129" y="13858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65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8ACE808-2D7B-454B-AB50-1E8AA9F2B9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403306" y="4185367"/>
            <a:ext cx="2715621" cy="1561104"/>
          </a:xfrm>
          <a:custGeom>
            <a:avLst/>
            <a:gdLst>
              <a:gd name="connsiteX0" fmla="*/ 2715621 w 2715621"/>
              <a:gd name="connsiteY0" fmla="*/ 0 h 1561104"/>
              <a:gd name="connsiteX1" fmla="*/ 2715621 w 2715621"/>
              <a:gd name="connsiteY1" fmla="*/ 152038 h 1561104"/>
              <a:gd name="connsiteX2" fmla="*/ 2715619 w 2715621"/>
              <a:gd name="connsiteY2" fmla="*/ 152038 h 1561104"/>
              <a:gd name="connsiteX3" fmla="*/ 2715619 w 2715621"/>
              <a:gd name="connsiteY3" fmla="*/ 1561104 h 1561104"/>
              <a:gd name="connsiteX4" fmla="*/ 0 w 2715621"/>
              <a:gd name="connsiteY4" fmla="*/ 1561104 h 1561104"/>
              <a:gd name="connsiteX5" fmla="*/ 0 w 2715621"/>
              <a:gd name="connsiteY5" fmla="*/ 138582 h 1561104"/>
              <a:gd name="connsiteX6" fmla="*/ 2553129 w 2715621"/>
              <a:gd name="connsiteY6" fmla="*/ 138582 h 1561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5621" h="1561104">
                <a:moveTo>
                  <a:pt x="2715621" y="0"/>
                </a:moveTo>
                <a:lnTo>
                  <a:pt x="2715621" y="152038"/>
                </a:lnTo>
                <a:lnTo>
                  <a:pt x="2715619" y="152038"/>
                </a:lnTo>
                <a:lnTo>
                  <a:pt x="2715619" y="1561104"/>
                </a:lnTo>
                <a:lnTo>
                  <a:pt x="0" y="1561104"/>
                </a:lnTo>
                <a:lnTo>
                  <a:pt x="0" y="138582"/>
                </a:lnTo>
                <a:lnTo>
                  <a:pt x="2553129" y="13858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2F6EDE3-C744-4CDF-9A46-6904387747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17658" y="4185367"/>
            <a:ext cx="2715621" cy="1561104"/>
          </a:xfrm>
          <a:custGeom>
            <a:avLst/>
            <a:gdLst>
              <a:gd name="connsiteX0" fmla="*/ 2715621 w 2715621"/>
              <a:gd name="connsiteY0" fmla="*/ 0 h 1561104"/>
              <a:gd name="connsiteX1" fmla="*/ 2715621 w 2715621"/>
              <a:gd name="connsiteY1" fmla="*/ 152038 h 1561104"/>
              <a:gd name="connsiteX2" fmla="*/ 2715619 w 2715621"/>
              <a:gd name="connsiteY2" fmla="*/ 152038 h 1561104"/>
              <a:gd name="connsiteX3" fmla="*/ 2715619 w 2715621"/>
              <a:gd name="connsiteY3" fmla="*/ 1561104 h 1561104"/>
              <a:gd name="connsiteX4" fmla="*/ 0 w 2715621"/>
              <a:gd name="connsiteY4" fmla="*/ 1561104 h 1561104"/>
              <a:gd name="connsiteX5" fmla="*/ 0 w 2715621"/>
              <a:gd name="connsiteY5" fmla="*/ 138582 h 1561104"/>
              <a:gd name="connsiteX6" fmla="*/ 2553129 w 2715621"/>
              <a:gd name="connsiteY6" fmla="*/ 138582 h 1561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5621" h="1561104">
                <a:moveTo>
                  <a:pt x="2715621" y="0"/>
                </a:moveTo>
                <a:lnTo>
                  <a:pt x="2715621" y="152038"/>
                </a:lnTo>
                <a:lnTo>
                  <a:pt x="2715619" y="152038"/>
                </a:lnTo>
                <a:lnTo>
                  <a:pt x="2715619" y="1561104"/>
                </a:lnTo>
                <a:lnTo>
                  <a:pt x="0" y="1561104"/>
                </a:lnTo>
                <a:lnTo>
                  <a:pt x="0" y="138582"/>
                </a:lnTo>
                <a:lnTo>
                  <a:pt x="2553129" y="13858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3ECF81D-A97A-427E-AD03-DE6E3C8B2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07176" y="4185367"/>
            <a:ext cx="2715621" cy="1561104"/>
          </a:xfrm>
          <a:custGeom>
            <a:avLst/>
            <a:gdLst>
              <a:gd name="connsiteX0" fmla="*/ 2715621 w 2715621"/>
              <a:gd name="connsiteY0" fmla="*/ 0 h 1561104"/>
              <a:gd name="connsiteX1" fmla="*/ 2715621 w 2715621"/>
              <a:gd name="connsiteY1" fmla="*/ 152038 h 1561104"/>
              <a:gd name="connsiteX2" fmla="*/ 2715619 w 2715621"/>
              <a:gd name="connsiteY2" fmla="*/ 152038 h 1561104"/>
              <a:gd name="connsiteX3" fmla="*/ 2715619 w 2715621"/>
              <a:gd name="connsiteY3" fmla="*/ 1561104 h 1561104"/>
              <a:gd name="connsiteX4" fmla="*/ 0 w 2715621"/>
              <a:gd name="connsiteY4" fmla="*/ 1561104 h 1561104"/>
              <a:gd name="connsiteX5" fmla="*/ 0 w 2715621"/>
              <a:gd name="connsiteY5" fmla="*/ 138582 h 1561104"/>
              <a:gd name="connsiteX6" fmla="*/ 2553129 w 2715621"/>
              <a:gd name="connsiteY6" fmla="*/ 138582 h 1561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5621" h="1561104">
                <a:moveTo>
                  <a:pt x="2715621" y="0"/>
                </a:moveTo>
                <a:lnTo>
                  <a:pt x="2715621" y="152038"/>
                </a:lnTo>
                <a:lnTo>
                  <a:pt x="2715619" y="152038"/>
                </a:lnTo>
                <a:lnTo>
                  <a:pt x="2715619" y="1561104"/>
                </a:lnTo>
                <a:lnTo>
                  <a:pt x="0" y="1561104"/>
                </a:lnTo>
                <a:lnTo>
                  <a:pt x="0" y="138582"/>
                </a:lnTo>
                <a:lnTo>
                  <a:pt x="2553129" y="13858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9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575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07220D-2F50-4917-9D64-357AFCB9FA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" y="635001"/>
            <a:ext cx="10922000" cy="5588000"/>
          </a:xfrm>
          <a:custGeom>
            <a:avLst/>
            <a:gdLst>
              <a:gd name="connsiteX0" fmla="*/ 0 w 10922000"/>
              <a:gd name="connsiteY0" fmla="*/ 0 h 5588000"/>
              <a:gd name="connsiteX1" fmla="*/ 10922000 w 10922000"/>
              <a:gd name="connsiteY1" fmla="*/ 0 h 5588000"/>
              <a:gd name="connsiteX2" fmla="*/ 10922000 w 10922000"/>
              <a:gd name="connsiteY2" fmla="*/ 5588000 h 5588000"/>
              <a:gd name="connsiteX3" fmla="*/ 0 w 10922000"/>
              <a:gd name="connsiteY3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2000" h="5588000">
                <a:moveTo>
                  <a:pt x="0" y="0"/>
                </a:moveTo>
                <a:lnTo>
                  <a:pt x="10922000" y="0"/>
                </a:lnTo>
                <a:lnTo>
                  <a:pt x="10922000" y="5588000"/>
                </a:lnTo>
                <a:lnTo>
                  <a:pt x="0" y="558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51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8D0A9ED-9D69-46A2-A8E6-13707559F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90801" y="1534886"/>
            <a:ext cx="1651000" cy="3113315"/>
          </a:xfrm>
          <a:custGeom>
            <a:avLst/>
            <a:gdLst>
              <a:gd name="connsiteX0" fmla="*/ 0 w 1651000"/>
              <a:gd name="connsiteY0" fmla="*/ 0 h 3113315"/>
              <a:gd name="connsiteX1" fmla="*/ 1651000 w 1651000"/>
              <a:gd name="connsiteY1" fmla="*/ 0 h 3113315"/>
              <a:gd name="connsiteX2" fmla="*/ 1651000 w 1651000"/>
              <a:gd name="connsiteY2" fmla="*/ 3113315 h 3113315"/>
              <a:gd name="connsiteX3" fmla="*/ 0 w 1651000"/>
              <a:gd name="connsiteY3" fmla="*/ 3113315 h 311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1000" h="3113315">
                <a:moveTo>
                  <a:pt x="0" y="0"/>
                </a:moveTo>
                <a:lnTo>
                  <a:pt x="1651000" y="0"/>
                </a:lnTo>
                <a:lnTo>
                  <a:pt x="1651000" y="3113315"/>
                </a:lnTo>
                <a:lnTo>
                  <a:pt x="0" y="311331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0E8DF68-DAD8-4B50-9554-44F08FD5B1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45000" y="1534886"/>
            <a:ext cx="1651000" cy="3113315"/>
          </a:xfrm>
          <a:custGeom>
            <a:avLst/>
            <a:gdLst>
              <a:gd name="connsiteX0" fmla="*/ 0 w 1651000"/>
              <a:gd name="connsiteY0" fmla="*/ 0 h 3113315"/>
              <a:gd name="connsiteX1" fmla="*/ 1651000 w 1651000"/>
              <a:gd name="connsiteY1" fmla="*/ 0 h 3113315"/>
              <a:gd name="connsiteX2" fmla="*/ 1651000 w 1651000"/>
              <a:gd name="connsiteY2" fmla="*/ 3113315 h 3113315"/>
              <a:gd name="connsiteX3" fmla="*/ 0 w 1651000"/>
              <a:gd name="connsiteY3" fmla="*/ 3113315 h 311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1000" h="3113315">
                <a:moveTo>
                  <a:pt x="0" y="0"/>
                </a:moveTo>
                <a:lnTo>
                  <a:pt x="1651000" y="0"/>
                </a:lnTo>
                <a:lnTo>
                  <a:pt x="1651000" y="3113315"/>
                </a:lnTo>
                <a:lnTo>
                  <a:pt x="0" y="311331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FCC9E64-7409-4B54-A180-FF638D8D61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601" y="1534886"/>
            <a:ext cx="1651000" cy="3113315"/>
          </a:xfrm>
          <a:custGeom>
            <a:avLst/>
            <a:gdLst>
              <a:gd name="connsiteX0" fmla="*/ 0 w 1651000"/>
              <a:gd name="connsiteY0" fmla="*/ 0 h 3113315"/>
              <a:gd name="connsiteX1" fmla="*/ 1651000 w 1651000"/>
              <a:gd name="connsiteY1" fmla="*/ 0 h 3113315"/>
              <a:gd name="connsiteX2" fmla="*/ 1651000 w 1651000"/>
              <a:gd name="connsiteY2" fmla="*/ 3113315 h 3113315"/>
              <a:gd name="connsiteX3" fmla="*/ 0 w 1651000"/>
              <a:gd name="connsiteY3" fmla="*/ 3113315 h 311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1000" h="3113315">
                <a:moveTo>
                  <a:pt x="0" y="0"/>
                </a:moveTo>
                <a:lnTo>
                  <a:pt x="1651000" y="0"/>
                </a:lnTo>
                <a:lnTo>
                  <a:pt x="1651000" y="3113315"/>
                </a:lnTo>
                <a:lnTo>
                  <a:pt x="0" y="311331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51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C751D5D-7B96-4545-AE59-94C7DF2BA6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08863" y="-1"/>
            <a:ext cx="2915724" cy="400505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A975567-F8D5-4B08-82D1-C7A31F166A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2568" y="0"/>
            <a:ext cx="2915724" cy="400505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DD5E47A-E6C4-47F0-8A8E-E481BF8599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76274" y="-1"/>
            <a:ext cx="2915725" cy="400505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895EE4B-374B-4B61-943E-0E8AD87B50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940882" cy="400505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094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4A0667B-61CF-432E-93B7-9A2E535B77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71783" y="3429000"/>
            <a:ext cx="2204508" cy="2717800"/>
          </a:xfrm>
          <a:custGeom>
            <a:avLst/>
            <a:gdLst>
              <a:gd name="connsiteX0" fmla="*/ 0 w 2204508"/>
              <a:gd name="connsiteY0" fmla="*/ 0 h 2717800"/>
              <a:gd name="connsiteX1" fmla="*/ 2204508 w 2204508"/>
              <a:gd name="connsiteY1" fmla="*/ 0 h 2717800"/>
              <a:gd name="connsiteX2" fmla="*/ 2204508 w 2204508"/>
              <a:gd name="connsiteY2" fmla="*/ 2717800 h 2717800"/>
              <a:gd name="connsiteX3" fmla="*/ 0 w 2204508"/>
              <a:gd name="connsiteY3" fmla="*/ 271780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508" h="2717800">
                <a:moveTo>
                  <a:pt x="0" y="0"/>
                </a:moveTo>
                <a:lnTo>
                  <a:pt x="2204508" y="0"/>
                </a:lnTo>
                <a:lnTo>
                  <a:pt x="2204508" y="2717800"/>
                </a:lnTo>
                <a:lnTo>
                  <a:pt x="0" y="2717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2EED1E9-2734-484B-95A0-05646C819D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76292" y="3429000"/>
            <a:ext cx="2204508" cy="2717800"/>
          </a:xfrm>
          <a:custGeom>
            <a:avLst/>
            <a:gdLst>
              <a:gd name="connsiteX0" fmla="*/ 0 w 2204508"/>
              <a:gd name="connsiteY0" fmla="*/ 0 h 2717800"/>
              <a:gd name="connsiteX1" fmla="*/ 2204508 w 2204508"/>
              <a:gd name="connsiteY1" fmla="*/ 0 h 2717800"/>
              <a:gd name="connsiteX2" fmla="*/ 2204508 w 2204508"/>
              <a:gd name="connsiteY2" fmla="*/ 2717800 h 2717800"/>
              <a:gd name="connsiteX3" fmla="*/ 0 w 2204508"/>
              <a:gd name="connsiteY3" fmla="*/ 271780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508" h="2717800">
                <a:moveTo>
                  <a:pt x="0" y="0"/>
                </a:moveTo>
                <a:lnTo>
                  <a:pt x="2204508" y="0"/>
                </a:lnTo>
                <a:lnTo>
                  <a:pt x="2204508" y="2717800"/>
                </a:lnTo>
                <a:lnTo>
                  <a:pt x="0" y="2717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C6D963D-1C9D-4D45-84CB-FF446E6729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67275" y="3429000"/>
            <a:ext cx="2204508" cy="2717800"/>
          </a:xfrm>
          <a:custGeom>
            <a:avLst/>
            <a:gdLst>
              <a:gd name="connsiteX0" fmla="*/ 0 w 2204508"/>
              <a:gd name="connsiteY0" fmla="*/ 0 h 2717800"/>
              <a:gd name="connsiteX1" fmla="*/ 2204508 w 2204508"/>
              <a:gd name="connsiteY1" fmla="*/ 0 h 2717800"/>
              <a:gd name="connsiteX2" fmla="*/ 2204508 w 2204508"/>
              <a:gd name="connsiteY2" fmla="*/ 2717800 h 2717800"/>
              <a:gd name="connsiteX3" fmla="*/ 0 w 2204508"/>
              <a:gd name="connsiteY3" fmla="*/ 271780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508" h="2717800">
                <a:moveTo>
                  <a:pt x="0" y="0"/>
                </a:moveTo>
                <a:lnTo>
                  <a:pt x="2204508" y="0"/>
                </a:lnTo>
                <a:lnTo>
                  <a:pt x="2204508" y="2717800"/>
                </a:lnTo>
                <a:lnTo>
                  <a:pt x="0" y="2717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3C29048-75DA-4DB9-96D1-E81FDD55B2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71783" y="711200"/>
            <a:ext cx="2204508" cy="2717800"/>
          </a:xfrm>
          <a:custGeom>
            <a:avLst/>
            <a:gdLst>
              <a:gd name="connsiteX0" fmla="*/ 0 w 2204508"/>
              <a:gd name="connsiteY0" fmla="*/ 0 h 2717800"/>
              <a:gd name="connsiteX1" fmla="*/ 2204508 w 2204508"/>
              <a:gd name="connsiteY1" fmla="*/ 0 h 2717800"/>
              <a:gd name="connsiteX2" fmla="*/ 2204508 w 2204508"/>
              <a:gd name="connsiteY2" fmla="*/ 2717800 h 2717800"/>
              <a:gd name="connsiteX3" fmla="*/ 0 w 2204508"/>
              <a:gd name="connsiteY3" fmla="*/ 271780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508" h="2717800">
                <a:moveTo>
                  <a:pt x="0" y="0"/>
                </a:moveTo>
                <a:lnTo>
                  <a:pt x="2204508" y="0"/>
                </a:lnTo>
                <a:lnTo>
                  <a:pt x="2204508" y="2717800"/>
                </a:lnTo>
                <a:lnTo>
                  <a:pt x="0" y="2717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A59367E-9429-44F5-A94C-330D2E8475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76292" y="711200"/>
            <a:ext cx="2204508" cy="2717800"/>
          </a:xfrm>
          <a:custGeom>
            <a:avLst/>
            <a:gdLst>
              <a:gd name="connsiteX0" fmla="*/ 0 w 2204508"/>
              <a:gd name="connsiteY0" fmla="*/ 0 h 2717800"/>
              <a:gd name="connsiteX1" fmla="*/ 2204508 w 2204508"/>
              <a:gd name="connsiteY1" fmla="*/ 0 h 2717800"/>
              <a:gd name="connsiteX2" fmla="*/ 2204508 w 2204508"/>
              <a:gd name="connsiteY2" fmla="*/ 2717800 h 2717800"/>
              <a:gd name="connsiteX3" fmla="*/ 0 w 2204508"/>
              <a:gd name="connsiteY3" fmla="*/ 271780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508" h="2717800">
                <a:moveTo>
                  <a:pt x="0" y="0"/>
                </a:moveTo>
                <a:lnTo>
                  <a:pt x="2204508" y="0"/>
                </a:lnTo>
                <a:lnTo>
                  <a:pt x="2204508" y="2717800"/>
                </a:lnTo>
                <a:lnTo>
                  <a:pt x="0" y="2717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3F3654C-1CBE-4A4C-8C37-2071F4679E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7275" y="711200"/>
            <a:ext cx="2204508" cy="2717800"/>
          </a:xfrm>
          <a:custGeom>
            <a:avLst/>
            <a:gdLst>
              <a:gd name="connsiteX0" fmla="*/ 0 w 2204508"/>
              <a:gd name="connsiteY0" fmla="*/ 0 h 2717800"/>
              <a:gd name="connsiteX1" fmla="*/ 2204508 w 2204508"/>
              <a:gd name="connsiteY1" fmla="*/ 0 h 2717800"/>
              <a:gd name="connsiteX2" fmla="*/ 2204508 w 2204508"/>
              <a:gd name="connsiteY2" fmla="*/ 2717800 h 2717800"/>
              <a:gd name="connsiteX3" fmla="*/ 0 w 2204508"/>
              <a:gd name="connsiteY3" fmla="*/ 2717800 h 271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508" h="2717800">
                <a:moveTo>
                  <a:pt x="0" y="0"/>
                </a:moveTo>
                <a:lnTo>
                  <a:pt x="2204508" y="0"/>
                </a:lnTo>
                <a:lnTo>
                  <a:pt x="2204508" y="2717800"/>
                </a:lnTo>
                <a:lnTo>
                  <a:pt x="0" y="2717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51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E1FC0336-BECC-4DCB-A189-BC9ACC8AE2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71036" y="0"/>
            <a:ext cx="3820964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3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7FFE6D0-061A-4DE8-98A4-17140AEE93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03320" y="1496300"/>
            <a:ext cx="4059894" cy="3865400"/>
          </a:xfrm>
          <a:custGeom>
            <a:avLst/>
            <a:gdLst>
              <a:gd name="connsiteX0" fmla="*/ 427694 w 4059894"/>
              <a:gd name="connsiteY0" fmla="*/ 3010012 h 3865400"/>
              <a:gd name="connsiteX1" fmla="*/ 855388 w 4059894"/>
              <a:gd name="connsiteY1" fmla="*/ 3437706 h 3865400"/>
              <a:gd name="connsiteX2" fmla="*/ 427694 w 4059894"/>
              <a:gd name="connsiteY2" fmla="*/ 3865400 h 3865400"/>
              <a:gd name="connsiteX3" fmla="*/ 0 w 4059894"/>
              <a:gd name="connsiteY3" fmla="*/ 3437706 h 3865400"/>
              <a:gd name="connsiteX4" fmla="*/ 427694 w 4059894"/>
              <a:gd name="connsiteY4" fmla="*/ 3010012 h 3865400"/>
              <a:gd name="connsiteX5" fmla="*/ 2243794 w 4059894"/>
              <a:gd name="connsiteY5" fmla="*/ 0 h 3865400"/>
              <a:gd name="connsiteX6" fmla="*/ 4059894 w 4059894"/>
              <a:gd name="connsiteY6" fmla="*/ 1816100 h 3865400"/>
              <a:gd name="connsiteX7" fmla="*/ 2243794 w 4059894"/>
              <a:gd name="connsiteY7" fmla="*/ 3632200 h 3865400"/>
              <a:gd name="connsiteX8" fmla="*/ 427694 w 4059894"/>
              <a:gd name="connsiteY8" fmla="*/ 1816100 h 3865400"/>
              <a:gd name="connsiteX9" fmla="*/ 2243794 w 4059894"/>
              <a:gd name="connsiteY9" fmla="*/ 0 h 386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59894" h="3865400">
                <a:moveTo>
                  <a:pt x="427694" y="3010012"/>
                </a:moveTo>
                <a:cubicBezTo>
                  <a:pt x="663903" y="3010012"/>
                  <a:pt x="855388" y="3201497"/>
                  <a:pt x="855388" y="3437706"/>
                </a:cubicBezTo>
                <a:cubicBezTo>
                  <a:pt x="855388" y="3673915"/>
                  <a:pt x="663903" y="3865400"/>
                  <a:pt x="427694" y="3865400"/>
                </a:cubicBezTo>
                <a:cubicBezTo>
                  <a:pt x="191485" y="3865400"/>
                  <a:pt x="0" y="3673915"/>
                  <a:pt x="0" y="3437706"/>
                </a:cubicBezTo>
                <a:cubicBezTo>
                  <a:pt x="0" y="3201497"/>
                  <a:pt x="191485" y="3010012"/>
                  <a:pt x="427694" y="3010012"/>
                </a:cubicBezTo>
                <a:close/>
                <a:moveTo>
                  <a:pt x="2243794" y="0"/>
                </a:moveTo>
                <a:cubicBezTo>
                  <a:pt x="3246798" y="0"/>
                  <a:pt x="4059894" y="813096"/>
                  <a:pt x="4059894" y="1816100"/>
                </a:cubicBezTo>
                <a:cubicBezTo>
                  <a:pt x="4059894" y="2819104"/>
                  <a:pt x="3246798" y="3632200"/>
                  <a:pt x="2243794" y="3632200"/>
                </a:cubicBezTo>
                <a:cubicBezTo>
                  <a:pt x="1240790" y="3632200"/>
                  <a:pt x="427694" y="2819104"/>
                  <a:pt x="427694" y="1816100"/>
                </a:cubicBezTo>
                <a:cubicBezTo>
                  <a:pt x="427694" y="813096"/>
                  <a:pt x="1240790" y="0"/>
                  <a:pt x="224379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77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38BC19A-CE61-49DA-8160-EDEA989EC6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8393" y="1017843"/>
            <a:ext cx="2819698" cy="4822314"/>
          </a:xfrm>
          <a:custGeom>
            <a:avLst/>
            <a:gdLst>
              <a:gd name="connsiteX0" fmla="*/ 146117 w 2819698"/>
              <a:gd name="connsiteY0" fmla="*/ 0 h 4822314"/>
              <a:gd name="connsiteX1" fmla="*/ 2673581 w 2819698"/>
              <a:gd name="connsiteY1" fmla="*/ 0 h 4822314"/>
              <a:gd name="connsiteX2" fmla="*/ 2819698 w 2819698"/>
              <a:gd name="connsiteY2" fmla="*/ 146117 h 4822314"/>
              <a:gd name="connsiteX3" fmla="*/ 2819698 w 2819698"/>
              <a:gd name="connsiteY3" fmla="*/ 4676197 h 4822314"/>
              <a:gd name="connsiteX4" fmla="*/ 2673581 w 2819698"/>
              <a:gd name="connsiteY4" fmla="*/ 4822314 h 4822314"/>
              <a:gd name="connsiteX5" fmla="*/ 146117 w 2819698"/>
              <a:gd name="connsiteY5" fmla="*/ 4822314 h 4822314"/>
              <a:gd name="connsiteX6" fmla="*/ 0 w 2819698"/>
              <a:gd name="connsiteY6" fmla="*/ 4676197 h 4822314"/>
              <a:gd name="connsiteX7" fmla="*/ 0 w 2819698"/>
              <a:gd name="connsiteY7" fmla="*/ 146117 h 4822314"/>
              <a:gd name="connsiteX8" fmla="*/ 146117 w 2819698"/>
              <a:gd name="connsiteY8" fmla="*/ 0 h 482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98" h="4822314">
                <a:moveTo>
                  <a:pt x="146117" y="0"/>
                </a:moveTo>
                <a:lnTo>
                  <a:pt x="2673581" y="0"/>
                </a:lnTo>
                <a:cubicBezTo>
                  <a:pt x="2754279" y="0"/>
                  <a:pt x="2819698" y="65419"/>
                  <a:pt x="2819698" y="146117"/>
                </a:cubicBezTo>
                <a:lnTo>
                  <a:pt x="2819698" y="4676197"/>
                </a:lnTo>
                <a:cubicBezTo>
                  <a:pt x="2819698" y="4756895"/>
                  <a:pt x="2754279" y="4822314"/>
                  <a:pt x="2673581" y="4822314"/>
                </a:cubicBezTo>
                <a:lnTo>
                  <a:pt x="146117" y="4822314"/>
                </a:lnTo>
                <a:cubicBezTo>
                  <a:pt x="65419" y="4822314"/>
                  <a:pt x="0" y="4756895"/>
                  <a:pt x="0" y="4676197"/>
                </a:cubicBezTo>
                <a:lnTo>
                  <a:pt x="0" y="146117"/>
                </a:lnTo>
                <a:cubicBezTo>
                  <a:pt x="0" y="65419"/>
                  <a:pt x="65419" y="0"/>
                  <a:pt x="14611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CE43637-2C28-46E3-BA5B-26741B5F15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63909" y="1017843"/>
            <a:ext cx="2819698" cy="4822314"/>
          </a:xfrm>
          <a:custGeom>
            <a:avLst/>
            <a:gdLst>
              <a:gd name="connsiteX0" fmla="*/ 146117 w 2819698"/>
              <a:gd name="connsiteY0" fmla="*/ 0 h 4822314"/>
              <a:gd name="connsiteX1" fmla="*/ 2673581 w 2819698"/>
              <a:gd name="connsiteY1" fmla="*/ 0 h 4822314"/>
              <a:gd name="connsiteX2" fmla="*/ 2819698 w 2819698"/>
              <a:gd name="connsiteY2" fmla="*/ 146117 h 4822314"/>
              <a:gd name="connsiteX3" fmla="*/ 2819698 w 2819698"/>
              <a:gd name="connsiteY3" fmla="*/ 4676197 h 4822314"/>
              <a:gd name="connsiteX4" fmla="*/ 2673581 w 2819698"/>
              <a:gd name="connsiteY4" fmla="*/ 4822314 h 4822314"/>
              <a:gd name="connsiteX5" fmla="*/ 146117 w 2819698"/>
              <a:gd name="connsiteY5" fmla="*/ 4822314 h 4822314"/>
              <a:gd name="connsiteX6" fmla="*/ 0 w 2819698"/>
              <a:gd name="connsiteY6" fmla="*/ 4676197 h 4822314"/>
              <a:gd name="connsiteX7" fmla="*/ 0 w 2819698"/>
              <a:gd name="connsiteY7" fmla="*/ 146117 h 4822314"/>
              <a:gd name="connsiteX8" fmla="*/ 146117 w 2819698"/>
              <a:gd name="connsiteY8" fmla="*/ 0 h 482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98" h="4822314">
                <a:moveTo>
                  <a:pt x="146117" y="0"/>
                </a:moveTo>
                <a:lnTo>
                  <a:pt x="2673581" y="0"/>
                </a:lnTo>
                <a:cubicBezTo>
                  <a:pt x="2754279" y="0"/>
                  <a:pt x="2819698" y="65419"/>
                  <a:pt x="2819698" y="146117"/>
                </a:cubicBezTo>
                <a:lnTo>
                  <a:pt x="2819698" y="4676197"/>
                </a:lnTo>
                <a:cubicBezTo>
                  <a:pt x="2819698" y="4756895"/>
                  <a:pt x="2754279" y="4822314"/>
                  <a:pt x="2673581" y="4822314"/>
                </a:cubicBezTo>
                <a:lnTo>
                  <a:pt x="146117" y="4822314"/>
                </a:lnTo>
                <a:cubicBezTo>
                  <a:pt x="65419" y="4822314"/>
                  <a:pt x="0" y="4756895"/>
                  <a:pt x="0" y="4676197"/>
                </a:cubicBezTo>
                <a:lnTo>
                  <a:pt x="0" y="146117"/>
                </a:lnTo>
                <a:cubicBezTo>
                  <a:pt x="0" y="65419"/>
                  <a:pt x="65419" y="0"/>
                  <a:pt x="14611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914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803021-F500-49FC-B501-E0745E08B3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53057" y="1161143"/>
            <a:ext cx="1973944" cy="1973944"/>
          </a:xfrm>
          <a:custGeom>
            <a:avLst/>
            <a:gdLst>
              <a:gd name="connsiteX0" fmla="*/ 986972 w 1973944"/>
              <a:gd name="connsiteY0" fmla="*/ 0 h 1973944"/>
              <a:gd name="connsiteX1" fmla="*/ 1973944 w 1973944"/>
              <a:gd name="connsiteY1" fmla="*/ 986972 h 1973944"/>
              <a:gd name="connsiteX2" fmla="*/ 986972 w 1973944"/>
              <a:gd name="connsiteY2" fmla="*/ 1973944 h 1973944"/>
              <a:gd name="connsiteX3" fmla="*/ 0 w 1973944"/>
              <a:gd name="connsiteY3" fmla="*/ 986972 h 1973944"/>
              <a:gd name="connsiteX4" fmla="*/ 986972 w 1973944"/>
              <a:gd name="connsiteY4" fmla="*/ 0 h 197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3944" h="1973944">
                <a:moveTo>
                  <a:pt x="986972" y="0"/>
                </a:moveTo>
                <a:cubicBezTo>
                  <a:pt x="1532062" y="0"/>
                  <a:pt x="1973944" y="441882"/>
                  <a:pt x="1973944" y="986972"/>
                </a:cubicBezTo>
                <a:cubicBezTo>
                  <a:pt x="1973944" y="1532062"/>
                  <a:pt x="1532062" y="1973944"/>
                  <a:pt x="986972" y="1973944"/>
                </a:cubicBezTo>
                <a:cubicBezTo>
                  <a:pt x="441882" y="1973944"/>
                  <a:pt x="0" y="1532062"/>
                  <a:pt x="0" y="986972"/>
                </a:cubicBezTo>
                <a:cubicBezTo>
                  <a:pt x="0" y="441882"/>
                  <a:pt x="441882" y="0"/>
                  <a:pt x="98697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602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3FA64C-2DB3-4E6B-A32D-2C66B276E576}"/>
              </a:ext>
            </a:extLst>
          </p:cNvPr>
          <p:cNvSpPr/>
          <p:nvPr userDrawn="1"/>
        </p:nvSpPr>
        <p:spPr>
          <a:xfrm>
            <a:off x="0" y="1596370"/>
            <a:ext cx="12192000" cy="4762500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76C39D6-4670-4550-A321-E4D465486C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1990" y="2276272"/>
            <a:ext cx="1419226" cy="1419226"/>
          </a:xfrm>
          <a:custGeom>
            <a:avLst/>
            <a:gdLst>
              <a:gd name="connsiteX0" fmla="*/ 709613 w 1419226"/>
              <a:gd name="connsiteY0" fmla="*/ 0 h 1419226"/>
              <a:gd name="connsiteX1" fmla="*/ 1419226 w 1419226"/>
              <a:gd name="connsiteY1" fmla="*/ 709613 h 1419226"/>
              <a:gd name="connsiteX2" fmla="*/ 709613 w 1419226"/>
              <a:gd name="connsiteY2" fmla="*/ 1419226 h 1419226"/>
              <a:gd name="connsiteX3" fmla="*/ 0 w 1419226"/>
              <a:gd name="connsiteY3" fmla="*/ 709613 h 1419226"/>
              <a:gd name="connsiteX4" fmla="*/ 709613 w 1419226"/>
              <a:gd name="connsiteY4" fmla="*/ 0 h 141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9226" h="1419226">
                <a:moveTo>
                  <a:pt x="709613" y="0"/>
                </a:moveTo>
                <a:cubicBezTo>
                  <a:pt x="1101521" y="0"/>
                  <a:pt x="1419226" y="317705"/>
                  <a:pt x="1419226" y="709613"/>
                </a:cubicBezTo>
                <a:cubicBezTo>
                  <a:pt x="1419226" y="1101521"/>
                  <a:pt x="1101521" y="1419226"/>
                  <a:pt x="709613" y="1419226"/>
                </a:cubicBezTo>
                <a:cubicBezTo>
                  <a:pt x="317705" y="1419226"/>
                  <a:pt x="0" y="1101521"/>
                  <a:pt x="0" y="709613"/>
                </a:cubicBezTo>
                <a:cubicBezTo>
                  <a:pt x="0" y="317705"/>
                  <a:pt x="317705" y="0"/>
                  <a:pt x="7096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C65F291-EF7E-4AC3-BA81-CB4A194F99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0078" y="2276272"/>
            <a:ext cx="1419226" cy="1419226"/>
          </a:xfrm>
          <a:custGeom>
            <a:avLst/>
            <a:gdLst>
              <a:gd name="connsiteX0" fmla="*/ 709613 w 1419226"/>
              <a:gd name="connsiteY0" fmla="*/ 0 h 1419226"/>
              <a:gd name="connsiteX1" fmla="*/ 1419226 w 1419226"/>
              <a:gd name="connsiteY1" fmla="*/ 709613 h 1419226"/>
              <a:gd name="connsiteX2" fmla="*/ 709613 w 1419226"/>
              <a:gd name="connsiteY2" fmla="*/ 1419226 h 1419226"/>
              <a:gd name="connsiteX3" fmla="*/ 0 w 1419226"/>
              <a:gd name="connsiteY3" fmla="*/ 709613 h 1419226"/>
              <a:gd name="connsiteX4" fmla="*/ 709613 w 1419226"/>
              <a:gd name="connsiteY4" fmla="*/ 0 h 141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9226" h="1419226">
                <a:moveTo>
                  <a:pt x="709613" y="0"/>
                </a:moveTo>
                <a:cubicBezTo>
                  <a:pt x="1101521" y="0"/>
                  <a:pt x="1419226" y="317705"/>
                  <a:pt x="1419226" y="709613"/>
                </a:cubicBezTo>
                <a:cubicBezTo>
                  <a:pt x="1419226" y="1101521"/>
                  <a:pt x="1101521" y="1419226"/>
                  <a:pt x="709613" y="1419226"/>
                </a:cubicBezTo>
                <a:cubicBezTo>
                  <a:pt x="317705" y="1419226"/>
                  <a:pt x="0" y="1101521"/>
                  <a:pt x="0" y="709613"/>
                </a:cubicBezTo>
                <a:cubicBezTo>
                  <a:pt x="0" y="317705"/>
                  <a:pt x="317705" y="0"/>
                  <a:pt x="7096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1C8E4E9-F605-4770-8C8D-554748ABEF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50078" y="4259743"/>
            <a:ext cx="1419226" cy="1419226"/>
          </a:xfrm>
          <a:custGeom>
            <a:avLst/>
            <a:gdLst>
              <a:gd name="connsiteX0" fmla="*/ 709613 w 1419226"/>
              <a:gd name="connsiteY0" fmla="*/ 0 h 1419226"/>
              <a:gd name="connsiteX1" fmla="*/ 1419226 w 1419226"/>
              <a:gd name="connsiteY1" fmla="*/ 709613 h 1419226"/>
              <a:gd name="connsiteX2" fmla="*/ 709613 w 1419226"/>
              <a:gd name="connsiteY2" fmla="*/ 1419226 h 1419226"/>
              <a:gd name="connsiteX3" fmla="*/ 0 w 1419226"/>
              <a:gd name="connsiteY3" fmla="*/ 709613 h 1419226"/>
              <a:gd name="connsiteX4" fmla="*/ 709613 w 1419226"/>
              <a:gd name="connsiteY4" fmla="*/ 0 h 141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9226" h="1419226">
                <a:moveTo>
                  <a:pt x="709613" y="0"/>
                </a:moveTo>
                <a:cubicBezTo>
                  <a:pt x="1101521" y="0"/>
                  <a:pt x="1419226" y="317705"/>
                  <a:pt x="1419226" y="709613"/>
                </a:cubicBezTo>
                <a:cubicBezTo>
                  <a:pt x="1419226" y="1101521"/>
                  <a:pt x="1101521" y="1419226"/>
                  <a:pt x="709613" y="1419226"/>
                </a:cubicBezTo>
                <a:cubicBezTo>
                  <a:pt x="317705" y="1419226"/>
                  <a:pt x="0" y="1101521"/>
                  <a:pt x="0" y="709613"/>
                </a:cubicBezTo>
                <a:cubicBezTo>
                  <a:pt x="0" y="317705"/>
                  <a:pt x="317705" y="0"/>
                  <a:pt x="7096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CD1E916-8F08-433D-8F00-2E5D4A0A49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71990" y="4259743"/>
            <a:ext cx="1419226" cy="1419226"/>
          </a:xfrm>
          <a:custGeom>
            <a:avLst/>
            <a:gdLst>
              <a:gd name="connsiteX0" fmla="*/ 709613 w 1419226"/>
              <a:gd name="connsiteY0" fmla="*/ 0 h 1419226"/>
              <a:gd name="connsiteX1" fmla="*/ 1419226 w 1419226"/>
              <a:gd name="connsiteY1" fmla="*/ 709613 h 1419226"/>
              <a:gd name="connsiteX2" fmla="*/ 709613 w 1419226"/>
              <a:gd name="connsiteY2" fmla="*/ 1419226 h 1419226"/>
              <a:gd name="connsiteX3" fmla="*/ 0 w 1419226"/>
              <a:gd name="connsiteY3" fmla="*/ 709613 h 1419226"/>
              <a:gd name="connsiteX4" fmla="*/ 709613 w 1419226"/>
              <a:gd name="connsiteY4" fmla="*/ 0 h 141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9226" h="1419226">
                <a:moveTo>
                  <a:pt x="709613" y="0"/>
                </a:moveTo>
                <a:cubicBezTo>
                  <a:pt x="1101521" y="0"/>
                  <a:pt x="1419226" y="317705"/>
                  <a:pt x="1419226" y="709613"/>
                </a:cubicBezTo>
                <a:cubicBezTo>
                  <a:pt x="1419226" y="1101521"/>
                  <a:pt x="1101521" y="1419226"/>
                  <a:pt x="709613" y="1419226"/>
                </a:cubicBezTo>
                <a:cubicBezTo>
                  <a:pt x="317705" y="1419226"/>
                  <a:pt x="0" y="1101521"/>
                  <a:pt x="0" y="709613"/>
                </a:cubicBezTo>
                <a:cubicBezTo>
                  <a:pt x="0" y="317705"/>
                  <a:pt x="317705" y="0"/>
                  <a:pt x="7096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66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F942D227-6CA4-4312-87D0-A6EBEEAE63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6200" y="0"/>
            <a:ext cx="42926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496DCD-E2A7-4A2D-A994-4695D0F567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76688" y="2628900"/>
            <a:ext cx="4238625" cy="1600200"/>
          </a:xfrm>
          <a:custGeom>
            <a:avLst/>
            <a:gdLst>
              <a:gd name="connsiteX0" fmla="*/ 0 w 4238625"/>
              <a:gd name="connsiteY0" fmla="*/ 0 h 1600200"/>
              <a:gd name="connsiteX1" fmla="*/ 4238625 w 4238625"/>
              <a:gd name="connsiteY1" fmla="*/ 0 h 1600200"/>
              <a:gd name="connsiteX2" fmla="*/ 4238625 w 4238625"/>
              <a:gd name="connsiteY2" fmla="*/ 1600200 h 1600200"/>
              <a:gd name="connsiteX3" fmla="*/ 0 w 4238625"/>
              <a:gd name="connsiteY3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8625" h="1600200">
                <a:moveTo>
                  <a:pt x="0" y="0"/>
                </a:moveTo>
                <a:lnTo>
                  <a:pt x="4238625" y="0"/>
                </a:lnTo>
                <a:lnTo>
                  <a:pt x="4238625" y="1600200"/>
                </a:lnTo>
                <a:lnTo>
                  <a:pt x="0" y="16002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1A829C1-8E7E-4D92-BCDD-01DDD8C487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7999" y="0"/>
            <a:ext cx="4064001" cy="3429000"/>
          </a:xfrm>
          <a:custGeom>
            <a:avLst/>
            <a:gdLst>
              <a:gd name="connsiteX0" fmla="*/ 0 w 4064001"/>
              <a:gd name="connsiteY0" fmla="*/ 0 h 3429000"/>
              <a:gd name="connsiteX1" fmla="*/ 4064001 w 4064001"/>
              <a:gd name="connsiteY1" fmla="*/ 0 h 3429000"/>
              <a:gd name="connsiteX2" fmla="*/ 4064001 w 4064001"/>
              <a:gd name="connsiteY2" fmla="*/ 3429000 h 3429000"/>
              <a:gd name="connsiteX3" fmla="*/ 0 w 4064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1" h="3429000">
                <a:moveTo>
                  <a:pt x="0" y="0"/>
                </a:moveTo>
                <a:lnTo>
                  <a:pt x="4064001" y="0"/>
                </a:lnTo>
                <a:lnTo>
                  <a:pt x="4064001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972E64F-EBE9-4B0F-84DD-9B2508250A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64000" y="3429000"/>
            <a:ext cx="4064001" cy="3429000"/>
          </a:xfrm>
          <a:custGeom>
            <a:avLst/>
            <a:gdLst>
              <a:gd name="connsiteX0" fmla="*/ 0 w 4064001"/>
              <a:gd name="connsiteY0" fmla="*/ 0 h 3429000"/>
              <a:gd name="connsiteX1" fmla="*/ 4064001 w 4064001"/>
              <a:gd name="connsiteY1" fmla="*/ 0 h 3429000"/>
              <a:gd name="connsiteX2" fmla="*/ 4064001 w 4064001"/>
              <a:gd name="connsiteY2" fmla="*/ 3429000 h 3429000"/>
              <a:gd name="connsiteX3" fmla="*/ 0 w 4064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1" h="3429000">
                <a:moveTo>
                  <a:pt x="0" y="0"/>
                </a:moveTo>
                <a:lnTo>
                  <a:pt x="4064001" y="0"/>
                </a:lnTo>
                <a:lnTo>
                  <a:pt x="4064001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700682-3F51-45A0-86F9-38570EB2C4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064001" cy="3429000"/>
          </a:xfrm>
          <a:custGeom>
            <a:avLst/>
            <a:gdLst>
              <a:gd name="connsiteX0" fmla="*/ 0 w 4064001"/>
              <a:gd name="connsiteY0" fmla="*/ 0 h 3429000"/>
              <a:gd name="connsiteX1" fmla="*/ 4064001 w 4064001"/>
              <a:gd name="connsiteY1" fmla="*/ 0 h 3429000"/>
              <a:gd name="connsiteX2" fmla="*/ 4064001 w 4064001"/>
              <a:gd name="connsiteY2" fmla="*/ 3429000 h 3429000"/>
              <a:gd name="connsiteX3" fmla="*/ 0 w 406400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1" h="3429000">
                <a:moveTo>
                  <a:pt x="0" y="0"/>
                </a:moveTo>
                <a:lnTo>
                  <a:pt x="4064001" y="0"/>
                </a:lnTo>
                <a:lnTo>
                  <a:pt x="4064001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160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91533C2-662E-4B71-842A-A0E039C9C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33900" y="0"/>
            <a:ext cx="3632200" cy="6858000"/>
          </a:xfrm>
          <a:custGeom>
            <a:avLst/>
            <a:gdLst>
              <a:gd name="connsiteX0" fmla="*/ 0 w 3632200"/>
              <a:gd name="connsiteY0" fmla="*/ 0 h 6858000"/>
              <a:gd name="connsiteX1" fmla="*/ 3632200 w 3632200"/>
              <a:gd name="connsiteY1" fmla="*/ 0 h 6858000"/>
              <a:gd name="connsiteX2" fmla="*/ 3632200 w 3632200"/>
              <a:gd name="connsiteY2" fmla="*/ 6858000 h 6858000"/>
              <a:gd name="connsiteX3" fmla="*/ 0 w 3632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200" h="6858000">
                <a:moveTo>
                  <a:pt x="0" y="0"/>
                </a:moveTo>
                <a:lnTo>
                  <a:pt x="3632200" y="0"/>
                </a:lnTo>
                <a:lnTo>
                  <a:pt x="36322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538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C7FE12E-4800-46A1-AE28-2A74ADC176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86520" y="0"/>
            <a:ext cx="2764981" cy="1907178"/>
          </a:xfrm>
          <a:custGeom>
            <a:avLst/>
            <a:gdLst>
              <a:gd name="connsiteX0" fmla="*/ 0 w 2764981"/>
              <a:gd name="connsiteY0" fmla="*/ 0 h 1907178"/>
              <a:gd name="connsiteX1" fmla="*/ 2764981 w 2764981"/>
              <a:gd name="connsiteY1" fmla="*/ 0 h 1907178"/>
              <a:gd name="connsiteX2" fmla="*/ 2764981 w 2764981"/>
              <a:gd name="connsiteY2" fmla="*/ 1907178 h 1907178"/>
              <a:gd name="connsiteX3" fmla="*/ 0 w 2764981"/>
              <a:gd name="connsiteY3" fmla="*/ 1907178 h 190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81" h="1907178">
                <a:moveTo>
                  <a:pt x="0" y="0"/>
                </a:moveTo>
                <a:lnTo>
                  <a:pt x="2764981" y="0"/>
                </a:lnTo>
                <a:lnTo>
                  <a:pt x="2764981" y="1907178"/>
                </a:lnTo>
                <a:lnTo>
                  <a:pt x="0" y="1907178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350293A-F7BF-4CEE-AD51-8CC97532B0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86520" y="2019302"/>
            <a:ext cx="2764981" cy="4838699"/>
          </a:xfrm>
          <a:custGeom>
            <a:avLst/>
            <a:gdLst>
              <a:gd name="connsiteX0" fmla="*/ 0 w 2764981"/>
              <a:gd name="connsiteY0" fmla="*/ 0 h 4838699"/>
              <a:gd name="connsiteX1" fmla="*/ 2764981 w 2764981"/>
              <a:gd name="connsiteY1" fmla="*/ 0 h 4838699"/>
              <a:gd name="connsiteX2" fmla="*/ 2764981 w 2764981"/>
              <a:gd name="connsiteY2" fmla="*/ 4838699 h 4838699"/>
              <a:gd name="connsiteX3" fmla="*/ 0 w 2764981"/>
              <a:gd name="connsiteY3" fmla="*/ 4838699 h 483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81" h="4838699">
                <a:moveTo>
                  <a:pt x="0" y="0"/>
                </a:moveTo>
                <a:lnTo>
                  <a:pt x="2764981" y="0"/>
                </a:lnTo>
                <a:lnTo>
                  <a:pt x="2764981" y="4838699"/>
                </a:lnTo>
                <a:lnTo>
                  <a:pt x="0" y="48386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A5824A7-BF81-4AD7-A9F0-AFFB23BF98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764981" cy="4191000"/>
          </a:xfrm>
          <a:custGeom>
            <a:avLst/>
            <a:gdLst>
              <a:gd name="connsiteX0" fmla="*/ 0 w 2764981"/>
              <a:gd name="connsiteY0" fmla="*/ 0 h 4191000"/>
              <a:gd name="connsiteX1" fmla="*/ 2764981 w 2764981"/>
              <a:gd name="connsiteY1" fmla="*/ 0 h 4191000"/>
              <a:gd name="connsiteX2" fmla="*/ 2764981 w 2764981"/>
              <a:gd name="connsiteY2" fmla="*/ 4191000 h 4191000"/>
              <a:gd name="connsiteX3" fmla="*/ 0 w 2764981"/>
              <a:gd name="connsiteY3" fmla="*/ 4191000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81" h="4191000">
                <a:moveTo>
                  <a:pt x="0" y="0"/>
                </a:moveTo>
                <a:lnTo>
                  <a:pt x="2764981" y="0"/>
                </a:lnTo>
                <a:lnTo>
                  <a:pt x="2764981" y="4191000"/>
                </a:lnTo>
                <a:lnTo>
                  <a:pt x="0" y="4191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434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bg>
      <p:bgPr>
        <a:solidFill>
          <a:srgbClr val="F7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825B6BC-1F30-4734-A89C-CF193F753E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7500"/>
            <a:ext cx="12192000" cy="4178300"/>
          </a:xfrm>
          <a:custGeom>
            <a:avLst/>
            <a:gdLst>
              <a:gd name="connsiteX0" fmla="*/ 0 w 3632200"/>
              <a:gd name="connsiteY0" fmla="*/ 0 h 6858000"/>
              <a:gd name="connsiteX1" fmla="*/ 3632200 w 3632200"/>
              <a:gd name="connsiteY1" fmla="*/ 0 h 6858000"/>
              <a:gd name="connsiteX2" fmla="*/ 3632200 w 3632200"/>
              <a:gd name="connsiteY2" fmla="*/ 6858000 h 6858000"/>
              <a:gd name="connsiteX3" fmla="*/ 0 w 3632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200" h="6858000">
                <a:moveTo>
                  <a:pt x="0" y="0"/>
                </a:moveTo>
                <a:lnTo>
                  <a:pt x="3632200" y="0"/>
                </a:lnTo>
                <a:lnTo>
                  <a:pt x="36322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328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1B5EB8-9896-4657-9486-997DAEBD7E3B}"/>
              </a:ext>
            </a:extLst>
          </p:cNvPr>
          <p:cNvSpPr/>
          <p:nvPr userDrawn="1"/>
        </p:nvSpPr>
        <p:spPr>
          <a:xfrm>
            <a:off x="3721100" y="0"/>
            <a:ext cx="8470900" cy="2321770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B1DF2C30-CA2B-438A-8F74-5312B88522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7211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198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E523BC-3BDF-4475-A199-806B773D7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3216" y="3352798"/>
            <a:ext cx="7618784" cy="3505201"/>
          </a:xfrm>
          <a:custGeom>
            <a:avLst/>
            <a:gdLst>
              <a:gd name="connsiteX0" fmla="*/ 0 w 3632200"/>
              <a:gd name="connsiteY0" fmla="*/ 0 h 6858000"/>
              <a:gd name="connsiteX1" fmla="*/ 3632200 w 3632200"/>
              <a:gd name="connsiteY1" fmla="*/ 0 h 6858000"/>
              <a:gd name="connsiteX2" fmla="*/ 3632200 w 3632200"/>
              <a:gd name="connsiteY2" fmla="*/ 6858000 h 6858000"/>
              <a:gd name="connsiteX3" fmla="*/ 0 w 3632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200" h="6858000">
                <a:moveTo>
                  <a:pt x="0" y="0"/>
                </a:moveTo>
                <a:lnTo>
                  <a:pt x="3632200" y="0"/>
                </a:lnTo>
                <a:lnTo>
                  <a:pt x="36322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497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8297F7-E497-4960-8501-DE66C8745AB5}"/>
              </a:ext>
            </a:extLst>
          </p:cNvPr>
          <p:cNvSpPr/>
          <p:nvPr userDrawn="1"/>
        </p:nvSpPr>
        <p:spPr>
          <a:xfrm>
            <a:off x="5511800" y="0"/>
            <a:ext cx="6680199" cy="6858000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8233870-041D-40C5-98D4-EE837CCC81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41698" y="1003300"/>
            <a:ext cx="2032000" cy="4809612"/>
          </a:xfrm>
          <a:custGeom>
            <a:avLst/>
            <a:gdLst>
              <a:gd name="connsiteX0" fmla="*/ 0 w 2032000"/>
              <a:gd name="connsiteY0" fmla="*/ 0 h 4809612"/>
              <a:gd name="connsiteX1" fmla="*/ 2032000 w 2032000"/>
              <a:gd name="connsiteY1" fmla="*/ 0 h 4809612"/>
              <a:gd name="connsiteX2" fmla="*/ 2032000 w 2032000"/>
              <a:gd name="connsiteY2" fmla="*/ 4809612 h 4809612"/>
              <a:gd name="connsiteX3" fmla="*/ 0 w 2032000"/>
              <a:gd name="connsiteY3" fmla="*/ 4809612 h 480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4809612">
                <a:moveTo>
                  <a:pt x="0" y="0"/>
                </a:moveTo>
                <a:lnTo>
                  <a:pt x="2032000" y="0"/>
                </a:lnTo>
                <a:lnTo>
                  <a:pt x="2032000" y="4809612"/>
                </a:lnTo>
                <a:lnTo>
                  <a:pt x="0" y="480961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7E351EC-9D53-493B-8EDC-A1EEEF0330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89598" y="1003300"/>
            <a:ext cx="2032000" cy="3111500"/>
          </a:xfrm>
          <a:custGeom>
            <a:avLst/>
            <a:gdLst>
              <a:gd name="connsiteX0" fmla="*/ 0 w 2032000"/>
              <a:gd name="connsiteY0" fmla="*/ 0 h 4809612"/>
              <a:gd name="connsiteX1" fmla="*/ 2032000 w 2032000"/>
              <a:gd name="connsiteY1" fmla="*/ 0 h 4809612"/>
              <a:gd name="connsiteX2" fmla="*/ 2032000 w 2032000"/>
              <a:gd name="connsiteY2" fmla="*/ 4809612 h 4809612"/>
              <a:gd name="connsiteX3" fmla="*/ 0 w 2032000"/>
              <a:gd name="connsiteY3" fmla="*/ 4809612 h 480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4809612">
                <a:moveTo>
                  <a:pt x="0" y="0"/>
                </a:moveTo>
                <a:lnTo>
                  <a:pt x="2032000" y="0"/>
                </a:lnTo>
                <a:lnTo>
                  <a:pt x="2032000" y="4809612"/>
                </a:lnTo>
                <a:lnTo>
                  <a:pt x="0" y="480961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0720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DF876A-BB77-4DB7-9CAB-9B64678BD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8763000 w 12192000"/>
              <a:gd name="connsiteY1" fmla="*/ 0 h 6858000"/>
              <a:gd name="connsiteX2" fmla="*/ 12192000 w 12192000"/>
              <a:gd name="connsiteY2" fmla="*/ 3429000 h 6858000"/>
              <a:gd name="connsiteX3" fmla="*/ 12192000 w 12192000"/>
              <a:gd name="connsiteY3" fmla="*/ 6858000 h 6858000"/>
              <a:gd name="connsiteX4" fmla="*/ 3429000 w 12192000"/>
              <a:gd name="connsiteY4" fmla="*/ 6858000 h 6858000"/>
              <a:gd name="connsiteX5" fmla="*/ 0 w 12192000"/>
              <a:gd name="connsiteY5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8763000" y="0"/>
                </a:lnTo>
                <a:lnTo>
                  <a:pt x="12192000" y="3429000"/>
                </a:lnTo>
                <a:lnTo>
                  <a:pt x="12192000" y="6858000"/>
                </a:lnTo>
                <a:lnTo>
                  <a:pt x="3429000" y="6858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A44A8D-9014-4364-9FA4-87E776BB6461}"/>
              </a:ext>
            </a:extLst>
          </p:cNvPr>
          <p:cNvGrpSpPr/>
          <p:nvPr userDrawn="1"/>
        </p:nvGrpSpPr>
        <p:grpSpPr>
          <a:xfrm>
            <a:off x="425450" y="436335"/>
            <a:ext cx="11341101" cy="5985330"/>
            <a:chOff x="478678" y="387707"/>
            <a:chExt cx="11341101" cy="5985330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FB931B9C-8298-44D1-9E9C-2C65B8D8CA03}"/>
                </a:ext>
              </a:extLst>
            </p:cNvPr>
            <p:cNvSpPr/>
            <p:nvPr/>
          </p:nvSpPr>
          <p:spPr>
            <a:xfrm>
              <a:off x="478678" y="6019250"/>
              <a:ext cx="353787" cy="353787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182DFD04-1D5F-43BD-8FFF-D04B971D46E1}"/>
                </a:ext>
              </a:extLst>
            </p:cNvPr>
            <p:cNvSpPr/>
            <p:nvPr/>
          </p:nvSpPr>
          <p:spPr>
            <a:xfrm rot="10800000">
              <a:off x="11465992" y="387707"/>
              <a:ext cx="353787" cy="353787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04125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98B06F4-A4E3-4533-A702-9FCE1B5041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1151" y="4542038"/>
            <a:ext cx="844744" cy="844744"/>
          </a:xfrm>
          <a:custGeom>
            <a:avLst/>
            <a:gdLst>
              <a:gd name="connsiteX0" fmla="*/ 422372 w 844744"/>
              <a:gd name="connsiteY0" fmla="*/ 0 h 844744"/>
              <a:gd name="connsiteX1" fmla="*/ 844744 w 844744"/>
              <a:gd name="connsiteY1" fmla="*/ 422372 h 844744"/>
              <a:gd name="connsiteX2" fmla="*/ 422372 w 844744"/>
              <a:gd name="connsiteY2" fmla="*/ 844744 h 844744"/>
              <a:gd name="connsiteX3" fmla="*/ 0 w 844744"/>
              <a:gd name="connsiteY3" fmla="*/ 422372 h 844744"/>
              <a:gd name="connsiteX4" fmla="*/ 422372 w 844744"/>
              <a:gd name="connsiteY4" fmla="*/ 0 h 844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744" h="844744">
                <a:moveTo>
                  <a:pt x="422372" y="0"/>
                </a:moveTo>
                <a:cubicBezTo>
                  <a:pt x="655642" y="0"/>
                  <a:pt x="844744" y="189102"/>
                  <a:pt x="844744" y="422372"/>
                </a:cubicBezTo>
                <a:cubicBezTo>
                  <a:pt x="844744" y="655642"/>
                  <a:pt x="655642" y="844744"/>
                  <a:pt x="422372" y="844744"/>
                </a:cubicBezTo>
                <a:cubicBezTo>
                  <a:pt x="189102" y="844744"/>
                  <a:pt x="0" y="655642"/>
                  <a:pt x="0" y="422372"/>
                </a:cubicBezTo>
                <a:cubicBezTo>
                  <a:pt x="0" y="189102"/>
                  <a:pt x="189102" y="0"/>
                  <a:pt x="42237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0DA98AD-5F28-4319-B3EB-77583FC267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3200" y="0"/>
            <a:ext cx="5638800" cy="6858000"/>
          </a:xfrm>
          <a:custGeom>
            <a:avLst/>
            <a:gdLst>
              <a:gd name="connsiteX0" fmla="*/ 0 w 3632200"/>
              <a:gd name="connsiteY0" fmla="*/ 0 h 6858000"/>
              <a:gd name="connsiteX1" fmla="*/ 3632200 w 3632200"/>
              <a:gd name="connsiteY1" fmla="*/ 0 h 6858000"/>
              <a:gd name="connsiteX2" fmla="*/ 3632200 w 3632200"/>
              <a:gd name="connsiteY2" fmla="*/ 6858000 h 6858000"/>
              <a:gd name="connsiteX3" fmla="*/ 0 w 3632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200" h="6858000">
                <a:moveTo>
                  <a:pt x="0" y="0"/>
                </a:moveTo>
                <a:lnTo>
                  <a:pt x="3632200" y="0"/>
                </a:lnTo>
                <a:lnTo>
                  <a:pt x="36322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99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707E7B0-A7C6-43D3-B0FD-D044A78EEF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39324" y="1960867"/>
            <a:ext cx="3522866" cy="2375774"/>
          </a:xfrm>
          <a:custGeom>
            <a:avLst/>
            <a:gdLst>
              <a:gd name="connsiteX0" fmla="*/ 1760634 w 3522866"/>
              <a:gd name="connsiteY0" fmla="*/ 69594 h 2375774"/>
              <a:gd name="connsiteX1" fmla="*/ 1743835 w 3522866"/>
              <a:gd name="connsiteY1" fmla="*/ 86392 h 2375774"/>
              <a:gd name="connsiteX2" fmla="*/ 1760634 w 3522866"/>
              <a:gd name="connsiteY2" fmla="*/ 103190 h 2375774"/>
              <a:gd name="connsiteX3" fmla="*/ 1777432 w 3522866"/>
              <a:gd name="connsiteY3" fmla="*/ 86392 h 2375774"/>
              <a:gd name="connsiteX4" fmla="*/ 1760634 w 3522866"/>
              <a:gd name="connsiteY4" fmla="*/ 69594 h 2375774"/>
              <a:gd name="connsiteX5" fmla="*/ 77593 w 3522866"/>
              <a:gd name="connsiteY5" fmla="*/ 0 h 2375774"/>
              <a:gd name="connsiteX6" fmla="*/ 3444474 w 3522866"/>
              <a:gd name="connsiteY6" fmla="*/ 0 h 2375774"/>
              <a:gd name="connsiteX7" fmla="*/ 3522866 w 3522866"/>
              <a:gd name="connsiteY7" fmla="*/ 77593 h 2375774"/>
              <a:gd name="connsiteX8" fmla="*/ 3522866 w 3522866"/>
              <a:gd name="connsiteY8" fmla="*/ 2321379 h 2375774"/>
              <a:gd name="connsiteX9" fmla="*/ 3468471 w 3522866"/>
              <a:gd name="connsiteY9" fmla="*/ 2375774 h 2375774"/>
              <a:gd name="connsiteX10" fmla="*/ 54395 w 3522866"/>
              <a:gd name="connsiteY10" fmla="*/ 2375774 h 2375774"/>
              <a:gd name="connsiteX11" fmla="*/ 0 w 3522866"/>
              <a:gd name="connsiteY11" fmla="*/ 2321379 h 2375774"/>
              <a:gd name="connsiteX12" fmla="*/ 0 w 3522866"/>
              <a:gd name="connsiteY12" fmla="*/ 77593 h 2375774"/>
              <a:gd name="connsiteX13" fmla="*/ 77593 w 3522866"/>
              <a:gd name="connsiteY13" fmla="*/ 0 h 237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22866" h="2375774">
                <a:moveTo>
                  <a:pt x="1760634" y="69594"/>
                </a:moveTo>
                <a:cubicBezTo>
                  <a:pt x="1751834" y="69594"/>
                  <a:pt x="1743835" y="76793"/>
                  <a:pt x="1743835" y="86392"/>
                </a:cubicBezTo>
                <a:cubicBezTo>
                  <a:pt x="1743835" y="95191"/>
                  <a:pt x="1751035" y="103190"/>
                  <a:pt x="1760634" y="103190"/>
                </a:cubicBezTo>
                <a:cubicBezTo>
                  <a:pt x="1770233" y="103190"/>
                  <a:pt x="1777432" y="95991"/>
                  <a:pt x="1777432" y="86392"/>
                </a:cubicBezTo>
                <a:cubicBezTo>
                  <a:pt x="1777432" y="77593"/>
                  <a:pt x="1770233" y="69594"/>
                  <a:pt x="1760634" y="69594"/>
                </a:cubicBezTo>
                <a:close/>
                <a:moveTo>
                  <a:pt x="77593" y="0"/>
                </a:moveTo>
                <a:lnTo>
                  <a:pt x="3444474" y="0"/>
                </a:lnTo>
                <a:cubicBezTo>
                  <a:pt x="3486870" y="0"/>
                  <a:pt x="3522067" y="34396"/>
                  <a:pt x="3522866" y="77593"/>
                </a:cubicBezTo>
                <a:lnTo>
                  <a:pt x="3522866" y="2321379"/>
                </a:lnTo>
                <a:cubicBezTo>
                  <a:pt x="3522866" y="2351776"/>
                  <a:pt x="3498069" y="2375774"/>
                  <a:pt x="3468471" y="2375774"/>
                </a:cubicBezTo>
                <a:lnTo>
                  <a:pt x="54395" y="2375774"/>
                </a:lnTo>
                <a:cubicBezTo>
                  <a:pt x="23998" y="2375774"/>
                  <a:pt x="0" y="2350977"/>
                  <a:pt x="0" y="2321379"/>
                </a:cubicBezTo>
                <a:lnTo>
                  <a:pt x="0" y="77593"/>
                </a:lnTo>
                <a:cubicBezTo>
                  <a:pt x="0" y="34396"/>
                  <a:pt x="34397" y="0"/>
                  <a:pt x="7759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5401FD6-BD45-4132-A3CB-BEDE259F57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1410" y="3463344"/>
            <a:ext cx="3522866" cy="2375774"/>
          </a:xfrm>
          <a:custGeom>
            <a:avLst/>
            <a:gdLst>
              <a:gd name="connsiteX0" fmla="*/ 1760634 w 3522866"/>
              <a:gd name="connsiteY0" fmla="*/ 69594 h 2375774"/>
              <a:gd name="connsiteX1" fmla="*/ 1743835 w 3522866"/>
              <a:gd name="connsiteY1" fmla="*/ 86392 h 2375774"/>
              <a:gd name="connsiteX2" fmla="*/ 1760634 w 3522866"/>
              <a:gd name="connsiteY2" fmla="*/ 103190 h 2375774"/>
              <a:gd name="connsiteX3" fmla="*/ 1777432 w 3522866"/>
              <a:gd name="connsiteY3" fmla="*/ 86392 h 2375774"/>
              <a:gd name="connsiteX4" fmla="*/ 1760634 w 3522866"/>
              <a:gd name="connsiteY4" fmla="*/ 69594 h 2375774"/>
              <a:gd name="connsiteX5" fmla="*/ 77593 w 3522866"/>
              <a:gd name="connsiteY5" fmla="*/ 0 h 2375774"/>
              <a:gd name="connsiteX6" fmla="*/ 3444474 w 3522866"/>
              <a:gd name="connsiteY6" fmla="*/ 0 h 2375774"/>
              <a:gd name="connsiteX7" fmla="*/ 3522866 w 3522866"/>
              <a:gd name="connsiteY7" fmla="*/ 77593 h 2375774"/>
              <a:gd name="connsiteX8" fmla="*/ 3522866 w 3522866"/>
              <a:gd name="connsiteY8" fmla="*/ 2321379 h 2375774"/>
              <a:gd name="connsiteX9" fmla="*/ 3468471 w 3522866"/>
              <a:gd name="connsiteY9" fmla="*/ 2375774 h 2375774"/>
              <a:gd name="connsiteX10" fmla="*/ 54395 w 3522866"/>
              <a:gd name="connsiteY10" fmla="*/ 2375774 h 2375774"/>
              <a:gd name="connsiteX11" fmla="*/ 0 w 3522866"/>
              <a:gd name="connsiteY11" fmla="*/ 2321379 h 2375774"/>
              <a:gd name="connsiteX12" fmla="*/ 0 w 3522866"/>
              <a:gd name="connsiteY12" fmla="*/ 77593 h 2375774"/>
              <a:gd name="connsiteX13" fmla="*/ 77593 w 3522866"/>
              <a:gd name="connsiteY13" fmla="*/ 0 h 237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22866" h="2375774">
                <a:moveTo>
                  <a:pt x="1760634" y="69594"/>
                </a:moveTo>
                <a:cubicBezTo>
                  <a:pt x="1751834" y="69594"/>
                  <a:pt x="1743835" y="76793"/>
                  <a:pt x="1743835" y="86392"/>
                </a:cubicBezTo>
                <a:cubicBezTo>
                  <a:pt x="1743835" y="95191"/>
                  <a:pt x="1751034" y="103190"/>
                  <a:pt x="1760634" y="103190"/>
                </a:cubicBezTo>
                <a:cubicBezTo>
                  <a:pt x="1770233" y="103190"/>
                  <a:pt x="1777432" y="95991"/>
                  <a:pt x="1777432" y="86392"/>
                </a:cubicBezTo>
                <a:cubicBezTo>
                  <a:pt x="1777432" y="77593"/>
                  <a:pt x="1770233" y="69594"/>
                  <a:pt x="1760634" y="69594"/>
                </a:cubicBezTo>
                <a:close/>
                <a:moveTo>
                  <a:pt x="77593" y="0"/>
                </a:moveTo>
                <a:lnTo>
                  <a:pt x="3444474" y="0"/>
                </a:lnTo>
                <a:cubicBezTo>
                  <a:pt x="3486870" y="0"/>
                  <a:pt x="3522066" y="34396"/>
                  <a:pt x="3522866" y="77593"/>
                </a:cubicBezTo>
                <a:lnTo>
                  <a:pt x="3522866" y="2321379"/>
                </a:lnTo>
                <a:cubicBezTo>
                  <a:pt x="3522866" y="2351776"/>
                  <a:pt x="3498069" y="2375774"/>
                  <a:pt x="3468471" y="2375774"/>
                </a:cubicBezTo>
                <a:lnTo>
                  <a:pt x="54395" y="2375774"/>
                </a:lnTo>
                <a:cubicBezTo>
                  <a:pt x="23998" y="2375774"/>
                  <a:pt x="0" y="2350977"/>
                  <a:pt x="0" y="2321379"/>
                </a:cubicBezTo>
                <a:lnTo>
                  <a:pt x="0" y="77593"/>
                </a:lnTo>
                <a:cubicBezTo>
                  <a:pt x="0" y="34396"/>
                  <a:pt x="34397" y="0"/>
                  <a:pt x="7759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02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845C4B4-DDA6-4A8D-BF64-DD953D97C9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4238625"/>
              <a:gd name="connsiteY0" fmla="*/ 0 h 1600200"/>
              <a:gd name="connsiteX1" fmla="*/ 4238625 w 4238625"/>
              <a:gd name="connsiteY1" fmla="*/ 0 h 1600200"/>
              <a:gd name="connsiteX2" fmla="*/ 4238625 w 4238625"/>
              <a:gd name="connsiteY2" fmla="*/ 1600200 h 1600200"/>
              <a:gd name="connsiteX3" fmla="*/ 0 w 4238625"/>
              <a:gd name="connsiteY3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8625" h="1600200">
                <a:moveTo>
                  <a:pt x="0" y="0"/>
                </a:moveTo>
                <a:lnTo>
                  <a:pt x="4238625" y="0"/>
                </a:lnTo>
                <a:lnTo>
                  <a:pt x="4238625" y="1600200"/>
                </a:lnTo>
                <a:lnTo>
                  <a:pt x="0" y="16002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015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FF1A6E2-1A89-41B7-814E-D4A5A95282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61397" y="1677105"/>
            <a:ext cx="5198749" cy="3505967"/>
          </a:xfrm>
          <a:custGeom>
            <a:avLst/>
            <a:gdLst>
              <a:gd name="connsiteX0" fmla="*/ 2598196 w 5198749"/>
              <a:gd name="connsiteY0" fmla="*/ 102701 h 3505967"/>
              <a:gd name="connsiteX1" fmla="*/ 2573405 w 5198749"/>
              <a:gd name="connsiteY1" fmla="*/ 127490 h 3505967"/>
              <a:gd name="connsiteX2" fmla="*/ 2598196 w 5198749"/>
              <a:gd name="connsiteY2" fmla="*/ 152279 h 3505967"/>
              <a:gd name="connsiteX3" fmla="*/ 2622984 w 5198749"/>
              <a:gd name="connsiteY3" fmla="*/ 127490 h 3505967"/>
              <a:gd name="connsiteX4" fmla="*/ 2598196 w 5198749"/>
              <a:gd name="connsiteY4" fmla="*/ 102701 h 3505967"/>
              <a:gd name="connsiteX5" fmla="*/ 114505 w 5198749"/>
              <a:gd name="connsiteY5" fmla="*/ 0 h 3505967"/>
              <a:gd name="connsiteX6" fmla="*/ 5083064 w 5198749"/>
              <a:gd name="connsiteY6" fmla="*/ 0 h 3505967"/>
              <a:gd name="connsiteX7" fmla="*/ 5198749 w 5198749"/>
              <a:gd name="connsiteY7" fmla="*/ 114505 h 3505967"/>
              <a:gd name="connsiteX8" fmla="*/ 5198749 w 5198749"/>
              <a:gd name="connsiteY8" fmla="*/ 3425696 h 3505967"/>
              <a:gd name="connsiteX9" fmla="*/ 5118478 w 5198749"/>
              <a:gd name="connsiteY9" fmla="*/ 3505967 h 3505967"/>
              <a:gd name="connsiteX10" fmla="*/ 80272 w 5198749"/>
              <a:gd name="connsiteY10" fmla="*/ 3505967 h 3505967"/>
              <a:gd name="connsiteX11" fmla="*/ 0 w 5198749"/>
              <a:gd name="connsiteY11" fmla="*/ 3425696 h 3505967"/>
              <a:gd name="connsiteX12" fmla="*/ 0 w 5198749"/>
              <a:gd name="connsiteY12" fmla="*/ 114505 h 3505967"/>
              <a:gd name="connsiteX13" fmla="*/ 114505 w 5198749"/>
              <a:gd name="connsiteY13" fmla="*/ 0 h 350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198749" h="3505967">
                <a:moveTo>
                  <a:pt x="2598196" y="102701"/>
                </a:moveTo>
                <a:cubicBezTo>
                  <a:pt x="2585209" y="102701"/>
                  <a:pt x="2573405" y="113325"/>
                  <a:pt x="2573405" y="127490"/>
                </a:cubicBezTo>
                <a:cubicBezTo>
                  <a:pt x="2573405" y="140475"/>
                  <a:pt x="2584030" y="152279"/>
                  <a:pt x="2598196" y="152279"/>
                </a:cubicBezTo>
                <a:cubicBezTo>
                  <a:pt x="2612361" y="152279"/>
                  <a:pt x="2622984" y="141656"/>
                  <a:pt x="2622984" y="127490"/>
                </a:cubicBezTo>
                <a:cubicBezTo>
                  <a:pt x="2622984" y="114505"/>
                  <a:pt x="2612361" y="102701"/>
                  <a:pt x="2598196" y="102701"/>
                </a:cubicBezTo>
                <a:close/>
                <a:moveTo>
                  <a:pt x="114505" y="0"/>
                </a:moveTo>
                <a:lnTo>
                  <a:pt x="5083064" y="0"/>
                </a:lnTo>
                <a:cubicBezTo>
                  <a:pt x="5145629" y="0"/>
                  <a:pt x="5197570" y="50759"/>
                  <a:pt x="5198749" y="114505"/>
                </a:cubicBezTo>
                <a:lnTo>
                  <a:pt x="5198749" y="3425696"/>
                </a:lnTo>
                <a:cubicBezTo>
                  <a:pt x="5198749" y="3470553"/>
                  <a:pt x="5162156" y="3505967"/>
                  <a:pt x="5118478" y="3505967"/>
                </a:cubicBezTo>
                <a:lnTo>
                  <a:pt x="80272" y="3505967"/>
                </a:lnTo>
                <a:cubicBezTo>
                  <a:pt x="35414" y="3505967"/>
                  <a:pt x="0" y="3469374"/>
                  <a:pt x="0" y="3425696"/>
                </a:cubicBezTo>
                <a:lnTo>
                  <a:pt x="0" y="114505"/>
                </a:lnTo>
                <a:cubicBezTo>
                  <a:pt x="0" y="50759"/>
                  <a:pt x="50760" y="0"/>
                  <a:pt x="11450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0192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FE5791-10BF-4BF1-85E6-4CD4EC63B6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55646" y="1098593"/>
            <a:ext cx="2129079" cy="4644034"/>
          </a:xfrm>
          <a:custGeom>
            <a:avLst/>
            <a:gdLst>
              <a:gd name="connsiteX0" fmla="*/ 199303 w 2129079"/>
              <a:gd name="connsiteY0" fmla="*/ 0 h 4644034"/>
              <a:gd name="connsiteX1" fmla="*/ 472230 w 2129079"/>
              <a:gd name="connsiteY1" fmla="*/ 0 h 4644034"/>
              <a:gd name="connsiteX2" fmla="*/ 472231 w 2129079"/>
              <a:gd name="connsiteY2" fmla="*/ 79661 h 4644034"/>
              <a:gd name="connsiteX3" fmla="*/ 562897 w 2129079"/>
              <a:gd name="connsiteY3" fmla="*/ 170698 h 4644034"/>
              <a:gd name="connsiteX4" fmla="*/ 1563486 w 2129079"/>
              <a:gd name="connsiteY4" fmla="*/ 170697 h 4644034"/>
              <a:gd name="connsiteX5" fmla="*/ 1654152 w 2129079"/>
              <a:gd name="connsiteY5" fmla="*/ 79662 h 4644034"/>
              <a:gd name="connsiteX6" fmla="*/ 1654152 w 2129079"/>
              <a:gd name="connsiteY6" fmla="*/ 0 h 4644034"/>
              <a:gd name="connsiteX7" fmla="*/ 1929776 w 2129079"/>
              <a:gd name="connsiteY7" fmla="*/ 0 h 4644034"/>
              <a:gd name="connsiteX8" fmla="*/ 2041209 w 2129079"/>
              <a:gd name="connsiteY8" fmla="*/ 34178 h 4644034"/>
              <a:gd name="connsiteX9" fmla="*/ 2129079 w 2129079"/>
              <a:gd name="connsiteY9" fmla="*/ 200117 h 4644034"/>
              <a:gd name="connsiteX10" fmla="*/ 2129078 w 2129079"/>
              <a:gd name="connsiteY10" fmla="*/ 4443917 h 4644034"/>
              <a:gd name="connsiteX11" fmla="*/ 1929776 w 2129079"/>
              <a:gd name="connsiteY11" fmla="*/ 4644034 h 4644034"/>
              <a:gd name="connsiteX12" fmla="*/ 199304 w 2129079"/>
              <a:gd name="connsiteY12" fmla="*/ 4644034 h 4644034"/>
              <a:gd name="connsiteX13" fmla="*/ 0 w 2129079"/>
              <a:gd name="connsiteY13" fmla="*/ 4443917 h 4644034"/>
              <a:gd name="connsiteX14" fmla="*/ 0 w 2129079"/>
              <a:gd name="connsiteY14" fmla="*/ 200116 h 4644034"/>
              <a:gd name="connsiteX15" fmla="*/ 199303 w 2129079"/>
              <a:gd name="connsiteY15" fmla="*/ 0 h 464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29079" h="4644034">
                <a:moveTo>
                  <a:pt x="199303" y="0"/>
                </a:moveTo>
                <a:lnTo>
                  <a:pt x="472230" y="0"/>
                </a:lnTo>
                <a:lnTo>
                  <a:pt x="472231" y="79661"/>
                </a:lnTo>
                <a:cubicBezTo>
                  <a:pt x="472231" y="129940"/>
                  <a:pt x="512824" y="170698"/>
                  <a:pt x="562897" y="170698"/>
                </a:cubicBezTo>
                <a:lnTo>
                  <a:pt x="1563486" y="170697"/>
                </a:lnTo>
                <a:cubicBezTo>
                  <a:pt x="1613559" y="170697"/>
                  <a:pt x="1654152" y="129940"/>
                  <a:pt x="1654152" y="79662"/>
                </a:cubicBezTo>
                <a:lnTo>
                  <a:pt x="1654152" y="0"/>
                </a:lnTo>
                <a:lnTo>
                  <a:pt x="1929776" y="0"/>
                </a:lnTo>
                <a:cubicBezTo>
                  <a:pt x="1971053" y="0"/>
                  <a:pt x="2009400" y="12600"/>
                  <a:pt x="2041209" y="34178"/>
                </a:cubicBezTo>
                <a:cubicBezTo>
                  <a:pt x="2094223" y="70140"/>
                  <a:pt x="2129079" y="131041"/>
                  <a:pt x="2129079" y="200117"/>
                </a:cubicBezTo>
                <a:lnTo>
                  <a:pt x="2129078" y="4443917"/>
                </a:lnTo>
                <a:cubicBezTo>
                  <a:pt x="2129080" y="4554441"/>
                  <a:pt x="2039849" y="4644034"/>
                  <a:pt x="1929776" y="4644034"/>
                </a:cubicBezTo>
                <a:lnTo>
                  <a:pt x="199304" y="4644034"/>
                </a:lnTo>
                <a:cubicBezTo>
                  <a:pt x="89231" y="4644034"/>
                  <a:pt x="0" y="4554441"/>
                  <a:pt x="0" y="4443917"/>
                </a:cubicBezTo>
                <a:lnTo>
                  <a:pt x="0" y="200116"/>
                </a:lnTo>
                <a:cubicBezTo>
                  <a:pt x="0" y="89596"/>
                  <a:pt x="89232" y="0"/>
                  <a:pt x="19930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594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FA210A-7FA8-4A45-A570-AB9161E8E6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88918" y="4324903"/>
            <a:ext cx="8014167" cy="2533097"/>
          </a:xfrm>
          <a:custGeom>
            <a:avLst/>
            <a:gdLst>
              <a:gd name="connsiteX0" fmla="*/ 0 w 8014167"/>
              <a:gd name="connsiteY0" fmla="*/ 0 h 2533097"/>
              <a:gd name="connsiteX1" fmla="*/ 8014167 w 8014167"/>
              <a:gd name="connsiteY1" fmla="*/ 0 h 2533097"/>
              <a:gd name="connsiteX2" fmla="*/ 8014167 w 8014167"/>
              <a:gd name="connsiteY2" fmla="*/ 2533097 h 2533097"/>
              <a:gd name="connsiteX3" fmla="*/ 0 w 8014167"/>
              <a:gd name="connsiteY3" fmla="*/ 2533097 h 2533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4167" h="2533097">
                <a:moveTo>
                  <a:pt x="0" y="0"/>
                </a:moveTo>
                <a:lnTo>
                  <a:pt x="8014167" y="0"/>
                </a:lnTo>
                <a:lnTo>
                  <a:pt x="8014167" y="2533097"/>
                </a:lnTo>
                <a:lnTo>
                  <a:pt x="0" y="2533097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668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CF6581A-E876-4B45-A987-B73774108B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68779" y="2198539"/>
            <a:ext cx="2427056" cy="2427056"/>
          </a:xfrm>
          <a:custGeom>
            <a:avLst/>
            <a:gdLst>
              <a:gd name="connsiteX0" fmla="*/ 1213528 w 2427056"/>
              <a:gd name="connsiteY0" fmla="*/ 0 h 2427056"/>
              <a:gd name="connsiteX1" fmla="*/ 2427056 w 2427056"/>
              <a:gd name="connsiteY1" fmla="*/ 1213528 h 2427056"/>
              <a:gd name="connsiteX2" fmla="*/ 1213528 w 2427056"/>
              <a:gd name="connsiteY2" fmla="*/ 2427056 h 2427056"/>
              <a:gd name="connsiteX3" fmla="*/ 0 w 2427056"/>
              <a:gd name="connsiteY3" fmla="*/ 1213528 h 2427056"/>
              <a:gd name="connsiteX4" fmla="*/ 1213528 w 2427056"/>
              <a:gd name="connsiteY4" fmla="*/ 0 h 242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7056" h="2427056">
                <a:moveTo>
                  <a:pt x="1213528" y="0"/>
                </a:moveTo>
                <a:cubicBezTo>
                  <a:pt x="1883741" y="0"/>
                  <a:pt x="2427056" y="543315"/>
                  <a:pt x="2427056" y="1213528"/>
                </a:cubicBezTo>
                <a:cubicBezTo>
                  <a:pt x="2427056" y="1883741"/>
                  <a:pt x="1883741" y="2427056"/>
                  <a:pt x="1213528" y="2427056"/>
                </a:cubicBezTo>
                <a:cubicBezTo>
                  <a:pt x="543315" y="2427056"/>
                  <a:pt x="0" y="1883741"/>
                  <a:pt x="0" y="1213528"/>
                </a:cubicBezTo>
                <a:cubicBezTo>
                  <a:pt x="0" y="543315"/>
                  <a:pt x="543315" y="0"/>
                  <a:pt x="121352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5608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CECA67-A385-498D-B0DE-295C4978F7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870146"/>
          </a:xfrm>
          <a:custGeom>
            <a:avLst/>
            <a:gdLst>
              <a:gd name="connsiteX0" fmla="*/ 0 w 12192000"/>
              <a:gd name="connsiteY0" fmla="*/ 0 h 3870146"/>
              <a:gd name="connsiteX1" fmla="*/ 12192000 w 12192000"/>
              <a:gd name="connsiteY1" fmla="*/ 0 h 3870146"/>
              <a:gd name="connsiteX2" fmla="*/ 12192000 w 12192000"/>
              <a:gd name="connsiteY2" fmla="*/ 3870146 h 3870146"/>
              <a:gd name="connsiteX3" fmla="*/ 0 w 12192000"/>
              <a:gd name="connsiteY3" fmla="*/ 3870146 h 387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70146">
                <a:moveTo>
                  <a:pt x="0" y="0"/>
                </a:moveTo>
                <a:lnTo>
                  <a:pt x="12192000" y="0"/>
                </a:lnTo>
                <a:lnTo>
                  <a:pt x="12192000" y="3870146"/>
                </a:lnTo>
                <a:lnTo>
                  <a:pt x="0" y="387014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9705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90D0F07-AA81-45E7-8446-B474B7495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3404" y="2466336"/>
            <a:ext cx="3529491" cy="1562100"/>
          </a:xfrm>
          <a:custGeom>
            <a:avLst/>
            <a:gdLst>
              <a:gd name="connsiteX0" fmla="*/ 0 w 3529491"/>
              <a:gd name="connsiteY0" fmla="*/ 0 h 1562100"/>
              <a:gd name="connsiteX1" fmla="*/ 3529491 w 3529491"/>
              <a:gd name="connsiteY1" fmla="*/ 0 h 1562100"/>
              <a:gd name="connsiteX2" fmla="*/ 3529491 w 3529491"/>
              <a:gd name="connsiteY2" fmla="*/ 1562100 h 1562100"/>
              <a:gd name="connsiteX3" fmla="*/ 0 w 3529491"/>
              <a:gd name="connsiteY3" fmla="*/ 156210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9491" h="1562100">
                <a:moveTo>
                  <a:pt x="0" y="0"/>
                </a:moveTo>
                <a:lnTo>
                  <a:pt x="3529491" y="0"/>
                </a:lnTo>
                <a:lnTo>
                  <a:pt x="3529491" y="1562100"/>
                </a:lnTo>
                <a:lnTo>
                  <a:pt x="0" y="15621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500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A6121E-B43B-4832-B07F-34DE0549D5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46300" y="0"/>
            <a:ext cx="7899400" cy="4124464"/>
          </a:xfrm>
          <a:custGeom>
            <a:avLst/>
            <a:gdLst>
              <a:gd name="connsiteX0" fmla="*/ 8825 w 7899400"/>
              <a:gd name="connsiteY0" fmla="*/ 0 h 4124464"/>
              <a:gd name="connsiteX1" fmla="*/ 7890575 w 7899400"/>
              <a:gd name="connsiteY1" fmla="*/ 0 h 4124464"/>
              <a:gd name="connsiteX2" fmla="*/ 7899400 w 7899400"/>
              <a:gd name="connsiteY2" fmla="*/ 174764 h 4124464"/>
              <a:gd name="connsiteX3" fmla="*/ 3949700 w 7899400"/>
              <a:gd name="connsiteY3" fmla="*/ 4124464 h 4124464"/>
              <a:gd name="connsiteX4" fmla="*/ 0 w 7899400"/>
              <a:gd name="connsiteY4" fmla="*/ 174764 h 412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9400" h="4124464">
                <a:moveTo>
                  <a:pt x="8825" y="0"/>
                </a:moveTo>
                <a:lnTo>
                  <a:pt x="7890575" y="0"/>
                </a:lnTo>
                <a:lnTo>
                  <a:pt x="7899400" y="174764"/>
                </a:lnTo>
                <a:cubicBezTo>
                  <a:pt x="7899400" y="2356123"/>
                  <a:pt x="6131059" y="4124464"/>
                  <a:pt x="3949700" y="4124464"/>
                </a:cubicBezTo>
                <a:cubicBezTo>
                  <a:pt x="1768341" y="4124464"/>
                  <a:pt x="0" y="2356123"/>
                  <a:pt x="0" y="174764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622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6FF5A59B-3965-408C-86C1-DD7DCC49C9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14601" y="0"/>
            <a:ext cx="2514599" cy="228600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90C7D6EE-CFE5-4E8D-9D3D-AE8171BEE9B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2286000"/>
            <a:ext cx="2514599" cy="228600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FCFED94B-313C-4CA6-85F0-8EC5E4E756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514601" y="2286000"/>
            <a:ext cx="2514599" cy="228600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73C9286D-9B27-46CC-A41C-B3150303EC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4572000"/>
            <a:ext cx="2514599" cy="228600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A129627C-AAE3-4AAF-9F11-80803217693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514601" y="4572000"/>
            <a:ext cx="2514599" cy="228600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4EAAA8-114D-4C87-B4FE-DC701EC03763}"/>
              </a:ext>
            </a:extLst>
          </p:cNvPr>
          <p:cNvSpPr/>
          <p:nvPr userDrawn="1"/>
        </p:nvSpPr>
        <p:spPr>
          <a:xfrm>
            <a:off x="5029200" y="4572000"/>
            <a:ext cx="7162800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481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FE141B99-7750-4A81-A035-672321FFE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1999" y="888998"/>
            <a:ext cx="1779887" cy="5080002"/>
          </a:xfrm>
          <a:custGeom>
            <a:avLst/>
            <a:gdLst>
              <a:gd name="connsiteX0" fmla="*/ 0 w 6299200"/>
              <a:gd name="connsiteY0" fmla="*/ 0 h 3962400"/>
              <a:gd name="connsiteX1" fmla="*/ 6299200 w 6299200"/>
              <a:gd name="connsiteY1" fmla="*/ 0 h 3962400"/>
              <a:gd name="connsiteX2" fmla="*/ 6299200 w 6299200"/>
              <a:gd name="connsiteY2" fmla="*/ 3962400 h 3962400"/>
              <a:gd name="connsiteX3" fmla="*/ 0 w 62992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9200" h="3962400">
                <a:moveTo>
                  <a:pt x="0" y="0"/>
                </a:moveTo>
                <a:lnTo>
                  <a:pt x="6299200" y="0"/>
                </a:lnTo>
                <a:lnTo>
                  <a:pt x="6299200" y="3962400"/>
                </a:lnTo>
                <a:lnTo>
                  <a:pt x="0" y="39624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355A7397-76DD-415A-9579-68C708C020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6225" y="888998"/>
            <a:ext cx="1779887" cy="5080002"/>
          </a:xfrm>
          <a:custGeom>
            <a:avLst/>
            <a:gdLst>
              <a:gd name="connsiteX0" fmla="*/ 0 w 6299200"/>
              <a:gd name="connsiteY0" fmla="*/ 0 h 3962400"/>
              <a:gd name="connsiteX1" fmla="*/ 6299200 w 6299200"/>
              <a:gd name="connsiteY1" fmla="*/ 0 h 3962400"/>
              <a:gd name="connsiteX2" fmla="*/ 6299200 w 6299200"/>
              <a:gd name="connsiteY2" fmla="*/ 3962400 h 3962400"/>
              <a:gd name="connsiteX3" fmla="*/ 0 w 62992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9200" h="3962400">
                <a:moveTo>
                  <a:pt x="0" y="0"/>
                </a:moveTo>
                <a:lnTo>
                  <a:pt x="6299200" y="0"/>
                </a:lnTo>
                <a:lnTo>
                  <a:pt x="6299200" y="3962400"/>
                </a:lnTo>
                <a:lnTo>
                  <a:pt x="0" y="39624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A57F5414-74F9-4360-A77E-2DE31562C8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10450" y="888998"/>
            <a:ext cx="1779887" cy="5080002"/>
          </a:xfrm>
          <a:custGeom>
            <a:avLst/>
            <a:gdLst>
              <a:gd name="connsiteX0" fmla="*/ 0 w 6299200"/>
              <a:gd name="connsiteY0" fmla="*/ 0 h 3962400"/>
              <a:gd name="connsiteX1" fmla="*/ 6299200 w 6299200"/>
              <a:gd name="connsiteY1" fmla="*/ 0 h 3962400"/>
              <a:gd name="connsiteX2" fmla="*/ 6299200 w 6299200"/>
              <a:gd name="connsiteY2" fmla="*/ 3962400 h 3962400"/>
              <a:gd name="connsiteX3" fmla="*/ 0 w 62992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9200" h="3962400">
                <a:moveTo>
                  <a:pt x="0" y="0"/>
                </a:moveTo>
                <a:lnTo>
                  <a:pt x="6299200" y="0"/>
                </a:lnTo>
                <a:lnTo>
                  <a:pt x="6299200" y="3962400"/>
                </a:lnTo>
                <a:lnTo>
                  <a:pt x="0" y="39624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2927E0F6-D918-4BAE-9A8B-9C661E246F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0337" y="888998"/>
            <a:ext cx="1779887" cy="5080002"/>
          </a:xfrm>
          <a:custGeom>
            <a:avLst/>
            <a:gdLst>
              <a:gd name="connsiteX0" fmla="*/ 0 w 6299200"/>
              <a:gd name="connsiteY0" fmla="*/ 0 h 3962400"/>
              <a:gd name="connsiteX1" fmla="*/ 6299200 w 6299200"/>
              <a:gd name="connsiteY1" fmla="*/ 0 h 3962400"/>
              <a:gd name="connsiteX2" fmla="*/ 6299200 w 6299200"/>
              <a:gd name="connsiteY2" fmla="*/ 3962400 h 3962400"/>
              <a:gd name="connsiteX3" fmla="*/ 0 w 62992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9200" h="3962400">
                <a:moveTo>
                  <a:pt x="0" y="0"/>
                </a:moveTo>
                <a:lnTo>
                  <a:pt x="6299200" y="0"/>
                </a:lnTo>
                <a:lnTo>
                  <a:pt x="6299200" y="3962400"/>
                </a:lnTo>
                <a:lnTo>
                  <a:pt x="0" y="39624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24431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6EE855C-402F-468E-A1CB-F3D717FC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3429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52CB25-37E3-4863-BDF1-AD80F4DF87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3048000" cy="3429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6AE3CDA-7A07-4BA8-AFD7-A531ADE0BF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48000" y="3429000"/>
            <a:ext cx="3048000" cy="3429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7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1ED8F0C-22A8-4716-A9C5-B13A0A9350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9723" y="827745"/>
            <a:ext cx="4484915" cy="5202513"/>
          </a:xfrm>
          <a:custGeom>
            <a:avLst/>
            <a:gdLst>
              <a:gd name="connsiteX0" fmla="*/ 0 w 4484915"/>
              <a:gd name="connsiteY0" fmla="*/ 0 h 5202513"/>
              <a:gd name="connsiteX1" fmla="*/ 2242458 w 4484915"/>
              <a:gd name="connsiteY1" fmla="*/ 2601257 h 5202513"/>
              <a:gd name="connsiteX2" fmla="*/ 4484915 w 4484915"/>
              <a:gd name="connsiteY2" fmla="*/ 5202513 h 5202513"/>
              <a:gd name="connsiteX3" fmla="*/ 2242457 w 4484915"/>
              <a:gd name="connsiteY3" fmla="*/ 5202513 h 5202513"/>
              <a:gd name="connsiteX4" fmla="*/ 2242457 w 4484915"/>
              <a:gd name="connsiteY4" fmla="*/ 2601257 h 5202513"/>
              <a:gd name="connsiteX5" fmla="*/ 0 w 4484915"/>
              <a:gd name="connsiteY5" fmla="*/ 2601257 h 520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5" h="5202513">
                <a:moveTo>
                  <a:pt x="0" y="0"/>
                </a:moveTo>
                <a:lnTo>
                  <a:pt x="2242458" y="2601257"/>
                </a:lnTo>
                <a:lnTo>
                  <a:pt x="4484915" y="5202513"/>
                </a:lnTo>
                <a:lnTo>
                  <a:pt x="2242457" y="5202513"/>
                </a:lnTo>
                <a:lnTo>
                  <a:pt x="2242457" y="2601257"/>
                </a:lnTo>
                <a:lnTo>
                  <a:pt x="0" y="2601257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118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267B86-B8EC-4810-A8A1-1276DA84B04C}"/>
              </a:ext>
            </a:extLst>
          </p:cNvPr>
          <p:cNvCxnSpPr>
            <a:cxnSpLocks/>
          </p:cNvCxnSpPr>
          <p:nvPr userDrawn="1"/>
        </p:nvCxnSpPr>
        <p:spPr>
          <a:xfrm>
            <a:off x="4087603" y="1088976"/>
            <a:ext cx="0" cy="468004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DBDA5B1-632F-4305-A255-33519538D045}"/>
              </a:ext>
            </a:extLst>
          </p:cNvPr>
          <p:cNvCxnSpPr>
            <a:cxnSpLocks/>
          </p:cNvCxnSpPr>
          <p:nvPr userDrawn="1"/>
        </p:nvCxnSpPr>
        <p:spPr>
          <a:xfrm>
            <a:off x="8175206" y="1088976"/>
            <a:ext cx="0" cy="4680049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278F48B-9F83-4F51-8408-7E5B235018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75206" y="1088976"/>
            <a:ext cx="4016795" cy="3679372"/>
          </a:xfrm>
          <a:custGeom>
            <a:avLst/>
            <a:gdLst>
              <a:gd name="connsiteX0" fmla="*/ 0 w 4016795"/>
              <a:gd name="connsiteY0" fmla="*/ 0 h 3679372"/>
              <a:gd name="connsiteX1" fmla="*/ 4016795 w 4016795"/>
              <a:gd name="connsiteY1" fmla="*/ 0 h 3679372"/>
              <a:gd name="connsiteX2" fmla="*/ 4016795 w 4016795"/>
              <a:gd name="connsiteY2" fmla="*/ 3679372 h 3679372"/>
              <a:gd name="connsiteX3" fmla="*/ 0 w 4016795"/>
              <a:gd name="connsiteY3" fmla="*/ 3679372 h 367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6795" h="3679372">
                <a:moveTo>
                  <a:pt x="0" y="0"/>
                </a:moveTo>
                <a:lnTo>
                  <a:pt x="4016795" y="0"/>
                </a:lnTo>
                <a:lnTo>
                  <a:pt x="4016795" y="3679372"/>
                </a:lnTo>
                <a:lnTo>
                  <a:pt x="0" y="367937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8148E6-BAC7-4D4F-AD12-7BF3F56DED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7603" y="1088976"/>
            <a:ext cx="4016795" cy="3679372"/>
          </a:xfrm>
          <a:custGeom>
            <a:avLst/>
            <a:gdLst>
              <a:gd name="connsiteX0" fmla="*/ 0 w 4016795"/>
              <a:gd name="connsiteY0" fmla="*/ 0 h 3679372"/>
              <a:gd name="connsiteX1" fmla="*/ 4016795 w 4016795"/>
              <a:gd name="connsiteY1" fmla="*/ 0 h 3679372"/>
              <a:gd name="connsiteX2" fmla="*/ 4016795 w 4016795"/>
              <a:gd name="connsiteY2" fmla="*/ 3679372 h 3679372"/>
              <a:gd name="connsiteX3" fmla="*/ 0 w 4016795"/>
              <a:gd name="connsiteY3" fmla="*/ 3679372 h 367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6795" h="3679372">
                <a:moveTo>
                  <a:pt x="0" y="0"/>
                </a:moveTo>
                <a:lnTo>
                  <a:pt x="4016795" y="0"/>
                </a:lnTo>
                <a:lnTo>
                  <a:pt x="4016795" y="3679372"/>
                </a:lnTo>
                <a:lnTo>
                  <a:pt x="0" y="367937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52007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foli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E8E08F9-0073-444D-B48F-27C66360F7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98362" y="0"/>
            <a:ext cx="2896819" cy="3429000"/>
          </a:xfrm>
          <a:custGeom>
            <a:avLst/>
            <a:gdLst>
              <a:gd name="connsiteX0" fmla="*/ 0 w 2896819"/>
              <a:gd name="connsiteY0" fmla="*/ 0 h 3429000"/>
              <a:gd name="connsiteX1" fmla="*/ 2896819 w 2896819"/>
              <a:gd name="connsiteY1" fmla="*/ 0 h 3429000"/>
              <a:gd name="connsiteX2" fmla="*/ 2896819 w 2896819"/>
              <a:gd name="connsiteY2" fmla="*/ 3429000 h 3429000"/>
              <a:gd name="connsiteX3" fmla="*/ 0 w 289681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819" h="3429000">
                <a:moveTo>
                  <a:pt x="0" y="0"/>
                </a:moveTo>
                <a:lnTo>
                  <a:pt x="2896819" y="0"/>
                </a:lnTo>
                <a:lnTo>
                  <a:pt x="2896819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9A9DAF7-999E-4A3A-B11F-45813311EF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95181" y="0"/>
            <a:ext cx="2896819" cy="3429000"/>
          </a:xfrm>
          <a:custGeom>
            <a:avLst/>
            <a:gdLst>
              <a:gd name="connsiteX0" fmla="*/ 0 w 2896819"/>
              <a:gd name="connsiteY0" fmla="*/ 0 h 3429000"/>
              <a:gd name="connsiteX1" fmla="*/ 2896819 w 2896819"/>
              <a:gd name="connsiteY1" fmla="*/ 0 h 3429000"/>
              <a:gd name="connsiteX2" fmla="*/ 2896819 w 2896819"/>
              <a:gd name="connsiteY2" fmla="*/ 3429000 h 3429000"/>
              <a:gd name="connsiteX3" fmla="*/ 0 w 289681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819" h="3429000">
                <a:moveTo>
                  <a:pt x="0" y="0"/>
                </a:moveTo>
                <a:lnTo>
                  <a:pt x="2896819" y="0"/>
                </a:lnTo>
                <a:lnTo>
                  <a:pt x="2896819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57F333-AD81-4E8C-9FA2-06EA83A216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6398362" cy="3429000"/>
          </a:xfrm>
          <a:custGeom>
            <a:avLst/>
            <a:gdLst>
              <a:gd name="connsiteX0" fmla="*/ 0 w 6398362"/>
              <a:gd name="connsiteY0" fmla="*/ 0 h 3429000"/>
              <a:gd name="connsiteX1" fmla="*/ 6398362 w 6398362"/>
              <a:gd name="connsiteY1" fmla="*/ 0 h 3429000"/>
              <a:gd name="connsiteX2" fmla="*/ 6398362 w 6398362"/>
              <a:gd name="connsiteY2" fmla="*/ 3429000 h 3429000"/>
              <a:gd name="connsiteX3" fmla="*/ 0 w 639836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8362" h="3429000">
                <a:moveTo>
                  <a:pt x="0" y="0"/>
                </a:moveTo>
                <a:lnTo>
                  <a:pt x="6398362" y="0"/>
                </a:lnTo>
                <a:lnTo>
                  <a:pt x="6398362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85463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480D938-A176-4241-B393-5BFF7E945F4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65412" y="823686"/>
            <a:ext cx="2605314" cy="2605314"/>
          </a:xfrm>
          <a:custGeom>
            <a:avLst/>
            <a:gdLst>
              <a:gd name="connsiteX0" fmla="*/ 0 w 2605314"/>
              <a:gd name="connsiteY0" fmla="*/ 0 h 2605314"/>
              <a:gd name="connsiteX1" fmla="*/ 2605314 w 2605314"/>
              <a:gd name="connsiteY1" fmla="*/ 0 h 2605314"/>
              <a:gd name="connsiteX2" fmla="*/ 2605314 w 2605314"/>
              <a:gd name="connsiteY2" fmla="*/ 2605314 h 2605314"/>
              <a:gd name="connsiteX3" fmla="*/ 0 w 2605314"/>
              <a:gd name="connsiteY3" fmla="*/ 2605314 h 260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5314" h="2605314">
                <a:moveTo>
                  <a:pt x="0" y="0"/>
                </a:moveTo>
                <a:lnTo>
                  <a:pt x="2605314" y="0"/>
                </a:lnTo>
                <a:lnTo>
                  <a:pt x="2605314" y="2605314"/>
                </a:lnTo>
                <a:lnTo>
                  <a:pt x="0" y="260531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683D15C-5406-42AB-A306-59257A71305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0098" y="823686"/>
            <a:ext cx="2605314" cy="2605314"/>
          </a:xfrm>
          <a:custGeom>
            <a:avLst/>
            <a:gdLst>
              <a:gd name="connsiteX0" fmla="*/ 0 w 2605314"/>
              <a:gd name="connsiteY0" fmla="*/ 0 h 2605314"/>
              <a:gd name="connsiteX1" fmla="*/ 2605314 w 2605314"/>
              <a:gd name="connsiteY1" fmla="*/ 0 h 2605314"/>
              <a:gd name="connsiteX2" fmla="*/ 2605314 w 2605314"/>
              <a:gd name="connsiteY2" fmla="*/ 2605314 h 2605314"/>
              <a:gd name="connsiteX3" fmla="*/ 0 w 2605314"/>
              <a:gd name="connsiteY3" fmla="*/ 2605314 h 260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5314" h="2605314">
                <a:moveTo>
                  <a:pt x="0" y="0"/>
                </a:moveTo>
                <a:lnTo>
                  <a:pt x="2605314" y="0"/>
                </a:lnTo>
                <a:lnTo>
                  <a:pt x="2605314" y="2605314"/>
                </a:lnTo>
                <a:lnTo>
                  <a:pt x="0" y="260531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609E8D4-3793-4F2F-B5A8-E7B1185959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65412" y="3429000"/>
            <a:ext cx="2605314" cy="2605314"/>
          </a:xfrm>
          <a:custGeom>
            <a:avLst/>
            <a:gdLst>
              <a:gd name="connsiteX0" fmla="*/ 0 w 2605314"/>
              <a:gd name="connsiteY0" fmla="*/ 0 h 2605314"/>
              <a:gd name="connsiteX1" fmla="*/ 2605314 w 2605314"/>
              <a:gd name="connsiteY1" fmla="*/ 0 h 2605314"/>
              <a:gd name="connsiteX2" fmla="*/ 2605314 w 2605314"/>
              <a:gd name="connsiteY2" fmla="*/ 2605314 h 2605314"/>
              <a:gd name="connsiteX3" fmla="*/ 0 w 2605314"/>
              <a:gd name="connsiteY3" fmla="*/ 2605314 h 260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5314" h="2605314">
                <a:moveTo>
                  <a:pt x="0" y="0"/>
                </a:moveTo>
                <a:lnTo>
                  <a:pt x="2605314" y="0"/>
                </a:lnTo>
                <a:lnTo>
                  <a:pt x="2605314" y="2605314"/>
                </a:lnTo>
                <a:lnTo>
                  <a:pt x="0" y="260531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D428E0E-AF2D-4ABE-8D44-7107C3E45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0726" y="3429000"/>
            <a:ext cx="5061176" cy="2605314"/>
          </a:xfrm>
          <a:custGeom>
            <a:avLst/>
            <a:gdLst>
              <a:gd name="connsiteX0" fmla="*/ 0 w 5061176"/>
              <a:gd name="connsiteY0" fmla="*/ 0 h 2605314"/>
              <a:gd name="connsiteX1" fmla="*/ 5061176 w 5061176"/>
              <a:gd name="connsiteY1" fmla="*/ 0 h 2605314"/>
              <a:gd name="connsiteX2" fmla="*/ 5061176 w 5061176"/>
              <a:gd name="connsiteY2" fmla="*/ 2605314 h 2605314"/>
              <a:gd name="connsiteX3" fmla="*/ 0 w 5061176"/>
              <a:gd name="connsiteY3" fmla="*/ 2605314 h 260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1176" h="2605314">
                <a:moveTo>
                  <a:pt x="0" y="0"/>
                </a:moveTo>
                <a:lnTo>
                  <a:pt x="5061176" y="0"/>
                </a:lnTo>
                <a:lnTo>
                  <a:pt x="5061176" y="2605314"/>
                </a:lnTo>
                <a:lnTo>
                  <a:pt x="0" y="260531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1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C50DC9-AF24-4134-B13C-A306971834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8096" y="810504"/>
            <a:ext cx="3547204" cy="6047495"/>
          </a:xfrm>
          <a:custGeom>
            <a:avLst/>
            <a:gdLst>
              <a:gd name="connsiteX0" fmla="*/ 0 w 3547204"/>
              <a:gd name="connsiteY0" fmla="*/ 0 h 6047495"/>
              <a:gd name="connsiteX1" fmla="*/ 3547204 w 3547204"/>
              <a:gd name="connsiteY1" fmla="*/ 0 h 6047495"/>
              <a:gd name="connsiteX2" fmla="*/ 3547204 w 3547204"/>
              <a:gd name="connsiteY2" fmla="*/ 6047495 h 6047495"/>
              <a:gd name="connsiteX3" fmla="*/ 0 w 3547204"/>
              <a:gd name="connsiteY3" fmla="*/ 6047495 h 6047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204" h="6047495">
                <a:moveTo>
                  <a:pt x="0" y="0"/>
                </a:moveTo>
                <a:lnTo>
                  <a:pt x="3547204" y="0"/>
                </a:lnTo>
                <a:lnTo>
                  <a:pt x="3547204" y="6047495"/>
                </a:lnTo>
                <a:lnTo>
                  <a:pt x="0" y="6047495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3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2F00C0-E5C8-4B1F-A11E-B4BFB6BAB0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38754" y="0"/>
            <a:ext cx="4853246" cy="6858001"/>
          </a:xfrm>
          <a:custGeom>
            <a:avLst/>
            <a:gdLst>
              <a:gd name="connsiteX0" fmla="*/ 0 w 5299075"/>
              <a:gd name="connsiteY0" fmla="*/ 0 h 6308725"/>
              <a:gd name="connsiteX1" fmla="*/ 5299075 w 5299075"/>
              <a:gd name="connsiteY1" fmla="*/ 0 h 6308725"/>
              <a:gd name="connsiteX2" fmla="*/ 5299075 w 5299075"/>
              <a:gd name="connsiteY2" fmla="*/ 6308725 h 6308725"/>
              <a:gd name="connsiteX3" fmla="*/ 0 w 5299075"/>
              <a:gd name="connsiteY3" fmla="*/ 6308725 h 630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9075" h="6308725">
                <a:moveTo>
                  <a:pt x="0" y="0"/>
                </a:moveTo>
                <a:lnTo>
                  <a:pt x="5299075" y="0"/>
                </a:lnTo>
                <a:lnTo>
                  <a:pt x="5299075" y="6308725"/>
                </a:lnTo>
                <a:lnTo>
                  <a:pt x="0" y="630872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3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D6DCF13-54F6-4529-8172-2E9A22A8D8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6361" y="1000273"/>
            <a:ext cx="3780333" cy="4857454"/>
          </a:xfrm>
          <a:custGeom>
            <a:avLst/>
            <a:gdLst>
              <a:gd name="connsiteX0" fmla="*/ 0 w 3780333"/>
              <a:gd name="connsiteY0" fmla="*/ 0 h 4857454"/>
              <a:gd name="connsiteX1" fmla="*/ 3780333 w 3780333"/>
              <a:gd name="connsiteY1" fmla="*/ 0 h 4857454"/>
              <a:gd name="connsiteX2" fmla="*/ 3780333 w 3780333"/>
              <a:gd name="connsiteY2" fmla="*/ 4857454 h 4857454"/>
              <a:gd name="connsiteX3" fmla="*/ 0 w 3780333"/>
              <a:gd name="connsiteY3" fmla="*/ 4857454 h 4857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0333" h="4857454">
                <a:moveTo>
                  <a:pt x="0" y="0"/>
                </a:moveTo>
                <a:lnTo>
                  <a:pt x="3780333" y="0"/>
                </a:lnTo>
                <a:lnTo>
                  <a:pt x="3780333" y="4857454"/>
                </a:lnTo>
                <a:lnTo>
                  <a:pt x="0" y="485745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3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A51EE022-DD73-4D25-BB32-4824E56B48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99299" y="1"/>
            <a:ext cx="5092701" cy="6057900"/>
          </a:xfrm>
          <a:custGeom>
            <a:avLst/>
            <a:gdLst>
              <a:gd name="connsiteX0" fmla="*/ 0 w 5299075"/>
              <a:gd name="connsiteY0" fmla="*/ 0 h 6308725"/>
              <a:gd name="connsiteX1" fmla="*/ 5299075 w 5299075"/>
              <a:gd name="connsiteY1" fmla="*/ 0 h 6308725"/>
              <a:gd name="connsiteX2" fmla="*/ 5299075 w 5299075"/>
              <a:gd name="connsiteY2" fmla="*/ 6308725 h 6308725"/>
              <a:gd name="connsiteX3" fmla="*/ 0 w 5299075"/>
              <a:gd name="connsiteY3" fmla="*/ 6308725 h 630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9075" h="6308725">
                <a:moveTo>
                  <a:pt x="0" y="0"/>
                </a:moveTo>
                <a:lnTo>
                  <a:pt x="5299075" y="0"/>
                </a:lnTo>
                <a:lnTo>
                  <a:pt x="5299075" y="6308725"/>
                </a:lnTo>
                <a:lnTo>
                  <a:pt x="0" y="630872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A520D5-BB2B-4801-997B-D512686BC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8888" y="4141528"/>
            <a:ext cx="2030411" cy="1916372"/>
          </a:xfrm>
          <a:custGeom>
            <a:avLst/>
            <a:gdLst>
              <a:gd name="connsiteX0" fmla="*/ 0 w 2030413"/>
              <a:gd name="connsiteY0" fmla="*/ 0 h 1916372"/>
              <a:gd name="connsiteX1" fmla="*/ 2030413 w 2030413"/>
              <a:gd name="connsiteY1" fmla="*/ 0 h 1916372"/>
              <a:gd name="connsiteX2" fmla="*/ 2030413 w 2030413"/>
              <a:gd name="connsiteY2" fmla="*/ 1916372 h 1916372"/>
              <a:gd name="connsiteX3" fmla="*/ 0 w 2030413"/>
              <a:gd name="connsiteY3" fmla="*/ 1916372 h 19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0413" h="1916372">
                <a:moveTo>
                  <a:pt x="0" y="0"/>
                </a:moveTo>
                <a:lnTo>
                  <a:pt x="2030413" y="0"/>
                </a:lnTo>
                <a:lnTo>
                  <a:pt x="2030413" y="1916372"/>
                </a:lnTo>
                <a:lnTo>
                  <a:pt x="0" y="191637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5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88B0E-202B-43C8-B5A9-76C51210D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9F461-9EA9-4EBA-83BF-FE1146D4D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0EFB3-2CD7-4349-B42D-CC3AA7EFE8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2BE15C3-819A-4071-82C8-F5B843B9A8D4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86552-19AA-4CE0-B4E9-ADB39A7FA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834BE-531B-4355-B095-9F48A2FEE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72F09C4-3E29-4603-B1EF-94D352A151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8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92" r:id="rId2"/>
    <p:sldLayoutId id="2147483656" r:id="rId3"/>
    <p:sldLayoutId id="2147483657" r:id="rId4"/>
    <p:sldLayoutId id="2147483658" r:id="rId5"/>
    <p:sldLayoutId id="2147483706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6" r:id="rId13"/>
    <p:sldLayoutId id="2147483667" r:id="rId14"/>
    <p:sldLayoutId id="2147483668" r:id="rId15"/>
    <p:sldLayoutId id="2147483665" r:id="rId16"/>
    <p:sldLayoutId id="2147483669" r:id="rId17"/>
    <p:sldLayoutId id="2147483698" r:id="rId18"/>
    <p:sldLayoutId id="214748369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82" r:id="rId25"/>
    <p:sldLayoutId id="2147483683" r:id="rId26"/>
    <p:sldLayoutId id="214748368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5" r:id="rId35"/>
    <p:sldLayoutId id="2147483686" r:id="rId36"/>
    <p:sldLayoutId id="2147483697" r:id="rId37"/>
    <p:sldLayoutId id="2147483687" r:id="rId38"/>
    <p:sldLayoutId id="2147483688" r:id="rId39"/>
    <p:sldLayoutId id="2147483691" r:id="rId40"/>
    <p:sldLayoutId id="2147483689" r:id="rId41"/>
    <p:sldLayoutId id="2147483690" r:id="rId42"/>
    <p:sldLayoutId id="2147483695" r:id="rId43"/>
    <p:sldLayoutId id="2147483693" r:id="rId44"/>
    <p:sldLayoutId id="2147483694" r:id="rId45"/>
    <p:sldLayoutId id="2147483696" r:id="rId46"/>
    <p:sldLayoutId id="2147483700" r:id="rId47"/>
    <p:sldLayoutId id="2147483701" r:id="rId48"/>
    <p:sldLayoutId id="2147483702" r:id="rId49"/>
    <p:sldLayoutId id="2147483703" r:id="rId50"/>
    <p:sldLayoutId id="2147483704" r:id="rId51"/>
    <p:sldLayoutId id="2147483705" r:id="rId5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D13CBD-4424-4591-9480-1D54887E04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B2F54-0CF8-4E7B-870B-5A42DCC409A6}"/>
              </a:ext>
            </a:extLst>
          </p:cNvPr>
          <p:cNvSpPr txBox="1"/>
          <p:nvPr/>
        </p:nvSpPr>
        <p:spPr>
          <a:xfrm>
            <a:off x="4316506" y="549275"/>
            <a:ext cx="3558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</a:rPr>
              <a:t>©2020 MINIMAL &amp; CLEAN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C36437-7D67-4AF7-8FED-177E9DA1D969}"/>
              </a:ext>
            </a:extLst>
          </p:cNvPr>
          <p:cNvSpPr txBox="1"/>
          <p:nvPr/>
        </p:nvSpPr>
        <p:spPr>
          <a:xfrm>
            <a:off x="4246616" y="6035355"/>
            <a:ext cx="3698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</a:rPr>
              <a:t>PRESENTATION TEMPLATE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8A5AFD-400E-4D7B-A58C-C77C279575BD}"/>
              </a:ext>
            </a:extLst>
          </p:cNvPr>
          <p:cNvGrpSpPr/>
          <p:nvPr/>
        </p:nvGrpSpPr>
        <p:grpSpPr>
          <a:xfrm>
            <a:off x="4138613" y="2781668"/>
            <a:ext cx="3914774" cy="1294664"/>
            <a:chOff x="4138613" y="2781668"/>
            <a:chExt cx="3914774" cy="129466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DF54A17-90E6-4A3D-8ACC-73AC88184051}"/>
                </a:ext>
              </a:extLst>
            </p:cNvPr>
            <p:cNvSpPr/>
            <p:nvPr/>
          </p:nvSpPr>
          <p:spPr>
            <a:xfrm>
              <a:off x="4138613" y="2781668"/>
              <a:ext cx="3914774" cy="1294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b="1" spc="1200">
                  <a:solidFill>
                    <a:schemeClr val="tx1"/>
                  </a:solidFill>
                  <a:latin typeface="Questrial" panose="02000000000000000000" pitchFamily="2" charset="0"/>
                </a:rPr>
                <a:t>MIMIN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1C8E834-89F3-42E4-9977-9498A4146067}"/>
                </a:ext>
              </a:extLst>
            </p:cNvPr>
            <p:cNvGrpSpPr/>
            <p:nvPr/>
          </p:nvGrpSpPr>
          <p:grpSpPr>
            <a:xfrm>
              <a:off x="4793457" y="3624267"/>
              <a:ext cx="2433595" cy="97652"/>
              <a:chOff x="4793457" y="3624267"/>
              <a:chExt cx="2433595" cy="97652"/>
            </a:xfrm>
          </p:grpSpPr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2C3735F7-31D2-4670-9129-965F44EA3E95}"/>
                  </a:ext>
                </a:extLst>
              </p:cNvPr>
              <p:cNvSpPr/>
              <p:nvPr/>
            </p:nvSpPr>
            <p:spPr>
              <a:xfrm rot="5400000">
                <a:off x="4786722" y="3631002"/>
                <a:ext cx="97649" cy="84180"/>
              </a:xfrm>
              <a:prstGeom prst="triangle">
                <a:avLst>
                  <a:gd name="adj" fmla="val 10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>
                <a:extLst>
                  <a:ext uri="{FF2B5EF4-FFF2-40B4-BE49-F238E27FC236}">
                    <a16:creationId xmlns:a16="http://schemas.microsoft.com/office/drawing/2014/main" id="{0D7D129F-7E36-4051-8B26-34C6131ED9F1}"/>
                  </a:ext>
                </a:extLst>
              </p:cNvPr>
              <p:cNvSpPr/>
              <p:nvPr/>
            </p:nvSpPr>
            <p:spPr>
              <a:xfrm rot="5400000">
                <a:off x="7136137" y="3631005"/>
                <a:ext cx="97649" cy="84180"/>
              </a:xfrm>
              <a:prstGeom prst="triangle">
                <a:avLst>
                  <a:gd name="adj" fmla="val 10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2644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FE91D3A-5C42-4B49-B7F8-5F75CC97F5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714864-2660-4340-83A1-0D42B35CB91E}"/>
              </a:ext>
            </a:extLst>
          </p:cNvPr>
          <p:cNvSpPr txBox="1"/>
          <p:nvPr/>
        </p:nvSpPr>
        <p:spPr>
          <a:xfrm>
            <a:off x="1258880" y="1834599"/>
            <a:ext cx="1620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Questrial" panose="02000000000000000000" pitchFamily="2" charset="0"/>
              </a:rPr>
              <a:t>Our Vision.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F2BD60-BB0E-46D7-88C8-C188A51C5F8E}"/>
              </a:ext>
            </a:extLst>
          </p:cNvPr>
          <p:cNvSpPr txBox="1"/>
          <p:nvPr/>
        </p:nvSpPr>
        <p:spPr>
          <a:xfrm>
            <a:off x="1258880" y="3137696"/>
            <a:ext cx="2795813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foster collaborative thinking to further the value proposition grow the is holistic.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232E3F5-8249-4E89-A972-38927689D02B}"/>
              </a:ext>
            </a:extLst>
          </p:cNvPr>
          <p:cNvGrpSpPr/>
          <p:nvPr/>
        </p:nvGrpSpPr>
        <p:grpSpPr>
          <a:xfrm>
            <a:off x="7957950" y="1328086"/>
            <a:ext cx="3622282" cy="4201829"/>
            <a:chOff x="7987654" y="1328086"/>
            <a:chExt cx="3622282" cy="4201829"/>
          </a:xfrm>
        </p:grpSpPr>
        <p:grpSp>
          <p:nvGrpSpPr>
            <p:cNvPr id="23" name="Graphic 27" descr="Hold Gesture">
              <a:extLst>
                <a:ext uri="{FF2B5EF4-FFF2-40B4-BE49-F238E27FC236}">
                  <a16:creationId xmlns:a16="http://schemas.microsoft.com/office/drawing/2014/main" id="{ED0BCE67-831B-46A4-A563-C779F528ED2F}"/>
                </a:ext>
              </a:extLst>
            </p:cNvPr>
            <p:cNvGrpSpPr/>
            <p:nvPr/>
          </p:nvGrpSpPr>
          <p:grpSpPr>
            <a:xfrm>
              <a:off x="8028108" y="1509239"/>
              <a:ext cx="642992" cy="756432"/>
              <a:chOff x="6002026" y="3365559"/>
              <a:chExt cx="642992" cy="756432"/>
            </a:xfrm>
            <a:solidFill>
              <a:schemeClr val="tx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19137BF-53DF-4F23-8668-ECAB822A38DE}"/>
                  </a:ext>
                </a:extLst>
              </p:cNvPr>
              <p:cNvSpPr/>
              <p:nvPr/>
            </p:nvSpPr>
            <p:spPr>
              <a:xfrm>
                <a:off x="6140171" y="3365559"/>
                <a:ext cx="504847" cy="756432"/>
              </a:xfrm>
              <a:custGeom>
                <a:avLst/>
                <a:gdLst>
                  <a:gd name="connsiteX0" fmla="*/ 457530 w 504847"/>
                  <a:gd name="connsiteY0" fmla="*/ 315606 h 756432"/>
                  <a:gd name="connsiteX1" fmla="*/ 416953 w 504847"/>
                  <a:gd name="connsiteY1" fmla="*/ 319864 h 756432"/>
                  <a:gd name="connsiteX2" fmla="*/ 344381 w 504847"/>
                  <a:gd name="connsiteY2" fmla="*/ 271823 h 756432"/>
                  <a:gd name="connsiteX3" fmla="*/ 325199 w 504847"/>
                  <a:gd name="connsiteY3" fmla="*/ 279230 h 756432"/>
                  <a:gd name="connsiteX4" fmla="*/ 242885 w 504847"/>
                  <a:gd name="connsiteY4" fmla="*/ 250881 h 756432"/>
                  <a:gd name="connsiteX5" fmla="*/ 227329 w 504847"/>
                  <a:gd name="connsiteY5" fmla="*/ 261714 h 756432"/>
                  <a:gd name="connsiteX6" fmla="*/ 227329 w 504847"/>
                  <a:gd name="connsiteY6" fmla="*/ 142213 h 756432"/>
                  <a:gd name="connsiteX7" fmla="*/ 254571 w 504847"/>
                  <a:gd name="connsiteY7" fmla="*/ 69823 h 756432"/>
                  <a:gd name="connsiteX8" fmla="*/ 163231 w 504847"/>
                  <a:gd name="connsiteY8" fmla="*/ 781 h 756432"/>
                  <a:gd name="connsiteX9" fmla="*/ 93417 w 504847"/>
                  <a:gd name="connsiteY9" fmla="*/ 81139 h 756432"/>
                  <a:gd name="connsiteX10" fmla="*/ 121440 w 504847"/>
                  <a:gd name="connsiteY10" fmla="*/ 142166 h 756432"/>
                  <a:gd name="connsiteX11" fmla="*/ 121440 w 504847"/>
                  <a:gd name="connsiteY11" fmla="*/ 413076 h 756432"/>
                  <a:gd name="connsiteX12" fmla="*/ 121249 w 504847"/>
                  <a:gd name="connsiteY12" fmla="*/ 413076 h 756432"/>
                  <a:gd name="connsiteX13" fmla="*/ 104933 w 504847"/>
                  <a:gd name="connsiteY13" fmla="*/ 339847 h 756432"/>
                  <a:gd name="connsiteX14" fmla="*/ 85150 w 504847"/>
                  <a:gd name="connsiteY14" fmla="*/ 307529 h 756432"/>
                  <a:gd name="connsiteX15" fmla="*/ 11004 w 504847"/>
                  <a:gd name="connsiteY15" fmla="*/ 317103 h 756432"/>
                  <a:gd name="connsiteX16" fmla="*/ 1273 w 504847"/>
                  <a:gd name="connsiteY16" fmla="*/ 360917 h 756432"/>
                  <a:gd name="connsiteX17" fmla="*/ 53317 w 504847"/>
                  <a:gd name="connsiteY17" fmla="*/ 594708 h 756432"/>
                  <a:gd name="connsiteX18" fmla="*/ 72729 w 504847"/>
                  <a:gd name="connsiteY18" fmla="*/ 625093 h 756432"/>
                  <a:gd name="connsiteX19" fmla="*/ 164864 w 504847"/>
                  <a:gd name="connsiteY19" fmla="*/ 695863 h 756432"/>
                  <a:gd name="connsiteX20" fmla="*/ 164864 w 504847"/>
                  <a:gd name="connsiteY20" fmla="*/ 756433 h 756432"/>
                  <a:gd name="connsiteX21" fmla="*/ 183914 w 504847"/>
                  <a:gd name="connsiteY21" fmla="*/ 756433 h 756432"/>
                  <a:gd name="connsiteX22" fmla="*/ 183914 w 504847"/>
                  <a:gd name="connsiteY22" fmla="*/ 691101 h 756432"/>
                  <a:gd name="connsiteX23" fmla="*/ 180190 w 504847"/>
                  <a:gd name="connsiteY23" fmla="*/ 683548 h 756432"/>
                  <a:gd name="connsiteX24" fmla="*/ 84302 w 504847"/>
                  <a:gd name="connsiteY24" fmla="*/ 609948 h 756432"/>
                  <a:gd name="connsiteX25" fmla="*/ 71920 w 504847"/>
                  <a:gd name="connsiteY25" fmla="*/ 590583 h 756432"/>
                  <a:gd name="connsiteX26" fmla="*/ 19865 w 504847"/>
                  <a:gd name="connsiteY26" fmla="*/ 356773 h 756432"/>
                  <a:gd name="connsiteX27" fmla="*/ 45351 w 504847"/>
                  <a:gd name="connsiteY27" fmla="*/ 316534 h 756432"/>
                  <a:gd name="connsiteX28" fmla="*/ 45583 w 504847"/>
                  <a:gd name="connsiteY28" fmla="*/ 316483 h 756432"/>
                  <a:gd name="connsiteX29" fmla="*/ 76149 w 504847"/>
                  <a:gd name="connsiteY29" fmla="*/ 324798 h 756432"/>
                  <a:gd name="connsiteX30" fmla="*/ 86226 w 504847"/>
                  <a:gd name="connsiteY30" fmla="*/ 343276 h 756432"/>
                  <a:gd name="connsiteX31" fmla="*/ 121621 w 504847"/>
                  <a:gd name="connsiteY31" fmla="*/ 502087 h 756432"/>
                  <a:gd name="connsiteX32" fmla="*/ 133044 w 504847"/>
                  <a:gd name="connsiteY32" fmla="*/ 509351 h 756432"/>
                  <a:gd name="connsiteX33" fmla="*/ 140538 w 504847"/>
                  <a:gd name="connsiteY33" fmla="*/ 500020 h 756432"/>
                  <a:gd name="connsiteX34" fmla="*/ 140538 w 504847"/>
                  <a:gd name="connsiteY34" fmla="*/ 91502 h 756432"/>
                  <a:gd name="connsiteX35" fmla="*/ 174602 w 504847"/>
                  <a:gd name="connsiteY35" fmla="*/ 57768 h 756432"/>
                  <a:gd name="connsiteX36" fmla="*/ 176342 w 504847"/>
                  <a:gd name="connsiteY36" fmla="*/ 57822 h 756432"/>
                  <a:gd name="connsiteX37" fmla="*/ 208327 w 504847"/>
                  <a:gd name="connsiteY37" fmla="*/ 93436 h 756432"/>
                  <a:gd name="connsiteX38" fmla="*/ 208327 w 504847"/>
                  <a:gd name="connsiteY38" fmla="*/ 306138 h 756432"/>
                  <a:gd name="connsiteX39" fmla="*/ 218157 w 504847"/>
                  <a:gd name="connsiteY39" fmla="*/ 315359 h 756432"/>
                  <a:gd name="connsiteX40" fmla="*/ 227377 w 504847"/>
                  <a:gd name="connsiteY40" fmla="*/ 305529 h 756432"/>
                  <a:gd name="connsiteX41" fmla="*/ 234997 w 504847"/>
                  <a:gd name="connsiteY41" fmla="*/ 280088 h 756432"/>
                  <a:gd name="connsiteX42" fmla="*/ 311283 w 504847"/>
                  <a:gd name="connsiteY42" fmla="*/ 296766 h 756432"/>
                  <a:gd name="connsiteX43" fmla="*/ 322690 w 504847"/>
                  <a:gd name="connsiteY43" fmla="*/ 303930 h 756432"/>
                  <a:gd name="connsiteX44" fmla="*/ 327151 w 504847"/>
                  <a:gd name="connsiteY44" fmla="*/ 301528 h 756432"/>
                  <a:gd name="connsiteX45" fmla="*/ 387220 w 504847"/>
                  <a:gd name="connsiteY45" fmla="*/ 302618 h 756432"/>
                  <a:gd name="connsiteX46" fmla="*/ 399122 w 504847"/>
                  <a:gd name="connsiteY46" fmla="*/ 332065 h 756432"/>
                  <a:gd name="connsiteX47" fmla="*/ 398903 w 504847"/>
                  <a:gd name="connsiteY47" fmla="*/ 335809 h 756432"/>
                  <a:gd name="connsiteX48" fmla="*/ 407220 w 504847"/>
                  <a:gd name="connsiteY48" fmla="*/ 346405 h 756432"/>
                  <a:gd name="connsiteX49" fmla="*/ 414753 w 504847"/>
                  <a:gd name="connsiteY49" fmla="*/ 344010 h 756432"/>
                  <a:gd name="connsiteX50" fmla="*/ 459435 w 504847"/>
                  <a:gd name="connsiteY50" fmla="*/ 336142 h 756432"/>
                  <a:gd name="connsiteX51" fmla="*/ 485781 w 504847"/>
                  <a:gd name="connsiteY51" fmla="*/ 376919 h 756432"/>
                  <a:gd name="connsiteX52" fmla="*/ 485781 w 504847"/>
                  <a:gd name="connsiteY52" fmla="*/ 531309 h 756432"/>
                  <a:gd name="connsiteX53" fmla="*/ 444966 w 504847"/>
                  <a:gd name="connsiteY53" fmla="*/ 647372 h 756432"/>
                  <a:gd name="connsiteX54" fmla="*/ 416391 w 504847"/>
                  <a:gd name="connsiteY54" fmla="*/ 713094 h 756432"/>
                  <a:gd name="connsiteX55" fmla="*/ 416391 w 504847"/>
                  <a:gd name="connsiteY55" fmla="*/ 756347 h 756432"/>
                  <a:gd name="connsiteX56" fmla="*/ 435441 w 504847"/>
                  <a:gd name="connsiteY56" fmla="*/ 756347 h 756432"/>
                  <a:gd name="connsiteX57" fmla="*/ 435441 w 504847"/>
                  <a:gd name="connsiteY57" fmla="*/ 713132 h 756432"/>
                  <a:gd name="connsiteX58" fmla="*/ 459997 w 504847"/>
                  <a:gd name="connsiteY58" fmla="*/ 659097 h 756432"/>
                  <a:gd name="connsiteX59" fmla="*/ 504840 w 504847"/>
                  <a:gd name="connsiteY59" fmla="*/ 531309 h 756432"/>
                  <a:gd name="connsiteX60" fmla="*/ 504840 w 504847"/>
                  <a:gd name="connsiteY60" fmla="*/ 377852 h 756432"/>
                  <a:gd name="connsiteX61" fmla="*/ 457530 w 504847"/>
                  <a:gd name="connsiteY61" fmla="*/ 315606 h 75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04847" h="756432">
                    <a:moveTo>
                      <a:pt x="457530" y="315606"/>
                    </a:moveTo>
                    <a:cubicBezTo>
                      <a:pt x="443914" y="312363"/>
                      <a:pt x="429599" y="313865"/>
                      <a:pt x="416953" y="319864"/>
                    </a:cubicBezTo>
                    <a:cubicBezTo>
                      <a:pt x="410179" y="286558"/>
                      <a:pt x="377687" y="265049"/>
                      <a:pt x="344381" y="271823"/>
                    </a:cubicBezTo>
                    <a:cubicBezTo>
                      <a:pt x="337617" y="273199"/>
                      <a:pt x="331132" y="275703"/>
                      <a:pt x="325199" y="279230"/>
                    </a:cubicBezTo>
                    <a:cubicBezTo>
                      <a:pt x="310297" y="248671"/>
                      <a:pt x="273444" y="235979"/>
                      <a:pt x="242885" y="250881"/>
                    </a:cubicBezTo>
                    <a:cubicBezTo>
                      <a:pt x="237172" y="253667"/>
                      <a:pt x="231924" y="257322"/>
                      <a:pt x="227329" y="261714"/>
                    </a:cubicBezTo>
                    <a:lnTo>
                      <a:pt x="227329" y="142213"/>
                    </a:lnTo>
                    <a:cubicBezTo>
                      <a:pt x="248162" y="124308"/>
                      <a:pt x="258430" y="97020"/>
                      <a:pt x="254571" y="69823"/>
                    </a:cubicBezTo>
                    <a:cubicBezTo>
                      <a:pt x="248413" y="25535"/>
                      <a:pt x="207519" y="-5376"/>
                      <a:pt x="163231" y="781"/>
                    </a:cubicBezTo>
                    <a:cubicBezTo>
                      <a:pt x="123147" y="6354"/>
                      <a:pt x="93335" y="40669"/>
                      <a:pt x="93417" y="81139"/>
                    </a:cubicBezTo>
                    <a:cubicBezTo>
                      <a:pt x="93427" y="104591"/>
                      <a:pt x="103659" y="126874"/>
                      <a:pt x="121440" y="142166"/>
                    </a:cubicBezTo>
                    <a:lnTo>
                      <a:pt x="121440" y="413076"/>
                    </a:lnTo>
                    <a:cubicBezTo>
                      <a:pt x="121440" y="413552"/>
                      <a:pt x="121354" y="413561"/>
                      <a:pt x="121249" y="413076"/>
                    </a:cubicBezTo>
                    <a:lnTo>
                      <a:pt x="104933" y="339847"/>
                    </a:lnTo>
                    <a:cubicBezTo>
                      <a:pt x="102340" y="327085"/>
                      <a:pt x="95337" y="315643"/>
                      <a:pt x="85150" y="307529"/>
                    </a:cubicBezTo>
                    <a:cubicBezTo>
                      <a:pt x="62032" y="289698"/>
                      <a:pt x="28835" y="293985"/>
                      <a:pt x="11004" y="317103"/>
                    </a:cubicBezTo>
                    <a:cubicBezTo>
                      <a:pt x="1415" y="329537"/>
                      <a:pt x="-2152" y="345592"/>
                      <a:pt x="1273" y="360917"/>
                    </a:cubicBezTo>
                    <a:lnTo>
                      <a:pt x="53317" y="594708"/>
                    </a:lnTo>
                    <a:cubicBezTo>
                      <a:pt x="56002" y="606808"/>
                      <a:pt x="62877" y="617571"/>
                      <a:pt x="72729" y="625093"/>
                    </a:cubicBezTo>
                    <a:lnTo>
                      <a:pt x="164864" y="695863"/>
                    </a:lnTo>
                    <a:lnTo>
                      <a:pt x="164864" y="756433"/>
                    </a:lnTo>
                    <a:lnTo>
                      <a:pt x="183914" y="756433"/>
                    </a:lnTo>
                    <a:lnTo>
                      <a:pt x="183914" y="691101"/>
                    </a:lnTo>
                    <a:cubicBezTo>
                      <a:pt x="183914" y="688141"/>
                      <a:pt x="182538" y="685350"/>
                      <a:pt x="180190" y="683548"/>
                    </a:cubicBezTo>
                    <a:lnTo>
                      <a:pt x="84302" y="609948"/>
                    </a:lnTo>
                    <a:cubicBezTo>
                      <a:pt x="78010" y="605165"/>
                      <a:pt x="73621" y="598302"/>
                      <a:pt x="71920" y="590583"/>
                    </a:cubicBezTo>
                    <a:lnTo>
                      <a:pt x="19865" y="356773"/>
                    </a:lnTo>
                    <a:cubicBezTo>
                      <a:pt x="15792" y="338623"/>
                      <a:pt x="27202" y="320608"/>
                      <a:pt x="45351" y="316534"/>
                    </a:cubicBezTo>
                    <a:cubicBezTo>
                      <a:pt x="45429" y="316517"/>
                      <a:pt x="45506" y="316500"/>
                      <a:pt x="45583" y="316483"/>
                    </a:cubicBezTo>
                    <a:cubicBezTo>
                      <a:pt x="56520" y="314010"/>
                      <a:pt x="67971" y="317125"/>
                      <a:pt x="76149" y="324798"/>
                    </a:cubicBezTo>
                    <a:cubicBezTo>
                      <a:pt x="81308" y="329790"/>
                      <a:pt x="84824" y="336235"/>
                      <a:pt x="86226" y="343276"/>
                    </a:cubicBezTo>
                    <a:lnTo>
                      <a:pt x="121621" y="502087"/>
                    </a:lnTo>
                    <a:cubicBezTo>
                      <a:pt x="122770" y="507247"/>
                      <a:pt x="127884" y="510500"/>
                      <a:pt x="133044" y="509351"/>
                    </a:cubicBezTo>
                    <a:cubicBezTo>
                      <a:pt x="137418" y="508378"/>
                      <a:pt x="140532" y="504500"/>
                      <a:pt x="140538" y="500020"/>
                    </a:cubicBezTo>
                    <a:lnTo>
                      <a:pt x="140538" y="91502"/>
                    </a:lnTo>
                    <a:cubicBezTo>
                      <a:pt x="140629" y="72780"/>
                      <a:pt x="155881" y="57677"/>
                      <a:pt x="174602" y="57768"/>
                    </a:cubicBezTo>
                    <a:cubicBezTo>
                      <a:pt x="175183" y="57771"/>
                      <a:pt x="175763" y="57789"/>
                      <a:pt x="176342" y="57822"/>
                    </a:cubicBezTo>
                    <a:cubicBezTo>
                      <a:pt x="194714" y="59427"/>
                      <a:pt x="208698" y="74997"/>
                      <a:pt x="208327" y="93436"/>
                    </a:cubicBezTo>
                    <a:lnTo>
                      <a:pt x="208327" y="306138"/>
                    </a:lnTo>
                    <a:cubicBezTo>
                      <a:pt x="208496" y="311399"/>
                      <a:pt x="212896" y="315527"/>
                      <a:pt x="218157" y="315359"/>
                    </a:cubicBezTo>
                    <a:cubicBezTo>
                      <a:pt x="223418" y="315190"/>
                      <a:pt x="227546" y="310789"/>
                      <a:pt x="227377" y="305529"/>
                    </a:cubicBezTo>
                    <a:cubicBezTo>
                      <a:pt x="226242" y="296355"/>
                      <a:pt x="229006" y="287126"/>
                      <a:pt x="234997" y="280088"/>
                    </a:cubicBezTo>
                    <a:cubicBezTo>
                      <a:pt x="264344" y="249141"/>
                      <a:pt x="304320" y="266286"/>
                      <a:pt x="311283" y="296766"/>
                    </a:cubicBezTo>
                    <a:cubicBezTo>
                      <a:pt x="312454" y="301894"/>
                      <a:pt x="317562" y="305102"/>
                      <a:pt x="322690" y="303930"/>
                    </a:cubicBezTo>
                    <a:cubicBezTo>
                      <a:pt x="324366" y="303547"/>
                      <a:pt x="325908" y="302717"/>
                      <a:pt x="327151" y="301528"/>
                    </a:cubicBezTo>
                    <a:cubicBezTo>
                      <a:pt x="344039" y="285242"/>
                      <a:pt x="370933" y="285729"/>
                      <a:pt x="387220" y="302618"/>
                    </a:cubicBezTo>
                    <a:cubicBezTo>
                      <a:pt x="394846" y="310526"/>
                      <a:pt x="399112" y="321079"/>
                      <a:pt x="399122" y="332065"/>
                    </a:cubicBezTo>
                    <a:cubicBezTo>
                      <a:pt x="399125" y="333316"/>
                      <a:pt x="399052" y="334567"/>
                      <a:pt x="398903" y="335809"/>
                    </a:cubicBezTo>
                    <a:cubicBezTo>
                      <a:pt x="398274" y="341031"/>
                      <a:pt x="401997" y="345776"/>
                      <a:pt x="407220" y="346405"/>
                    </a:cubicBezTo>
                    <a:cubicBezTo>
                      <a:pt x="409959" y="346736"/>
                      <a:pt x="412707" y="345862"/>
                      <a:pt x="414753" y="344010"/>
                    </a:cubicBezTo>
                    <a:cubicBezTo>
                      <a:pt x="426882" y="332987"/>
                      <a:pt x="444270" y="329926"/>
                      <a:pt x="459435" y="336142"/>
                    </a:cubicBezTo>
                    <a:cubicBezTo>
                      <a:pt x="475672" y="343135"/>
                      <a:pt x="486079" y="359242"/>
                      <a:pt x="485781" y="376919"/>
                    </a:cubicBezTo>
                    <a:lnTo>
                      <a:pt x="485781" y="531309"/>
                    </a:lnTo>
                    <a:cubicBezTo>
                      <a:pt x="485781" y="595051"/>
                      <a:pt x="464102" y="622845"/>
                      <a:pt x="444966" y="647372"/>
                    </a:cubicBezTo>
                    <a:cubicBezTo>
                      <a:pt x="430269" y="666222"/>
                      <a:pt x="416391" y="684014"/>
                      <a:pt x="416391" y="713094"/>
                    </a:cubicBezTo>
                    <a:lnTo>
                      <a:pt x="416391" y="756347"/>
                    </a:lnTo>
                    <a:lnTo>
                      <a:pt x="435441" y="756347"/>
                    </a:lnTo>
                    <a:lnTo>
                      <a:pt x="435441" y="713132"/>
                    </a:lnTo>
                    <a:cubicBezTo>
                      <a:pt x="435441" y="690567"/>
                      <a:pt x="446281" y="676680"/>
                      <a:pt x="459997" y="659097"/>
                    </a:cubicBezTo>
                    <a:cubicBezTo>
                      <a:pt x="479999" y="633484"/>
                      <a:pt x="504840" y="601604"/>
                      <a:pt x="504840" y="531309"/>
                    </a:cubicBezTo>
                    <a:lnTo>
                      <a:pt x="504840" y="377852"/>
                    </a:lnTo>
                    <a:cubicBezTo>
                      <a:pt x="505288" y="348684"/>
                      <a:pt x="485753" y="322982"/>
                      <a:pt x="457530" y="3156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FAAF24F-7D35-4CD4-82B1-C5027468A038}"/>
                  </a:ext>
                </a:extLst>
              </p:cNvPr>
              <p:cNvSpPr/>
              <p:nvPr/>
            </p:nvSpPr>
            <p:spPr>
              <a:xfrm>
                <a:off x="6002026" y="3480098"/>
                <a:ext cx="161951" cy="161938"/>
              </a:xfrm>
              <a:custGeom>
                <a:avLst/>
                <a:gdLst>
                  <a:gd name="connsiteX0" fmla="*/ 160773 w 161951"/>
                  <a:gd name="connsiteY0" fmla="*/ 94663 h 161938"/>
                  <a:gd name="connsiteX1" fmla="*/ 94663 w 161951"/>
                  <a:gd name="connsiteY1" fmla="*/ 1178 h 161938"/>
                  <a:gd name="connsiteX2" fmla="*/ 1179 w 161951"/>
                  <a:gd name="connsiteY2" fmla="*/ 67289 h 161938"/>
                  <a:gd name="connsiteX3" fmla="*/ 67288 w 161951"/>
                  <a:gd name="connsiteY3" fmla="*/ 160773 h 161938"/>
                  <a:gd name="connsiteX4" fmla="*/ 94698 w 161951"/>
                  <a:gd name="connsiteY4" fmla="*/ 160767 h 161938"/>
                  <a:gd name="connsiteX5" fmla="*/ 160773 w 161951"/>
                  <a:gd name="connsiteY5" fmla="*/ 94663 h 161938"/>
                  <a:gd name="connsiteX6" fmla="*/ 95126 w 161951"/>
                  <a:gd name="connsiteY6" fmla="*/ 141269 h 161938"/>
                  <a:gd name="connsiteX7" fmla="*/ 20623 w 161951"/>
                  <a:gd name="connsiteY7" fmla="*/ 95121 h 161938"/>
                  <a:gd name="connsiteX8" fmla="*/ 66771 w 161951"/>
                  <a:gd name="connsiteY8" fmla="*/ 20617 h 161938"/>
                  <a:gd name="connsiteX9" fmla="*/ 141275 w 161951"/>
                  <a:gd name="connsiteY9" fmla="*/ 66766 h 161938"/>
                  <a:gd name="connsiteX10" fmla="*/ 141275 w 161951"/>
                  <a:gd name="connsiteY10" fmla="*/ 95121 h 161938"/>
                  <a:gd name="connsiteX11" fmla="*/ 95126 w 161951"/>
                  <a:gd name="connsiteY11" fmla="*/ 141269 h 16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1951" h="161938">
                    <a:moveTo>
                      <a:pt x="160773" y="94663"/>
                    </a:moveTo>
                    <a:cubicBezTo>
                      <a:pt x="168332" y="50593"/>
                      <a:pt x="138734" y="8738"/>
                      <a:pt x="94663" y="1178"/>
                    </a:cubicBezTo>
                    <a:cubicBezTo>
                      <a:pt x="50592" y="-6381"/>
                      <a:pt x="8738" y="23217"/>
                      <a:pt x="1179" y="67289"/>
                    </a:cubicBezTo>
                    <a:cubicBezTo>
                      <a:pt x="-6381" y="111359"/>
                      <a:pt x="23217" y="153214"/>
                      <a:pt x="67288" y="160773"/>
                    </a:cubicBezTo>
                    <a:cubicBezTo>
                      <a:pt x="76358" y="162329"/>
                      <a:pt x="85628" y="162327"/>
                      <a:pt x="94698" y="160767"/>
                    </a:cubicBezTo>
                    <a:cubicBezTo>
                      <a:pt x="128481" y="154914"/>
                      <a:pt x="154934" y="128450"/>
                      <a:pt x="160773" y="94663"/>
                    </a:cubicBezTo>
                    <a:close/>
                    <a:moveTo>
                      <a:pt x="95126" y="141269"/>
                    </a:moveTo>
                    <a:cubicBezTo>
                      <a:pt x="61809" y="149099"/>
                      <a:pt x="28453" y="128438"/>
                      <a:pt x="20623" y="95121"/>
                    </a:cubicBezTo>
                    <a:cubicBezTo>
                      <a:pt x="12793" y="61803"/>
                      <a:pt x="33454" y="28448"/>
                      <a:pt x="66771" y="20617"/>
                    </a:cubicBezTo>
                    <a:cubicBezTo>
                      <a:pt x="100089" y="12787"/>
                      <a:pt x="133445" y="33448"/>
                      <a:pt x="141275" y="66766"/>
                    </a:cubicBezTo>
                    <a:cubicBezTo>
                      <a:pt x="143467" y="76091"/>
                      <a:pt x="143467" y="85796"/>
                      <a:pt x="141275" y="95121"/>
                    </a:cubicBezTo>
                    <a:cubicBezTo>
                      <a:pt x="135872" y="118002"/>
                      <a:pt x="118007" y="135867"/>
                      <a:pt x="95126" y="1412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6A37868-43CF-4E21-80DD-0BD1479DB0BE}"/>
                  </a:ext>
                </a:extLst>
              </p:cNvPr>
              <p:cNvSpPr/>
              <p:nvPr/>
            </p:nvSpPr>
            <p:spPr>
              <a:xfrm>
                <a:off x="6073445" y="3518183"/>
                <a:ext cx="47625" cy="57150"/>
              </a:xfrm>
              <a:custGeom>
                <a:avLst/>
                <a:gdLst>
                  <a:gd name="connsiteX0" fmla="*/ 19050 w 47625"/>
                  <a:gd name="connsiteY0" fmla="*/ 0 h 57150"/>
                  <a:gd name="connsiteX1" fmla="*/ 0 w 47625"/>
                  <a:gd name="connsiteY1" fmla="*/ 0 h 57150"/>
                  <a:gd name="connsiteX2" fmla="*/ 0 w 47625"/>
                  <a:gd name="connsiteY2" fmla="*/ 57150 h 57150"/>
                  <a:gd name="connsiteX3" fmla="*/ 47625 w 47625"/>
                  <a:gd name="connsiteY3" fmla="*/ 57150 h 57150"/>
                  <a:gd name="connsiteX4" fmla="*/ 47625 w 47625"/>
                  <a:gd name="connsiteY4" fmla="*/ 38100 h 57150"/>
                  <a:gd name="connsiteX5" fmla="*/ 19050 w 47625"/>
                  <a:gd name="connsiteY5" fmla="*/ 38100 h 57150"/>
                  <a:gd name="connsiteX6" fmla="*/ 19050 w 47625"/>
                  <a:gd name="connsiteY6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57150"/>
                    </a:lnTo>
                    <a:lnTo>
                      <a:pt x="47625" y="57150"/>
                    </a:lnTo>
                    <a:lnTo>
                      <a:pt x="47625" y="38100"/>
                    </a:lnTo>
                    <a:lnTo>
                      <a:pt x="19050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91E346D-908D-49C7-8378-49F1654B8081}"/>
                </a:ext>
              </a:extLst>
            </p:cNvPr>
            <p:cNvGrpSpPr/>
            <p:nvPr/>
          </p:nvGrpSpPr>
          <p:grpSpPr>
            <a:xfrm>
              <a:off x="8944367" y="1328086"/>
              <a:ext cx="2665569" cy="1118738"/>
              <a:chOff x="8042534" y="1014497"/>
              <a:chExt cx="2665569" cy="1118738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B30D1B0-2474-4819-9F1A-424600F64E00}"/>
                  </a:ext>
                </a:extLst>
              </p:cNvPr>
              <p:cNvSpPr txBox="1"/>
              <p:nvPr/>
            </p:nvSpPr>
            <p:spPr>
              <a:xfrm>
                <a:off x="8042534" y="1014497"/>
                <a:ext cx="2665569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US" sz="1200" spc="100">
                    <a:latin typeface="Questrial" panose="02000000000000000000" pitchFamily="2" charset="0"/>
                  </a:rPr>
                  <a:t>VISION ONE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2A56293-712E-4238-A3B5-4629E9FA3B19}"/>
                  </a:ext>
                </a:extLst>
              </p:cNvPr>
              <p:cNvSpPr txBox="1"/>
              <p:nvPr/>
            </p:nvSpPr>
            <p:spPr>
              <a:xfrm>
                <a:off x="8042534" y="1307368"/>
                <a:ext cx="2665569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providea  synopsis for high Organically grow the holistic diversity and empowerment.</a:t>
                </a:r>
              </a:p>
            </p:txBody>
          </p:sp>
        </p:grpSp>
        <p:grpSp>
          <p:nvGrpSpPr>
            <p:cNvPr id="11" name="Graphic 23" descr="Bank">
              <a:extLst>
                <a:ext uri="{FF2B5EF4-FFF2-40B4-BE49-F238E27FC236}">
                  <a16:creationId xmlns:a16="http://schemas.microsoft.com/office/drawing/2014/main" id="{78421068-D345-4E9E-9A23-EA3B5E8C91E0}"/>
                </a:ext>
              </a:extLst>
            </p:cNvPr>
            <p:cNvGrpSpPr/>
            <p:nvPr/>
          </p:nvGrpSpPr>
          <p:grpSpPr>
            <a:xfrm>
              <a:off x="7987654" y="3086100"/>
              <a:ext cx="723900" cy="685800"/>
              <a:chOff x="5734050" y="3086100"/>
              <a:chExt cx="723900" cy="685800"/>
            </a:xfrm>
            <a:solidFill>
              <a:schemeClr val="tx1"/>
            </a:solidFill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D3A8C4A-2F1D-422C-9843-617E294605D5}"/>
                  </a:ext>
                </a:extLst>
              </p:cNvPr>
              <p:cNvSpPr/>
              <p:nvPr/>
            </p:nvSpPr>
            <p:spPr>
              <a:xfrm>
                <a:off x="6057900" y="3171882"/>
                <a:ext cx="76200" cy="76200"/>
              </a:xfrm>
              <a:custGeom>
                <a:avLst/>
                <a:gdLst>
                  <a:gd name="connsiteX0" fmla="*/ 38100 w 76200"/>
                  <a:gd name="connsiteY0" fmla="*/ 0 h 76200"/>
                  <a:gd name="connsiteX1" fmla="*/ 0 w 76200"/>
                  <a:gd name="connsiteY1" fmla="*/ 38100 h 76200"/>
                  <a:gd name="connsiteX2" fmla="*/ 38100 w 76200"/>
                  <a:gd name="connsiteY2" fmla="*/ 76200 h 76200"/>
                  <a:gd name="connsiteX3" fmla="*/ 76200 w 76200"/>
                  <a:gd name="connsiteY3" fmla="*/ 38100 h 76200"/>
                  <a:gd name="connsiteX4" fmla="*/ 38100 w 76200"/>
                  <a:gd name="connsiteY4" fmla="*/ 0 h 76200"/>
                  <a:gd name="connsiteX5" fmla="*/ 38100 w 76200"/>
                  <a:gd name="connsiteY5" fmla="*/ 57150 h 76200"/>
                  <a:gd name="connsiteX6" fmla="*/ 19050 w 76200"/>
                  <a:gd name="connsiteY6" fmla="*/ 38100 h 76200"/>
                  <a:gd name="connsiteX7" fmla="*/ 38100 w 76200"/>
                  <a:gd name="connsiteY7" fmla="*/ 19050 h 76200"/>
                  <a:gd name="connsiteX8" fmla="*/ 57150 w 76200"/>
                  <a:gd name="connsiteY8" fmla="*/ 38100 h 76200"/>
                  <a:gd name="connsiteX9" fmla="*/ 38119 w 76200"/>
                  <a:gd name="connsiteY9" fmla="*/ 57169 h 76200"/>
                  <a:gd name="connsiteX10" fmla="*/ 38100 w 76200"/>
                  <a:gd name="connsiteY10" fmla="*/ 5716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200" h="76200">
                    <a:moveTo>
                      <a:pt x="38100" y="0"/>
                    </a:moveTo>
                    <a:cubicBezTo>
                      <a:pt x="17058" y="0"/>
                      <a:pt x="0" y="17058"/>
                      <a:pt x="0" y="38100"/>
                    </a:cubicBezTo>
                    <a:cubicBezTo>
                      <a:pt x="0" y="59142"/>
                      <a:pt x="17058" y="76200"/>
                      <a:pt x="38100" y="76200"/>
                    </a:cubicBezTo>
                    <a:cubicBezTo>
                      <a:pt x="59142" y="76200"/>
                      <a:pt x="76200" y="59142"/>
                      <a:pt x="76200" y="38100"/>
                    </a:cubicBezTo>
                    <a:cubicBezTo>
                      <a:pt x="76137" y="17084"/>
                      <a:pt x="59116" y="63"/>
                      <a:pt x="38100" y="0"/>
                    </a:cubicBezTo>
                    <a:close/>
                    <a:moveTo>
                      <a:pt x="38100" y="57150"/>
                    </a:moveTo>
                    <a:cubicBezTo>
                      <a:pt x="27579" y="57150"/>
                      <a:pt x="19050" y="48621"/>
                      <a:pt x="19050" y="38100"/>
                    </a:cubicBezTo>
                    <a:cubicBezTo>
                      <a:pt x="19050" y="27579"/>
                      <a:pt x="27579" y="19050"/>
                      <a:pt x="38100" y="19050"/>
                    </a:cubicBezTo>
                    <a:cubicBezTo>
                      <a:pt x="48621" y="19050"/>
                      <a:pt x="57150" y="27579"/>
                      <a:pt x="57150" y="38100"/>
                    </a:cubicBezTo>
                    <a:cubicBezTo>
                      <a:pt x="57160" y="48621"/>
                      <a:pt x="48640" y="57159"/>
                      <a:pt x="38119" y="57169"/>
                    </a:cubicBezTo>
                    <a:cubicBezTo>
                      <a:pt x="38112" y="57169"/>
                      <a:pt x="38107" y="57169"/>
                      <a:pt x="38100" y="571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18845BC-03D7-4EC2-8EF8-CFA0CC2770CD}"/>
                  </a:ext>
                </a:extLst>
              </p:cNvPr>
              <p:cNvSpPr/>
              <p:nvPr/>
            </p:nvSpPr>
            <p:spPr>
              <a:xfrm>
                <a:off x="5734050" y="3086100"/>
                <a:ext cx="723900" cy="685800"/>
              </a:xfrm>
              <a:custGeom>
                <a:avLst/>
                <a:gdLst>
                  <a:gd name="connsiteX0" fmla="*/ 657225 w 723900"/>
                  <a:gd name="connsiteY0" fmla="*/ 600275 h 685800"/>
                  <a:gd name="connsiteX1" fmla="*/ 657225 w 723900"/>
                  <a:gd name="connsiteY1" fmla="*/ 571500 h 685800"/>
                  <a:gd name="connsiteX2" fmla="*/ 619125 w 723900"/>
                  <a:gd name="connsiteY2" fmla="*/ 571500 h 685800"/>
                  <a:gd name="connsiteX3" fmla="*/ 619125 w 723900"/>
                  <a:gd name="connsiteY3" fmla="*/ 276225 h 685800"/>
                  <a:gd name="connsiteX4" fmla="*/ 657225 w 723900"/>
                  <a:gd name="connsiteY4" fmla="*/ 276225 h 685800"/>
                  <a:gd name="connsiteX5" fmla="*/ 657225 w 723900"/>
                  <a:gd name="connsiteY5" fmla="*/ 228600 h 685800"/>
                  <a:gd name="connsiteX6" fmla="*/ 704850 w 723900"/>
                  <a:gd name="connsiteY6" fmla="*/ 228600 h 685800"/>
                  <a:gd name="connsiteX7" fmla="*/ 704850 w 723900"/>
                  <a:gd name="connsiteY7" fmla="*/ 209550 h 685800"/>
                  <a:gd name="connsiteX8" fmla="*/ 361950 w 723900"/>
                  <a:gd name="connsiteY8" fmla="*/ 0 h 685800"/>
                  <a:gd name="connsiteX9" fmla="*/ 19050 w 723900"/>
                  <a:gd name="connsiteY9" fmla="*/ 209550 h 685800"/>
                  <a:gd name="connsiteX10" fmla="*/ 19050 w 723900"/>
                  <a:gd name="connsiteY10" fmla="*/ 228600 h 685800"/>
                  <a:gd name="connsiteX11" fmla="*/ 66675 w 723900"/>
                  <a:gd name="connsiteY11" fmla="*/ 228600 h 685800"/>
                  <a:gd name="connsiteX12" fmla="*/ 66675 w 723900"/>
                  <a:gd name="connsiteY12" fmla="*/ 276225 h 685800"/>
                  <a:gd name="connsiteX13" fmla="*/ 104775 w 723900"/>
                  <a:gd name="connsiteY13" fmla="*/ 276225 h 685800"/>
                  <a:gd name="connsiteX14" fmla="*/ 104775 w 723900"/>
                  <a:gd name="connsiteY14" fmla="*/ 571500 h 685800"/>
                  <a:gd name="connsiteX15" fmla="*/ 66675 w 723900"/>
                  <a:gd name="connsiteY15" fmla="*/ 571500 h 685800"/>
                  <a:gd name="connsiteX16" fmla="*/ 66675 w 723900"/>
                  <a:gd name="connsiteY16" fmla="*/ 600275 h 685800"/>
                  <a:gd name="connsiteX17" fmla="*/ 0 w 723900"/>
                  <a:gd name="connsiteY17" fmla="*/ 647900 h 685800"/>
                  <a:gd name="connsiteX18" fmla="*/ 0 w 723900"/>
                  <a:gd name="connsiteY18" fmla="*/ 685800 h 685800"/>
                  <a:gd name="connsiteX19" fmla="*/ 723900 w 723900"/>
                  <a:gd name="connsiteY19" fmla="*/ 685800 h 685800"/>
                  <a:gd name="connsiteX20" fmla="*/ 723900 w 723900"/>
                  <a:gd name="connsiteY20" fmla="*/ 647910 h 685800"/>
                  <a:gd name="connsiteX21" fmla="*/ 600075 w 723900"/>
                  <a:gd name="connsiteY21" fmla="*/ 571500 h 685800"/>
                  <a:gd name="connsiteX22" fmla="*/ 581025 w 723900"/>
                  <a:gd name="connsiteY22" fmla="*/ 571500 h 685800"/>
                  <a:gd name="connsiteX23" fmla="*/ 581025 w 723900"/>
                  <a:gd name="connsiteY23" fmla="*/ 276225 h 685800"/>
                  <a:gd name="connsiteX24" fmla="*/ 600075 w 723900"/>
                  <a:gd name="connsiteY24" fmla="*/ 276225 h 685800"/>
                  <a:gd name="connsiteX25" fmla="*/ 161925 w 723900"/>
                  <a:gd name="connsiteY25" fmla="*/ 276225 h 685800"/>
                  <a:gd name="connsiteX26" fmla="*/ 219075 w 723900"/>
                  <a:gd name="connsiteY26" fmla="*/ 276225 h 685800"/>
                  <a:gd name="connsiteX27" fmla="*/ 219075 w 723900"/>
                  <a:gd name="connsiteY27" fmla="*/ 571500 h 685800"/>
                  <a:gd name="connsiteX28" fmla="*/ 161925 w 723900"/>
                  <a:gd name="connsiteY28" fmla="*/ 571500 h 685800"/>
                  <a:gd name="connsiteX29" fmla="*/ 238125 w 723900"/>
                  <a:gd name="connsiteY29" fmla="*/ 276225 h 685800"/>
                  <a:gd name="connsiteX30" fmla="*/ 257175 w 723900"/>
                  <a:gd name="connsiteY30" fmla="*/ 276225 h 685800"/>
                  <a:gd name="connsiteX31" fmla="*/ 257175 w 723900"/>
                  <a:gd name="connsiteY31" fmla="*/ 571500 h 685800"/>
                  <a:gd name="connsiteX32" fmla="*/ 238125 w 723900"/>
                  <a:gd name="connsiteY32" fmla="*/ 571500 h 685800"/>
                  <a:gd name="connsiteX33" fmla="*/ 276225 w 723900"/>
                  <a:gd name="connsiteY33" fmla="*/ 276225 h 685800"/>
                  <a:gd name="connsiteX34" fmla="*/ 333375 w 723900"/>
                  <a:gd name="connsiteY34" fmla="*/ 276225 h 685800"/>
                  <a:gd name="connsiteX35" fmla="*/ 333375 w 723900"/>
                  <a:gd name="connsiteY35" fmla="*/ 571500 h 685800"/>
                  <a:gd name="connsiteX36" fmla="*/ 276225 w 723900"/>
                  <a:gd name="connsiteY36" fmla="*/ 571500 h 685800"/>
                  <a:gd name="connsiteX37" fmla="*/ 352425 w 723900"/>
                  <a:gd name="connsiteY37" fmla="*/ 276225 h 685800"/>
                  <a:gd name="connsiteX38" fmla="*/ 371475 w 723900"/>
                  <a:gd name="connsiteY38" fmla="*/ 276225 h 685800"/>
                  <a:gd name="connsiteX39" fmla="*/ 371475 w 723900"/>
                  <a:gd name="connsiteY39" fmla="*/ 571500 h 685800"/>
                  <a:gd name="connsiteX40" fmla="*/ 352425 w 723900"/>
                  <a:gd name="connsiteY40" fmla="*/ 571500 h 685800"/>
                  <a:gd name="connsiteX41" fmla="*/ 390525 w 723900"/>
                  <a:gd name="connsiteY41" fmla="*/ 276225 h 685800"/>
                  <a:gd name="connsiteX42" fmla="*/ 447675 w 723900"/>
                  <a:gd name="connsiteY42" fmla="*/ 276225 h 685800"/>
                  <a:gd name="connsiteX43" fmla="*/ 447675 w 723900"/>
                  <a:gd name="connsiteY43" fmla="*/ 571500 h 685800"/>
                  <a:gd name="connsiteX44" fmla="*/ 390525 w 723900"/>
                  <a:gd name="connsiteY44" fmla="*/ 571500 h 685800"/>
                  <a:gd name="connsiteX45" fmla="*/ 466725 w 723900"/>
                  <a:gd name="connsiteY45" fmla="*/ 276225 h 685800"/>
                  <a:gd name="connsiteX46" fmla="*/ 485775 w 723900"/>
                  <a:gd name="connsiteY46" fmla="*/ 276225 h 685800"/>
                  <a:gd name="connsiteX47" fmla="*/ 485775 w 723900"/>
                  <a:gd name="connsiteY47" fmla="*/ 571500 h 685800"/>
                  <a:gd name="connsiteX48" fmla="*/ 466725 w 723900"/>
                  <a:gd name="connsiteY48" fmla="*/ 571500 h 685800"/>
                  <a:gd name="connsiteX49" fmla="*/ 504825 w 723900"/>
                  <a:gd name="connsiteY49" fmla="*/ 276225 h 685800"/>
                  <a:gd name="connsiteX50" fmla="*/ 561975 w 723900"/>
                  <a:gd name="connsiteY50" fmla="*/ 276225 h 685800"/>
                  <a:gd name="connsiteX51" fmla="*/ 561975 w 723900"/>
                  <a:gd name="connsiteY51" fmla="*/ 571500 h 685800"/>
                  <a:gd name="connsiteX52" fmla="*/ 504825 w 723900"/>
                  <a:gd name="connsiteY52" fmla="*/ 571500 h 685800"/>
                  <a:gd name="connsiteX53" fmla="*/ 55874 w 723900"/>
                  <a:gd name="connsiteY53" fmla="*/ 209369 h 685800"/>
                  <a:gd name="connsiteX54" fmla="*/ 361950 w 723900"/>
                  <a:gd name="connsiteY54" fmla="*/ 22355 h 685800"/>
                  <a:gd name="connsiteX55" fmla="*/ 668026 w 723900"/>
                  <a:gd name="connsiteY55" fmla="*/ 209369 h 685800"/>
                  <a:gd name="connsiteX56" fmla="*/ 668087 w 723900"/>
                  <a:gd name="connsiteY56" fmla="*/ 209489 h 685800"/>
                  <a:gd name="connsiteX57" fmla="*/ 668026 w 723900"/>
                  <a:gd name="connsiteY57" fmla="*/ 209550 h 685800"/>
                  <a:gd name="connsiteX58" fmla="*/ 55931 w 723900"/>
                  <a:gd name="connsiteY58" fmla="*/ 209550 h 685800"/>
                  <a:gd name="connsiteX59" fmla="*/ 55840 w 723900"/>
                  <a:gd name="connsiteY59" fmla="*/ 209432 h 685800"/>
                  <a:gd name="connsiteX60" fmla="*/ 55874 w 723900"/>
                  <a:gd name="connsiteY60" fmla="*/ 209369 h 685800"/>
                  <a:gd name="connsiteX61" fmla="*/ 85725 w 723900"/>
                  <a:gd name="connsiteY61" fmla="*/ 228600 h 685800"/>
                  <a:gd name="connsiteX62" fmla="*/ 638175 w 723900"/>
                  <a:gd name="connsiteY62" fmla="*/ 228600 h 685800"/>
                  <a:gd name="connsiteX63" fmla="*/ 638175 w 723900"/>
                  <a:gd name="connsiteY63" fmla="*/ 257175 h 685800"/>
                  <a:gd name="connsiteX64" fmla="*/ 85725 w 723900"/>
                  <a:gd name="connsiteY64" fmla="*/ 257175 h 685800"/>
                  <a:gd name="connsiteX65" fmla="*/ 123825 w 723900"/>
                  <a:gd name="connsiteY65" fmla="*/ 276225 h 685800"/>
                  <a:gd name="connsiteX66" fmla="*/ 142875 w 723900"/>
                  <a:gd name="connsiteY66" fmla="*/ 276225 h 685800"/>
                  <a:gd name="connsiteX67" fmla="*/ 142875 w 723900"/>
                  <a:gd name="connsiteY67" fmla="*/ 571500 h 685800"/>
                  <a:gd name="connsiteX68" fmla="*/ 123825 w 723900"/>
                  <a:gd name="connsiteY68" fmla="*/ 571500 h 685800"/>
                  <a:gd name="connsiteX69" fmla="*/ 85725 w 723900"/>
                  <a:gd name="connsiteY69" fmla="*/ 610076 h 685800"/>
                  <a:gd name="connsiteX70" fmla="*/ 85725 w 723900"/>
                  <a:gd name="connsiteY70" fmla="*/ 590550 h 685800"/>
                  <a:gd name="connsiteX71" fmla="*/ 638175 w 723900"/>
                  <a:gd name="connsiteY71" fmla="*/ 590550 h 685800"/>
                  <a:gd name="connsiteX72" fmla="*/ 638175 w 723900"/>
                  <a:gd name="connsiteY72" fmla="*/ 610076 h 685800"/>
                  <a:gd name="connsiteX73" fmla="*/ 646147 w 723900"/>
                  <a:gd name="connsiteY73" fmla="*/ 615791 h 685800"/>
                  <a:gd name="connsiteX74" fmla="*/ 650834 w 723900"/>
                  <a:gd name="connsiteY74" fmla="*/ 619144 h 685800"/>
                  <a:gd name="connsiteX75" fmla="*/ 73066 w 723900"/>
                  <a:gd name="connsiteY75" fmla="*/ 619144 h 685800"/>
                  <a:gd name="connsiteX76" fmla="*/ 77762 w 723900"/>
                  <a:gd name="connsiteY76" fmla="*/ 615791 h 685800"/>
                  <a:gd name="connsiteX77" fmla="*/ 704850 w 723900"/>
                  <a:gd name="connsiteY77" fmla="*/ 666750 h 685800"/>
                  <a:gd name="connsiteX78" fmla="*/ 19050 w 723900"/>
                  <a:gd name="connsiteY78" fmla="*/ 666750 h 685800"/>
                  <a:gd name="connsiteX79" fmla="*/ 19050 w 723900"/>
                  <a:gd name="connsiteY79" fmla="*/ 657720 h 685800"/>
                  <a:gd name="connsiteX80" fmla="*/ 46396 w 723900"/>
                  <a:gd name="connsiteY80" fmla="*/ 638175 h 685800"/>
                  <a:gd name="connsiteX81" fmla="*/ 677551 w 723900"/>
                  <a:gd name="connsiteY81" fmla="*/ 638175 h 685800"/>
                  <a:gd name="connsiteX82" fmla="*/ 704850 w 723900"/>
                  <a:gd name="connsiteY82" fmla="*/ 65772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23900" h="685800">
                    <a:moveTo>
                      <a:pt x="657225" y="600275"/>
                    </a:moveTo>
                    <a:lnTo>
                      <a:pt x="657225" y="571500"/>
                    </a:lnTo>
                    <a:lnTo>
                      <a:pt x="619125" y="571500"/>
                    </a:lnTo>
                    <a:lnTo>
                      <a:pt x="619125" y="276225"/>
                    </a:lnTo>
                    <a:lnTo>
                      <a:pt x="657225" y="276225"/>
                    </a:lnTo>
                    <a:lnTo>
                      <a:pt x="657225" y="228600"/>
                    </a:lnTo>
                    <a:lnTo>
                      <a:pt x="704850" y="228600"/>
                    </a:lnTo>
                    <a:lnTo>
                      <a:pt x="704850" y="209550"/>
                    </a:lnTo>
                    <a:lnTo>
                      <a:pt x="361950" y="0"/>
                    </a:lnTo>
                    <a:lnTo>
                      <a:pt x="19050" y="209550"/>
                    </a:lnTo>
                    <a:lnTo>
                      <a:pt x="19050" y="228600"/>
                    </a:lnTo>
                    <a:lnTo>
                      <a:pt x="66675" y="228600"/>
                    </a:lnTo>
                    <a:lnTo>
                      <a:pt x="66675" y="276225"/>
                    </a:lnTo>
                    <a:lnTo>
                      <a:pt x="104775" y="276225"/>
                    </a:lnTo>
                    <a:lnTo>
                      <a:pt x="104775" y="571500"/>
                    </a:lnTo>
                    <a:lnTo>
                      <a:pt x="66675" y="571500"/>
                    </a:lnTo>
                    <a:lnTo>
                      <a:pt x="66675" y="600275"/>
                    </a:lnTo>
                    <a:lnTo>
                      <a:pt x="0" y="647900"/>
                    </a:lnTo>
                    <a:lnTo>
                      <a:pt x="0" y="685800"/>
                    </a:lnTo>
                    <a:lnTo>
                      <a:pt x="723900" y="685800"/>
                    </a:lnTo>
                    <a:lnTo>
                      <a:pt x="723900" y="647910"/>
                    </a:lnTo>
                    <a:close/>
                    <a:moveTo>
                      <a:pt x="600075" y="571500"/>
                    </a:moveTo>
                    <a:lnTo>
                      <a:pt x="581025" y="571500"/>
                    </a:lnTo>
                    <a:lnTo>
                      <a:pt x="581025" y="276225"/>
                    </a:lnTo>
                    <a:lnTo>
                      <a:pt x="600075" y="276225"/>
                    </a:lnTo>
                    <a:close/>
                    <a:moveTo>
                      <a:pt x="161925" y="276225"/>
                    </a:moveTo>
                    <a:lnTo>
                      <a:pt x="219075" y="276225"/>
                    </a:lnTo>
                    <a:lnTo>
                      <a:pt x="219075" y="571500"/>
                    </a:lnTo>
                    <a:lnTo>
                      <a:pt x="161925" y="571500"/>
                    </a:lnTo>
                    <a:close/>
                    <a:moveTo>
                      <a:pt x="238125" y="276225"/>
                    </a:moveTo>
                    <a:lnTo>
                      <a:pt x="257175" y="276225"/>
                    </a:lnTo>
                    <a:lnTo>
                      <a:pt x="257175" y="571500"/>
                    </a:lnTo>
                    <a:lnTo>
                      <a:pt x="238125" y="571500"/>
                    </a:lnTo>
                    <a:close/>
                    <a:moveTo>
                      <a:pt x="276225" y="276225"/>
                    </a:moveTo>
                    <a:lnTo>
                      <a:pt x="333375" y="276225"/>
                    </a:lnTo>
                    <a:lnTo>
                      <a:pt x="333375" y="571500"/>
                    </a:lnTo>
                    <a:lnTo>
                      <a:pt x="276225" y="571500"/>
                    </a:lnTo>
                    <a:close/>
                    <a:moveTo>
                      <a:pt x="352425" y="276225"/>
                    </a:moveTo>
                    <a:lnTo>
                      <a:pt x="371475" y="276225"/>
                    </a:lnTo>
                    <a:lnTo>
                      <a:pt x="371475" y="571500"/>
                    </a:lnTo>
                    <a:lnTo>
                      <a:pt x="352425" y="571500"/>
                    </a:lnTo>
                    <a:close/>
                    <a:moveTo>
                      <a:pt x="390525" y="276225"/>
                    </a:moveTo>
                    <a:lnTo>
                      <a:pt x="447675" y="276225"/>
                    </a:lnTo>
                    <a:lnTo>
                      <a:pt x="447675" y="571500"/>
                    </a:lnTo>
                    <a:lnTo>
                      <a:pt x="390525" y="571500"/>
                    </a:lnTo>
                    <a:close/>
                    <a:moveTo>
                      <a:pt x="466725" y="276225"/>
                    </a:moveTo>
                    <a:lnTo>
                      <a:pt x="485775" y="276225"/>
                    </a:lnTo>
                    <a:lnTo>
                      <a:pt x="485775" y="571500"/>
                    </a:lnTo>
                    <a:lnTo>
                      <a:pt x="466725" y="571500"/>
                    </a:lnTo>
                    <a:close/>
                    <a:moveTo>
                      <a:pt x="504825" y="276225"/>
                    </a:moveTo>
                    <a:lnTo>
                      <a:pt x="561975" y="276225"/>
                    </a:lnTo>
                    <a:lnTo>
                      <a:pt x="561975" y="571500"/>
                    </a:lnTo>
                    <a:lnTo>
                      <a:pt x="504825" y="571500"/>
                    </a:lnTo>
                    <a:close/>
                    <a:moveTo>
                      <a:pt x="55874" y="209369"/>
                    </a:moveTo>
                    <a:lnTo>
                      <a:pt x="361950" y="22355"/>
                    </a:lnTo>
                    <a:lnTo>
                      <a:pt x="668026" y="209369"/>
                    </a:lnTo>
                    <a:cubicBezTo>
                      <a:pt x="668077" y="209385"/>
                      <a:pt x="668104" y="209440"/>
                      <a:pt x="668087" y="209489"/>
                    </a:cubicBezTo>
                    <a:cubicBezTo>
                      <a:pt x="668078" y="209518"/>
                      <a:pt x="668055" y="209540"/>
                      <a:pt x="668026" y="209550"/>
                    </a:cubicBezTo>
                    <a:lnTo>
                      <a:pt x="55931" y="209550"/>
                    </a:lnTo>
                    <a:cubicBezTo>
                      <a:pt x="55874" y="209542"/>
                      <a:pt x="55833" y="209490"/>
                      <a:pt x="55840" y="209432"/>
                    </a:cubicBezTo>
                    <a:cubicBezTo>
                      <a:pt x="55844" y="209408"/>
                      <a:pt x="55856" y="209385"/>
                      <a:pt x="55874" y="209369"/>
                    </a:cubicBezTo>
                    <a:close/>
                    <a:moveTo>
                      <a:pt x="85725" y="228600"/>
                    </a:moveTo>
                    <a:lnTo>
                      <a:pt x="638175" y="228600"/>
                    </a:lnTo>
                    <a:lnTo>
                      <a:pt x="638175" y="257175"/>
                    </a:lnTo>
                    <a:lnTo>
                      <a:pt x="85725" y="257175"/>
                    </a:lnTo>
                    <a:close/>
                    <a:moveTo>
                      <a:pt x="123825" y="276225"/>
                    </a:moveTo>
                    <a:lnTo>
                      <a:pt x="142875" y="276225"/>
                    </a:lnTo>
                    <a:lnTo>
                      <a:pt x="142875" y="571500"/>
                    </a:lnTo>
                    <a:lnTo>
                      <a:pt x="123825" y="571500"/>
                    </a:lnTo>
                    <a:close/>
                    <a:moveTo>
                      <a:pt x="85725" y="610076"/>
                    </a:moveTo>
                    <a:lnTo>
                      <a:pt x="85725" y="590550"/>
                    </a:lnTo>
                    <a:lnTo>
                      <a:pt x="638175" y="590550"/>
                    </a:lnTo>
                    <a:lnTo>
                      <a:pt x="638175" y="610076"/>
                    </a:lnTo>
                    <a:lnTo>
                      <a:pt x="646147" y="615791"/>
                    </a:lnTo>
                    <a:lnTo>
                      <a:pt x="650834" y="619144"/>
                    </a:lnTo>
                    <a:lnTo>
                      <a:pt x="73066" y="619144"/>
                    </a:lnTo>
                    <a:lnTo>
                      <a:pt x="77762" y="615791"/>
                    </a:lnTo>
                    <a:close/>
                    <a:moveTo>
                      <a:pt x="704850" y="666750"/>
                    </a:moveTo>
                    <a:lnTo>
                      <a:pt x="19050" y="666750"/>
                    </a:lnTo>
                    <a:lnTo>
                      <a:pt x="19050" y="657720"/>
                    </a:lnTo>
                    <a:lnTo>
                      <a:pt x="46396" y="638175"/>
                    </a:lnTo>
                    <a:lnTo>
                      <a:pt x="677551" y="638175"/>
                    </a:lnTo>
                    <a:lnTo>
                      <a:pt x="704850" y="6577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85FFCCB-8079-4D9E-9BD2-43D38F35E9F2}"/>
                </a:ext>
              </a:extLst>
            </p:cNvPr>
            <p:cNvGrpSpPr/>
            <p:nvPr/>
          </p:nvGrpSpPr>
          <p:grpSpPr>
            <a:xfrm>
              <a:off x="8944367" y="2869631"/>
              <a:ext cx="2665569" cy="1118738"/>
              <a:chOff x="8042534" y="2911899"/>
              <a:chExt cx="2665569" cy="1118738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48A8D34-B9B5-4489-BD03-1EC27B6BFD52}"/>
                  </a:ext>
                </a:extLst>
              </p:cNvPr>
              <p:cNvSpPr txBox="1"/>
              <p:nvPr/>
            </p:nvSpPr>
            <p:spPr>
              <a:xfrm>
                <a:off x="8042534" y="2911899"/>
                <a:ext cx="2665569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US" sz="1200" spc="100">
                    <a:latin typeface="Questrial" panose="02000000000000000000" pitchFamily="2" charset="0"/>
                  </a:rPr>
                  <a:t>VISION TWO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31090AB-ABA3-47D0-8FA3-D0699B4F8E08}"/>
                  </a:ext>
                </a:extLst>
              </p:cNvPr>
              <p:cNvSpPr txBox="1"/>
              <p:nvPr/>
            </p:nvSpPr>
            <p:spPr>
              <a:xfrm>
                <a:off x="8042534" y="3204770"/>
                <a:ext cx="2665569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providea  synopsis for high Organically grow the holistic diversity and empowerment.</a:t>
                </a:r>
              </a:p>
            </p:txBody>
          </p:sp>
        </p:grpSp>
        <p:grpSp>
          <p:nvGrpSpPr>
            <p:cNvPr id="16" name="Graphic 25" descr="Gears">
              <a:extLst>
                <a:ext uri="{FF2B5EF4-FFF2-40B4-BE49-F238E27FC236}">
                  <a16:creationId xmlns:a16="http://schemas.microsoft.com/office/drawing/2014/main" id="{C1BC5033-F7EB-4FE9-B009-597542ECFCDD}"/>
                </a:ext>
              </a:extLst>
            </p:cNvPr>
            <p:cNvGrpSpPr/>
            <p:nvPr/>
          </p:nvGrpSpPr>
          <p:grpSpPr>
            <a:xfrm>
              <a:off x="8039090" y="4594700"/>
              <a:ext cx="621029" cy="751693"/>
              <a:chOff x="5935484" y="3202762"/>
              <a:chExt cx="621029" cy="751693"/>
            </a:xfrm>
            <a:solidFill>
              <a:schemeClr val="tx1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61407B2A-A895-4544-AA5C-0F4AB9EE446A}"/>
                  </a:ext>
                </a:extLst>
              </p:cNvPr>
              <p:cNvSpPr/>
              <p:nvPr/>
            </p:nvSpPr>
            <p:spPr>
              <a:xfrm>
                <a:off x="6150750" y="3202762"/>
                <a:ext cx="405764" cy="404812"/>
              </a:xfrm>
              <a:custGeom>
                <a:avLst/>
                <a:gdLst>
                  <a:gd name="connsiteX0" fmla="*/ 347663 w 405764"/>
                  <a:gd name="connsiteY0" fmla="*/ 284902 h 404812"/>
                  <a:gd name="connsiteX1" fmla="*/ 363855 w 405764"/>
                  <a:gd name="connsiteY1" fmla="*/ 247755 h 404812"/>
                  <a:gd name="connsiteX2" fmla="*/ 405765 w 405764"/>
                  <a:gd name="connsiteY2" fmla="*/ 226800 h 404812"/>
                  <a:gd name="connsiteX3" fmla="*/ 405765 w 405764"/>
                  <a:gd name="connsiteY3" fmla="*/ 179175 h 404812"/>
                  <a:gd name="connsiteX4" fmla="*/ 363855 w 405764"/>
                  <a:gd name="connsiteY4" fmla="*/ 158220 h 404812"/>
                  <a:gd name="connsiteX5" fmla="*/ 348615 w 405764"/>
                  <a:gd name="connsiteY5" fmla="*/ 121072 h 404812"/>
                  <a:gd name="connsiteX6" fmla="*/ 363855 w 405764"/>
                  <a:gd name="connsiteY6" fmla="*/ 76305 h 404812"/>
                  <a:gd name="connsiteX7" fmla="*/ 329565 w 405764"/>
                  <a:gd name="connsiteY7" fmla="*/ 42015 h 404812"/>
                  <a:gd name="connsiteX8" fmla="*/ 284798 w 405764"/>
                  <a:gd name="connsiteY8" fmla="*/ 57255 h 404812"/>
                  <a:gd name="connsiteX9" fmla="*/ 247650 w 405764"/>
                  <a:gd name="connsiteY9" fmla="*/ 41910 h 404812"/>
                  <a:gd name="connsiteX10" fmla="*/ 226695 w 405764"/>
                  <a:gd name="connsiteY10" fmla="*/ 0 h 404812"/>
                  <a:gd name="connsiteX11" fmla="*/ 179070 w 405764"/>
                  <a:gd name="connsiteY11" fmla="*/ 0 h 404812"/>
                  <a:gd name="connsiteX12" fmla="*/ 158115 w 405764"/>
                  <a:gd name="connsiteY12" fmla="*/ 41910 h 404812"/>
                  <a:gd name="connsiteX13" fmla="*/ 120968 w 405764"/>
                  <a:gd name="connsiteY13" fmla="*/ 57150 h 404812"/>
                  <a:gd name="connsiteX14" fmla="*/ 76200 w 405764"/>
                  <a:gd name="connsiteY14" fmla="*/ 41910 h 404812"/>
                  <a:gd name="connsiteX15" fmla="*/ 41910 w 405764"/>
                  <a:gd name="connsiteY15" fmla="*/ 76200 h 404812"/>
                  <a:gd name="connsiteX16" fmla="*/ 57150 w 405764"/>
                  <a:gd name="connsiteY16" fmla="*/ 120968 h 404812"/>
                  <a:gd name="connsiteX17" fmla="*/ 41910 w 405764"/>
                  <a:gd name="connsiteY17" fmla="*/ 158115 h 404812"/>
                  <a:gd name="connsiteX18" fmla="*/ 0 w 405764"/>
                  <a:gd name="connsiteY18" fmla="*/ 179070 h 404812"/>
                  <a:gd name="connsiteX19" fmla="*/ 0 w 405764"/>
                  <a:gd name="connsiteY19" fmla="*/ 226695 h 404812"/>
                  <a:gd name="connsiteX20" fmla="*/ 41910 w 405764"/>
                  <a:gd name="connsiteY20" fmla="*/ 247650 h 404812"/>
                  <a:gd name="connsiteX21" fmla="*/ 57150 w 405764"/>
                  <a:gd name="connsiteY21" fmla="*/ 284798 h 404812"/>
                  <a:gd name="connsiteX22" fmla="*/ 41910 w 405764"/>
                  <a:gd name="connsiteY22" fmla="*/ 329565 h 404812"/>
                  <a:gd name="connsiteX23" fmla="*/ 75248 w 405764"/>
                  <a:gd name="connsiteY23" fmla="*/ 362903 h 404812"/>
                  <a:gd name="connsiteX24" fmla="*/ 120015 w 405764"/>
                  <a:gd name="connsiteY24" fmla="*/ 347663 h 404812"/>
                  <a:gd name="connsiteX25" fmla="*/ 157163 w 405764"/>
                  <a:gd name="connsiteY25" fmla="*/ 362903 h 404812"/>
                  <a:gd name="connsiteX26" fmla="*/ 178118 w 405764"/>
                  <a:gd name="connsiteY26" fmla="*/ 404813 h 404812"/>
                  <a:gd name="connsiteX27" fmla="*/ 225743 w 405764"/>
                  <a:gd name="connsiteY27" fmla="*/ 404813 h 404812"/>
                  <a:gd name="connsiteX28" fmla="*/ 246698 w 405764"/>
                  <a:gd name="connsiteY28" fmla="*/ 362903 h 404812"/>
                  <a:gd name="connsiteX29" fmla="*/ 283845 w 405764"/>
                  <a:gd name="connsiteY29" fmla="*/ 347663 h 404812"/>
                  <a:gd name="connsiteX30" fmla="*/ 328613 w 405764"/>
                  <a:gd name="connsiteY30" fmla="*/ 362903 h 404812"/>
                  <a:gd name="connsiteX31" fmla="*/ 362903 w 405764"/>
                  <a:gd name="connsiteY31" fmla="*/ 329565 h 404812"/>
                  <a:gd name="connsiteX32" fmla="*/ 329622 w 405764"/>
                  <a:gd name="connsiteY32" fmla="*/ 291036 h 404812"/>
                  <a:gd name="connsiteX33" fmla="*/ 340995 w 405764"/>
                  <a:gd name="connsiteY33" fmla="*/ 324422 h 404812"/>
                  <a:gd name="connsiteX34" fmla="*/ 323707 w 405764"/>
                  <a:gd name="connsiteY34" fmla="*/ 341233 h 404812"/>
                  <a:gd name="connsiteX35" fmla="*/ 289989 w 405764"/>
                  <a:gd name="connsiteY35" fmla="*/ 329746 h 404812"/>
                  <a:gd name="connsiteX36" fmla="*/ 281759 w 405764"/>
                  <a:gd name="connsiteY36" fmla="*/ 326946 h 404812"/>
                  <a:gd name="connsiteX37" fmla="*/ 274244 w 405764"/>
                  <a:gd name="connsiteY37" fmla="*/ 331327 h 404812"/>
                  <a:gd name="connsiteX38" fmla="*/ 241468 w 405764"/>
                  <a:gd name="connsiteY38" fmla="*/ 344710 h 404812"/>
                  <a:gd name="connsiteX39" fmla="*/ 233410 w 405764"/>
                  <a:gd name="connsiteY39" fmla="*/ 347015 h 404812"/>
                  <a:gd name="connsiteX40" fmla="*/ 229657 w 405764"/>
                  <a:gd name="connsiteY40" fmla="*/ 354511 h 404812"/>
                  <a:gd name="connsiteX41" fmla="*/ 213970 w 405764"/>
                  <a:gd name="connsiteY41" fmla="*/ 385944 h 404812"/>
                  <a:gd name="connsiteX42" fmla="*/ 189919 w 405764"/>
                  <a:gd name="connsiteY42" fmla="*/ 385944 h 404812"/>
                  <a:gd name="connsiteX43" fmla="*/ 174231 w 405764"/>
                  <a:gd name="connsiteY43" fmla="*/ 354511 h 404812"/>
                  <a:gd name="connsiteX44" fmla="*/ 170478 w 405764"/>
                  <a:gd name="connsiteY44" fmla="*/ 347015 h 404812"/>
                  <a:gd name="connsiteX45" fmla="*/ 162420 w 405764"/>
                  <a:gd name="connsiteY45" fmla="*/ 344710 h 404812"/>
                  <a:gd name="connsiteX46" fmla="*/ 129635 w 405764"/>
                  <a:gd name="connsiteY46" fmla="*/ 331327 h 404812"/>
                  <a:gd name="connsiteX47" fmla="*/ 122130 w 405764"/>
                  <a:gd name="connsiteY47" fmla="*/ 326946 h 404812"/>
                  <a:gd name="connsiteX48" fmla="*/ 113900 w 405764"/>
                  <a:gd name="connsiteY48" fmla="*/ 329746 h 404812"/>
                  <a:gd name="connsiteX49" fmla="*/ 80353 w 405764"/>
                  <a:gd name="connsiteY49" fmla="*/ 341176 h 404812"/>
                  <a:gd name="connsiteX50" fmla="*/ 63779 w 405764"/>
                  <a:gd name="connsiteY50" fmla="*/ 324602 h 404812"/>
                  <a:gd name="connsiteX51" fmla="*/ 75209 w 405764"/>
                  <a:gd name="connsiteY51" fmla="*/ 291046 h 404812"/>
                  <a:gd name="connsiteX52" fmla="*/ 78010 w 405764"/>
                  <a:gd name="connsiteY52" fmla="*/ 282816 h 404812"/>
                  <a:gd name="connsiteX53" fmla="*/ 73628 w 405764"/>
                  <a:gd name="connsiteY53" fmla="*/ 275311 h 404812"/>
                  <a:gd name="connsiteX54" fmla="*/ 60293 w 405764"/>
                  <a:gd name="connsiteY54" fmla="*/ 242516 h 404812"/>
                  <a:gd name="connsiteX55" fmla="*/ 57988 w 405764"/>
                  <a:gd name="connsiteY55" fmla="*/ 234458 h 404812"/>
                  <a:gd name="connsiteX56" fmla="*/ 50502 w 405764"/>
                  <a:gd name="connsiteY56" fmla="*/ 230715 h 404812"/>
                  <a:gd name="connsiteX57" fmla="*/ 19050 w 405764"/>
                  <a:gd name="connsiteY57" fmla="*/ 215008 h 404812"/>
                  <a:gd name="connsiteX58" fmla="*/ 19050 w 405764"/>
                  <a:gd name="connsiteY58" fmla="*/ 190919 h 404812"/>
                  <a:gd name="connsiteX59" fmla="*/ 50482 w 405764"/>
                  <a:gd name="connsiteY59" fmla="*/ 175260 h 404812"/>
                  <a:gd name="connsiteX60" fmla="*/ 57969 w 405764"/>
                  <a:gd name="connsiteY60" fmla="*/ 171507 h 404812"/>
                  <a:gd name="connsiteX61" fmla="*/ 60274 w 405764"/>
                  <a:gd name="connsiteY61" fmla="*/ 163449 h 404812"/>
                  <a:gd name="connsiteX62" fmla="*/ 73609 w 405764"/>
                  <a:gd name="connsiteY62" fmla="*/ 130664 h 404812"/>
                  <a:gd name="connsiteX63" fmla="*/ 77991 w 405764"/>
                  <a:gd name="connsiteY63" fmla="*/ 123149 h 404812"/>
                  <a:gd name="connsiteX64" fmla="*/ 75190 w 405764"/>
                  <a:gd name="connsiteY64" fmla="*/ 114929 h 404812"/>
                  <a:gd name="connsiteX65" fmla="*/ 63760 w 405764"/>
                  <a:gd name="connsiteY65" fmla="*/ 81363 h 404812"/>
                  <a:gd name="connsiteX66" fmla="*/ 81286 w 405764"/>
                  <a:gd name="connsiteY66" fmla="*/ 63837 h 404812"/>
                  <a:gd name="connsiteX67" fmla="*/ 114833 w 405764"/>
                  <a:gd name="connsiteY67" fmla="*/ 75267 h 404812"/>
                  <a:gd name="connsiteX68" fmla="*/ 123063 w 405764"/>
                  <a:gd name="connsiteY68" fmla="*/ 78124 h 404812"/>
                  <a:gd name="connsiteX69" fmla="*/ 130569 w 405764"/>
                  <a:gd name="connsiteY69" fmla="*/ 73733 h 404812"/>
                  <a:gd name="connsiteX70" fmla="*/ 163354 w 405764"/>
                  <a:gd name="connsiteY70" fmla="*/ 60398 h 404812"/>
                  <a:gd name="connsiteX71" fmla="*/ 171450 w 405764"/>
                  <a:gd name="connsiteY71" fmla="*/ 57960 h 404812"/>
                  <a:gd name="connsiteX72" fmla="*/ 175203 w 405764"/>
                  <a:gd name="connsiteY72" fmla="*/ 50463 h 404812"/>
                  <a:gd name="connsiteX73" fmla="*/ 190891 w 405764"/>
                  <a:gd name="connsiteY73" fmla="*/ 19031 h 404812"/>
                  <a:gd name="connsiteX74" fmla="*/ 214970 w 405764"/>
                  <a:gd name="connsiteY74" fmla="*/ 19031 h 404812"/>
                  <a:gd name="connsiteX75" fmla="*/ 230657 w 405764"/>
                  <a:gd name="connsiteY75" fmla="*/ 50463 h 404812"/>
                  <a:gd name="connsiteX76" fmla="*/ 234410 w 405764"/>
                  <a:gd name="connsiteY76" fmla="*/ 57960 h 404812"/>
                  <a:gd name="connsiteX77" fmla="*/ 242459 w 405764"/>
                  <a:gd name="connsiteY77" fmla="*/ 60265 h 404812"/>
                  <a:gd name="connsiteX78" fmla="*/ 275244 w 405764"/>
                  <a:gd name="connsiteY78" fmla="*/ 73600 h 404812"/>
                  <a:gd name="connsiteX79" fmla="*/ 282759 w 405764"/>
                  <a:gd name="connsiteY79" fmla="*/ 77991 h 404812"/>
                  <a:gd name="connsiteX80" fmla="*/ 290989 w 405764"/>
                  <a:gd name="connsiteY80" fmla="*/ 75133 h 404812"/>
                  <a:gd name="connsiteX81" fmla="*/ 324526 w 405764"/>
                  <a:gd name="connsiteY81" fmla="*/ 63703 h 404812"/>
                  <a:gd name="connsiteX82" fmla="*/ 342052 w 405764"/>
                  <a:gd name="connsiteY82" fmla="*/ 81229 h 404812"/>
                  <a:gd name="connsiteX83" fmla="*/ 330622 w 405764"/>
                  <a:gd name="connsiteY83" fmla="*/ 114795 h 404812"/>
                  <a:gd name="connsiteX84" fmla="*/ 327822 w 405764"/>
                  <a:gd name="connsiteY84" fmla="*/ 123015 h 404812"/>
                  <a:gd name="connsiteX85" fmla="*/ 332203 w 405764"/>
                  <a:gd name="connsiteY85" fmla="*/ 130531 h 404812"/>
                  <a:gd name="connsiteX86" fmla="*/ 345586 w 405764"/>
                  <a:gd name="connsiteY86" fmla="*/ 163316 h 404812"/>
                  <a:gd name="connsiteX87" fmla="*/ 347882 w 405764"/>
                  <a:gd name="connsiteY87" fmla="*/ 171374 h 404812"/>
                  <a:gd name="connsiteX88" fmla="*/ 355378 w 405764"/>
                  <a:gd name="connsiteY88" fmla="*/ 175127 h 404812"/>
                  <a:gd name="connsiteX89" fmla="*/ 386810 w 405764"/>
                  <a:gd name="connsiteY89" fmla="*/ 190824 h 404812"/>
                  <a:gd name="connsiteX90" fmla="*/ 386810 w 405764"/>
                  <a:gd name="connsiteY90" fmla="*/ 214913 h 404812"/>
                  <a:gd name="connsiteX91" fmla="*/ 355378 w 405764"/>
                  <a:gd name="connsiteY91" fmla="*/ 230610 h 404812"/>
                  <a:gd name="connsiteX92" fmla="*/ 348091 w 405764"/>
                  <a:gd name="connsiteY92" fmla="*/ 234258 h 404812"/>
                  <a:gd name="connsiteX93" fmla="*/ 345691 w 405764"/>
                  <a:gd name="connsiteY93" fmla="*/ 242049 h 404812"/>
                  <a:gd name="connsiteX94" fmla="*/ 331241 w 405764"/>
                  <a:gd name="connsiteY94" fmla="*/ 275273 h 404812"/>
                  <a:gd name="connsiteX95" fmla="*/ 326860 w 405764"/>
                  <a:gd name="connsiteY95" fmla="*/ 282778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405764" h="404812">
                    <a:moveTo>
                      <a:pt x="347663" y="284902"/>
                    </a:moveTo>
                    <a:cubicBezTo>
                      <a:pt x="354417" y="273156"/>
                      <a:pt x="359847" y="260697"/>
                      <a:pt x="363855" y="247755"/>
                    </a:cubicBezTo>
                    <a:lnTo>
                      <a:pt x="405765" y="226800"/>
                    </a:lnTo>
                    <a:lnTo>
                      <a:pt x="405765" y="179175"/>
                    </a:lnTo>
                    <a:lnTo>
                      <a:pt x="363855" y="158220"/>
                    </a:lnTo>
                    <a:cubicBezTo>
                      <a:pt x="360352" y="145248"/>
                      <a:pt x="355232" y="132767"/>
                      <a:pt x="348615" y="121072"/>
                    </a:cubicBezTo>
                    <a:lnTo>
                      <a:pt x="363855" y="76305"/>
                    </a:lnTo>
                    <a:lnTo>
                      <a:pt x="329565" y="42015"/>
                    </a:lnTo>
                    <a:lnTo>
                      <a:pt x="284798" y="57255"/>
                    </a:lnTo>
                    <a:cubicBezTo>
                      <a:pt x="273108" y="50601"/>
                      <a:pt x="260628" y="45446"/>
                      <a:pt x="247650" y="41910"/>
                    </a:cubicBezTo>
                    <a:lnTo>
                      <a:pt x="226695" y="0"/>
                    </a:lnTo>
                    <a:lnTo>
                      <a:pt x="179070" y="0"/>
                    </a:lnTo>
                    <a:lnTo>
                      <a:pt x="158115" y="41910"/>
                    </a:lnTo>
                    <a:cubicBezTo>
                      <a:pt x="145142" y="45410"/>
                      <a:pt x="132661" y="50530"/>
                      <a:pt x="120968" y="57150"/>
                    </a:cubicBezTo>
                    <a:lnTo>
                      <a:pt x="76200" y="41910"/>
                    </a:lnTo>
                    <a:lnTo>
                      <a:pt x="41910" y="76200"/>
                    </a:lnTo>
                    <a:lnTo>
                      <a:pt x="57150" y="120968"/>
                    </a:lnTo>
                    <a:cubicBezTo>
                      <a:pt x="50533" y="132662"/>
                      <a:pt x="45413" y="145143"/>
                      <a:pt x="41910" y="158115"/>
                    </a:cubicBezTo>
                    <a:lnTo>
                      <a:pt x="0" y="179070"/>
                    </a:lnTo>
                    <a:lnTo>
                      <a:pt x="0" y="226695"/>
                    </a:lnTo>
                    <a:lnTo>
                      <a:pt x="41910" y="247650"/>
                    </a:lnTo>
                    <a:cubicBezTo>
                      <a:pt x="45414" y="260622"/>
                      <a:pt x="50535" y="273102"/>
                      <a:pt x="57150" y="284798"/>
                    </a:cubicBezTo>
                    <a:lnTo>
                      <a:pt x="41910" y="329565"/>
                    </a:lnTo>
                    <a:lnTo>
                      <a:pt x="75248" y="362903"/>
                    </a:lnTo>
                    <a:lnTo>
                      <a:pt x="120015" y="347663"/>
                    </a:lnTo>
                    <a:cubicBezTo>
                      <a:pt x="131710" y="354280"/>
                      <a:pt x="144190" y="359399"/>
                      <a:pt x="157163" y="362903"/>
                    </a:cubicBezTo>
                    <a:lnTo>
                      <a:pt x="178118" y="404813"/>
                    </a:lnTo>
                    <a:lnTo>
                      <a:pt x="225743" y="404813"/>
                    </a:lnTo>
                    <a:lnTo>
                      <a:pt x="246698" y="362903"/>
                    </a:lnTo>
                    <a:cubicBezTo>
                      <a:pt x="259670" y="359400"/>
                      <a:pt x="272150" y="354280"/>
                      <a:pt x="283845" y="347663"/>
                    </a:cubicBezTo>
                    <a:lnTo>
                      <a:pt x="328613" y="362903"/>
                    </a:lnTo>
                    <a:lnTo>
                      <a:pt x="362903" y="329565"/>
                    </a:lnTo>
                    <a:close/>
                    <a:moveTo>
                      <a:pt x="329622" y="291036"/>
                    </a:moveTo>
                    <a:lnTo>
                      <a:pt x="340995" y="324422"/>
                    </a:lnTo>
                    <a:lnTo>
                      <a:pt x="323707" y="341233"/>
                    </a:lnTo>
                    <a:lnTo>
                      <a:pt x="289989" y="329746"/>
                    </a:lnTo>
                    <a:lnTo>
                      <a:pt x="281759" y="326946"/>
                    </a:lnTo>
                    <a:lnTo>
                      <a:pt x="274244" y="331327"/>
                    </a:lnTo>
                    <a:cubicBezTo>
                      <a:pt x="263929" y="337156"/>
                      <a:pt x="252915" y="341653"/>
                      <a:pt x="241468" y="344710"/>
                    </a:cubicBezTo>
                    <a:lnTo>
                      <a:pt x="233410" y="347015"/>
                    </a:lnTo>
                    <a:lnTo>
                      <a:pt x="229657" y="354511"/>
                    </a:lnTo>
                    <a:lnTo>
                      <a:pt x="213970" y="385944"/>
                    </a:lnTo>
                    <a:lnTo>
                      <a:pt x="189919" y="385944"/>
                    </a:lnTo>
                    <a:lnTo>
                      <a:pt x="174231" y="354511"/>
                    </a:lnTo>
                    <a:lnTo>
                      <a:pt x="170478" y="347015"/>
                    </a:lnTo>
                    <a:lnTo>
                      <a:pt x="162420" y="344710"/>
                    </a:lnTo>
                    <a:cubicBezTo>
                      <a:pt x="150970" y="341653"/>
                      <a:pt x="139954" y="337156"/>
                      <a:pt x="129635" y="331327"/>
                    </a:cubicBezTo>
                    <a:lnTo>
                      <a:pt x="122130" y="326946"/>
                    </a:lnTo>
                    <a:lnTo>
                      <a:pt x="113900" y="329746"/>
                    </a:lnTo>
                    <a:lnTo>
                      <a:pt x="80353" y="341176"/>
                    </a:lnTo>
                    <a:lnTo>
                      <a:pt x="63779" y="324602"/>
                    </a:lnTo>
                    <a:lnTo>
                      <a:pt x="75209" y="291046"/>
                    </a:lnTo>
                    <a:lnTo>
                      <a:pt x="78010" y="282816"/>
                    </a:lnTo>
                    <a:lnTo>
                      <a:pt x="73628" y="275311"/>
                    </a:lnTo>
                    <a:cubicBezTo>
                      <a:pt x="67812" y="264988"/>
                      <a:pt x="63331" y="253968"/>
                      <a:pt x="60293" y="242516"/>
                    </a:cubicBezTo>
                    <a:lnTo>
                      <a:pt x="57988" y="234458"/>
                    </a:lnTo>
                    <a:lnTo>
                      <a:pt x="50502" y="230715"/>
                    </a:lnTo>
                    <a:lnTo>
                      <a:pt x="19050" y="215008"/>
                    </a:lnTo>
                    <a:lnTo>
                      <a:pt x="19050" y="190919"/>
                    </a:lnTo>
                    <a:lnTo>
                      <a:pt x="50482" y="175260"/>
                    </a:lnTo>
                    <a:lnTo>
                      <a:pt x="57969" y="171507"/>
                    </a:lnTo>
                    <a:lnTo>
                      <a:pt x="60274" y="163449"/>
                    </a:lnTo>
                    <a:cubicBezTo>
                      <a:pt x="63314" y="152000"/>
                      <a:pt x="67794" y="140984"/>
                      <a:pt x="73609" y="130664"/>
                    </a:cubicBezTo>
                    <a:lnTo>
                      <a:pt x="77991" y="123149"/>
                    </a:lnTo>
                    <a:lnTo>
                      <a:pt x="75190" y="114929"/>
                    </a:lnTo>
                    <a:lnTo>
                      <a:pt x="63760" y="81363"/>
                    </a:lnTo>
                    <a:lnTo>
                      <a:pt x="81286" y="63837"/>
                    </a:lnTo>
                    <a:lnTo>
                      <a:pt x="114833" y="75267"/>
                    </a:lnTo>
                    <a:lnTo>
                      <a:pt x="123063" y="78124"/>
                    </a:lnTo>
                    <a:lnTo>
                      <a:pt x="130569" y="73733"/>
                    </a:lnTo>
                    <a:cubicBezTo>
                      <a:pt x="140889" y="67920"/>
                      <a:pt x="151906" y="63439"/>
                      <a:pt x="163354" y="60398"/>
                    </a:cubicBezTo>
                    <a:lnTo>
                      <a:pt x="171450" y="57960"/>
                    </a:lnTo>
                    <a:lnTo>
                      <a:pt x="175203" y="50463"/>
                    </a:lnTo>
                    <a:lnTo>
                      <a:pt x="190891" y="19031"/>
                    </a:lnTo>
                    <a:lnTo>
                      <a:pt x="214970" y="19031"/>
                    </a:lnTo>
                    <a:lnTo>
                      <a:pt x="230657" y="50463"/>
                    </a:lnTo>
                    <a:lnTo>
                      <a:pt x="234410" y="57960"/>
                    </a:lnTo>
                    <a:lnTo>
                      <a:pt x="242459" y="60265"/>
                    </a:lnTo>
                    <a:cubicBezTo>
                      <a:pt x="253908" y="63304"/>
                      <a:pt x="264924" y="67785"/>
                      <a:pt x="275244" y="73600"/>
                    </a:cubicBezTo>
                    <a:lnTo>
                      <a:pt x="282759" y="77991"/>
                    </a:lnTo>
                    <a:lnTo>
                      <a:pt x="290989" y="75133"/>
                    </a:lnTo>
                    <a:lnTo>
                      <a:pt x="324526" y="63703"/>
                    </a:lnTo>
                    <a:lnTo>
                      <a:pt x="342052" y="81229"/>
                    </a:lnTo>
                    <a:lnTo>
                      <a:pt x="330622" y="114795"/>
                    </a:lnTo>
                    <a:lnTo>
                      <a:pt x="327822" y="123015"/>
                    </a:lnTo>
                    <a:lnTo>
                      <a:pt x="332203" y="130531"/>
                    </a:lnTo>
                    <a:cubicBezTo>
                      <a:pt x="338031" y="140850"/>
                      <a:pt x="342528" y="151867"/>
                      <a:pt x="345586" y="163316"/>
                    </a:cubicBezTo>
                    <a:lnTo>
                      <a:pt x="347882" y="171374"/>
                    </a:lnTo>
                    <a:lnTo>
                      <a:pt x="355378" y="175127"/>
                    </a:lnTo>
                    <a:lnTo>
                      <a:pt x="386810" y="190824"/>
                    </a:lnTo>
                    <a:lnTo>
                      <a:pt x="386810" y="214913"/>
                    </a:lnTo>
                    <a:lnTo>
                      <a:pt x="355378" y="230610"/>
                    </a:lnTo>
                    <a:lnTo>
                      <a:pt x="348091" y="234258"/>
                    </a:lnTo>
                    <a:lnTo>
                      <a:pt x="345691" y="242049"/>
                    </a:lnTo>
                    <a:cubicBezTo>
                      <a:pt x="342109" y="253621"/>
                      <a:pt x="337264" y="264763"/>
                      <a:pt x="331241" y="275273"/>
                    </a:cubicBezTo>
                    <a:lnTo>
                      <a:pt x="326860" y="28277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E49A538-C792-4CC7-9386-00D05279B9ED}"/>
                  </a:ext>
                </a:extLst>
              </p:cNvPr>
              <p:cNvSpPr/>
              <p:nvPr/>
            </p:nvSpPr>
            <p:spPr>
              <a:xfrm>
                <a:off x="5935484" y="3549643"/>
                <a:ext cx="405765" cy="404812"/>
              </a:xfrm>
              <a:custGeom>
                <a:avLst/>
                <a:gdLst>
                  <a:gd name="connsiteX0" fmla="*/ 0 w 405765"/>
                  <a:gd name="connsiteY0" fmla="*/ 178118 h 404812"/>
                  <a:gd name="connsiteX1" fmla="*/ 0 w 405765"/>
                  <a:gd name="connsiteY1" fmla="*/ 225742 h 404812"/>
                  <a:gd name="connsiteX2" fmla="*/ 41910 w 405765"/>
                  <a:gd name="connsiteY2" fmla="*/ 246698 h 404812"/>
                  <a:gd name="connsiteX3" fmla="*/ 57150 w 405765"/>
                  <a:gd name="connsiteY3" fmla="*/ 283845 h 404812"/>
                  <a:gd name="connsiteX4" fmla="*/ 42863 w 405765"/>
                  <a:gd name="connsiteY4" fmla="*/ 328613 h 404812"/>
                  <a:gd name="connsiteX5" fmla="*/ 76200 w 405765"/>
                  <a:gd name="connsiteY5" fmla="*/ 361950 h 404812"/>
                  <a:gd name="connsiteX6" fmla="*/ 120968 w 405765"/>
                  <a:gd name="connsiteY6" fmla="*/ 347663 h 404812"/>
                  <a:gd name="connsiteX7" fmla="*/ 158115 w 405765"/>
                  <a:gd name="connsiteY7" fmla="*/ 362903 h 404812"/>
                  <a:gd name="connsiteX8" fmla="*/ 179070 w 405765"/>
                  <a:gd name="connsiteY8" fmla="*/ 404813 h 404812"/>
                  <a:gd name="connsiteX9" fmla="*/ 226695 w 405765"/>
                  <a:gd name="connsiteY9" fmla="*/ 404813 h 404812"/>
                  <a:gd name="connsiteX10" fmla="*/ 247650 w 405765"/>
                  <a:gd name="connsiteY10" fmla="*/ 362903 h 404812"/>
                  <a:gd name="connsiteX11" fmla="*/ 284798 w 405765"/>
                  <a:gd name="connsiteY11" fmla="*/ 347663 h 404812"/>
                  <a:gd name="connsiteX12" fmla="*/ 329565 w 405765"/>
                  <a:gd name="connsiteY12" fmla="*/ 362903 h 404812"/>
                  <a:gd name="connsiteX13" fmla="*/ 362903 w 405765"/>
                  <a:gd name="connsiteY13" fmla="*/ 328613 h 404812"/>
                  <a:gd name="connsiteX14" fmla="*/ 348615 w 405765"/>
                  <a:gd name="connsiteY14" fmla="*/ 284798 h 404812"/>
                  <a:gd name="connsiteX15" fmla="*/ 363855 w 405765"/>
                  <a:gd name="connsiteY15" fmla="*/ 247650 h 404812"/>
                  <a:gd name="connsiteX16" fmla="*/ 405765 w 405765"/>
                  <a:gd name="connsiteY16" fmla="*/ 226695 h 404812"/>
                  <a:gd name="connsiteX17" fmla="*/ 405765 w 405765"/>
                  <a:gd name="connsiteY17" fmla="*/ 179070 h 404812"/>
                  <a:gd name="connsiteX18" fmla="*/ 363855 w 405765"/>
                  <a:gd name="connsiteY18" fmla="*/ 158115 h 404812"/>
                  <a:gd name="connsiteX19" fmla="*/ 348615 w 405765"/>
                  <a:gd name="connsiteY19" fmla="*/ 120968 h 404812"/>
                  <a:gd name="connsiteX20" fmla="*/ 363855 w 405765"/>
                  <a:gd name="connsiteY20" fmla="*/ 76200 h 404812"/>
                  <a:gd name="connsiteX21" fmla="*/ 329565 w 405765"/>
                  <a:gd name="connsiteY21" fmla="*/ 41910 h 404812"/>
                  <a:gd name="connsiteX22" fmla="*/ 284798 w 405765"/>
                  <a:gd name="connsiteY22" fmla="*/ 57150 h 404812"/>
                  <a:gd name="connsiteX23" fmla="*/ 247650 w 405765"/>
                  <a:gd name="connsiteY23" fmla="*/ 41910 h 404812"/>
                  <a:gd name="connsiteX24" fmla="*/ 226695 w 405765"/>
                  <a:gd name="connsiteY24" fmla="*/ 0 h 404812"/>
                  <a:gd name="connsiteX25" fmla="*/ 179070 w 405765"/>
                  <a:gd name="connsiteY25" fmla="*/ 0 h 404812"/>
                  <a:gd name="connsiteX26" fmla="*/ 158115 w 405765"/>
                  <a:gd name="connsiteY26" fmla="*/ 41910 h 404812"/>
                  <a:gd name="connsiteX27" fmla="*/ 120968 w 405765"/>
                  <a:gd name="connsiteY27" fmla="*/ 57150 h 404812"/>
                  <a:gd name="connsiteX28" fmla="*/ 76200 w 405765"/>
                  <a:gd name="connsiteY28" fmla="*/ 41910 h 404812"/>
                  <a:gd name="connsiteX29" fmla="*/ 42863 w 405765"/>
                  <a:gd name="connsiteY29" fmla="*/ 75248 h 404812"/>
                  <a:gd name="connsiteX30" fmla="*/ 57150 w 405765"/>
                  <a:gd name="connsiteY30" fmla="*/ 120015 h 404812"/>
                  <a:gd name="connsiteX31" fmla="*/ 41910 w 405765"/>
                  <a:gd name="connsiteY31" fmla="*/ 157163 h 404812"/>
                  <a:gd name="connsiteX32" fmla="*/ 57721 w 405765"/>
                  <a:gd name="connsiteY32" fmla="*/ 170498 h 404812"/>
                  <a:gd name="connsiteX33" fmla="*/ 60122 w 405765"/>
                  <a:gd name="connsiteY33" fmla="*/ 162706 h 404812"/>
                  <a:gd name="connsiteX34" fmla="*/ 73609 w 405765"/>
                  <a:gd name="connsiteY34" fmla="*/ 129550 h 404812"/>
                  <a:gd name="connsiteX35" fmla="*/ 77876 w 405765"/>
                  <a:gd name="connsiteY35" fmla="*/ 122225 h 404812"/>
                  <a:gd name="connsiteX36" fmla="*/ 75295 w 405765"/>
                  <a:gd name="connsiteY36" fmla="*/ 114157 h 404812"/>
                  <a:gd name="connsiteX37" fmla="*/ 64541 w 405765"/>
                  <a:gd name="connsiteY37" fmla="*/ 80429 h 404812"/>
                  <a:gd name="connsiteX38" fmla="*/ 81286 w 405765"/>
                  <a:gd name="connsiteY38" fmla="*/ 63675 h 404812"/>
                  <a:gd name="connsiteX39" fmla="*/ 114833 w 405765"/>
                  <a:gd name="connsiteY39" fmla="*/ 75105 h 404812"/>
                  <a:gd name="connsiteX40" fmla="*/ 123063 w 405765"/>
                  <a:gd name="connsiteY40" fmla="*/ 77915 h 404812"/>
                  <a:gd name="connsiteX41" fmla="*/ 130569 w 405765"/>
                  <a:gd name="connsiteY41" fmla="*/ 73533 h 404812"/>
                  <a:gd name="connsiteX42" fmla="*/ 163354 w 405765"/>
                  <a:gd name="connsiteY42" fmla="*/ 60150 h 404812"/>
                  <a:gd name="connsiteX43" fmla="*/ 171450 w 405765"/>
                  <a:gd name="connsiteY43" fmla="*/ 57931 h 404812"/>
                  <a:gd name="connsiteX44" fmla="*/ 175203 w 405765"/>
                  <a:gd name="connsiteY44" fmla="*/ 50435 h 404812"/>
                  <a:gd name="connsiteX45" fmla="*/ 190891 w 405765"/>
                  <a:gd name="connsiteY45" fmla="*/ 19002 h 404812"/>
                  <a:gd name="connsiteX46" fmla="*/ 214970 w 405765"/>
                  <a:gd name="connsiteY46" fmla="*/ 19002 h 404812"/>
                  <a:gd name="connsiteX47" fmla="*/ 230657 w 405765"/>
                  <a:gd name="connsiteY47" fmla="*/ 50435 h 404812"/>
                  <a:gd name="connsiteX48" fmla="*/ 234305 w 405765"/>
                  <a:gd name="connsiteY48" fmla="*/ 57731 h 404812"/>
                  <a:gd name="connsiteX49" fmla="*/ 242097 w 405765"/>
                  <a:gd name="connsiteY49" fmla="*/ 60122 h 404812"/>
                  <a:gd name="connsiteX50" fmla="*/ 275244 w 405765"/>
                  <a:gd name="connsiteY50" fmla="*/ 73619 h 404812"/>
                  <a:gd name="connsiteX51" fmla="*/ 282759 w 405765"/>
                  <a:gd name="connsiteY51" fmla="*/ 78000 h 404812"/>
                  <a:gd name="connsiteX52" fmla="*/ 290989 w 405765"/>
                  <a:gd name="connsiteY52" fmla="*/ 75190 h 404812"/>
                  <a:gd name="connsiteX53" fmla="*/ 324526 w 405765"/>
                  <a:gd name="connsiteY53" fmla="*/ 63760 h 404812"/>
                  <a:gd name="connsiteX54" fmla="*/ 342052 w 405765"/>
                  <a:gd name="connsiteY54" fmla="*/ 81296 h 404812"/>
                  <a:gd name="connsiteX55" fmla="*/ 330622 w 405765"/>
                  <a:gd name="connsiteY55" fmla="*/ 114852 h 404812"/>
                  <a:gd name="connsiteX56" fmla="*/ 327822 w 405765"/>
                  <a:gd name="connsiteY56" fmla="*/ 123073 h 404812"/>
                  <a:gd name="connsiteX57" fmla="*/ 332203 w 405765"/>
                  <a:gd name="connsiteY57" fmla="*/ 130588 h 404812"/>
                  <a:gd name="connsiteX58" fmla="*/ 345586 w 405765"/>
                  <a:gd name="connsiteY58" fmla="*/ 163382 h 404812"/>
                  <a:gd name="connsiteX59" fmla="*/ 347882 w 405765"/>
                  <a:gd name="connsiteY59" fmla="*/ 171431 h 404812"/>
                  <a:gd name="connsiteX60" fmla="*/ 355378 w 405765"/>
                  <a:gd name="connsiteY60" fmla="*/ 175184 h 404812"/>
                  <a:gd name="connsiteX61" fmla="*/ 386715 w 405765"/>
                  <a:gd name="connsiteY61" fmla="*/ 190843 h 404812"/>
                  <a:gd name="connsiteX62" fmla="*/ 386715 w 405765"/>
                  <a:gd name="connsiteY62" fmla="*/ 214932 h 404812"/>
                  <a:gd name="connsiteX63" fmla="*/ 355283 w 405765"/>
                  <a:gd name="connsiteY63" fmla="*/ 230629 h 404812"/>
                  <a:gd name="connsiteX64" fmla="*/ 347786 w 405765"/>
                  <a:gd name="connsiteY64" fmla="*/ 234382 h 404812"/>
                  <a:gd name="connsiteX65" fmla="*/ 345491 w 405765"/>
                  <a:gd name="connsiteY65" fmla="*/ 242430 h 404812"/>
                  <a:gd name="connsiteX66" fmla="*/ 332108 w 405765"/>
                  <a:gd name="connsiteY66" fmla="*/ 275225 h 404812"/>
                  <a:gd name="connsiteX67" fmla="*/ 327803 w 405765"/>
                  <a:gd name="connsiteY67" fmla="*/ 282607 h 404812"/>
                  <a:gd name="connsiteX68" fmla="*/ 330451 w 405765"/>
                  <a:gd name="connsiteY68" fmla="*/ 290732 h 404812"/>
                  <a:gd name="connsiteX69" fmla="*/ 341176 w 405765"/>
                  <a:gd name="connsiteY69" fmla="*/ 323621 h 404812"/>
                  <a:gd name="connsiteX70" fmla="*/ 324326 w 405765"/>
                  <a:gd name="connsiteY70" fmla="*/ 341033 h 404812"/>
                  <a:gd name="connsiteX71" fmla="*/ 290989 w 405765"/>
                  <a:gd name="connsiteY71" fmla="*/ 329670 h 404812"/>
                  <a:gd name="connsiteX72" fmla="*/ 282759 w 405765"/>
                  <a:gd name="connsiteY72" fmla="*/ 326869 h 404812"/>
                  <a:gd name="connsiteX73" fmla="*/ 275244 w 405765"/>
                  <a:gd name="connsiteY73" fmla="*/ 331251 h 404812"/>
                  <a:gd name="connsiteX74" fmla="*/ 242430 w 405765"/>
                  <a:gd name="connsiteY74" fmla="*/ 344634 h 404812"/>
                  <a:gd name="connsiteX75" fmla="*/ 234372 w 405765"/>
                  <a:gd name="connsiteY75" fmla="*/ 346939 h 404812"/>
                  <a:gd name="connsiteX76" fmla="*/ 230629 w 405765"/>
                  <a:gd name="connsiteY76" fmla="*/ 354435 h 404812"/>
                  <a:gd name="connsiteX77" fmla="*/ 214941 w 405765"/>
                  <a:gd name="connsiteY77" fmla="*/ 385867 h 404812"/>
                  <a:gd name="connsiteX78" fmla="*/ 190862 w 405765"/>
                  <a:gd name="connsiteY78" fmla="*/ 385867 h 404812"/>
                  <a:gd name="connsiteX79" fmla="*/ 175174 w 405765"/>
                  <a:gd name="connsiteY79" fmla="*/ 354435 h 404812"/>
                  <a:gd name="connsiteX80" fmla="*/ 171421 w 405765"/>
                  <a:gd name="connsiteY80" fmla="*/ 346939 h 404812"/>
                  <a:gd name="connsiteX81" fmla="*/ 163363 w 405765"/>
                  <a:gd name="connsiteY81" fmla="*/ 344634 h 404812"/>
                  <a:gd name="connsiteX82" fmla="*/ 130578 w 405765"/>
                  <a:gd name="connsiteY82" fmla="*/ 331251 h 404812"/>
                  <a:gd name="connsiteX83" fmla="*/ 123263 w 405765"/>
                  <a:gd name="connsiteY83" fmla="*/ 326984 h 404812"/>
                  <a:gd name="connsiteX84" fmla="*/ 115186 w 405765"/>
                  <a:gd name="connsiteY84" fmla="*/ 329555 h 404812"/>
                  <a:gd name="connsiteX85" fmla="*/ 81477 w 405765"/>
                  <a:gd name="connsiteY85" fmla="*/ 340319 h 404812"/>
                  <a:gd name="connsiteX86" fmla="*/ 64551 w 405765"/>
                  <a:gd name="connsiteY86" fmla="*/ 323393 h 404812"/>
                  <a:gd name="connsiteX87" fmla="*/ 75305 w 405765"/>
                  <a:gd name="connsiteY87" fmla="*/ 289665 h 404812"/>
                  <a:gd name="connsiteX88" fmla="*/ 77886 w 405765"/>
                  <a:gd name="connsiteY88" fmla="*/ 281597 h 404812"/>
                  <a:gd name="connsiteX89" fmla="*/ 73619 w 405765"/>
                  <a:gd name="connsiteY89" fmla="*/ 274272 h 404812"/>
                  <a:gd name="connsiteX90" fmla="*/ 60236 w 405765"/>
                  <a:gd name="connsiteY90" fmla="*/ 241487 h 404812"/>
                  <a:gd name="connsiteX91" fmla="*/ 57931 w 405765"/>
                  <a:gd name="connsiteY91" fmla="*/ 233429 h 404812"/>
                  <a:gd name="connsiteX92" fmla="*/ 50444 w 405765"/>
                  <a:gd name="connsiteY92" fmla="*/ 229676 h 404812"/>
                  <a:gd name="connsiteX93" fmla="*/ 19012 w 405765"/>
                  <a:gd name="connsiteY93" fmla="*/ 213979 h 404812"/>
                  <a:gd name="connsiteX94" fmla="*/ 19012 w 405765"/>
                  <a:gd name="connsiteY94" fmla="*/ 189890 h 404812"/>
                  <a:gd name="connsiteX95" fmla="*/ 50444 w 405765"/>
                  <a:gd name="connsiteY95" fmla="*/ 174193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405765" h="404812">
                    <a:moveTo>
                      <a:pt x="0" y="178118"/>
                    </a:moveTo>
                    <a:lnTo>
                      <a:pt x="0" y="225742"/>
                    </a:lnTo>
                    <a:lnTo>
                      <a:pt x="41910" y="246698"/>
                    </a:lnTo>
                    <a:cubicBezTo>
                      <a:pt x="45413" y="259670"/>
                      <a:pt x="50533" y="272150"/>
                      <a:pt x="57150" y="283845"/>
                    </a:cubicBezTo>
                    <a:lnTo>
                      <a:pt x="42863" y="328613"/>
                    </a:lnTo>
                    <a:lnTo>
                      <a:pt x="76200" y="361950"/>
                    </a:lnTo>
                    <a:lnTo>
                      <a:pt x="120968" y="347663"/>
                    </a:lnTo>
                    <a:cubicBezTo>
                      <a:pt x="132661" y="354281"/>
                      <a:pt x="145142" y="359401"/>
                      <a:pt x="158115" y="362903"/>
                    </a:cubicBezTo>
                    <a:lnTo>
                      <a:pt x="179070" y="404813"/>
                    </a:lnTo>
                    <a:lnTo>
                      <a:pt x="226695" y="404813"/>
                    </a:lnTo>
                    <a:lnTo>
                      <a:pt x="247650" y="362903"/>
                    </a:lnTo>
                    <a:cubicBezTo>
                      <a:pt x="260622" y="359400"/>
                      <a:pt x="273103" y="354280"/>
                      <a:pt x="284798" y="347663"/>
                    </a:cubicBezTo>
                    <a:lnTo>
                      <a:pt x="329565" y="362903"/>
                    </a:lnTo>
                    <a:lnTo>
                      <a:pt x="362903" y="328613"/>
                    </a:lnTo>
                    <a:lnTo>
                      <a:pt x="348615" y="284798"/>
                    </a:lnTo>
                    <a:cubicBezTo>
                      <a:pt x="355232" y="273103"/>
                      <a:pt x="360352" y="260622"/>
                      <a:pt x="363855" y="247650"/>
                    </a:cubicBezTo>
                    <a:lnTo>
                      <a:pt x="405765" y="226695"/>
                    </a:lnTo>
                    <a:lnTo>
                      <a:pt x="405765" y="179070"/>
                    </a:lnTo>
                    <a:lnTo>
                      <a:pt x="363855" y="158115"/>
                    </a:lnTo>
                    <a:cubicBezTo>
                      <a:pt x="360352" y="145143"/>
                      <a:pt x="355232" y="132662"/>
                      <a:pt x="348615" y="120968"/>
                    </a:cubicBezTo>
                    <a:lnTo>
                      <a:pt x="363855" y="76200"/>
                    </a:lnTo>
                    <a:lnTo>
                      <a:pt x="329565" y="41910"/>
                    </a:lnTo>
                    <a:lnTo>
                      <a:pt x="284798" y="57150"/>
                    </a:lnTo>
                    <a:cubicBezTo>
                      <a:pt x="273025" y="50696"/>
                      <a:pt x="260564" y="45584"/>
                      <a:pt x="247650" y="41910"/>
                    </a:cubicBezTo>
                    <a:lnTo>
                      <a:pt x="226695" y="0"/>
                    </a:lnTo>
                    <a:lnTo>
                      <a:pt x="179070" y="0"/>
                    </a:lnTo>
                    <a:lnTo>
                      <a:pt x="158115" y="41910"/>
                    </a:lnTo>
                    <a:cubicBezTo>
                      <a:pt x="145142" y="45411"/>
                      <a:pt x="132661" y="50531"/>
                      <a:pt x="120968" y="57150"/>
                    </a:cubicBezTo>
                    <a:lnTo>
                      <a:pt x="76200" y="41910"/>
                    </a:lnTo>
                    <a:lnTo>
                      <a:pt x="42863" y="75248"/>
                    </a:lnTo>
                    <a:lnTo>
                      <a:pt x="57150" y="120015"/>
                    </a:lnTo>
                    <a:cubicBezTo>
                      <a:pt x="50697" y="131789"/>
                      <a:pt x="45585" y="144249"/>
                      <a:pt x="41910" y="157163"/>
                    </a:cubicBezTo>
                    <a:close/>
                    <a:moveTo>
                      <a:pt x="57721" y="170498"/>
                    </a:moveTo>
                    <a:lnTo>
                      <a:pt x="60122" y="162706"/>
                    </a:lnTo>
                    <a:cubicBezTo>
                      <a:pt x="63399" y="151197"/>
                      <a:pt x="67922" y="140078"/>
                      <a:pt x="73609" y="129550"/>
                    </a:cubicBezTo>
                    <a:lnTo>
                      <a:pt x="77876" y="122225"/>
                    </a:lnTo>
                    <a:lnTo>
                      <a:pt x="75295" y="114157"/>
                    </a:lnTo>
                    <a:lnTo>
                      <a:pt x="64541" y="80429"/>
                    </a:lnTo>
                    <a:lnTo>
                      <a:pt x="81286" y="63675"/>
                    </a:lnTo>
                    <a:lnTo>
                      <a:pt x="114833" y="75105"/>
                    </a:lnTo>
                    <a:lnTo>
                      <a:pt x="123063" y="77915"/>
                    </a:lnTo>
                    <a:lnTo>
                      <a:pt x="130569" y="73533"/>
                    </a:lnTo>
                    <a:cubicBezTo>
                      <a:pt x="140885" y="67700"/>
                      <a:pt x="151902" y="63202"/>
                      <a:pt x="163354" y="60150"/>
                    </a:cubicBezTo>
                    <a:lnTo>
                      <a:pt x="171450" y="57931"/>
                    </a:lnTo>
                    <a:lnTo>
                      <a:pt x="175203" y="50435"/>
                    </a:lnTo>
                    <a:lnTo>
                      <a:pt x="190891" y="19002"/>
                    </a:lnTo>
                    <a:lnTo>
                      <a:pt x="214970" y="19002"/>
                    </a:lnTo>
                    <a:lnTo>
                      <a:pt x="230657" y="50435"/>
                    </a:lnTo>
                    <a:lnTo>
                      <a:pt x="234305" y="57731"/>
                    </a:lnTo>
                    <a:lnTo>
                      <a:pt x="242097" y="60122"/>
                    </a:lnTo>
                    <a:cubicBezTo>
                      <a:pt x="253602" y="63407"/>
                      <a:pt x="264716" y="67933"/>
                      <a:pt x="275244" y="73619"/>
                    </a:cubicBezTo>
                    <a:lnTo>
                      <a:pt x="282759" y="78000"/>
                    </a:lnTo>
                    <a:lnTo>
                      <a:pt x="290989" y="75190"/>
                    </a:lnTo>
                    <a:lnTo>
                      <a:pt x="324526" y="63760"/>
                    </a:lnTo>
                    <a:lnTo>
                      <a:pt x="342052" y="81296"/>
                    </a:lnTo>
                    <a:lnTo>
                      <a:pt x="330622" y="114852"/>
                    </a:lnTo>
                    <a:lnTo>
                      <a:pt x="327822" y="123073"/>
                    </a:lnTo>
                    <a:lnTo>
                      <a:pt x="332203" y="130588"/>
                    </a:lnTo>
                    <a:cubicBezTo>
                      <a:pt x="338033" y="140910"/>
                      <a:pt x="342529" y="151929"/>
                      <a:pt x="345586" y="163382"/>
                    </a:cubicBezTo>
                    <a:lnTo>
                      <a:pt x="347882" y="171431"/>
                    </a:lnTo>
                    <a:lnTo>
                      <a:pt x="355378" y="175184"/>
                    </a:lnTo>
                    <a:lnTo>
                      <a:pt x="386715" y="190843"/>
                    </a:lnTo>
                    <a:lnTo>
                      <a:pt x="386715" y="214932"/>
                    </a:lnTo>
                    <a:lnTo>
                      <a:pt x="355283" y="230629"/>
                    </a:lnTo>
                    <a:lnTo>
                      <a:pt x="347786" y="234382"/>
                    </a:lnTo>
                    <a:lnTo>
                      <a:pt x="345491" y="242430"/>
                    </a:lnTo>
                    <a:cubicBezTo>
                      <a:pt x="342434" y="253883"/>
                      <a:pt x="337938" y="264903"/>
                      <a:pt x="332108" y="275225"/>
                    </a:cubicBezTo>
                    <a:lnTo>
                      <a:pt x="327803" y="282607"/>
                    </a:lnTo>
                    <a:lnTo>
                      <a:pt x="330451" y="290732"/>
                    </a:lnTo>
                    <a:lnTo>
                      <a:pt x="341176" y="323621"/>
                    </a:lnTo>
                    <a:lnTo>
                      <a:pt x="324326" y="341033"/>
                    </a:lnTo>
                    <a:lnTo>
                      <a:pt x="290989" y="329670"/>
                    </a:lnTo>
                    <a:lnTo>
                      <a:pt x="282759" y="326869"/>
                    </a:lnTo>
                    <a:lnTo>
                      <a:pt x="275244" y="331251"/>
                    </a:lnTo>
                    <a:cubicBezTo>
                      <a:pt x="264920" y="337088"/>
                      <a:pt x="253893" y="341586"/>
                      <a:pt x="242430" y="344634"/>
                    </a:cubicBezTo>
                    <a:lnTo>
                      <a:pt x="234372" y="346939"/>
                    </a:lnTo>
                    <a:lnTo>
                      <a:pt x="230629" y="354435"/>
                    </a:lnTo>
                    <a:lnTo>
                      <a:pt x="214941" y="385867"/>
                    </a:lnTo>
                    <a:lnTo>
                      <a:pt x="190862" y="385867"/>
                    </a:lnTo>
                    <a:lnTo>
                      <a:pt x="175174" y="354435"/>
                    </a:lnTo>
                    <a:lnTo>
                      <a:pt x="171421" y="346939"/>
                    </a:lnTo>
                    <a:lnTo>
                      <a:pt x="163363" y="344634"/>
                    </a:lnTo>
                    <a:cubicBezTo>
                      <a:pt x="151911" y="341582"/>
                      <a:pt x="140895" y="337084"/>
                      <a:pt x="130578" y="331251"/>
                    </a:cubicBezTo>
                    <a:lnTo>
                      <a:pt x="123263" y="326984"/>
                    </a:lnTo>
                    <a:lnTo>
                      <a:pt x="115186" y="329555"/>
                    </a:lnTo>
                    <a:lnTo>
                      <a:pt x="81477" y="340319"/>
                    </a:lnTo>
                    <a:lnTo>
                      <a:pt x="64551" y="323393"/>
                    </a:lnTo>
                    <a:lnTo>
                      <a:pt x="75305" y="289665"/>
                    </a:lnTo>
                    <a:lnTo>
                      <a:pt x="77886" y="281597"/>
                    </a:lnTo>
                    <a:lnTo>
                      <a:pt x="73619" y="274272"/>
                    </a:lnTo>
                    <a:cubicBezTo>
                      <a:pt x="67787" y="263955"/>
                      <a:pt x="63290" y="252938"/>
                      <a:pt x="60236" y="241487"/>
                    </a:cubicBezTo>
                    <a:lnTo>
                      <a:pt x="57931" y="233429"/>
                    </a:lnTo>
                    <a:lnTo>
                      <a:pt x="50444" y="229676"/>
                    </a:lnTo>
                    <a:lnTo>
                      <a:pt x="19012" y="213979"/>
                    </a:lnTo>
                    <a:lnTo>
                      <a:pt x="19012" y="189890"/>
                    </a:lnTo>
                    <a:lnTo>
                      <a:pt x="50444" y="17419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CC7F20BE-5B39-45CC-A7B0-ECAC753B8B0D}"/>
                  </a:ext>
                </a:extLst>
              </p:cNvPr>
              <p:cNvSpPr/>
              <p:nvPr/>
            </p:nvSpPr>
            <p:spPr>
              <a:xfrm>
                <a:off x="6282194" y="3334264"/>
                <a:ext cx="142875" cy="142875"/>
              </a:xfrm>
              <a:custGeom>
                <a:avLst/>
                <a:gdLst>
                  <a:gd name="connsiteX0" fmla="*/ 71438 w 142875"/>
                  <a:gd name="connsiteY0" fmla="*/ 0 h 142875"/>
                  <a:gd name="connsiteX1" fmla="*/ 0 w 142875"/>
                  <a:gd name="connsiteY1" fmla="*/ 71438 h 142875"/>
                  <a:gd name="connsiteX2" fmla="*/ 71438 w 142875"/>
                  <a:gd name="connsiteY2" fmla="*/ 142875 h 142875"/>
                  <a:gd name="connsiteX3" fmla="*/ 142875 w 142875"/>
                  <a:gd name="connsiteY3" fmla="*/ 71438 h 142875"/>
                  <a:gd name="connsiteX4" fmla="*/ 71438 w 142875"/>
                  <a:gd name="connsiteY4" fmla="*/ 0 h 142875"/>
                  <a:gd name="connsiteX5" fmla="*/ 71438 w 142875"/>
                  <a:gd name="connsiteY5" fmla="*/ 123825 h 142875"/>
                  <a:gd name="connsiteX6" fmla="*/ 19050 w 142875"/>
                  <a:gd name="connsiteY6" fmla="*/ 71438 h 142875"/>
                  <a:gd name="connsiteX7" fmla="*/ 71438 w 142875"/>
                  <a:gd name="connsiteY7" fmla="*/ 19050 h 142875"/>
                  <a:gd name="connsiteX8" fmla="*/ 123825 w 142875"/>
                  <a:gd name="connsiteY8" fmla="*/ 71438 h 142875"/>
                  <a:gd name="connsiteX9" fmla="*/ 71438 w 142875"/>
                  <a:gd name="connsiteY9" fmla="*/ 12386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875" h="142875">
                    <a:moveTo>
                      <a:pt x="71438" y="0"/>
                    </a:moveTo>
                    <a:cubicBezTo>
                      <a:pt x="31984" y="0"/>
                      <a:pt x="0" y="31984"/>
                      <a:pt x="0" y="71438"/>
                    </a:cubicBezTo>
                    <a:cubicBezTo>
                      <a:pt x="0" y="110891"/>
                      <a:pt x="31984" y="142875"/>
                      <a:pt x="71438" y="142875"/>
                    </a:cubicBezTo>
                    <a:cubicBezTo>
                      <a:pt x="110891" y="142875"/>
                      <a:pt x="142875" y="110891"/>
                      <a:pt x="142875" y="71438"/>
                    </a:cubicBezTo>
                    <a:cubicBezTo>
                      <a:pt x="142580" y="32107"/>
                      <a:pt x="110768" y="295"/>
                      <a:pt x="71438" y="0"/>
                    </a:cubicBezTo>
                    <a:close/>
                    <a:moveTo>
                      <a:pt x="71438" y="123825"/>
                    </a:moveTo>
                    <a:cubicBezTo>
                      <a:pt x="42522" y="123783"/>
                      <a:pt x="19092" y="100353"/>
                      <a:pt x="19050" y="71438"/>
                    </a:cubicBezTo>
                    <a:cubicBezTo>
                      <a:pt x="19435" y="42665"/>
                      <a:pt x="42665" y="19435"/>
                      <a:pt x="71438" y="19050"/>
                    </a:cubicBezTo>
                    <a:cubicBezTo>
                      <a:pt x="100353" y="19092"/>
                      <a:pt x="123783" y="42522"/>
                      <a:pt x="123825" y="71438"/>
                    </a:cubicBezTo>
                    <a:cubicBezTo>
                      <a:pt x="123466" y="100227"/>
                      <a:pt x="100226" y="123483"/>
                      <a:pt x="71438" y="1238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49F7F09B-A711-4AD0-9C74-7DA70DD05452}"/>
                  </a:ext>
                </a:extLst>
              </p:cNvPr>
              <p:cNvSpPr/>
              <p:nvPr/>
            </p:nvSpPr>
            <p:spPr>
              <a:xfrm>
                <a:off x="6066929" y="3681117"/>
                <a:ext cx="142875" cy="142875"/>
              </a:xfrm>
              <a:custGeom>
                <a:avLst/>
                <a:gdLst>
                  <a:gd name="connsiteX0" fmla="*/ 71438 w 142875"/>
                  <a:gd name="connsiteY0" fmla="*/ 142875 h 142875"/>
                  <a:gd name="connsiteX1" fmla="*/ 142875 w 142875"/>
                  <a:gd name="connsiteY1" fmla="*/ 71438 h 142875"/>
                  <a:gd name="connsiteX2" fmla="*/ 71438 w 142875"/>
                  <a:gd name="connsiteY2" fmla="*/ 0 h 142875"/>
                  <a:gd name="connsiteX3" fmla="*/ 0 w 142875"/>
                  <a:gd name="connsiteY3" fmla="*/ 71438 h 142875"/>
                  <a:gd name="connsiteX4" fmla="*/ 71266 w 142875"/>
                  <a:gd name="connsiteY4" fmla="*/ 142875 h 142875"/>
                  <a:gd name="connsiteX5" fmla="*/ 71438 w 142875"/>
                  <a:gd name="connsiteY5" fmla="*/ 142875 h 142875"/>
                  <a:gd name="connsiteX6" fmla="*/ 71438 w 142875"/>
                  <a:gd name="connsiteY6" fmla="*/ 19002 h 142875"/>
                  <a:gd name="connsiteX7" fmla="*/ 123825 w 142875"/>
                  <a:gd name="connsiteY7" fmla="*/ 71390 h 142875"/>
                  <a:gd name="connsiteX8" fmla="*/ 71438 w 142875"/>
                  <a:gd name="connsiteY8" fmla="*/ 123777 h 142875"/>
                  <a:gd name="connsiteX9" fmla="*/ 19050 w 142875"/>
                  <a:gd name="connsiteY9" fmla="*/ 71390 h 142875"/>
                  <a:gd name="connsiteX10" fmla="*/ 71438 w 142875"/>
                  <a:gd name="connsiteY10" fmla="*/ 19002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875" h="142875">
                    <a:moveTo>
                      <a:pt x="71438" y="142875"/>
                    </a:moveTo>
                    <a:cubicBezTo>
                      <a:pt x="110891" y="142875"/>
                      <a:pt x="142875" y="110891"/>
                      <a:pt x="142875" y="71438"/>
                    </a:cubicBezTo>
                    <a:cubicBezTo>
                      <a:pt x="142875" y="31984"/>
                      <a:pt x="110891" y="0"/>
                      <a:pt x="71438" y="0"/>
                    </a:cubicBezTo>
                    <a:cubicBezTo>
                      <a:pt x="31984" y="0"/>
                      <a:pt x="0" y="31984"/>
                      <a:pt x="0" y="71438"/>
                    </a:cubicBezTo>
                    <a:cubicBezTo>
                      <a:pt x="-48" y="110844"/>
                      <a:pt x="31859" y="142827"/>
                      <a:pt x="71266" y="142875"/>
                    </a:cubicBezTo>
                    <a:cubicBezTo>
                      <a:pt x="71323" y="142875"/>
                      <a:pt x="71380" y="142875"/>
                      <a:pt x="71438" y="142875"/>
                    </a:cubicBezTo>
                    <a:close/>
                    <a:moveTo>
                      <a:pt x="71438" y="19002"/>
                    </a:moveTo>
                    <a:cubicBezTo>
                      <a:pt x="100371" y="19002"/>
                      <a:pt x="123825" y="42457"/>
                      <a:pt x="123825" y="71390"/>
                    </a:cubicBezTo>
                    <a:cubicBezTo>
                      <a:pt x="123825" y="100323"/>
                      <a:pt x="100371" y="123777"/>
                      <a:pt x="71438" y="123777"/>
                    </a:cubicBezTo>
                    <a:cubicBezTo>
                      <a:pt x="42504" y="123777"/>
                      <a:pt x="19050" y="100323"/>
                      <a:pt x="19050" y="71390"/>
                    </a:cubicBezTo>
                    <a:cubicBezTo>
                      <a:pt x="19092" y="42475"/>
                      <a:pt x="42522" y="19044"/>
                      <a:pt x="71438" y="190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11A978B-1685-4DAA-95C5-3F410A224456}"/>
                </a:ext>
              </a:extLst>
            </p:cNvPr>
            <p:cNvGrpSpPr/>
            <p:nvPr/>
          </p:nvGrpSpPr>
          <p:grpSpPr>
            <a:xfrm>
              <a:off x="8944367" y="4411177"/>
              <a:ext cx="2665569" cy="1118738"/>
              <a:chOff x="8042534" y="4573168"/>
              <a:chExt cx="2665569" cy="1118738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9F33AD4-2A24-4978-9271-0BE97E3ACDFE}"/>
                  </a:ext>
                </a:extLst>
              </p:cNvPr>
              <p:cNvSpPr txBox="1"/>
              <p:nvPr/>
            </p:nvSpPr>
            <p:spPr>
              <a:xfrm>
                <a:off x="8042534" y="4573168"/>
                <a:ext cx="2665569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US" sz="1200" spc="100">
                    <a:latin typeface="Questrial" panose="02000000000000000000" pitchFamily="2" charset="0"/>
                  </a:rPr>
                  <a:t>VISION THREE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67C528D-C275-491F-8A9A-521C3C1678F5}"/>
                  </a:ext>
                </a:extLst>
              </p:cNvPr>
              <p:cNvSpPr txBox="1"/>
              <p:nvPr/>
            </p:nvSpPr>
            <p:spPr>
              <a:xfrm>
                <a:off x="8042534" y="4866039"/>
                <a:ext cx="2665569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providea  synopsis for high Organically grow the holistic diversity and empowerment.</a:t>
                </a:r>
              </a:p>
            </p:txBody>
          </p:sp>
        </p:grpSp>
      </p:grp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4C0D3BAD-8213-4AB7-B379-7DAB0C5FC8BC}"/>
              </a:ext>
            </a:extLst>
          </p:cNvPr>
          <p:cNvSpPr/>
          <p:nvPr/>
        </p:nvSpPr>
        <p:spPr>
          <a:xfrm rot="5400000">
            <a:off x="991718" y="5792697"/>
            <a:ext cx="170003" cy="146554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39997FA-F8B1-49BC-95BC-D41992F8DF00}"/>
              </a:ext>
            </a:extLst>
          </p:cNvPr>
          <p:cNvGrpSpPr/>
          <p:nvPr/>
        </p:nvGrpSpPr>
        <p:grpSpPr>
          <a:xfrm>
            <a:off x="5617408" y="4471394"/>
            <a:ext cx="1356641" cy="1356641"/>
            <a:chOff x="5657942" y="4471394"/>
            <a:chExt cx="1356641" cy="135664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BAC738E-585C-46C9-8182-D45FB821015B}"/>
                </a:ext>
              </a:extLst>
            </p:cNvPr>
            <p:cNvSpPr/>
            <p:nvPr/>
          </p:nvSpPr>
          <p:spPr>
            <a:xfrm>
              <a:off x="5657942" y="4471394"/>
              <a:ext cx="1356641" cy="13566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A586241-B156-48F9-9594-4F3E6DD97D64}"/>
                </a:ext>
              </a:extLst>
            </p:cNvPr>
            <p:cNvSpPr txBox="1"/>
            <p:nvPr/>
          </p:nvSpPr>
          <p:spPr>
            <a:xfrm>
              <a:off x="5787081" y="4780029"/>
              <a:ext cx="1098362" cy="739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spc="300">
                  <a:solidFill>
                    <a:schemeClr val="bg1"/>
                  </a:solidFill>
                  <a:latin typeface="Questrial" panose="02000000000000000000" pitchFamily="2" charset="0"/>
                </a:rPr>
                <a:t>2020 MINIMAL &amp; CLEAN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8733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810B70B-5F1C-408B-B786-F5D8BB0894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C2A6ED-8151-4CA2-9EE1-CAE68D8780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2E09A30-7627-4F6E-A01D-D90A696AED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1BDF44-661D-45E5-AF4A-271490C3EFB4}"/>
              </a:ext>
            </a:extLst>
          </p:cNvPr>
          <p:cNvSpPr/>
          <p:nvPr/>
        </p:nvSpPr>
        <p:spPr>
          <a:xfrm>
            <a:off x="6861535" y="811963"/>
            <a:ext cx="2149654" cy="5245935"/>
          </a:xfrm>
          <a:prstGeom prst="rect">
            <a:avLst/>
          </a:prstGeom>
          <a:gradFill>
            <a:gsLst>
              <a:gs pos="50000">
                <a:srgbClr val="000000">
                  <a:alpha val="56000"/>
                </a:srgb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B74F21-0D3D-47E7-9F3B-F75987196020}"/>
              </a:ext>
            </a:extLst>
          </p:cNvPr>
          <p:cNvSpPr/>
          <p:nvPr/>
        </p:nvSpPr>
        <p:spPr>
          <a:xfrm>
            <a:off x="9011189" y="811963"/>
            <a:ext cx="2149654" cy="5245935"/>
          </a:xfrm>
          <a:prstGeom prst="rect">
            <a:avLst/>
          </a:prstGeom>
          <a:gradFill>
            <a:gsLst>
              <a:gs pos="50000">
                <a:srgbClr val="000000">
                  <a:alpha val="56000"/>
                </a:srgb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19541D-98DA-4A82-9132-3ECEFD8C3D7F}"/>
              </a:ext>
            </a:extLst>
          </p:cNvPr>
          <p:cNvSpPr/>
          <p:nvPr/>
        </p:nvSpPr>
        <p:spPr>
          <a:xfrm>
            <a:off x="4711881" y="811963"/>
            <a:ext cx="2149654" cy="5245935"/>
          </a:xfrm>
          <a:prstGeom prst="rect">
            <a:avLst/>
          </a:prstGeom>
          <a:gradFill>
            <a:gsLst>
              <a:gs pos="50000">
                <a:srgbClr val="000000">
                  <a:alpha val="56000"/>
                </a:srgb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E2E1B4-BDD3-4F1F-895D-B45AD8A0ACB5}"/>
              </a:ext>
            </a:extLst>
          </p:cNvPr>
          <p:cNvSpPr txBox="1"/>
          <p:nvPr/>
        </p:nvSpPr>
        <p:spPr>
          <a:xfrm rot="16200000">
            <a:off x="6364738" y="2140893"/>
            <a:ext cx="314324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Questrial" panose="02000000000000000000" pitchFamily="2" charset="0"/>
              </a:rPr>
              <a:t>Education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6E0547-2093-400C-B1C7-CF4C9549DEB7}"/>
              </a:ext>
            </a:extLst>
          </p:cNvPr>
          <p:cNvSpPr txBox="1"/>
          <p:nvPr/>
        </p:nvSpPr>
        <p:spPr>
          <a:xfrm rot="16200000">
            <a:off x="4215084" y="2140893"/>
            <a:ext cx="314324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Questrial" panose="02000000000000000000" pitchFamily="2" charset="0"/>
              </a:rPr>
              <a:t>Progress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649C70-71CE-43A9-A92F-FA5B9C32C5BD}"/>
              </a:ext>
            </a:extLst>
          </p:cNvPr>
          <p:cNvSpPr txBox="1"/>
          <p:nvPr/>
        </p:nvSpPr>
        <p:spPr>
          <a:xfrm rot="16200000">
            <a:off x="8514392" y="2140893"/>
            <a:ext cx="314324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Questrial" panose="02000000000000000000" pitchFamily="2" charset="0"/>
              </a:rPr>
              <a:t>Productivity</a:t>
            </a:r>
          </a:p>
        </p:txBody>
      </p:sp>
      <p:grpSp>
        <p:nvGrpSpPr>
          <p:cNvPr id="124" name="Graphic 117" descr="Future">
            <a:extLst>
              <a:ext uri="{FF2B5EF4-FFF2-40B4-BE49-F238E27FC236}">
                <a16:creationId xmlns:a16="http://schemas.microsoft.com/office/drawing/2014/main" id="{7A2401FE-803D-4AE5-B86D-1D9A8ED772ED}"/>
              </a:ext>
            </a:extLst>
          </p:cNvPr>
          <p:cNvGrpSpPr/>
          <p:nvPr/>
        </p:nvGrpSpPr>
        <p:grpSpPr>
          <a:xfrm>
            <a:off x="9843483" y="4268292"/>
            <a:ext cx="485066" cy="485128"/>
            <a:chOff x="5903013" y="3236000"/>
            <a:chExt cx="685886" cy="685973"/>
          </a:xfrm>
          <a:solidFill>
            <a:schemeClr val="bg1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04C24F8B-DBEA-4869-B0B5-0FD5592D6026}"/>
                </a:ext>
              </a:extLst>
            </p:cNvPr>
            <p:cNvSpPr/>
            <p:nvPr/>
          </p:nvSpPr>
          <p:spPr>
            <a:xfrm>
              <a:off x="5903013" y="3236000"/>
              <a:ext cx="685886" cy="685973"/>
            </a:xfrm>
            <a:custGeom>
              <a:avLst/>
              <a:gdLst>
                <a:gd name="connsiteX0" fmla="*/ 319860 w 685886"/>
                <a:gd name="connsiteY0" fmla="*/ 666039 h 685973"/>
                <a:gd name="connsiteX1" fmla="*/ 19858 w 685886"/>
                <a:gd name="connsiteY1" fmla="*/ 319981 h 685973"/>
                <a:gd name="connsiteX2" fmla="*/ 365917 w 685886"/>
                <a:gd name="connsiteY2" fmla="*/ 19979 h 685973"/>
                <a:gd name="connsiteX3" fmla="*/ 642072 w 685886"/>
                <a:gd name="connsiteY3" fmla="*/ 219041 h 685973"/>
                <a:gd name="connsiteX4" fmla="*/ 642022 w 685886"/>
                <a:gd name="connsiteY4" fmla="*/ 219166 h 685973"/>
                <a:gd name="connsiteX5" fmla="*/ 641986 w 685886"/>
                <a:gd name="connsiteY5" fmla="*/ 219174 h 685973"/>
                <a:gd name="connsiteX6" fmla="*/ 495387 w 685886"/>
                <a:gd name="connsiteY6" fmla="*/ 219174 h 685973"/>
                <a:gd name="connsiteX7" fmla="*/ 495387 w 685886"/>
                <a:gd name="connsiteY7" fmla="*/ 238224 h 685973"/>
                <a:gd name="connsiteX8" fmla="*/ 676362 w 685886"/>
                <a:gd name="connsiteY8" fmla="*/ 238224 h 685973"/>
                <a:gd name="connsiteX9" fmla="*/ 676362 w 685886"/>
                <a:gd name="connsiteY9" fmla="*/ 57249 h 685973"/>
                <a:gd name="connsiteX10" fmla="*/ 657312 w 685886"/>
                <a:gd name="connsiteY10" fmla="*/ 57249 h 685973"/>
                <a:gd name="connsiteX11" fmla="*/ 657312 w 685886"/>
                <a:gd name="connsiteY11" fmla="*/ 205553 h 685973"/>
                <a:gd name="connsiteX12" fmla="*/ 657226 w 685886"/>
                <a:gd name="connsiteY12" fmla="*/ 205639 h 685973"/>
                <a:gd name="connsiteX13" fmla="*/ 657140 w 685886"/>
                <a:gd name="connsiteY13" fmla="*/ 205553 h 685973"/>
                <a:gd name="connsiteX14" fmla="*/ 205553 w 685886"/>
                <a:gd name="connsiteY14" fmla="*/ 28833 h 685973"/>
                <a:gd name="connsiteX15" fmla="*/ 28833 w 685886"/>
                <a:gd name="connsiteY15" fmla="*/ 480420 h 685973"/>
                <a:gd name="connsiteX16" fmla="*/ 480420 w 685886"/>
                <a:gd name="connsiteY16" fmla="*/ 657140 h 685973"/>
                <a:gd name="connsiteX17" fmla="*/ 685887 w 685886"/>
                <a:gd name="connsiteY17" fmla="*/ 342999 h 685973"/>
                <a:gd name="connsiteX18" fmla="*/ 666837 w 685886"/>
                <a:gd name="connsiteY18" fmla="*/ 342999 h 685973"/>
                <a:gd name="connsiteX19" fmla="*/ 342273 w 685886"/>
                <a:gd name="connsiteY19" fmla="*/ 666841 h 685973"/>
                <a:gd name="connsiteX20" fmla="*/ 319860 w 685886"/>
                <a:gd name="connsiteY20" fmla="*/ 666039 h 6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5886" h="685973">
                  <a:moveTo>
                    <a:pt x="319860" y="666039"/>
                  </a:moveTo>
                  <a:cubicBezTo>
                    <a:pt x="141456" y="653322"/>
                    <a:pt x="7140" y="498385"/>
                    <a:pt x="19858" y="319981"/>
                  </a:cubicBezTo>
                  <a:cubicBezTo>
                    <a:pt x="32576" y="141576"/>
                    <a:pt x="187512" y="7261"/>
                    <a:pt x="365917" y="19979"/>
                  </a:cubicBezTo>
                  <a:cubicBezTo>
                    <a:pt x="488232" y="28699"/>
                    <a:pt x="595132" y="105755"/>
                    <a:pt x="642072" y="219041"/>
                  </a:cubicBezTo>
                  <a:cubicBezTo>
                    <a:pt x="642093" y="219089"/>
                    <a:pt x="642071" y="219146"/>
                    <a:pt x="642022" y="219166"/>
                  </a:cubicBezTo>
                  <a:cubicBezTo>
                    <a:pt x="642011" y="219171"/>
                    <a:pt x="641998" y="219174"/>
                    <a:pt x="641986" y="219174"/>
                  </a:cubicBezTo>
                  <a:lnTo>
                    <a:pt x="495387" y="219174"/>
                  </a:lnTo>
                  <a:lnTo>
                    <a:pt x="495387" y="238224"/>
                  </a:lnTo>
                  <a:lnTo>
                    <a:pt x="676362" y="238224"/>
                  </a:lnTo>
                  <a:lnTo>
                    <a:pt x="676362" y="57249"/>
                  </a:lnTo>
                  <a:lnTo>
                    <a:pt x="657312" y="57249"/>
                  </a:lnTo>
                  <a:lnTo>
                    <a:pt x="657312" y="205553"/>
                  </a:lnTo>
                  <a:cubicBezTo>
                    <a:pt x="657312" y="205601"/>
                    <a:pt x="657274" y="205639"/>
                    <a:pt x="657226" y="205639"/>
                  </a:cubicBezTo>
                  <a:cubicBezTo>
                    <a:pt x="657178" y="205639"/>
                    <a:pt x="657140" y="205601"/>
                    <a:pt x="657140" y="205553"/>
                  </a:cubicBezTo>
                  <a:cubicBezTo>
                    <a:pt x="581237" y="32051"/>
                    <a:pt x="379055" y="-47069"/>
                    <a:pt x="205553" y="28833"/>
                  </a:cubicBezTo>
                  <a:cubicBezTo>
                    <a:pt x="32051" y="104736"/>
                    <a:pt x="-47069" y="306918"/>
                    <a:pt x="28833" y="480420"/>
                  </a:cubicBezTo>
                  <a:cubicBezTo>
                    <a:pt x="104736" y="653923"/>
                    <a:pt x="306917" y="733043"/>
                    <a:pt x="480420" y="657140"/>
                  </a:cubicBezTo>
                  <a:cubicBezTo>
                    <a:pt x="605231" y="602539"/>
                    <a:pt x="685882" y="479231"/>
                    <a:pt x="685887" y="342999"/>
                  </a:cubicBezTo>
                  <a:lnTo>
                    <a:pt x="666837" y="342999"/>
                  </a:lnTo>
                  <a:cubicBezTo>
                    <a:pt x="666638" y="522051"/>
                    <a:pt x="521325" y="667040"/>
                    <a:pt x="342273" y="666841"/>
                  </a:cubicBezTo>
                  <a:cubicBezTo>
                    <a:pt x="334795" y="666832"/>
                    <a:pt x="327320" y="666564"/>
                    <a:pt x="319860" y="6660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8362200E-4CBD-4561-AE4E-B395B5C0B202}"/>
                </a:ext>
              </a:extLst>
            </p:cNvPr>
            <p:cNvSpPr/>
            <p:nvPr/>
          </p:nvSpPr>
          <p:spPr>
            <a:xfrm>
              <a:off x="6236475" y="3378975"/>
              <a:ext cx="149704" cy="340204"/>
            </a:xfrm>
            <a:custGeom>
              <a:avLst/>
              <a:gdLst>
                <a:gd name="connsiteX0" fmla="*/ 0 w 149704"/>
                <a:gd name="connsiteY0" fmla="*/ 0 h 340204"/>
                <a:gd name="connsiteX1" fmla="*/ 0 w 149704"/>
                <a:gd name="connsiteY1" fmla="*/ 203968 h 340204"/>
                <a:gd name="connsiteX2" fmla="*/ 136236 w 149704"/>
                <a:gd name="connsiteY2" fmla="*/ 340204 h 340204"/>
                <a:gd name="connsiteX3" fmla="*/ 149704 w 149704"/>
                <a:gd name="connsiteY3" fmla="*/ 326736 h 340204"/>
                <a:gd name="connsiteX4" fmla="*/ 19050 w 149704"/>
                <a:gd name="connsiteY4" fmla="*/ 196082 h 340204"/>
                <a:gd name="connsiteX5" fmla="*/ 19050 w 149704"/>
                <a:gd name="connsiteY5" fmla="*/ 0 h 340204"/>
                <a:gd name="connsiteX6" fmla="*/ 0 w 149704"/>
                <a:gd name="connsiteY6" fmla="*/ 0 h 340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704" h="340204">
                  <a:moveTo>
                    <a:pt x="0" y="0"/>
                  </a:moveTo>
                  <a:lnTo>
                    <a:pt x="0" y="203968"/>
                  </a:lnTo>
                  <a:lnTo>
                    <a:pt x="136236" y="340204"/>
                  </a:lnTo>
                  <a:lnTo>
                    <a:pt x="149704" y="326736"/>
                  </a:lnTo>
                  <a:lnTo>
                    <a:pt x="19050" y="196082"/>
                  </a:lnTo>
                  <a:lnTo>
                    <a:pt x="190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7" name="Graphic 119" descr="Gambling Chips">
            <a:extLst>
              <a:ext uri="{FF2B5EF4-FFF2-40B4-BE49-F238E27FC236}">
                <a16:creationId xmlns:a16="http://schemas.microsoft.com/office/drawing/2014/main" id="{93A05A09-2A66-43CE-A14F-F424E2D87866}"/>
              </a:ext>
            </a:extLst>
          </p:cNvPr>
          <p:cNvGrpSpPr/>
          <p:nvPr/>
        </p:nvGrpSpPr>
        <p:grpSpPr>
          <a:xfrm>
            <a:off x="7680387" y="4254890"/>
            <a:ext cx="511950" cy="511950"/>
            <a:chOff x="5884050" y="3217050"/>
            <a:chExt cx="723900" cy="72390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D8151A2-AE46-4DFC-AEB4-54447D38CE5A}"/>
                </a:ext>
              </a:extLst>
            </p:cNvPr>
            <p:cNvSpPr/>
            <p:nvPr/>
          </p:nvSpPr>
          <p:spPr>
            <a:xfrm>
              <a:off x="5884050" y="3217050"/>
              <a:ext cx="723900" cy="723900"/>
            </a:xfrm>
            <a:custGeom>
              <a:avLst/>
              <a:gdLst>
                <a:gd name="connsiteX0" fmla="*/ 361950 w 723900"/>
                <a:gd name="connsiteY0" fmla="*/ 0 h 723900"/>
                <a:gd name="connsiteX1" fmla="*/ 0 w 723900"/>
                <a:gd name="connsiteY1" fmla="*/ 361950 h 723900"/>
                <a:gd name="connsiteX2" fmla="*/ 361950 w 723900"/>
                <a:gd name="connsiteY2" fmla="*/ 723900 h 723900"/>
                <a:gd name="connsiteX3" fmla="*/ 723900 w 723900"/>
                <a:gd name="connsiteY3" fmla="*/ 361950 h 723900"/>
                <a:gd name="connsiteX4" fmla="*/ 361950 w 723900"/>
                <a:gd name="connsiteY4" fmla="*/ 0 h 723900"/>
                <a:gd name="connsiteX5" fmla="*/ 676046 w 723900"/>
                <a:gd name="connsiteY5" fmla="*/ 224600 h 723900"/>
                <a:gd name="connsiteX6" fmla="*/ 592912 w 723900"/>
                <a:gd name="connsiteY6" fmla="*/ 272596 h 723900"/>
                <a:gd name="connsiteX7" fmla="*/ 554812 w 723900"/>
                <a:gd name="connsiteY7" fmla="*/ 206626 h 723900"/>
                <a:gd name="connsiteX8" fmla="*/ 637908 w 723900"/>
                <a:gd name="connsiteY8" fmla="*/ 158648 h 723900"/>
                <a:gd name="connsiteX9" fmla="*/ 676046 w 723900"/>
                <a:gd name="connsiteY9" fmla="*/ 224600 h 723900"/>
                <a:gd name="connsiteX10" fmla="*/ 361950 w 723900"/>
                <a:gd name="connsiteY10" fmla="*/ 590550 h 723900"/>
                <a:gd name="connsiteX11" fmla="*/ 133350 w 723900"/>
                <a:gd name="connsiteY11" fmla="*/ 361950 h 723900"/>
                <a:gd name="connsiteX12" fmla="*/ 361950 w 723900"/>
                <a:gd name="connsiteY12" fmla="*/ 133350 h 723900"/>
                <a:gd name="connsiteX13" fmla="*/ 590550 w 723900"/>
                <a:gd name="connsiteY13" fmla="*/ 361950 h 723900"/>
                <a:gd name="connsiteX14" fmla="*/ 361950 w 723900"/>
                <a:gd name="connsiteY14" fmla="*/ 590550 h 723900"/>
                <a:gd name="connsiteX15" fmla="*/ 626040 w 723900"/>
                <a:gd name="connsiteY15" fmla="*/ 143485 h 723900"/>
                <a:gd name="connsiteX16" fmla="*/ 541973 w 723900"/>
                <a:gd name="connsiteY16" fmla="*/ 192005 h 723900"/>
                <a:gd name="connsiteX17" fmla="*/ 419100 w 723900"/>
                <a:gd name="connsiteY17" fmla="*/ 120968 h 723900"/>
                <a:gd name="connsiteX18" fmla="*/ 419100 w 723900"/>
                <a:gd name="connsiteY18" fmla="*/ 23908 h 723900"/>
                <a:gd name="connsiteX19" fmla="*/ 626040 w 723900"/>
                <a:gd name="connsiteY19" fmla="*/ 143485 h 723900"/>
                <a:gd name="connsiteX20" fmla="*/ 361950 w 723900"/>
                <a:gd name="connsiteY20" fmla="*/ 19050 h 723900"/>
                <a:gd name="connsiteX21" fmla="*/ 400050 w 723900"/>
                <a:gd name="connsiteY21" fmla="*/ 21222 h 723900"/>
                <a:gd name="connsiteX22" fmla="*/ 400050 w 723900"/>
                <a:gd name="connsiteY22" fmla="*/ 117224 h 723900"/>
                <a:gd name="connsiteX23" fmla="*/ 323850 w 723900"/>
                <a:gd name="connsiteY23" fmla="*/ 117224 h 723900"/>
                <a:gd name="connsiteX24" fmla="*/ 323850 w 723900"/>
                <a:gd name="connsiteY24" fmla="*/ 21222 h 723900"/>
                <a:gd name="connsiteX25" fmla="*/ 361950 w 723900"/>
                <a:gd name="connsiteY25" fmla="*/ 19050 h 723900"/>
                <a:gd name="connsiteX26" fmla="*/ 304800 w 723900"/>
                <a:gd name="connsiteY26" fmla="*/ 23908 h 723900"/>
                <a:gd name="connsiteX27" fmla="*/ 304800 w 723900"/>
                <a:gd name="connsiteY27" fmla="*/ 120968 h 723900"/>
                <a:gd name="connsiteX28" fmla="*/ 181928 w 723900"/>
                <a:gd name="connsiteY28" fmla="*/ 191967 h 723900"/>
                <a:gd name="connsiteX29" fmla="*/ 97888 w 723900"/>
                <a:gd name="connsiteY29" fmla="*/ 143447 h 723900"/>
                <a:gd name="connsiteX30" fmla="*/ 304800 w 723900"/>
                <a:gd name="connsiteY30" fmla="*/ 23908 h 723900"/>
                <a:gd name="connsiteX31" fmla="*/ 86020 w 723900"/>
                <a:gd name="connsiteY31" fmla="*/ 158648 h 723900"/>
                <a:gd name="connsiteX32" fmla="*/ 169116 w 723900"/>
                <a:gd name="connsiteY32" fmla="*/ 206626 h 723900"/>
                <a:gd name="connsiteX33" fmla="*/ 131016 w 723900"/>
                <a:gd name="connsiteY33" fmla="*/ 272596 h 723900"/>
                <a:gd name="connsiteX34" fmla="*/ 47854 w 723900"/>
                <a:gd name="connsiteY34" fmla="*/ 224600 h 723900"/>
                <a:gd name="connsiteX35" fmla="*/ 86020 w 723900"/>
                <a:gd name="connsiteY35" fmla="*/ 158648 h 723900"/>
                <a:gd name="connsiteX36" fmla="*/ 19050 w 723900"/>
                <a:gd name="connsiteY36" fmla="*/ 361950 h 723900"/>
                <a:gd name="connsiteX37" fmla="*/ 40586 w 723900"/>
                <a:gd name="connsiteY37" fmla="*/ 242402 h 723900"/>
                <a:gd name="connsiteX38" fmla="*/ 124682 w 723900"/>
                <a:gd name="connsiteY38" fmla="*/ 290979 h 723900"/>
                <a:gd name="connsiteX39" fmla="*/ 124682 w 723900"/>
                <a:gd name="connsiteY39" fmla="*/ 432978 h 723900"/>
                <a:gd name="connsiteX40" fmla="*/ 40586 w 723900"/>
                <a:gd name="connsiteY40" fmla="*/ 481555 h 723900"/>
                <a:gd name="connsiteX41" fmla="*/ 19050 w 723900"/>
                <a:gd name="connsiteY41" fmla="*/ 361950 h 723900"/>
                <a:gd name="connsiteX42" fmla="*/ 47854 w 723900"/>
                <a:gd name="connsiteY42" fmla="*/ 499300 h 723900"/>
                <a:gd name="connsiteX43" fmla="*/ 130978 w 723900"/>
                <a:gd name="connsiteY43" fmla="*/ 451304 h 723900"/>
                <a:gd name="connsiteX44" fmla="*/ 169078 w 723900"/>
                <a:gd name="connsiteY44" fmla="*/ 517274 h 723900"/>
                <a:gd name="connsiteX45" fmla="*/ 85982 w 723900"/>
                <a:gd name="connsiteY45" fmla="*/ 565252 h 723900"/>
                <a:gd name="connsiteX46" fmla="*/ 47854 w 723900"/>
                <a:gd name="connsiteY46" fmla="*/ 499300 h 723900"/>
                <a:gd name="connsiteX47" fmla="*/ 97860 w 723900"/>
                <a:gd name="connsiteY47" fmla="*/ 580415 h 723900"/>
                <a:gd name="connsiteX48" fmla="*/ 181928 w 723900"/>
                <a:gd name="connsiteY48" fmla="*/ 531895 h 723900"/>
                <a:gd name="connsiteX49" fmla="*/ 304800 w 723900"/>
                <a:gd name="connsiteY49" fmla="*/ 602933 h 723900"/>
                <a:gd name="connsiteX50" fmla="*/ 304800 w 723900"/>
                <a:gd name="connsiteY50" fmla="*/ 699992 h 723900"/>
                <a:gd name="connsiteX51" fmla="*/ 97860 w 723900"/>
                <a:gd name="connsiteY51" fmla="*/ 580415 h 723900"/>
                <a:gd name="connsiteX52" fmla="*/ 361950 w 723900"/>
                <a:gd name="connsiteY52" fmla="*/ 704850 h 723900"/>
                <a:gd name="connsiteX53" fmla="*/ 323850 w 723900"/>
                <a:gd name="connsiteY53" fmla="*/ 702678 h 723900"/>
                <a:gd name="connsiteX54" fmla="*/ 323850 w 723900"/>
                <a:gd name="connsiteY54" fmla="*/ 606676 h 723900"/>
                <a:gd name="connsiteX55" fmla="*/ 400050 w 723900"/>
                <a:gd name="connsiteY55" fmla="*/ 606676 h 723900"/>
                <a:gd name="connsiteX56" fmla="*/ 400050 w 723900"/>
                <a:gd name="connsiteY56" fmla="*/ 702678 h 723900"/>
                <a:gd name="connsiteX57" fmla="*/ 361950 w 723900"/>
                <a:gd name="connsiteY57" fmla="*/ 704850 h 723900"/>
                <a:gd name="connsiteX58" fmla="*/ 419100 w 723900"/>
                <a:gd name="connsiteY58" fmla="*/ 699992 h 723900"/>
                <a:gd name="connsiteX59" fmla="*/ 419100 w 723900"/>
                <a:gd name="connsiteY59" fmla="*/ 602933 h 723900"/>
                <a:gd name="connsiteX60" fmla="*/ 541973 w 723900"/>
                <a:gd name="connsiteY60" fmla="*/ 531933 h 723900"/>
                <a:gd name="connsiteX61" fmla="*/ 626021 w 723900"/>
                <a:gd name="connsiteY61" fmla="*/ 580454 h 723900"/>
                <a:gd name="connsiteX62" fmla="*/ 419100 w 723900"/>
                <a:gd name="connsiteY62" fmla="*/ 699992 h 723900"/>
                <a:gd name="connsiteX63" fmla="*/ 637870 w 723900"/>
                <a:gd name="connsiteY63" fmla="*/ 565252 h 723900"/>
                <a:gd name="connsiteX64" fmla="*/ 554774 w 723900"/>
                <a:gd name="connsiteY64" fmla="*/ 517274 h 723900"/>
                <a:gd name="connsiteX65" fmla="*/ 592874 w 723900"/>
                <a:gd name="connsiteY65" fmla="*/ 451304 h 723900"/>
                <a:gd name="connsiteX66" fmla="*/ 676008 w 723900"/>
                <a:gd name="connsiteY66" fmla="*/ 499300 h 723900"/>
                <a:gd name="connsiteX67" fmla="*/ 637870 w 723900"/>
                <a:gd name="connsiteY67" fmla="*/ 565252 h 723900"/>
                <a:gd name="connsiteX68" fmla="*/ 599218 w 723900"/>
                <a:gd name="connsiteY68" fmla="*/ 432949 h 723900"/>
                <a:gd name="connsiteX69" fmla="*/ 599218 w 723900"/>
                <a:gd name="connsiteY69" fmla="*/ 290951 h 723900"/>
                <a:gd name="connsiteX70" fmla="*/ 683304 w 723900"/>
                <a:gd name="connsiteY70" fmla="*/ 242373 h 723900"/>
                <a:gd name="connsiteX71" fmla="*/ 683304 w 723900"/>
                <a:gd name="connsiteY71" fmla="*/ 481451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23900" h="723900">
                  <a:moveTo>
                    <a:pt x="361950" y="0"/>
                  </a:moveTo>
                  <a:cubicBezTo>
                    <a:pt x="162051" y="0"/>
                    <a:pt x="0" y="162051"/>
                    <a:pt x="0" y="361950"/>
                  </a:cubicBez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lose/>
                  <a:moveTo>
                    <a:pt x="676046" y="224600"/>
                  </a:moveTo>
                  <a:lnTo>
                    <a:pt x="592912" y="272596"/>
                  </a:lnTo>
                  <a:cubicBezTo>
                    <a:pt x="583698" y="248769"/>
                    <a:pt x="570845" y="226515"/>
                    <a:pt x="554812" y="206626"/>
                  </a:cubicBezTo>
                  <a:lnTo>
                    <a:pt x="637908" y="158648"/>
                  </a:lnTo>
                  <a:cubicBezTo>
                    <a:pt x="653028" y="179149"/>
                    <a:pt x="665819" y="201269"/>
                    <a:pt x="676046" y="224600"/>
                  </a:cubicBezTo>
                  <a:close/>
                  <a:moveTo>
                    <a:pt x="361950" y="590550"/>
                  </a:moveTo>
                  <a:cubicBezTo>
                    <a:pt x="235698" y="590550"/>
                    <a:pt x="133350" y="488202"/>
                    <a:pt x="133350" y="361950"/>
                  </a:cubicBezTo>
                  <a:cubicBezTo>
                    <a:pt x="133350" y="235698"/>
                    <a:pt x="235698" y="133350"/>
                    <a:pt x="361950" y="133350"/>
                  </a:cubicBezTo>
                  <a:cubicBezTo>
                    <a:pt x="488202" y="133350"/>
                    <a:pt x="590550" y="235698"/>
                    <a:pt x="590550" y="361950"/>
                  </a:cubicBezTo>
                  <a:cubicBezTo>
                    <a:pt x="590408" y="488144"/>
                    <a:pt x="488144" y="590408"/>
                    <a:pt x="361950" y="590550"/>
                  </a:cubicBezTo>
                  <a:close/>
                  <a:moveTo>
                    <a:pt x="626040" y="143485"/>
                  </a:moveTo>
                  <a:lnTo>
                    <a:pt x="541973" y="192005"/>
                  </a:lnTo>
                  <a:cubicBezTo>
                    <a:pt x="508840" y="156824"/>
                    <a:pt x="466121" y="132127"/>
                    <a:pt x="419100" y="120968"/>
                  </a:cubicBezTo>
                  <a:lnTo>
                    <a:pt x="419100" y="23908"/>
                  </a:lnTo>
                  <a:cubicBezTo>
                    <a:pt x="500186" y="37666"/>
                    <a:pt x="573629" y="80103"/>
                    <a:pt x="626040" y="143485"/>
                  </a:cubicBezTo>
                  <a:close/>
                  <a:moveTo>
                    <a:pt x="361950" y="19050"/>
                  </a:moveTo>
                  <a:cubicBezTo>
                    <a:pt x="374680" y="19070"/>
                    <a:pt x="387400" y="19795"/>
                    <a:pt x="400050" y="21222"/>
                  </a:cubicBezTo>
                  <a:lnTo>
                    <a:pt x="400050" y="117224"/>
                  </a:lnTo>
                  <a:cubicBezTo>
                    <a:pt x="374799" y="113326"/>
                    <a:pt x="349101" y="113326"/>
                    <a:pt x="323850" y="117224"/>
                  </a:cubicBezTo>
                  <a:lnTo>
                    <a:pt x="323850" y="21222"/>
                  </a:lnTo>
                  <a:cubicBezTo>
                    <a:pt x="336500" y="19795"/>
                    <a:pt x="349220" y="19070"/>
                    <a:pt x="361950" y="19050"/>
                  </a:cubicBezTo>
                  <a:close/>
                  <a:moveTo>
                    <a:pt x="304800" y="23908"/>
                  </a:moveTo>
                  <a:lnTo>
                    <a:pt x="304800" y="120968"/>
                  </a:lnTo>
                  <a:cubicBezTo>
                    <a:pt x="257785" y="132119"/>
                    <a:pt x="215068" y="156802"/>
                    <a:pt x="181928" y="191967"/>
                  </a:cubicBezTo>
                  <a:lnTo>
                    <a:pt x="97888" y="143447"/>
                  </a:lnTo>
                  <a:cubicBezTo>
                    <a:pt x="150298" y="80083"/>
                    <a:pt x="223729" y="37661"/>
                    <a:pt x="304800" y="23908"/>
                  </a:cubicBezTo>
                  <a:close/>
                  <a:moveTo>
                    <a:pt x="86020" y="158648"/>
                  </a:moveTo>
                  <a:lnTo>
                    <a:pt x="169116" y="206626"/>
                  </a:lnTo>
                  <a:cubicBezTo>
                    <a:pt x="153087" y="226517"/>
                    <a:pt x="140235" y="248771"/>
                    <a:pt x="131016" y="272596"/>
                  </a:cubicBezTo>
                  <a:lnTo>
                    <a:pt x="47854" y="224600"/>
                  </a:lnTo>
                  <a:cubicBezTo>
                    <a:pt x="58089" y="201268"/>
                    <a:pt x="70891" y="179148"/>
                    <a:pt x="86020" y="158648"/>
                  </a:cubicBezTo>
                  <a:close/>
                  <a:moveTo>
                    <a:pt x="19050" y="361950"/>
                  </a:moveTo>
                  <a:cubicBezTo>
                    <a:pt x="19021" y="321134"/>
                    <a:pt x="26316" y="280643"/>
                    <a:pt x="40586" y="242402"/>
                  </a:cubicBezTo>
                  <a:lnTo>
                    <a:pt x="124682" y="290979"/>
                  </a:lnTo>
                  <a:cubicBezTo>
                    <a:pt x="110840" y="337300"/>
                    <a:pt x="110840" y="386657"/>
                    <a:pt x="124682" y="432978"/>
                  </a:cubicBezTo>
                  <a:lnTo>
                    <a:pt x="40586" y="481555"/>
                  </a:lnTo>
                  <a:cubicBezTo>
                    <a:pt x="26309" y="443296"/>
                    <a:pt x="19015" y="402786"/>
                    <a:pt x="19050" y="361950"/>
                  </a:cubicBezTo>
                  <a:close/>
                  <a:moveTo>
                    <a:pt x="47854" y="499300"/>
                  </a:moveTo>
                  <a:lnTo>
                    <a:pt x="130978" y="451304"/>
                  </a:lnTo>
                  <a:cubicBezTo>
                    <a:pt x="140197" y="475129"/>
                    <a:pt x="153049" y="497383"/>
                    <a:pt x="169078" y="517274"/>
                  </a:cubicBezTo>
                  <a:lnTo>
                    <a:pt x="85982" y="565252"/>
                  </a:lnTo>
                  <a:cubicBezTo>
                    <a:pt x="70865" y="544750"/>
                    <a:pt x="58077" y="522631"/>
                    <a:pt x="47854" y="499300"/>
                  </a:cubicBezTo>
                  <a:close/>
                  <a:moveTo>
                    <a:pt x="97860" y="580415"/>
                  </a:moveTo>
                  <a:lnTo>
                    <a:pt x="181928" y="531895"/>
                  </a:lnTo>
                  <a:cubicBezTo>
                    <a:pt x="215063" y="567073"/>
                    <a:pt x="257781" y="591770"/>
                    <a:pt x="304800" y="602933"/>
                  </a:cubicBezTo>
                  <a:lnTo>
                    <a:pt x="304800" y="699992"/>
                  </a:lnTo>
                  <a:cubicBezTo>
                    <a:pt x="223714" y="686236"/>
                    <a:pt x="150270" y="643799"/>
                    <a:pt x="97860" y="580415"/>
                  </a:cubicBezTo>
                  <a:close/>
                  <a:moveTo>
                    <a:pt x="361950" y="704850"/>
                  </a:moveTo>
                  <a:cubicBezTo>
                    <a:pt x="349220" y="704830"/>
                    <a:pt x="336500" y="704105"/>
                    <a:pt x="323850" y="702678"/>
                  </a:cubicBezTo>
                  <a:lnTo>
                    <a:pt x="323850" y="606676"/>
                  </a:lnTo>
                  <a:cubicBezTo>
                    <a:pt x="349101" y="610574"/>
                    <a:pt x="374799" y="610574"/>
                    <a:pt x="400050" y="606676"/>
                  </a:cubicBezTo>
                  <a:lnTo>
                    <a:pt x="400050" y="702678"/>
                  </a:lnTo>
                  <a:cubicBezTo>
                    <a:pt x="387400" y="704105"/>
                    <a:pt x="374680" y="704830"/>
                    <a:pt x="361950" y="704850"/>
                  </a:cubicBezTo>
                  <a:close/>
                  <a:moveTo>
                    <a:pt x="419100" y="699992"/>
                  </a:moveTo>
                  <a:lnTo>
                    <a:pt x="419100" y="602933"/>
                  </a:lnTo>
                  <a:cubicBezTo>
                    <a:pt x="466116" y="591784"/>
                    <a:pt x="508835" y="567100"/>
                    <a:pt x="541973" y="531933"/>
                  </a:cubicBezTo>
                  <a:lnTo>
                    <a:pt x="626021" y="580454"/>
                  </a:lnTo>
                  <a:cubicBezTo>
                    <a:pt x="573608" y="643817"/>
                    <a:pt x="500174" y="686240"/>
                    <a:pt x="419100" y="699992"/>
                  </a:cubicBezTo>
                  <a:close/>
                  <a:moveTo>
                    <a:pt x="637870" y="565252"/>
                  </a:moveTo>
                  <a:lnTo>
                    <a:pt x="554774" y="517274"/>
                  </a:lnTo>
                  <a:cubicBezTo>
                    <a:pt x="570807" y="497385"/>
                    <a:pt x="583660" y="475131"/>
                    <a:pt x="592874" y="451304"/>
                  </a:cubicBezTo>
                  <a:lnTo>
                    <a:pt x="676008" y="499300"/>
                  </a:lnTo>
                  <a:cubicBezTo>
                    <a:pt x="665781" y="522631"/>
                    <a:pt x="652990" y="544751"/>
                    <a:pt x="637870" y="565252"/>
                  </a:cubicBezTo>
                  <a:close/>
                  <a:moveTo>
                    <a:pt x="599218" y="432949"/>
                  </a:moveTo>
                  <a:cubicBezTo>
                    <a:pt x="613060" y="386628"/>
                    <a:pt x="613060" y="337272"/>
                    <a:pt x="599218" y="290951"/>
                  </a:cubicBezTo>
                  <a:lnTo>
                    <a:pt x="683304" y="242373"/>
                  </a:lnTo>
                  <a:cubicBezTo>
                    <a:pt x="712027" y="319477"/>
                    <a:pt x="712027" y="404346"/>
                    <a:pt x="683304" y="4814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04AF8759-D827-48FD-976C-2AA3C03F9138}"/>
                </a:ext>
              </a:extLst>
            </p:cNvPr>
            <p:cNvSpPr/>
            <p:nvPr/>
          </p:nvSpPr>
          <p:spPr>
            <a:xfrm>
              <a:off x="6045975" y="3378975"/>
              <a:ext cx="400050" cy="400050"/>
            </a:xfrm>
            <a:custGeom>
              <a:avLst/>
              <a:gdLst>
                <a:gd name="connsiteX0" fmla="*/ 200025 w 400050"/>
                <a:gd name="connsiteY0" fmla="*/ 19050 h 400050"/>
                <a:gd name="connsiteX1" fmla="*/ 381000 w 400050"/>
                <a:gd name="connsiteY1" fmla="*/ 200025 h 400050"/>
                <a:gd name="connsiteX2" fmla="*/ 200025 w 400050"/>
                <a:gd name="connsiteY2" fmla="*/ 381000 h 400050"/>
                <a:gd name="connsiteX3" fmla="*/ 19050 w 400050"/>
                <a:gd name="connsiteY3" fmla="*/ 200025 h 400050"/>
                <a:gd name="connsiteX4" fmla="*/ 200025 w 400050"/>
                <a:gd name="connsiteY4" fmla="*/ 19050 h 400050"/>
                <a:gd name="connsiteX5" fmla="*/ 200025 w 400050"/>
                <a:gd name="connsiteY5" fmla="*/ 0 h 400050"/>
                <a:gd name="connsiteX6" fmla="*/ 0 w 400050"/>
                <a:gd name="connsiteY6" fmla="*/ 200025 h 400050"/>
                <a:gd name="connsiteX7" fmla="*/ 200025 w 400050"/>
                <a:gd name="connsiteY7" fmla="*/ 400050 h 400050"/>
                <a:gd name="connsiteX8" fmla="*/ 400050 w 400050"/>
                <a:gd name="connsiteY8" fmla="*/ 200025 h 400050"/>
                <a:gd name="connsiteX9" fmla="*/ 200025 w 400050"/>
                <a:gd name="connsiteY9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050" h="400050">
                  <a:moveTo>
                    <a:pt x="200025" y="19050"/>
                  </a:moveTo>
                  <a:cubicBezTo>
                    <a:pt x="299975" y="19050"/>
                    <a:pt x="381000" y="100075"/>
                    <a:pt x="381000" y="200025"/>
                  </a:cubicBezTo>
                  <a:cubicBezTo>
                    <a:pt x="381000" y="299975"/>
                    <a:pt x="299975" y="381000"/>
                    <a:pt x="200025" y="381000"/>
                  </a:cubicBezTo>
                  <a:cubicBezTo>
                    <a:pt x="100075" y="381000"/>
                    <a:pt x="19050" y="299975"/>
                    <a:pt x="19050" y="200025"/>
                  </a:cubicBezTo>
                  <a:cubicBezTo>
                    <a:pt x="19050" y="100075"/>
                    <a:pt x="100075" y="19050"/>
                    <a:pt x="200025" y="19050"/>
                  </a:cubicBezTo>
                  <a:moveTo>
                    <a:pt x="200025" y="0"/>
                  </a:moveTo>
                  <a:cubicBezTo>
                    <a:pt x="89554" y="0"/>
                    <a:pt x="0" y="89554"/>
                    <a:pt x="0" y="200025"/>
                  </a:cubicBezTo>
                  <a:cubicBezTo>
                    <a:pt x="0" y="310496"/>
                    <a:pt x="89554" y="400050"/>
                    <a:pt x="200025" y="400050"/>
                  </a:cubicBezTo>
                  <a:cubicBezTo>
                    <a:pt x="310496" y="400050"/>
                    <a:pt x="400050" y="310496"/>
                    <a:pt x="400050" y="200025"/>
                  </a:cubicBezTo>
                  <a:cubicBezTo>
                    <a:pt x="399924" y="89606"/>
                    <a:pt x="310444" y="126"/>
                    <a:pt x="2000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0" name="Graphic 121" descr="Single gear">
            <a:extLst>
              <a:ext uri="{FF2B5EF4-FFF2-40B4-BE49-F238E27FC236}">
                <a16:creationId xmlns:a16="http://schemas.microsoft.com/office/drawing/2014/main" id="{50D28EA2-A7F4-431F-8CE1-4FB3D781E7E3}"/>
              </a:ext>
            </a:extLst>
          </p:cNvPr>
          <p:cNvGrpSpPr/>
          <p:nvPr/>
        </p:nvGrpSpPr>
        <p:grpSpPr>
          <a:xfrm>
            <a:off x="5557341" y="4281835"/>
            <a:ext cx="458734" cy="458174"/>
            <a:chOff x="5922150" y="3255150"/>
            <a:chExt cx="648652" cy="647861"/>
          </a:xfrm>
          <a:solidFill>
            <a:schemeClr val="bg1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FE10A18-2020-421E-A362-CF573836D0DC}"/>
                </a:ext>
              </a:extLst>
            </p:cNvPr>
            <p:cNvSpPr/>
            <p:nvPr/>
          </p:nvSpPr>
          <p:spPr>
            <a:xfrm>
              <a:off x="5922150" y="3255150"/>
              <a:ext cx="648652" cy="647861"/>
            </a:xfrm>
            <a:custGeom>
              <a:avLst/>
              <a:gdLst>
                <a:gd name="connsiteX0" fmla="*/ 91440 w 648652"/>
                <a:gd name="connsiteY0" fmla="*/ 454504 h 647861"/>
                <a:gd name="connsiteX1" fmla="*/ 67628 w 648652"/>
                <a:gd name="connsiteY1" fmla="*/ 525942 h 647861"/>
                <a:gd name="connsiteX2" fmla="*/ 121920 w 648652"/>
                <a:gd name="connsiteY2" fmla="*/ 580234 h 647861"/>
                <a:gd name="connsiteX3" fmla="*/ 193358 w 648652"/>
                <a:gd name="connsiteY3" fmla="*/ 556422 h 647861"/>
                <a:gd name="connsiteX4" fmla="*/ 253365 w 648652"/>
                <a:gd name="connsiteY4" fmla="*/ 581187 h 647861"/>
                <a:gd name="connsiteX5" fmla="*/ 286703 w 648652"/>
                <a:gd name="connsiteY5" fmla="*/ 647862 h 647861"/>
                <a:gd name="connsiteX6" fmla="*/ 362903 w 648652"/>
                <a:gd name="connsiteY6" fmla="*/ 647862 h 647861"/>
                <a:gd name="connsiteX7" fmla="*/ 396240 w 648652"/>
                <a:gd name="connsiteY7" fmla="*/ 581187 h 647861"/>
                <a:gd name="connsiteX8" fmla="*/ 455295 w 648652"/>
                <a:gd name="connsiteY8" fmla="*/ 556422 h 647861"/>
                <a:gd name="connsiteX9" fmla="*/ 526733 w 648652"/>
                <a:gd name="connsiteY9" fmla="*/ 580234 h 647861"/>
                <a:gd name="connsiteX10" fmla="*/ 581025 w 648652"/>
                <a:gd name="connsiteY10" fmla="*/ 525942 h 647861"/>
                <a:gd name="connsiteX11" fmla="*/ 557213 w 648652"/>
                <a:gd name="connsiteY11" fmla="*/ 454504 h 647861"/>
                <a:gd name="connsiteX12" fmla="*/ 581978 w 648652"/>
                <a:gd name="connsiteY12" fmla="*/ 394497 h 647861"/>
                <a:gd name="connsiteX13" fmla="*/ 648653 w 648652"/>
                <a:gd name="connsiteY13" fmla="*/ 361159 h 647861"/>
                <a:gd name="connsiteX14" fmla="*/ 648653 w 648652"/>
                <a:gd name="connsiteY14" fmla="*/ 284959 h 647861"/>
                <a:gd name="connsiteX15" fmla="*/ 581025 w 648652"/>
                <a:gd name="connsiteY15" fmla="*/ 252574 h 647861"/>
                <a:gd name="connsiteX16" fmla="*/ 556260 w 648652"/>
                <a:gd name="connsiteY16" fmla="*/ 193519 h 647861"/>
                <a:gd name="connsiteX17" fmla="*/ 580073 w 648652"/>
                <a:gd name="connsiteY17" fmla="*/ 122082 h 647861"/>
                <a:gd name="connsiteX18" fmla="*/ 525780 w 648652"/>
                <a:gd name="connsiteY18" fmla="*/ 67789 h 647861"/>
                <a:gd name="connsiteX19" fmla="*/ 454343 w 648652"/>
                <a:gd name="connsiteY19" fmla="*/ 91602 h 647861"/>
                <a:gd name="connsiteX20" fmla="*/ 394335 w 648652"/>
                <a:gd name="connsiteY20" fmla="*/ 66837 h 647861"/>
                <a:gd name="connsiteX21" fmla="*/ 361950 w 648652"/>
                <a:gd name="connsiteY21" fmla="*/ 0 h 647861"/>
                <a:gd name="connsiteX22" fmla="*/ 285750 w 648652"/>
                <a:gd name="connsiteY22" fmla="*/ 0 h 647861"/>
                <a:gd name="connsiteX23" fmla="*/ 252413 w 648652"/>
                <a:gd name="connsiteY23" fmla="*/ 66675 h 647861"/>
                <a:gd name="connsiteX24" fmla="*/ 193358 w 648652"/>
                <a:gd name="connsiteY24" fmla="*/ 91440 h 647861"/>
                <a:gd name="connsiteX25" fmla="*/ 121920 w 648652"/>
                <a:gd name="connsiteY25" fmla="*/ 67628 h 647861"/>
                <a:gd name="connsiteX26" fmla="*/ 67628 w 648652"/>
                <a:gd name="connsiteY26" fmla="*/ 121920 h 647861"/>
                <a:gd name="connsiteX27" fmla="*/ 91440 w 648652"/>
                <a:gd name="connsiteY27" fmla="*/ 193358 h 647861"/>
                <a:gd name="connsiteX28" fmla="*/ 66675 w 648652"/>
                <a:gd name="connsiteY28" fmla="*/ 253365 h 647861"/>
                <a:gd name="connsiteX29" fmla="*/ 0 w 648652"/>
                <a:gd name="connsiteY29" fmla="*/ 285750 h 647861"/>
                <a:gd name="connsiteX30" fmla="*/ 0 w 648652"/>
                <a:gd name="connsiteY30" fmla="*/ 361950 h 647861"/>
                <a:gd name="connsiteX31" fmla="*/ 66675 w 648652"/>
                <a:gd name="connsiteY31" fmla="*/ 395288 h 647861"/>
                <a:gd name="connsiteX32" fmla="*/ 91440 w 648652"/>
                <a:gd name="connsiteY32" fmla="*/ 454504 h 647861"/>
                <a:gd name="connsiteX33" fmla="*/ 19050 w 648652"/>
                <a:gd name="connsiteY33" fmla="*/ 297790 h 647861"/>
                <a:gd name="connsiteX34" fmla="*/ 75000 w 648652"/>
                <a:gd name="connsiteY34" fmla="*/ 270605 h 647861"/>
                <a:gd name="connsiteX35" fmla="*/ 82782 w 648652"/>
                <a:gd name="connsiteY35" fmla="*/ 266795 h 647861"/>
                <a:gd name="connsiteX36" fmla="*/ 85058 w 648652"/>
                <a:gd name="connsiteY36" fmla="*/ 258451 h 647861"/>
                <a:gd name="connsiteX37" fmla="*/ 108137 w 648652"/>
                <a:gd name="connsiteY37" fmla="*/ 202587 h 647861"/>
                <a:gd name="connsiteX38" fmla="*/ 112147 w 648652"/>
                <a:gd name="connsiteY38" fmla="*/ 195291 h 647861"/>
                <a:gd name="connsiteX39" fmla="*/ 109518 w 648652"/>
                <a:gd name="connsiteY39" fmla="*/ 187385 h 647861"/>
                <a:gd name="connsiteX40" fmla="*/ 89421 w 648652"/>
                <a:gd name="connsiteY40" fmla="*/ 127102 h 647861"/>
                <a:gd name="connsiteX41" fmla="*/ 127073 w 648652"/>
                <a:gd name="connsiteY41" fmla="*/ 89440 h 647861"/>
                <a:gd name="connsiteX42" fmla="*/ 187338 w 648652"/>
                <a:gd name="connsiteY42" fmla="*/ 109538 h 647861"/>
                <a:gd name="connsiteX43" fmla="*/ 195482 w 648652"/>
                <a:gd name="connsiteY43" fmla="*/ 112252 h 647861"/>
                <a:gd name="connsiteX44" fmla="*/ 202911 w 648652"/>
                <a:gd name="connsiteY44" fmla="*/ 107947 h 647861"/>
                <a:gd name="connsiteX45" fmla="*/ 257432 w 648652"/>
                <a:gd name="connsiteY45" fmla="*/ 85087 h 647861"/>
                <a:gd name="connsiteX46" fmla="*/ 265652 w 648652"/>
                <a:gd name="connsiteY46" fmla="*/ 82848 h 647861"/>
                <a:gd name="connsiteX47" fmla="*/ 269462 w 648652"/>
                <a:gd name="connsiteY47" fmla="*/ 75228 h 647861"/>
                <a:gd name="connsiteX48" fmla="*/ 297542 w 648652"/>
                <a:gd name="connsiteY48" fmla="*/ 19050 h 647861"/>
                <a:gd name="connsiteX49" fmla="*/ 350044 w 648652"/>
                <a:gd name="connsiteY49" fmla="*/ 19050 h 647861"/>
                <a:gd name="connsiteX50" fmla="*/ 377190 w 648652"/>
                <a:gd name="connsiteY50" fmla="*/ 75057 h 647861"/>
                <a:gd name="connsiteX51" fmla="*/ 381000 w 648652"/>
                <a:gd name="connsiteY51" fmla="*/ 82829 h 647861"/>
                <a:gd name="connsiteX52" fmla="*/ 389344 w 648652"/>
                <a:gd name="connsiteY52" fmla="*/ 85106 h 647861"/>
                <a:gd name="connsiteX53" fmla="*/ 445189 w 648652"/>
                <a:gd name="connsiteY53" fmla="*/ 108194 h 647861"/>
                <a:gd name="connsiteX54" fmla="*/ 452495 w 648652"/>
                <a:gd name="connsiteY54" fmla="*/ 112214 h 647861"/>
                <a:gd name="connsiteX55" fmla="*/ 460400 w 648652"/>
                <a:gd name="connsiteY55" fmla="*/ 109576 h 647861"/>
                <a:gd name="connsiteX56" fmla="*/ 520665 w 648652"/>
                <a:gd name="connsiteY56" fmla="*/ 89478 h 647861"/>
                <a:gd name="connsiteX57" fmla="*/ 558317 w 648652"/>
                <a:gd name="connsiteY57" fmla="*/ 127140 h 647861"/>
                <a:gd name="connsiteX58" fmla="*/ 538220 w 648652"/>
                <a:gd name="connsiteY58" fmla="*/ 187423 h 647861"/>
                <a:gd name="connsiteX59" fmla="*/ 535505 w 648652"/>
                <a:gd name="connsiteY59" fmla="*/ 195567 h 647861"/>
                <a:gd name="connsiteX60" fmla="*/ 539810 w 648652"/>
                <a:gd name="connsiteY60" fmla="*/ 202987 h 647861"/>
                <a:gd name="connsiteX61" fmla="*/ 562670 w 648652"/>
                <a:gd name="connsiteY61" fmla="*/ 257527 h 647861"/>
                <a:gd name="connsiteX62" fmla="*/ 564966 w 648652"/>
                <a:gd name="connsiteY62" fmla="*/ 265938 h 647861"/>
                <a:gd name="connsiteX63" fmla="*/ 572824 w 648652"/>
                <a:gd name="connsiteY63" fmla="*/ 269700 h 647861"/>
                <a:gd name="connsiteX64" fmla="*/ 629603 w 648652"/>
                <a:gd name="connsiteY64" fmla="*/ 296913 h 647861"/>
                <a:gd name="connsiteX65" fmla="*/ 629603 w 648652"/>
                <a:gd name="connsiteY65" fmla="*/ 349367 h 647861"/>
                <a:gd name="connsiteX66" fmla="*/ 573453 w 648652"/>
                <a:gd name="connsiteY66" fmla="*/ 377447 h 647861"/>
                <a:gd name="connsiteX67" fmla="*/ 565833 w 648652"/>
                <a:gd name="connsiteY67" fmla="*/ 381257 h 647861"/>
                <a:gd name="connsiteX68" fmla="*/ 563594 w 648652"/>
                <a:gd name="connsiteY68" fmla="*/ 389468 h 647861"/>
                <a:gd name="connsiteX69" fmla="*/ 540515 w 648652"/>
                <a:gd name="connsiteY69" fmla="*/ 445332 h 647861"/>
                <a:gd name="connsiteX70" fmla="*/ 536505 w 648652"/>
                <a:gd name="connsiteY70" fmla="*/ 452628 h 647861"/>
                <a:gd name="connsiteX71" fmla="*/ 539134 w 648652"/>
                <a:gd name="connsiteY71" fmla="*/ 460534 h 647861"/>
                <a:gd name="connsiteX72" fmla="*/ 559232 w 648652"/>
                <a:gd name="connsiteY72" fmla="*/ 520817 h 647861"/>
                <a:gd name="connsiteX73" fmla="*/ 521580 w 648652"/>
                <a:gd name="connsiteY73" fmla="*/ 558479 h 647861"/>
                <a:gd name="connsiteX74" fmla="*/ 461315 w 648652"/>
                <a:gd name="connsiteY74" fmla="*/ 538382 h 647861"/>
                <a:gd name="connsiteX75" fmla="*/ 453171 w 648652"/>
                <a:gd name="connsiteY75" fmla="*/ 535667 h 647861"/>
                <a:gd name="connsiteX76" fmla="*/ 445741 w 648652"/>
                <a:gd name="connsiteY76" fmla="*/ 539972 h 647861"/>
                <a:gd name="connsiteX77" fmla="*/ 391211 w 648652"/>
                <a:gd name="connsiteY77" fmla="*/ 562832 h 647861"/>
                <a:gd name="connsiteX78" fmla="*/ 383000 w 648652"/>
                <a:gd name="connsiteY78" fmla="*/ 565071 h 647861"/>
                <a:gd name="connsiteX79" fmla="*/ 379190 w 648652"/>
                <a:gd name="connsiteY79" fmla="*/ 572691 h 647861"/>
                <a:gd name="connsiteX80" fmla="*/ 351111 w 648652"/>
                <a:gd name="connsiteY80" fmla="*/ 628888 h 647861"/>
                <a:gd name="connsiteX81" fmla="*/ 298494 w 648652"/>
                <a:gd name="connsiteY81" fmla="*/ 628888 h 647861"/>
                <a:gd name="connsiteX82" fmla="*/ 270424 w 648652"/>
                <a:gd name="connsiteY82" fmla="*/ 572691 h 647861"/>
                <a:gd name="connsiteX83" fmla="*/ 266614 w 648652"/>
                <a:gd name="connsiteY83" fmla="*/ 565071 h 647861"/>
                <a:gd name="connsiteX84" fmla="*/ 258394 w 648652"/>
                <a:gd name="connsiteY84" fmla="*/ 562832 h 647861"/>
                <a:gd name="connsiteX85" fmla="*/ 202559 w 648652"/>
                <a:gd name="connsiteY85" fmla="*/ 539744 h 647861"/>
                <a:gd name="connsiteX86" fmla="*/ 195253 w 648652"/>
                <a:gd name="connsiteY86" fmla="*/ 535724 h 647861"/>
                <a:gd name="connsiteX87" fmla="*/ 187347 w 648652"/>
                <a:gd name="connsiteY87" fmla="*/ 538363 h 647861"/>
                <a:gd name="connsiteX88" fmla="*/ 127083 w 648652"/>
                <a:gd name="connsiteY88" fmla="*/ 558460 h 647861"/>
                <a:gd name="connsiteX89" fmla="*/ 89430 w 648652"/>
                <a:gd name="connsiteY89" fmla="*/ 520798 h 647861"/>
                <a:gd name="connsiteX90" fmla="*/ 109538 w 648652"/>
                <a:gd name="connsiteY90" fmla="*/ 460534 h 647861"/>
                <a:gd name="connsiteX91" fmla="*/ 112243 w 648652"/>
                <a:gd name="connsiteY91" fmla="*/ 452390 h 647861"/>
                <a:gd name="connsiteX92" fmla="*/ 107947 w 648652"/>
                <a:gd name="connsiteY92" fmla="*/ 444960 h 647861"/>
                <a:gd name="connsiteX93" fmla="*/ 85087 w 648652"/>
                <a:gd name="connsiteY93" fmla="*/ 390420 h 647861"/>
                <a:gd name="connsiteX94" fmla="*/ 82839 w 648652"/>
                <a:gd name="connsiteY94" fmla="*/ 382210 h 647861"/>
                <a:gd name="connsiteX95" fmla="*/ 75219 w 648652"/>
                <a:gd name="connsiteY95" fmla="*/ 378400 h 647861"/>
                <a:gd name="connsiteX96" fmla="*/ 19050 w 648652"/>
                <a:gd name="connsiteY96" fmla="*/ 350320 h 64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648652" h="647861">
                  <a:moveTo>
                    <a:pt x="91440" y="454504"/>
                  </a:moveTo>
                  <a:lnTo>
                    <a:pt x="67628" y="525942"/>
                  </a:lnTo>
                  <a:lnTo>
                    <a:pt x="121920" y="580234"/>
                  </a:lnTo>
                  <a:lnTo>
                    <a:pt x="193358" y="556422"/>
                  </a:lnTo>
                  <a:cubicBezTo>
                    <a:pt x="212309" y="567022"/>
                    <a:pt x="232453" y="575336"/>
                    <a:pt x="253365" y="581187"/>
                  </a:cubicBezTo>
                  <a:lnTo>
                    <a:pt x="286703" y="647862"/>
                  </a:lnTo>
                  <a:lnTo>
                    <a:pt x="362903" y="647862"/>
                  </a:lnTo>
                  <a:lnTo>
                    <a:pt x="396240" y="581187"/>
                  </a:lnTo>
                  <a:cubicBezTo>
                    <a:pt x="416907" y="575505"/>
                    <a:pt x="436756" y="567181"/>
                    <a:pt x="455295" y="556422"/>
                  </a:cubicBezTo>
                  <a:lnTo>
                    <a:pt x="526733" y="580234"/>
                  </a:lnTo>
                  <a:lnTo>
                    <a:pt x="581025" y="525942"/>
                  </a:lnTo>
                  <a:lnTo>
                    <a:pt x="557213" y="454504"/>
                  </a:lnTo>
                  <a:cubicBezTo>
                    <a:pt x="567808" y="435551"/>
                    <a:pt x="576122" y="415407"/>
                    <a:pt x="581978" y="394497"/>
                  </a:cubicBezTo>
                  <a:lnTo>
                    <a:pt x="648653" y="361159"/>
                  </a:lnTo>
                  <a:lnTo>
                    <a:pt x="648653" y="284959"/>
                  </a:lnTo>
                  <a:lnTo>
                    <a:pt x="581025" y="252574"/>
                  </a:lnTo>
                  <a:cubicBezTo>
                    <a:pt x="575339" y="231908"/>
                    <a:pt x="567015" y="212060"/>
                    <a:pt x="556260" y="193519"/>
                  </a:cubicBezTo>
                  <a:lnTo>
                    <a:pt x="580073" y="122082"/>
                  </a:lnTo>
                  <a:lnTo>
                    <a:pt x="525780" y="67789"/>
                  </a:lnTo>
                  <a:lnTo>
                    <a:pt x="454343" y="91602"/>
                  </a:lnTo>
                  <a:cubicBezTo>
                    <a:pt x="435391" y="81002"/>
                    <a:pt x="415247" y="72688"/>
                    <a:pt x="394335" y="66837"/>
                  </a:cubicBezTo>
                  <a:lnTo>
                    <a:pt x="361950" y="0"/>
                  </a:lnTo>
                  <a:lnTo>
                    <a:pt x="285750" y="0"/>
                  </a:lnTo>
                  <a:lnTo>
                    <a:pt x="252413" y="66675"/>
                  </a:lnTo>
                  <a:cubicBezTo>
                    <a:pt x="231745" y="72357"/>
                    <a:pt x="211896" y="80681"/>
                    <a:pt x="193358" y="91440"/>
                  </a:cubicBezTo>
                  <a:lnTo>
                    <a:pt x="121920" y="67628"/>
                  </a:lnTo>
                  <a:lnTo>
                    <a:pt x="67628" y="121920"/>
                  </a:lnTo>
                  <a:lnTo>
                    <a:pt x="91440" y="193358"/>
                  </a:lnTo>
                  <a:cubicBezTo>
                    <a:pt x="80844" y="212311"/>
                    <a:pt x="72531" y="232455"/>
                    <a:pt x="66675" y="253365"/>
                  </a:cubicBezTo>
                  <a:lnTo>
                    <a:pt x="0" y="285750"/>
                  </a:lnTo>
                  <a:lnTo>
                    <a:pt x="0" y="361950"/>
                  </a:lnTo>
                  <a:lnTo>
                    <a:pt x="66675" y="395288"/>
                  </a:lnTo>
                  <a:cubicBezTo>
                    <a:pt x="72348" y="416009"/>
                    <a:pt x="80672" y="435913"/>
                    <a:pt x="91440" y="454504"/>
                  </a:cubicBezTo>
                  <a:close/>
                  <a:moveTo>
                    <a:pt x="19050" y="297790"/>
                  </a:moveTo>
                  <a:lnTo>
                    <a:pt x="75000" y="270605"/>
                  </a:lnTo>
                  <a:lnTo>
                    <a:pt x="82782" y="266795"/>
                  </a:lnTo>
                  <a:lnTo>
                    <a:pt x="85058" y="258451"/>
                  </a:lnTo>
                  <a:cubicBezTo>
                    <a:pt x="90527" y="238987"/>
                    <a:pt x="98273" y="220236"/>
                    <a:pt x="108137" y="202587"/>
                  </a:cubicBezTo>
                  <a:lnTo>
                    <a:pt x="112147" y="195291"/>
                  </a:lnTo>
                  <a:lnTo>
                    <a:pt x="109518" y="187385"/>
                  </a:lnTo>
                  <a:lnTo>
                    <a:pt x="89421" y="127102"/>
                  </a:lnTo>
                  <a:lnTo>
                    <a:pt x="127073" y="89440"/>
                  </a:lnTo>
                  <a:lnTo>
                    <a:pt x="187338" y="109538"/>
                  </a:lnTo>
                  <a:lnTo>
                    <a:pt x="195482" y="112252"/>
                  </a:lnTo>
                  <a:lnTo>
                    <a:pt x="202911" y="107947"/>
                  </a:lnTo>
                  <a:cubicBezTo>
                    <a:pt x="220026" y="98012"/>
                    <a:pt x="238351" y="90328"/>
                    <a:pt x="257432" y="85087"/>
                  </a:cubicBezTo>
                  <a:lnTo>
                    <a:pt x="265652" y="82848"/>
                  </a:lnTo>
                  <a:lnTo>
                    <a:pt x="269462" y="75228"/>
                  </a:lnTo>
                  <a:lnTo>
                    <a:pt x="297542" y="19050"/>
                  </a:lnTo>
                  <a:lnTo>
                    <a:pt x="350044" y="19050"/>
                  </a:lnTo>
                  <a:lnTo>
                    <a:pt x="377190" y="75057"/>
                  </a:lnTo>
                  <a:lnTo>
                    <a:pt x="381000" y="82829"/>
                  </a:lnTo>
                  <a:lnTo>
                    <a:pt x="389344" y="85106"/>
                  </a:lnTo>
                  <a:cubicBezTo>
                    <a:pt x="408801" y="90583"/>
                    <a:pt x="427545" y="98332"/>
                    <a:pt x="445189" y="108194"/>
                  </a:cubicBezTo>
                  <a:lnTo>
                    <a:pt x="452495" y="112214"/>
                  </a:lnTo>
                  <a:lnTo>
                    <a:pt x="460400" y="109576"/>
                  </a:lnTo>
                  <a:lnTo>
                    <a:pt x="520665" y="89478"/>
                  </a:lnTo>
                  <a:lnTo>
                    <a:pt x="558317" y="127140"/>
                  </a:lnTo>
                  <a:lnTo>
                    <a:pt x="538220" y="187423"/>
                  </a:lnTo>
                  <a:lnTo>
                    <a:pt x="535505" y="195567"/>
                  </a:lnTo>
                  <a:lnTo>
                    <a:pt x="539810" y="202987"/>
                  </a:lnTo>
                  <a:cubicBezTo>
                    <a:pt x="549750" y="220106"/>
                    <a:pt x="557434" y="238438"/>
                    <a:pt x="562670" y="257527"/>
                  </a:cubicBezTo>
                  <a:lnTo>
                    <a:pt x="564966" y="265938"/>
                  </a:lnTo>
                  <a:lnTo>
                    <a:pt x="572824" y="269700"/>
                  </a:lnTo>
                  <a:lnTo>
                    <a:pt x="629603" y="296913"/>
                  </a:lnTo>
                  <a:lnTo>
                    <a:pt x="629603" y="349367"/>
                  </a:lnTo>
                  <a:lnTo>
                    <a:pt x="573453" y="377447"/>
                  </a:lnTo>
                  <a:lnTo>
                    <a:pt x="565833" y="381257"/>
                  </a:lnTo>
                  <a:lnTo>
                    <a:pt x="563594" y="389468"/>
                  </a:lnTo>
                  <a:cubicBezTo>
                    <a:pt x="558124" y="408931"/>
                    <a:pt x="550377" y="427682"/>
                    <a:pt x="540515" y="445332"/>
                  </a:cubicBezTo>
                  <a:lnTo>
                    <a:pt x="536505" y="452628"/>
                  </a:lnTo>
                  <a:lnTo>
                    <a:pt x="539134" y="460534"/>
                  </a:lnTo>
                  <a:lnTo>
                    <a:pt x="559232" y="520817"/>
                  </a:lnTo>
                  <a:lnTo>
                    <a:pt x="521580" y="558479"/>
                  </a:lnTo>
                  <a:lnTo>
                    <a:pt x="461315" y="538382"/>
                  </a:lnTo>
                  <a:lnTo>
                    <a:pt x="453171" y="535667"/>
                  </a:lnTo>
                  <a:lnTo>
                    <a:pt x="445741" y="539972"/>
                  </a:lnTo>
                  <a:cubicBezTo>
                    <a:pt x="428625" y="549909"/>
                    <a:pt x="410296" y="557593"/>
                    <a:pt x="391211" y="562832"/>
                  </a:cubicBezTo>
                  <a:lnTo>
                    <a:pt x="383000" y="565071"/>
                  </a:lnTo>
                  <a:lnTo>
                    <a:pt x="379190" y="572691"/>
                  </a:lnTo>
                  <a:lnTo>
                    <a:pt x="351111" y="628888"/>
                  </a:lnTo>
                  <a:lnTo>
                    <a:pt x="298494" y="628888"/>
                  </a:lnTo>
                  <a:lnTo>
                    <a:pt x="270424" y="572691"/>
                  </a:lnTo>
                  <a:lnTo>
                    <a:pt x="266614" y="565071"/>
                  </a:lnTo>
                  <a:lnTo>
                    <a:pt x="258394" y="562832"/>
                  </a:lnTo>
                  <a:cubicBezTo>
                    <a:pt x="238940" y="557355"/>
                    <a:pt x="220199" y="549606"/>
                    <a:pt x="202559" y="539744"/>
                  </a:cubicBezTo>
                  <a:lnTo>
                    <a:pt x="195253" y="535724"/>
                  </a:lnTo>
                  <a:lnTo>
                    <a:pt x="187347" y="538363"/>
                  </a:lnTo>
                  <a:lnTo>
                    <a:pt x="127083" y="558460"/>
                  </a:lnTo>
                  <a:lnTo>
                    <a:pt x="89430" y="520798"/>
                  </a:lnTo>
                  <a:lnTo>
                    <a:pt x="109538" y="460534"/>
                  </a:lnTo>
                  <a:lnTo>
                    <a:pt x="112243" y="452390"/>
                  </a:lnTo>
                  <a:lnTo>
                    <a:pt x="107947" y="444960"/>
                  </a:lnTo>
                  <a:cubicBezTo>
                    <a:pt x="98005" y="427843"/>
                    <a:pt x="90321" y="409511"/>
                    <a:pt x="85087" y="390420"/>
                  </a:cubicBezTo>
                  <a:lnTo>
                    <a:pt x="82839" y="382210"/>
                  </a:lnTo>
                  <a:lnTo>
                    <a:pt x="75219" y="378400"/>
                  </a:lnTo>
                  <a:lnTo>
                    <a:pt x="19050" y="3503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DD67B558-7037-4024-A131-907FD77FE30E}"/>
                </a:ext>
              </a:extLst>
            </p:cNvPr>
            <p:cNvSpPr/>
            <p:nvPr/>
          </p:nvSpPr>
          <p:spPr>
            <a:xfrm>
              <a:off x="6131700" y="3464861"/>
              <a:ext cx="228600" cy="228600"/>
            </a:xfrm>
            <a:custGeom>
              <a:avLst/>
              <a:gdLst>
                <a:gd name="connsiteX0" fmla="*/ 114300 w 228600"/>
                <a:gd name="connsiteY0" fmla="*/ 228600 h 228600"/>
                <a:gd name="connsiteX1" fmla="*/ 228600 w 228600"/>
                <a:gd name="connsiteY1" fmla="*/ 114300 h 228600"/>
                <a:gd name="connsiteX2" fmla="*/ 114300 w 228600"/>
                <a:gd name="connsiteY2" fmla="*/ 0 h 228600"/>
                <a:gd name="connsiteX3" fmla="*/ 0 w 228600"/>
                <a:gd name="connsiteY3" fmla="*/ 114300 h 228600"/>
                <a:gd name="connsiteX4" fmla="*/ 114300 w 228600"/>
                <a:gd name="connsiteY4" fmla="*/ 228600 h 228600"/>
                <a:gd name="connsiteX5" fmla="*/ 114300 w 228600"/>
                <a:gd name="connsiteY5" fmla="*/ 18983 h 228600"/>
                <a:gd name="connsiteX6" fmla="*/ 209550 w 228600"/>
                <a:gd name="connsiteY6" fmla="*/ 114233 h 228600"/>
                <a:gd name="connsiteX7" fmla="*/ 114300 w 228600"/>
                <a:gd name="connsiteY7" fmla="*/ 209483 h 228600"/>
                <a:gd name="connsiteX8" fmla="*/ 19050 w 228600"/>
                <a:gd name="connsiteY8" fmla="*/ 114233 h 228600"/>
                <a:gd name="connsiteX9" fmla="*/ 114300 w 228600"/>
                <a:gd name="connsiteY9" fmla="*/ 18983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600" h="228600">
                  <a:moveTo>
                    <a:pt x="114300" y="228600"/>
                  </a:moveTo>
                  <a:cubicBezTo>
                    <a:pt x="177426" y="228600"/>
                    <a:pt x="228600" y="177426"/>
                    <a:pt x="228600" y="114300"/>
                  </a:cubicBezTo>
                  <a:cubicBezTo>
                    <a:pt x="228600" y="51174"/>
                    <a:pt x="177426" y="0"/>
                    <a:pt x="114300" y="0"/>
                  </a:cubicBezTo>
                  <a:cubicBezTo>
                    <a:pt x="51174" y="0"/>
                    <a:pt x="0" y="51174"/>
                    <a:pt x="0" y="114300"/>
                  </a:cubicBezTo>
                  <a:cubicBezTo>
                    <a:pt x="199" y="177344"/>
                    <a:pt x="51256" y="228401"/>
                    <a:pt x="114300" y="228600"/>
                  </a:cubicBezTo>
                  <a:close/>
                  <a:moveTo>
                    <a:pt x="114300" y="18983"/>
                  </a:moveTo>
                  <a:cubicBezTo>
                    <a:pt x="166905" y="18983"/>
                    <a:pt x="209550" y="61629"/>
                    <a:pt x="209550" y="114233"/>
                  </a:cubicBezTo>
                  <a:cubicBezTo>
                    <a:pt x="209550" y="166838"/>
                    <a:pt x="166905" y="209483"/>
                    <a:pt x="114300" y="209483"/>
                  </a:cubicBezTo>
                  <a:cubicBezTo>
                    <a:pt x="61695" y="209483"/>
                    <a:pt x="19050" y="166838"/>
                    <a:pt x="19050" y="114233"/>
                  </a:cubicBezTo>
                  <a:cubicBezTo>
                    <a:pt x="19119" y="61656"/>
                    <a:pt x="61723" y="19052"/>
                    <a:pt x="114300" y="189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44AE24E-A11A-4B82-B20A-13DACE62AB59}"/>
              </a:ext>
            </a:extLst>
          </p:cNvPr>
          <p:cNvSpPr txBox="1"/>
          <p:nvPr/>
        </p:nvSpPr>
        <p:spPr>
          <a:xfrm>
            <a:off x="1031157" y="1471687"/>
            <a:ext cx="2770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Questrial" panose="02000000000000000000" pitchFamily="2" charset="0"/>
              </a:rPr>
              <a:t>Our Goals.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09DE69-CEDB-4D16-9164-3EAA67CDCEA0}"/>
              </a:ext>
            </a:extLst>
          </p:cNvPr>
          <p:cNvSpPr txBox="1"/>
          <p:nvPr/>
        </p:nvSpPr>
        <p:spPr>
          <a:xfrm>
            <a:off x="1031157" y="4306531"/>
            <a:ext cx="2770369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50D2ABD-367E-4278-9A71-2DED13D52E35}"/>
              </a:ext>
            </a:extLst>
          </p:cNvPr>
          <p:cNvSpPr txBox="1"/>
          <p:nvPr/>
        </p:nvSpPr>
        <p:spPr>
          <a:xfrm>
            <a:off x="1031157" y="2907974"/>
            <a:ext cx="2770369" cy="730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Questrial" panose="02000000000000000000" pitchFamily="2" charset="0"/>
              </a:rPr>
              <a:t>Minimalism as a lifestyle is an art of letting go</a:t>
            </a: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C61C6637-5D49-48DF-9FF6-5AF12036DE01}"/>
              </a:ext>
            </a:extLst>
          </p:cNvPr>
          <p:cNvGrpSpPr/>
          <p:nvPr/>
        </p:nvGrpSpPr>
        <p:grpSpPr>
          <a:xfrm>
            <a:off x="1125376" y="2722010"/>
            <a:ext cx="2532224" cy="1102448"/>
            <a:chOff x="1125376" y="2722010"/>
            <a:chExt cx="2532224" cy="1102448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0F17ECAE-F4E3-4E9A-9CFF-0DC3DB76A7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376" y="3824457"/>
              <a:ext cx="2532224" cy="1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BC5F1E75-6EAC-42CC-86F9-3D1F37AA89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376" y="2722010"/>
              <a:ext cx="2532224" cy="1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8746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A3D8F80-E71A-4875-9BEE-7A95AAC4EC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6E7862C-C9FB-4E52-B2DC-9B5E05714ACF}"/>
              </a:ext>
            </a:extLst>
          </p:cNvPr>
          <p:cNvSpPr/>
          <p:nvPr/>
        </p:nvSpPr>
        <p:spPr>
          <a:xfrm>
            <a:off x="0" y="2627294"/>
            <a:ext cx="12192000" cy="4230706"/>
          </a:xfrm>
          <a:prstGeom prst="rect">
            <a:avLst/>
          </a:prstGeom>
          <a:gradFill>
            <a:gsLst>
              <a:gs pos="60000">
                <a:srgbClr val="000000">
                  <a:alpha val="14000"/>
                </a:srgb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5B7452-63DC-4F1A-8312-B19013512EE2}"/>
              </a:ext>
            </a:extLst>
          </p:cNvPr>
          <p:cNvSpPr txBox="1"/>
          <p:nvPr/>
        </p:nvSpPr>
        <p:spPr>
          <a:xfrm>
            <a:off x="4463691" y="954269"/>
            <a:ext cx="3264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latin typeface="Questrial" panose="02000000000000000000" pitchFamily="2" charset="0"/>
              </a:rPr>
              <a:t>Achievments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ABB133-7EB0-458A-A9FB-E342B9538956}"/>
              </a:ext>
            </a:extLst>
          </p:cNvPr>
          <p:cNvSpPr txBox="1"/>
          <p:nvPr/>
        </p:nvSpPr>
        <p:spPr>
          <a:xfrm>
            <a:off x="4463691" y="1600600"/>
            <a:ext cx="3264618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9120839-3378-4D3A-AB82-B230729951C0}"/>
              </a:ext>
            </a:extLst>
          </p:cNvPr>
          <p:cNvSpPr/>
          <p:nvPr/>
        </p:nvSpPr>
        <p:spPr>
          <a:xfrm>
            <a:off x="4597400" y="2614825"/>
            <a:ext cx="2997200" cy="3226138"/>
          </a:xfrm>
          <a:prstGeom prst="rect">
            <a:avLst/>
          </a:prstGeom>
          <a:solidFill>
            <a:schemeClr val="bg1">
              <a:alpha val="85000"/>
            </a:schemeClr>
          </a:solidFill>
          <a:ln w="25400">
            <a:solidFill>
              <a:srgbClr val="F7FBFB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99AE2FC-A05F-4E32-82A3-984A1B74002C}"/>
              </a:ext>
            </a:extLst>
          </p:cNvPr>
          <p:cNvSpPr/>
          <p:nvPr/>
        </p:nvSpPr>
        <p:spPr>
          <a:xfrm>
            <a:off x="1022112" y="2614825"/>
            <a:ext cx="2997200" cy="3226138"/>
          </a:xfrm>
          <a:prstGeom prst="rect">
            <a:avLst/>
          </a:prstGeom>
          <a:solidFill>
            <a:schemeClr val="bg1">
              <a:alpha val="85000"/>
            </a:schemeClr>
          </a:solidFill>
          <a:ln w="25400">
            <a:solidFill>
              <a:srgbClr val="F7FBFB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2A04ED4-CCC3-45D7-A537-884578ED03A5}"/>
              </a:ext>
            </a:extLst>
          </p:cNvPr>
          <p:cNvSpPr/>
          <p:nvPr/>
        </p:nvSpPr>
        <p:spPr>
          <a:xfrm>
            <a:off x="8172688" y="2614825"/>
            <a:ext cx="2997200" cy="3226138"/>
          </a:xfrm>
          <a:prstGeom prst="rect">
            <a:avLst/>
          </a:prstGeom>
          <a:solidFill>
            <a:schemeClr val="bg1">
              <a:alpha val="85000"/>
            </a:schemeClr>
          </a:solidFill>
          <a:ln w="25400">
            <a:solidFill>
              <a:srgbClr val="F7FBFB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56E9D3-9D0A-45D1-9930-D812913D1FF0}"/>
              </a:ext>
            </a:extLst>
          </p:cNvPr>
          <p:cNvSpPr txBox="1"/>
          <p:nvPr/>
        </p:nvSpPr>
        <p:spPr>
          <a:xfrm>
            <a:off x="1150044" y="4027942"/>
            <a:ext cx="274133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600">
                <a:latin typeface="Questrial" panose="02000000000000000000" pitchFamily="2" charset="0"/>
              </a:rPr>
              <a:t>Successful Projects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036B07-6F56-4A9B-BEE6-831836F901EC}"/>
              </a:ext>
            </a:extLst>
          </p:cNvPr>
          <p:cNvSpPr txBox="1"/>
          <p:nvPr/>
        </p:nvSpPr>
        <p:spPr>
          <a:xfrm>
            <a:off x="1150045" y="4363438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BAC80-4917-4218-89BC-5AD77FDEBC42}"/>
              </a:ext>
            </a:extLst>
          </p:cNvPr>
          <p:cNvSpPr txBox="1"/>
          <p:nvPr/>
        </p:nvSpPr>
        <p:spPr>
          <a:xfrm>
            <a:off x="1766470" y="3105393"/>
            <a:ext cx="1508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Questrial" panose="02000000000000000000" pitchFamily="2" charset="0"/>
              </a:rPr>
              <a:t>212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3A9805-D9C8-4796-A4BE-82DE3305366E}"/>
              </a:ext>
            </a:extLst>
          </p:cNvPr>
          <p:cNvSpPr txBox="1"/>
          <p:nvPr/>
        </p:nvSpPr>
        <p:spPr>
          <a:xfrm>
            <a:off x="4725332" y="4027942"/>
            <a:ext cx="274133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600">
                <a:latin typeface="Questrial" panose="02000000000000000000" pitchFamily="2" charset="0"/>
              </a:rPr>
              <a:t>Happy Customers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8AACFE-D5F4-4C2A-94C5-C2AF541F06D7}"/>
              </a:ext>
            </a:extLst>
          </p:cNvPr>
          <p:cNvSpPr txBox="1"/>
          <p:nvPr/>
        </p:nvSpPr>
        <p:spPr>
          <a:xfrm>
            <a:off x="4725333" y="4363438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F172D4-CB0E-497C-9E4D-2593E3B7BE8C}"/>
              </a:ext>
            </a:extLst>
          </p:cNvPr>
          <p:cNvSpPr txBox="1"/>
          <p:nvPr/>
        </p:nvSpPr>
        <p:spPr>
          <a:xfrm>
            <a:off x="5341758" y="3105393"/>
            <a:ext cx="1508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Questrial" panose="02000000000000000000" pitchFamily="2" charset="0"/>
              </a:rPr>
              <a:t>1200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5257AE-2593-47E3-A918-8D3150DF2CA0}"/>
              </a:ext>
            </a:extLst>
          </p:cNvPr>
          <p:cNvSpPr txBox="1"/>
          <p:nvPr/>
        </p:nvSpPr>
        <p:spPr>
          <a:xfrm>
            <a:off x="8300620" y="4027942"/>
            <a:ext cx="274133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600">
                <a:latin typeface="Questrial" panose="02000000000000000000" pitchFamily="2" charset="0"/>
              </a:rPr>
              <a:t>Global Clients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9B2BFD-26AD-47CD-B60E-A9A4862A4B89}"/>
              </a:ext>
            </a:extLst>
          </p:cNvPr>
          <p:cNvSpPr txBox="1"/>
          <p:nvPr/>
        </p:nvSpPr>
        <p:spPr>
          <a:xfrm>
            <a:off x="8300621" y="4363438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ECE5E6-A09D-4D3C-A74C-B42B9CFDE39B}"/>
              </a:ext>
            </a:extLst>
          </p:cNvPr>
          <p:cNvSpPr txBox="1"/>
          <p:nvPr/>
        </p:nvSpPr>
        <p:spPr>
          <a:xfrm>
            <a:off x="8712438" y="3105393"/>
            <a:ext cx="191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Questrial" panose="02000000000000000000" pitchFamily="2" charset="0"/>
              </a:rPr>
              <a:t>2000+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DDC6BA7-17FA-4A12-BE04-FE329552144F}"/>
              </a:ext>
            </a:extLst>
          </p:cNvPr>
          <p:cNvCxnSpPr>
            <a:cxnSpLocks/>
          </p:cNvCxnSpPr>
          <p:nvPr/>
        </p:nvCxnSpPr>
        <p:spPr>
          <a:xfrm flipV="1">
            <a:off x="2176462" y="5393190"/>
            <a:ext cx="688500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ED2ED78-C242-472D-9813-BA588410F92F}"/>
              </a:ext>
            </a:extLst>
          </p:cNvPr>
          <p:cNvCxnSpPr>
            <a:cxnSpLocks/>
          </p:cNvCxnSpPr>
          <p:nvPr/>
        </p:nvCxnSpPr>
        <p:spPr>
          <a:xfrm flipV="1">
            <a:off x="5751750" y="5393190"/>
            <a:ext cx="688500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E5EF970-D952-4E2E-AE27-3B00C07F50CD}"/>
              </a:ext>
            </a:extLst>
          </p:cNvPr>
          <p:cNvCxnSpPr>
            <a:cxnSpLocks/>
          </p:cNvCxnSpPr>
          <p:nvPr/>
        </p:nvCxnSpPr>
        <p:spPr>
          <a:xfrm flipV="1">
            <a:off x="9327038" y="5393190"/>
            <a:ext cx="688500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112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1A9B26-7577-44FC-AE18-2D0DB370F5B3}"/>
              </a:ext>
            </a:extLst>
          </p:cNvPr>
          <p:cNvSpPr txBox="1"/>
          <p:nvPr/>
        </p:nvSpPr>
        <p:spPr>
          <a:xfrm>
            <a:off x="1094390" y="1869265"/>
            <a:ext cx="1973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About Our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ED0A43-FDC8-4E7B-B0C1-6F51CA142C3E}"/>
              </a:ext>
            </a:extLst>
          </p:cNvPr>
          <p:cNvSpPr txBox="1"/>
          <p:nvPr/>
        </p:nvSpPr>
        <p:spPr>
          <a:xfrm>
            <a:off x="1094390" y="2247378"/>
            <a:ext cx="31174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CE41E86-6CC2-4C54-9FB7-F818B0F9C8FD}"/>
              </a:ext>
            </a:extLst>
          </p:cNvPr>
          <p:cNvSpPr txBox="1"/>
          <p:nvPr/>
        </p:nvSpPr>
        <p:spPr>
          <a:xfrm>
            <a:off x="1094390" y="3908952"/>
            <a:ext cx="3186293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FC3DB1-F05E-47E0-9461-64A867BE78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36483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52DCA4D-DC54-4FFC-A8E0-EB6F2CDBA8AD}"/>
              </a:ext>
            </a:extLst>
          </p:cNvPr>
          <p:cNvGrpSpPr/>
          <p:nvPr/>
        </p:nvGrpSpPr>
        <p:grpSpPr>
          <a:xfrm>
            <a:off x="0" y="0"/>
            <a:ext cx="12192000" cy="4467495"/>
            <a:chOff x="0" y="0"/>
            <a:chExt cx="12192000" cy="446749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BB7BF4E-F6DC-45A5-9AE5-3B04BF589E4B}"/>
                </a:ext>
              </a:extLst>
            </p:cNvPr>
            <p:cNvSpPr/>
            <p:nvPr/>
          </p:nvSpPr>
          <p:spPr>
            <a:xfrm>
              <a:off x="0" y="0"/>
              <a:ext cx="12192000" cy="4467495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2C2782C-E7A9-4AB3-B467-CDBAB6C9B97A}"/>
                </a:ext>
              </a:extLst>
            </p:cNvPr>
            <p:cNvSpPr/>
            <p:nvPr/>
          </p:nvSpPr>
          <p:spPr>
            <a:xfrm>
              <a:off x="0" y="3122232"/>
              <a:ext cx="12192000" cy="1345263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8A114F-5D9C-4EEA-B86B-980984860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64D7A3-4B51-41B1-BC28-21608D96DDA8}"/>
              </a:ext>
            </a:extLst>
          </p:cNvPr>
          <p:cNvSpPr txBox="1"/>
          <p:nvPr/>
        </p:nvSpPr>
        <p:spPr>
          <a:xfrm>
            <a:off x="4142883" y="1284117"/>
            <a:ext cx="3906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>
                <a:solidFill>
                  <a:schemeClr val="bg1"/>
                </a:solidFill>
                <a:latin typeface="Questrial" panose="02000000000000000000" pitchFamily="2" charset="0"/>
              </a:rPr>
              <a:t>Company 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8FCBA0-2B66-4BC4-A163-0CFF003AA3AB}"/>
              </a:ext>
            </a:extLst>
          </p:cNvPr>
          <p:cNvSpPr txBox="1"/>
          <p:nvPr/>
        </p:nvSpPr>
        <p:spPr>
          <a:xfrm>
            <a:off x="412316" y="4828600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4B1D6F-0E17-412E-8A80-0CA44E287751}"/>
              </a:ext>
            </a:extLst>
          </p:cNvPr>
          <p:cNvSpPr txBox="1"/>
          <p:nvPr/>
        </p:nvSpPr>
        <p:spPr>
          <a:xfrm>
            <a:off x="3287661" y="4828600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43A0BD-6B4A-41B2-B4A6-27E7347B232A}"/>
              </a:ext>
            </a:extLst>
          </p:cNvPr>
          <p:cNvSpPr txBox="1"/>
          <p:nvPr/>
        </p:nvSpPr>
        <p:spPr>
          <a:xfrm>
            <a:off x="6163006" y="4828600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5068B8-75F3-41E6-9A8B-FFEFD01F10A0}"/>
              </a:ext>
            </a:extLst>
          </p:cNvPr>
          <p:cNvSpPr txBox="1"/>
          <p:nvPr/>
        </p:nvSpPr>
        <p:spPr>
          <a:xfrm>
            <a:off x="9038350" y="4828600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90BDBFD-6E40-49AE-AB8D-581DD6E8FFE7}"/>
              </a:ext>
            </a:extLst>
          </p:cNvPr>
          <p:cNvSpPr/>
          <p:nvPr/>
        </p:nvSpPr>
        <p:spPr>
          <a:xfrm>
            <a:off x="3997234" y="984932"/>
            <a:ext cx="4197532" cy="1152368"/>
          </a:xfrm>
          <a:prstGeom prst="rect">
            <a:avLst/>
          </a:prstGeom>
          <a:noFill/>
          <a:ln w="381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E4273C-EBE1-483B-B4F2-7CE78626183F}"/>
              </a:ext>
            </a:extLst>
          </p:cNvPr>
          <p:cNvSpPr txBox="1"/>
          <p:nvPr/>
        </p:nvSpPr>
        <p:spPr>
          <a:xfrm>
            <a:off x="504175" y="3533253"/>
            <a:ext cx="2557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2010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9E607E-C2BC-4B73-9F4A-16E5F1E12B16}"/>
              </a:ext>
            </a:extLst>
          </p:cNvPr>
          <p:cNvSpPr txBox="1"/>
          <p:nvPr/>
        </p:nvSpPr>
        <p:spPr>
          <a:xfrm>
            <a:off x="9130209" y="3533253"/>
            <a:ext cx="2557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2020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22B8499-C858-4BF9-B4C4-BA56F6A7419D}"/>
              </a:ext>
            </a:extLst>
          </p:cNvPr>
          <p:cNvSpPr/>
          <p:nvPr/>
        </p:nvSpPr>
        <p:spPr>
          <a:xfrm>
            <a:off x="4501572" y="4313324"/>
            <a:ext cx="308344" cy="308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A6BD307-A0BD-460D-B872-9D3DDBA64830}"/>
              </a:ext>
            </a:extLst>
          </p:cNvPr>
          <p:cNvSpPr/>
          <p:nvPr/>
        </p:nvSpPr>
        <p:spPr>
          <a:xfrm>
            <a:off x="7382086" y="4313324"/>
            <a:ext cx="308344" cy="308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C69B8A4-AE2F-4B66-BC28-9C92D92103F7}"/>
              </a:ext>
            </a:extLst>
          </p:cNvPr>
          <p:cNvSpPr/>
          <p:nvPr/>
        </p:nvSpPr>
        <p:spPr>
          <a:xfrm>
            <a:off x="10254845" y="4313324"/>
            <a:ext cx="308344" cy="308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B75A674-16F5-418A-8A80-3D38EC994D42}"/>
              </a:ext>
            </a:extLst>
          </p:cNvPr>
          <p:cNvSpPr/>
          <p:nvPr/>
        </p:nvSpPr>
        <p:spPr>
          <a:xfrm>
            <a:off x="1628811" y="4313324"/>
            <a:ext cx="308344" cy="308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D91129-9560-4FA8-8C95-5ABA7281F95D}"/>
              </a:ext>
            </a:extLst>
          </p:cNvPr>
          <p:cNvSpPr/>
          <p:nvPr/>
        </p:nvSpPr>
        <p:spPr>
          <a:xfrm>
            <a:off x="1704606" y="4380116"/>
            <a:ext cx="156755" cy="15675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0AC8B3-1872-4976-BFA8-3794C5FD381B}"/>
              </a:ext>
            </a:extLst>
          </p:cNvPr>
          <p:cNvSpPr txBox="1"/>
          <p:nvPr/>
        </p:nvSpPr>
        <p:spPr>
          <a:xfrm>
            <a:off x="3379520" y="3533253"/>
            <a:ext cx="2557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2014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65C0509-5BC1-47EA-ADF5-0E802729FC95}"/>
              </a:ext>
            </a:extLst>
          </p:cNvPr>
          <p:cNvSpPr/>
          <p:nvPr/>
        </p:nvSpPr>
        <p:spPr>
          <a:xfrm>
            <a:off x="4579951" y="4380116"/>
            <a:ext cx="156755" cy="15675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394845-E83E-4921-A35B-30AF7412DE4D}"/>
              </a:ext>
            </a:extLst>
          </p:cNvPr>
          <p:cNvSpPr txBox="1"/>
          <p:nvPr/>
        </p:nvSpPr>
        <p:spPr>
          <a:xfrm>
            <a:off x="6254865" y="3533253"/>
            <a:ext cx="2557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2018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171DBA6-1B6E-4894-9F09-BDE9FEBF2D8E}"/>
              </a:ext>
            </a:extLst>
          </p:cNvPr>
          <p:cNvSpPr/>
          <p:nvPr/>
        </p:nvSpPr>
        <p:spPr>
          <a:xfrm>
            <a:off x="7455296" y="4380116"/>
            <a:ext cx="156755" cy="15675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CB36AD2-9FF5-4232-B77C-73D15B4C43FA}"/>
              </a:ext>
            </a:extLst>
          </p:cNvPr>
          <p:cNvSpPr/>
          <p:nvPr/>
        </p:nvSpPr>
        <p:spPr>
          <a:xfrm>
            <a:off x="10330640" y="4380116"/>
            <a:ext cx="156755" cy="15675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01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9B94AC-D00B-4DC3-B1F2-F837D23B8637}"/>
              </a:ext>
            </a:extLst>
          </p:cNvPr>
          <p:cNvSpPr txBox="1"/>
          <p:nvPr/>
        </p:nvSpPr>
        <p:spPr>
          <a:xfrm>
            <a:off x="760301" y="4115238"/>
            <a:ext cx="2605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Questrial" panose="02000000000000000000" pitchFamily="2" charset="0"/>
              </a:rPr>
              <a:t>Our Minimalist Timeline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9934B8-BA2F-43FD-93C1-7390D23B6682}"/>
              </a:ext>
            </a:extLst>
          </p:cNvPr>
          <p:cNvCxnSpPr>
            <a:cxnSpLocks/>
            <a:endCxn id="19" idx="3"/>
          </p:cNvCxnSpPr>
          <p:nvPr/>
        </p:nvCxnSpPr>
        <p:spPr>
          <a:xfrm flipH="1">
            <a:off x="2068423" y="2447834"/>
            <a:ext cx="1012357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9E2F295-000B-4D24-8CD4-E9C088CA4D3C}"/>
              </a:ext>
            </a:extLst>
          </p:cNvPr>
          <p:cNvSpPr/>
          <p:nvPr/>
        </p:nvSpPr>
        <p:spPr>
          <a:xfrm>
            <a:off x="868273" y="1847759"/>
            <a:ext cx="1200150" cy="120015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aphic 20" descr="Daily calendar">
            <a:extLst>
              <a:ext uri="{FF2B5EF4-FFF2-40B4-BE49-F238E27FC236}">
                <a16:creationId xmlns:a16="http://schemas.microsoft.com/office/drawing/2014/main" id="{930B1851-B03A-4E22-A802-63E16EF18824}"/>
              </a:ext>
            </a:extLst>
          </p:cNvPr>
          <p:cNvGrpSpPr/>
          <p:nvPr/>
        </p:nvGrpSpPr>
        <p:grpSpPr>
          <a:xfrm>
            <a:off x="1261973" y="2241459"/>
            <a:ext cx="412750" cy="412750"/>
            <a:chOff x="5772150" y="3105150"/>
            <a:chExt cx="647700" cy="647700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19AC25-A73B-4ECB-A870-F702D3DDEBDC}"/>
                </a:ext>
              </a:extLst>
            </p:cNvPr>
            <p:cNvSpPr/>
            <p:nvPr/>
          </p:nvSpPr>
          <p:spPr>
            <a:xfrm>
              <a:off x="5772150" y="3105150"/>
              <a:ext cx="647700" cy="647700"/>
            </a:xfrm>
            <a:custGeom>
              <a:avLst/>
              <a:gdLst>
                <a:gd name="connsiteX0" fmla="*/ 514350 w 647700"/>
                <a:gd name="connsiteY0" fmla="*/ 57150 h 647700"/>
                <a:gd name="connsiteX1" fmla="*/ 514350 w 647700"/>
                <a:gd name="connsiteY1" fmla="*/ 9525 h 647700"/>
                <a:gd name="connsiteX2" fmla="*/ 504825 w 647700"/>
                <a:gd name="connsiteY2" fmla="*/ 0 h 647700"/>
                <a:gd name="connsiteX3" fmla="*/ 495300 w 647700"/>
                <a:gd name="connsiteY3" fmla="*/ 9525 h 647700"/>
                <a:gd name="connsiteX4" fmla="*/ 495300 w 647700"/>
                <a:gd name="connsiteY4" fmla="*/ 57150 h 647700"/>
                <a:gd name="connsiteX5" fmla="*/ 152400 w 647700"/>
                <a:gd name="connsiteY5" fmla="*/ 57150 h 647700"/>
                <a:gd name="connsiteX6" fmla="*/ 152400 w 647700"/>
                <a:gd name="connsiteY6" fmla="*/ 9525 h 647700"/>
                <a:gd name="connsiteX7" fmla="*/ 142875 w 647700"/>
                <a:gd name="connsiteY7" fmla="*/ 0 h 647700"/>
                <a:gd name="connsiteX8" fmla="*/ 133350 w 647700"/>
                <a:gd name="connsiteY8" fmla="*/ 9525 h 647700"/>
                <a:gd name="connsiteX9" fmla="*/ 133350 w 647700"/>
                <a:gd name="connsiteY9" fmla="*/ 57150 h 647700"/>
                <a:gd name="connsiteX10" fmla="*/ 0 w 647700"/>
                <a:gd name="connsiteY10" fmla="*/ 57150 h 647700"/>
                <a:gd name="connsiteX11" fmla="*/ 0 w 647700"/>
                <a:gd name="connsiteY11" fmla="*/ 647700 h 647700"/>
                <a:gd name="connsiteX12" fmla="*/ 647700 w 647700"/>
                <a:gd name="connsiteY12" fmla="*/ 647700 h 647700"/>
                <a:gd name="connsiteX13" fmla="*/ 647700 w 647700"/>
                <a:gd name="connsiteY13" fmla="*/ 57150 h 647700"/>
                <a:gd name="connsiteX14" fmla="*/ 628650 w 647700"/>
                <a:gd name="connsiteY14" fmla="*/ 628650 h 647700"/>
                <a:gd name="connsiteX15" fmla="*/ 19050 w 647700"/>
                <a:gd name="connsiteY15" fmla="*/ 628650 h 647700"/>
                <a:gd name="connsiteX16" fmla="*/ 19050 w 647700"/>
                <a:gd name="connsiteY16" fmla="*/ 209550 h 647700"/>
                <a:gd name="connsiteX17" fmla="*/ 628650 w 647700"/>
                <a:gd name="connsiteY17" fmla="*/ 209550 h 647700"/>
                <a:gd name="connsiteX18" fmla="*/ 19050 w 647700"/>
                <a:gd name="connsiteY18" fmla="*/ 190500 h 647700"/>
                <a:gd name="connsiteX19" fmla="*/ 19050 w 647700"/>
                <a:gd name="connsiteY19" fmla="*/ 76200 h 647700"/>
                <a:gd name="connsiteX20" fmla="*/ 133350 w 647700"/>
                <a:gd name="connsiteY20" fmla="*/ 76200 h 647700"/>
                <a:gd name="connsiteX21" fmla="*/ 133350 w 647700"/>
                <a:gd name="connsiteY21" fmla="*/ 114300 h 647700"/>
                <a:gd name="connsiteX22" fmla="*/ 142875 w 647700"/>
                <a:gd name="connsiteY22" fmla="*/ 123825 h 647700"/>
                <a:gd name="connsiteX23" fmla="*/ 152400 w 647700"/>
                <a:gd name="connsiteY23" fmla="*/ 114300 h 647700"/>
                <a:gd name="connsiteX24" fmla="*/ 152400 w 647700"/>
                <a:gd name="connsiteY24" fmla="*/ 76200 h 647700"/>
                <a:gd name="connsiteX25" fmla="*/ 495300 w 647700"/>
                <a:gd name="connsiteY25" fmla="*/ 76200 h 647700"/>
                <a:gd name="connsiteX26" fmla="*/ 495300 w 647700"/>
                <a:gd name="connsiteY26" fmla="*/ 114300 h 647700"/>
                <a:gd name="connsiteX27" fmla="*/ 504825 w 647700"/>
                <a:gd name="connsiteY27" fmla="*/ 123825 h 647700"/>
                <a:gd name="connsiteX28" fmla="*/ 514350 w 647700"/>
                <a:gd name="connsiteY28" fmla="*/ 114300 h 647700"/>
                <a:gd name="connsiteX29" fmla="*/ 514350 w 647700"/>
                <a:gd name="connsiteY29" fmla="*/ 76200 h 647700"/>
                <a:gd name="connsiteX30" fmla="*/ 628650 w 647700"/>
                <a:gd name="connsiteY30" fmla="*/ 76200 h 647700"/>
                <a:gd name="connsiteX31" fmla="*/ 628650 w 647700"/>
                <a:gd name="connsiteY31" fmla="*/ 1905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47700" h="647700">
                  <a:moveTo>
                    <a:pt x="514350" y="57150"/>
                  </a:moveTo>
                  <a:lnTo>
                    <a:pt x="514350" y="9525"/>
                  </a:lnTo>
                  <a:cubicBezTo>
                    <a:pt x="514350" y="4264"/>
                    <a:pt x="510086" y="0"/>
                    <a:pt x="504825" y="0"/>
                  </a:cubicBezTo>
                  <a:cubicBezTo>
                    <a:pt x="499564" y="0"/>
                    <a:pt x="495300" y="4264"/>
                    <a:pt x="495300" y="9525"/>
                  </a:cubicBezTo>
                  <a:lnTo>
                    <a:pt x="495300" y="57150"/>
                  </a:lnTo>
                  <a:lnTo>
                    <a:pt x="152400" y="57150"/>
                  </a:lnTo>
                  <a:lnTo>
                    <a:pt x="152400" y="9525"/>
                  </a:lnTo>
                  <a:cubicBezTo>
                    <a:pt x="152400" y="4264"/>
                    <a:pt x="148136" y="0"/>
                    <a:pt x="142875" y="0"/>
                  </a:cubicBezTo>
                  <a:cubicBezTo>
                    <a:pt x="137614" y="0"/>
                    <a:pt x="133350" y="4264"/>
                    <a:pt x="133350" y="9525"/>
                  </a:cubicBezTo>
                  <a:lnTo>
                    <a:pt x="133350" y="57150"/>
                  </a:lnTo>
                  <a:lnTo>
                    <a:pt x="0" y="57150"/>
                  </a:lnTo>
                  <a:lnTo>
                    <a:pt x="0" y="647700"/>
                  </a:lnTo>
                  <a:lnTo>
                    <a:pt x="647700" y="647700"/>
                  </a:lnTo>
                  <a:lnTo>
                    <a:pt x="647700" y="57150"/>
                  </a:lnTo>
                  <a:close/>
                  <a:moveTo>
                    <a:pt x="628650" y="628650"/>
                  </a:moveTo>
                  <a:lnTo>
                    <a:pt x="19050" y="628650"/>
                  </a:lnTo>
                  <a:lnTo>
                    <a:pt x="19050" y="209550"/>
                  </a:lnTo>
                  <a:lnTo>
                    <a:pt x="628650" y="209550"/>
                  </a:lnTo>
                  <a:close/>
                  <a:moveTo>
                    <a:pt x="19050" y="190500"/>
                  </a:moveTo>
                  <a:lnTo>
                    <a:pt x="19050" y="76200"/>
                  </a:lnTo>
                  <a:lnTo>
                    <a:pt x="133350" y="76200"/>
                  </a:lnTo>
                  <a:lnTo>
                    <a:pt x="133350" y="114300"/>
                  </a:lnTo>
                  <a:cubicBezTo>
                    <a:pt x="133350" y="119561"/>
                    <a:pt x="137614" y="123825"/>
                    <a:pt x="142875" y="123825"/>
                  </a:cubicBezTo>
                  <a:cubicBezTo>
                    <a:pt x="148136" y="123825"/>
                    <a:pt x="152400" y="119561"/>
                    <a:pt x="152400" y="114300"/>
                  </a:cubicBezTo>
                  <a:lnTo>
                    <a:pt x="152400" y="76200"/>
                  </a:lnTo>
                  <a:lnTo>
                    <a:pt x="495300" y="76200"/>
                  </a:lnTo>
                  <a:lnTo>
                    <a:pt x="495300" y="114300"/>
                  </a:lnTo>
                  <a:cubicBezTo>
                    <a:pt x="495300" y="119561"/>
                    <a:pt x="499564" y="123825"/>
                    <a:pt x="504825" y="123825"/>
                  </a:cubicBezTo>
                  <a:cubicBezTo>
                    <a:pt x="510086" y="123825"/>
                    <a:pt x="514350" y="119561"/>
                    <a:pt x="514350" y="114300"/>
                  </a:cubicBezTo>
                  <a:lnTo>
                    <a:pt x="514350" y="76200"/>
                  </a:lnTo>
                  <a:lnTo>
                    <a:pt x="628650" y="76200"/>
                  </a:lnTo>
                  <a:lnTo>
                    <a:pt x="628650" y="1905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5D0E5BA-E537-4EDB-827A-993DD33E3B1D}"/>
                </a:ext>
              </a:extLst>
            </p:cNvPr>
            <p:cNvSpPr/>
            <p:nvPr/>
          </p:nvSpPr>
          <p:spPr>
            <a:xfrm>
              <a:off x="5848350" y="3371850"/>
              <a:ext cx="495300" cy="304800"/>
            </a:xfrm>
            <a:custGeom>
              <a:avLst/>
              <a:gdLst>
                <a:gd name="connsiteX0" fmla="*/ 180975 w 495300"/>
                <a:gd name="connsiteY0" fmla="*/ 304800 h 304800"/>
                <a:gd name="connsiteX1" fmla="*/ 495300 w 495300"/>
                <a:gd name="connsiteY1" fmla="*/ 304800 h 304800"/>
                <a:gd name="connsiteX2" fmla="*/ 495300 w 495300"/>
                <a:gd name="connsiteY2" fmla="*/ 0 h 304800"/>
                <a:gd name="connsiteX3" fmla="*/ 0 w 495300"/>
                <a:gd name="connsiteY3" fmla="*/ 0 h 304800"/>
                <a:gd name="connsiteX4" fmla="*/ 0 w 495300"/>
                <a:gd name="connsiteY4" fmla="*/ 304800 h 304800"/>
                <a:gd name="connsiteX5" fmla="*/ 180975 w 495300"/>
                <a:gd name="connsiteY5" fmla="*/ 304800 h 304800"/>
                <a:gd name="connsiteX6" fmla="*/ 180975 w 495300"/>
                <a:gd name="connsiteY6" fmla="*/ 285750 h 304800"/>
                <a:gd name="connsiteX7" fmla="*/ 180975 w 495300"/>
                <a:gd name="connsiteY7" fmla="*/ 209550 h 304800"/>
                <a:gd name="connsiteX8" fmla="*/ 314325 w 495300"/>
                <a:gd name="connsiteY8" fmla="*/ 209550 h 304800"/>
                <a:gd name="connsiteX9" fmla="*/ 314325 w 495300"/>
                <a:gd name="connsiteY9" fmla="*/ 285750 h 304800"/>
                <a:gd name="connsiteX10" fmla="*/ 180975 w 495300"/>
                <a:gd name="connsiteY10" fmla="*/ 114300 h 304800"/>
                <a:gd name="connsiteX11" fmla="*/ 314325 w 495300"/>
                <a:gd name="connsiteY11" fmla="*/ 114300 h 304800"/>
                <a:gd name="connsiteX12" fmla="*/ 314325 w 495300"/>
                <a:gd name="connsiteY12" fmla="*/ 190500 h 304800"/>
                <a:gd name="connsiteX13" fmla="*/ 180975 w 495300"/>
                <a:gd name="connsiteY13" fmla="*/ 190500 h 304800"/>
                <a:gd name="connsiteX14" fmla="*/ 161925 w 495300"/>
                <a:gd name="connsiteY14" fmla="*/ 190500 h 304800"/>
                <a:gd name="connsiteX15" fmla="*/ 19050 w 495300"/>
                <a:gd name="connsiteY15" fmla="*/ 190500 h 304800"/>
                <a:gd name="connsiteX16" fmla="*/ 19050 w 495300"/>
                <a:gd name="connsiteY16" fmla="*/ 114300 h 304800"/>
                <a:gd name="connsiteX17" fmla="*/ 161925 w 495300"/>
                <a:gd name="connsiteY17" fmla="*/ 114300 h 304800"/>
                <a:gd name="connsiteX18" fmla="*/ 333375 w 495300"/>
                <a:gd name="connsiteY18" fmla="*/ 114300 h 304800"/>
                <a:gd name="connsiteX19" fmla="*/ 476250 w 495300"/>
                <a:gd name="connsiteY19" fmla="*/ 114300 h 304800"/>
                <a:gd name="connsiteX20" fmla="*/ 476250 w 495300"/>
                <a:gd name="connsiteY20" fmla="*/ 190500 h 304800"/>
                <a:gd name="connsiteX21" fmla="*/ 333375 w 495300"/>
                <a:gd name="connsiteY21" fmla="*/ 190500 h 304800"/>
                <a:gd name="connsiteX22" fmla="*/ 333375 w 495300"/>
                <a:gd name="connsiteY22" fmla="*/ 285750 h 304800"/>
                <a:gd name="connsiteX23" fmla="*/ 333375 w 495300"/>
                <a:gd name="connsiteY23" fmla="*/ 209550 h 304800"/>
                <a:gd name="connsiteX24" fmla="*/ 476250 w 495300"/>
                <a:gd name="connsiteY24" fmla="*/ 209550 h 304800"/>
                <a:gd name="connsiteX25" fmla="*/ 476250 w 495300"/>
                <a:gd name="connsiteY25" fmla="*/ 285750 h 304800"/>
                <a:gd name="connsiteX26" fmla="*/ 476250 w 495300"/>
                <a:gd name="connsiteY26" fmla="*/ 19050 h 304800"/>
                <a:gd name="connsiteX27" fmla="*/ 476250 w 495300"/>
                <a:gd name="connsiteY27" fmla="*/ 95250 h 304800"/>
                <a:gd name="connsiteX28" fmla="*/ 333375 w 495300"/>
                <a:gd name="connsiteY28" fmla="*/ 95250 h 304800"/>
                <a:gd name="connsiteX29" fmla="*/ 333375 w 495300"/>
                <a:gd name="connsiteY29" fmla="*/ 19050 h 304800"/>
                <a:gd name="connsiteX30" fmla="*/ 314325 w 495300"/>
                <a:gd name="connsiteY30" fmla="*/ 19050 h 304800"/>
                <a:gd name="connsiteX31" fmla="*/ 314325 w 495300"/>
                <a:gd name="connsiteY31" fmla="*/ 95250 h 304800"/>
                <a:gd name="connsiteX32" fmla="*/ 180975 w 495300"/>
                <a:gd name="connsiteY32" fmla="*/ 95250 h 304800"/>
                <a:gd name="connsiteX33" fmla="*/ 180975 w 495300"/>
                <a:gd name="connsiteY33" fmla="*/ 19050 h 304800"/>
                <a:gd name="connsiteX34" fmla="*/ 161925 w 495300"/>
                <a:gd name="connsiteY34" fmla="*/ 19050 h 304800"/>
                <a:gd name="connsiteX35" fmla="*/ 161925 w 495300"/>
                <a:gd name="connsiteY35" fmla="*/ 95250 h 304800"/>
                <a:gd name="connsiteX36" fmla="*/ 19050 w 495300"/>
                <a:gd name="connsiteY36" fmla="*/ 95250 h 304800"/>
                <a:gd name="connsiteX37" fmla="*/ 19050 w 495300"/>
                <a:gd name="connsiteY37" fmla="*/ 19050 h 304800"/>
                <a:gd name="connsiteX38" fmla="*/ 19050 w 495300"/>
                <a:gd name="connsiteY38" fmla="*/ 285750 h 304800"/>
                <a:gd name="connsiteX39" fmla="*/ 19050 w 495300"/>
                <a:gd name="connsiteY39" fmla="*/ 209550 h 304800"/>
                <a:gd name="connsiteX40" fmla="*/ 161925 w 495300"/>
                <a:gd name="connsiteY40" fmla="*/ 209550 h 304800"/>
                <a:gd name="connsiteX41" fmla="*/ 161925 w 495300"/>
                <a:gd name="connsiteY41" fmla="*/ 28575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5300" h="304800">
                  <a:moveTo>
                    <a:pt x="180975" y="304800"/>
                  </a:moveTo>
                  <a:lnTo>
                    <a:pt x="495300" y="304800"/>
                  </a:lnTo>
                  <a:lnTo>
                    <a:pt x="495300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80975" y="304800"/>
                  </a:lnTo>
                  <a:close/>
                  <a:moveTo>
                    <a:pt x="180975" y="285750"/>
                  </a:moveTo>
                  <a:lnTo>
                    <a:pt x="180975" y="209550"/>
                  </a:lnTo>
                  <a:lnTo>
                    <a:pt x="314325" y="209550"/>
                  </a:lnTo>
                  <a:lnTo>
                    <a:pt x="314325" y="285750"/>
                  </a:lnTo>
                  <a:close/>
                  <a:moveTo>
                    <a:pt x="180975" y="114300"/>
                  </a:moveTo>
                  <a:lnTo>
                    <a:pt x="314325" y="114300"/>
                  </a:lnTo>
                  <a:lnTo>
                    <a:pt x="314325" y="190500"/>
                  </a:lnTo>
                  <a:lnTo>
                    <a:pt x="180975" y="190500"/>
                  </a:lnTo>
                  <a:close/>
                  <a:moveTo>
                    <a:pt x="161925" y="190500"/>
                  </a:moveTo>
                  <a:lnTo>
                    <a:pt x="19050" y="190500"/>
                  </a:lnTo>
                  <a:lnTo>
                    <a:pt x="19050" y="114300"/>
                  </a:lnTo>
                  <a:lnTo>
                    <a:pt x="161925" y="114300"/>
                  </a:lnTo>
                  <a:close/>
                  <a:moveTo>
                    <a:pt x="333375" y="114300"/>
                  </a:moveTo>
                  <a:lnTo>
                    <a:pt x="476250" y="114300"/>
                  </a:lnTo>
                  <a:lnTo>
                    <a:pt x="476250" y="190500"/>
                  </a:lnTo>
                  <a:lnTo>
                    <a:pt x="333375" y="190500"/>
                  </a:lnTo>
                  <a:close/>
                  <a:moveTo>
                    <a:pt x="333375" y="285750"/>
                  </a:moveTo>
                  <a:lnTo>
                    <a:pt x="333375" y="209550"/>
                  </a:lnTo>
                  <a:lnTo>
                    <a:pt x="476250" y="209550"/>
                  </a:lnTo>
                  <a:lnTo>
                    <a:pt x="476250" y="285750"/>
                  </a:lnTo>
                  <a:close/>
                  <a:moveTo>
                    <a:pt x="476250" y="19050"/>
                  </a:moveTo>
                  <a:lnTo>
                    <a:pt x="476250" y="95250"/>
                  </a:lnTo>
                  <a:lnTo>
                    <a:pt x="333375" y="95250"/>
                  </a:lnTo>
                  <a:lnTo>
                    <a:pt x="333375" y="19050"/>
                  </a:lnTo>
                  <a:close/>
                  <a:moveTo>
                    <a:pt x="314325" y="19050"/>
                  </a:moveTo>
                  <a:lnTo>
                    <a:pt x="314325" y="95250"/>
                  </a:lnTo>
                  <a:lnTo>
                    <a:pt x="180975" y="95250"/>
                  </a:lnTo>
                  <a:lnTo>
                    <a:pt x="180975" y="19050"/>
                  </a:lnTo>
                  <a:close/>
                  <a:moveTo>
                    <a:pt x="161925" y="19050"/>
                  </a:moveTo>
                  <a:lnTo>
                    <a:pt x="161925" y="95250"/>
                  </a:lnTo>
                  <a:lnTo>
                    <a:pt x="19050" y="95250"/>
                  </a:lnTo>
                  <a:lnTo>
                    <a:pt x="19050" y="19050"/>
                  </a:lnTo>
                  <a:close/>
                  <a:moveTo>
                    <a:pt x="19050" y="285750"/>
                  </a:moveTo>
                  <a:lnTo>
                    <a:pt x="19050" y="209550"/>
                  </a:lnTo>
                  <a:lnTo>
                    <a:pt x="161925" y="209550"/>
                  </a:lnTo>
                  <a:lnTo>
                    <a:pt x="161925" y="2857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5877ABA-E73C-4EC5-9239-92D5B3F9B717}"/>
              </a:ext>
            </a:extLst>
          </p:cNvPr>
          <p:cNvSpPr txBox="1"/>
          <p:nvPr/>
        </p:nvSpPr>
        <p:spPr>
          <a:xfrm>
            <a:off x="3936600" y="2734295"/>
            <a:ext cx="279581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4E62C73-194B-4F0A-AF83-5C961A139022}"/>
              </a:ext>
            </a:extLst>
          </p:cNvPr>
          <p:cNvSpPr/>
          <p:nvPr/>
        </p:nvSpPr>
        <p:spPr>
          <a:xfrm flipV="1">
            <a:off x="4016791" y="2371815"/>
            <a:ext cx="152037" cy="1520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3F20078-15AD-48F8-A0D0-A68BBA07FC3F}"/>
              </a:ext>
            </a:extLst>
          </p:cNvPr>
          <p:cNvGrpSpPr/>
          <p:nvPr/>
        </p:nvGrpSpPr>
        <p:grpSpPr>
          <a:xfrm>
            <a:off x="4016791" y="1099218"/>
            <a:ext cx="2715620" cy="1019904"/>
            <a:chOff x="4881491" y="1955808"/>
            <a:chExt cx="2715620" cy="101990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CEADF43-9022-49F3-AD7E-4DF121EE21F9}"/>
                </a:ext>
              </a:extLst>
            </p:cNvPr>
            <p:cNvSpPr/>
            <p:nvPr/>
          </p:nvSpPr>
          <p:spPr>
            <a:xfrm>
              <a:off x="4881492" y="1955808"/>
              <a:ext cx="2715619" cy="8813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F5101CB-F394-40B8-9007-000903813C8F}"/>
                </a:ext>
              </a:extLst>
            </p:cNvPr>
            <p:cNvSpPr txBox="1"/>
            <p:nvPr/>
          </p:nvSpPr>
          <p:spPr>
            <a:xfrm>
              <a:off x="5176177" y="2136336"/>
              <a:ext cx="1106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solidFill>
                    <a:schemeClr val="bg1"/>
                  </a:solidFill>
                  <a:latin typeface="Questrial" panose="02000000000000000000" pitchFamily="2" charset="0"/>
                </a:rPr>
                <a:t>2010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D9758CA-84A7-4683-BB24-4491AC4EE796}"/>
                </a:ext>
              </a:extLst>
            </p:cNvPr>
            <p:cNvSpPr txBox="1"/>
            <p:nvPr/>
          </p:nvSpPr>
          <p:spPr>
            <a:xfrm>
              <a:off x="6174852" y="2182503"/>
              <a:ext cx="1229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Your awesome title here</a:t>
              </a:r>
            </a:p>
          </p:txBody>
        </p:sp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9833F32F-082D-4E03-BCF4-DB690C7BBD71}"/>
                </a:ext>
              </a:extLst>
            </p:cNvPr>
            <p:cNvSpPr/>
            <p:nvPr/>
          </p:nvSpPr>
          <p:spPr>
            <a:xfrm rot="5400000">
              <a:off x="4894607" y="2810558"/>
              <a:ext cx="152038" cy="178269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E2C83477-DBA6-4BEE-8ABC-14F0990EFFB6}"/>
              </a:ext>
            </a:extLst>
          </p:cNvPr>
          <p:cNvSpPr/>
          <p:nvPr/>
        </p:nvSpPr>
        <p:spPr>
          <a:xfrm flipV="1">
            <a:off x="7451628" y="2371815"/>
            <a:ext cx="152037" cy="1520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9AE2EA-3CAF-4C41-AE78-CD19C4D1040D}"/>
              </a:ext>
            </a:extLst>
          </p:cNvPr>
          <p:cNvGrpSpPr/>
          <p:nvPr/>
        </p:nvGrpSpPr>
        <p:grpSpPr>
          <a:xfrm>
            <a:off x="7451628" y="1099218"/>
            <a:ext cx="2715620" cy="1019904"/>
            <a:chOff x="4881491" y="1955808"/>
            <a:chExt cx="2715620" cy="101990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B7DA45C-89DD-4F1F-A119-186C3C4659C1}"/>
                </a:ext>
              </a:extLst>
            </p:cNvPr>
            <p:cNvSpPr/>
            <p:nvPr/>
          </p:nvSpPr>
          <p:spPr>
            <a:xfrm>
              <a:off x="4881492" y="1955808"/>
              <a:ext cx="2715619" cy="88132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EB20727-D345-45D3-93A0-D454A6D98CE2}"/>
                </a:ext>
              </a:extLst>
            </p:cNvPr>
            <p:cNvSpPr txBox="1"/>
            <p:nvPr/>
          </p:nvSpPr>
          <p:spPr>
            <a:xfrm>
              <a:off x="5176177" y="2136336"/>
              <a:ext cx="1106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solidFill>
                    <a:schemeClr val="bg1"/>
                  </a:solidFill>
                  <a:latin typeface="Questrial" panose="02000000000000000000" pitchFamily="2" charset="0"/>
                </a:rPr>
                <a:t>2014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F143A73-01BE-4152-9FCF-12477611D4FF}"/>
                </a:ext>
              </a:extLst>
            </p:cNvPr>
            <p:cNvSpPr txBox="1"/>
            <p:nvPr/>
          </p:nvSpPr>
          <p:spPr>
            <a:xfrm>
              <a:off x="6174852" y="2182503"/>
              <a:ext cx="1229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Your awesome title here</a:t>
              </a:r>
            </a:p>
          </p:txBody>
        </p:sp>
        <p:sp>
          <p:nvSpPr>
            <p:cNvPr id="40" name="Right Triangle 39">
              <a:extLst>
                <a:ext uri="{FF2B5EF4-FFF2-40B4-BE49-F238E27FC236}">
                  <a16:creationId xmlns:a16="http://schemas.microsoft.com/office/drawing/2014/main" id="{016B3FC2-7FD4-454A-B93A-DC5F9AD59E7E}"/>
                </a:ext>
              </a:extLst>
            </p:cNvPr>
            <p:cNvSpPr/>
            <p:nvPr/>
          </p:nvSpPr>
          <p:spPr>
            <a:xfrm rot="5400000">
              <a:off x="4894607" y="2810558"/>
              <a:ext cx="152038" cy="178269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2304BA1E-ABB4-48A9-8878-84B2D3C74445}"/>
              </a:ext>
            </a:extLst>
          </p:cNvPr>
          <p:cNvSpPr txBox="1"/>
          <p:nvPr/>
        </p:nvSpPr>
        <p:spPr>
          <a:xfrm>
            <a:off x="7347083" y="2734295"/>
            <a:ext cx="279581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8357D01-DD50-490B-B3DF-FC65A8106121}"/>
              </a:ext>
            </a:extLst>
          </p:cNvPr>
          <p:cNvSpPr/>
          <p:nvPr/>
        </p:nvSpPr>
        <p:spPr>
          <a:xfrm flipV="1">
            <a:off x="10886464" y="2371815"/>
            <a:ext cx="152037" cy="1520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265A75F-21FD-4E09-9976-43A38B058536}"/>
              </a:ext>
            </a:extLst>
          </p:cNvPr>
          <p:cNvGrpSpPr/>
          <p:nvPr/>
        </p:nvGrpSpPr>
        <p:grpSpPr>
          <a:xfrm>
            <a:off x="10886464" y="1099218"/>
            <a:ext cx="2715620" cy="1019904"/>
            <a:chOff x="4881491" y="1955808"/>
            <a:chExt cx="2715620" cy="101990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CEDD88A-A128-48EC-A40A-9D2DE5DF48A3}"/>
                </a:ext>
              </a:extLst>
            </p:cNvPr>
            <p:cNvSpPr/>
            <p:nvPr/>
          </p:nvSpPr>
          <p:spPr>
            <a:xfrm>
              <a:off x="4881492" y="1955808"/>
              <a:ext cx="2715619" cy="88132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F76948E-90D3-4E74-ACA9-E5CBC73F5757}"/>
                </a:ext>
              </a:extLst>
            </p:cNvPr>
            <p:cNvSpPr txBox="1"/>
            <p:nvPr/>
          </p:nvSpPr>
          <p:spPr>
            <a:xfrm>
              <a:off x="5176177" y="2136336"/>
              <a:ext cx="1106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solidFill>
                    <a:schemeClr val="bg1"/>
                  </a:solidFill>
                  <a:latin typeface="Questrial" panose="02000000000000000000" pitchFamily="2" charset="0"/>
                </a:rPr>
                <a:t>2016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4BF5098-EE40-4918-ABFF-FA1C31778FDE}"/>
                </a:ext>
              </a:extLst>
            </p:cNvPr>
            <p:cNvSpPr txBox="1"/>
            <p:nvPr/>
          </p:nvSpPr>
          <p:spPr>
            <a:xfrm>
              <a:off x="6174852" y="2182503"/>
              <a:ext cx="1229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Your awesome title here</a:t>
              </a:r>
            </a:p>
          </p:txBody>
        </p:sp>
        <p:sp>
          <p:nvSpPr>
            <p:cNvPr id="70" name="Right Triangle 69">
              <a:extLst>
                <a:ext uri="{FF2B5EF4-FFF2-40B4-BE49-F238E27FC236}">
                  <a16:creationId xmlns:a16="http://schemas.microsoft.com/office/drawing/2014/main" id="{8E1BA6F2-F99F-406A-953A-8A6C8AF14374}"/>
                </a:ext>
              </a:extLst>
            </p:cNvPr>
            <p:cNvSpPr/>
            <p:nvPr/>
          </p:nvSpPr>
          <p:spPr>
            <a:xfrm rot="5400000">
              <a:off x="4894607" y="2810558"/>
              <a:ext cx="152038" cy="178269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57EAE14B-0D6B-4932-96FE-C5F92A66219F}"/>
              </a:ext>
            </a:extLst>
          </p:cNvPr>
          <p:cNvSpPr txBox="1"/>
          <p:nvPr/>
        </p:nvSpPr>
        <p:spPr>
          <a:xfrm>
            <a:off x="10781919" y="2734295"/>
            <a:ext cx="279581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A5A2E8D-7440-4C64-B90D-FF92129603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00E0A5D-CBF4-4A04-9118-E08589725D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8FB7364-B1B8-4463-8029-4D38E5B21EF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19142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EA0AEC-4A20-4DEC-BBB6-B6D29096C380}"/>
              </a:ext>
            </a:extLst>
          </p:cNvPr>
          <p:cNvSpPr txBox="1"/>
          <p:nvPr/>
        </p:nvSpPr>
        <p:spPr>
          <a:xfrm flipH="1">
            <a:off x="8826536" y="4115238"/>
            <a:ext cx="2605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>
                <a:latin typeface="Questrial" panose="02000000000000000000" pitchFamily="2" charset="0"/>
              </a:rPr>
              <a:t>Our Minimalist Timeline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91B5A7D-5DF0-4438-A3F4-BAE001A607A2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0" y="2447834"/>
            <a:ext cx="1012357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FFB04E7-3816-4D46-A02F-B9C630C278D5}"/>
              </a:ext>
            </a:extLst>
          </p:cNvPr>
          <p:cNvSpPr/>
          <p:nvPr/>
        </p:nvSpPr>
        <p:spPr>
          <a:xfrm flipH="1">
            <a:off x="10123578" y="1847759"/>
            <a:ext cx="1200150" cy="120015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E90F24E-30D2-447D-9763-3FECA8520AF5}"/>
              </a:ext>
            </a:extLst>
          </p:cNvPr>
          <p:cNvSpPr txBox="1"/>
          <p:nvPr/>
        </p:nvSpPr>
        <p:spPr>
          <a:xfrm>
            <a:off x="5337468" y="2734295"/>
            <a:ext cx="279581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E88D78C-6041-4BFF-A1C0-D138E793458A}"/>
              </a:ext>
            </a:extLst>
          </p:cNvPr>
          <p:cNvSpPr/>
          <p:nvPr/>
        </p:nvSpPr>
        <p:spPr>
          <a:xfrm flipV="1">
            <a:off x="5417659" y="2371815"/>
            <a:ext cx="152037" cy="1520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C2FCA2F-1B19-49E4-BB97-0929066ABE78}"/>
              </a:ext>
            </a:extLst>
          </p:cNvPr>
          <p:cNvGrpSpPr/>
          <p:nvPr/>
        </p:nvGrpSpPr>
        <p:grpSpPr>
          <a:xfrm>
            <a:off x="5417659" y="1099218"/>
            <a:ext cx="2715620" cy="1019904"/>
            <a:chOff x="4881491" y="1955808"/>
            <a:chExt cx="2715620" cy="101990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AC02B95-BD16-4BA6-92E6-66935C210838}"/>
                </a:ext>
              </a:extLst>
            </p:cNvPr>
            <p:cNvSpPr/>
            <p:nvPr/>
          </p:nvSpPr>
          <p:spPr>
            <a:xfrm>
              <a:off x="4881492" y="1955808"/>
              <a:ext cx="2715619" cy="88132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E18C13D-F9AC-4D58-94A7-17722F1F1F45}"/>
                </a:ext>
              </a:extLst>
            </p:cNvPr>
            <p:cNvSpPr txBox="1"/>
            <p:nvPr/>
          </p:nvSpPr>
          <p:spPr>
            <a:xfrm>
              <a:off x="5176177" y="2136336"/>
              <a:ext cx="1106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solidFill>
                    <a:schemeClr val="bg1"/>
                  </a:solidFill>
                  <a:latin typeface="Questrial" panose="02000000000000000000" pitchFamily="2" charset="0"/>
                </a:rPr>
                <a:t>2020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BF2C992-4DF7-439E-96ED-D596FF2C6839}"/>
                </a:ext>
              </a:extLst>
            </p:cNvPr>
            <p:cNvSpPr txBox="1"/>
            <p:nvPr/>
          </p:nvSpPr>
          <p:spPr>
            <a:xfrm>
              <a:off x="6174852" y="2182503"/>
              <a:ext cx="1229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Your awesome title here</a:t>
              </a:r>
            </a:p>
          </p:txBody>
        </p:sp>
        <p:sp>
          <p:nvSpPr>
            <p:cNvPr id="46" name="Right Triangle 45">
              <a:extLst>
                <a:ext uri="{FF2B5EF4-FFF2-40B4-BE49-F238E27FC236}">
                  <a16:creationId xmlns:a16="http://schemas.microsoft.com/office/drawing/2014/main" id="{9890F145-1168-4314-9991-4264ACB2C140}"/>
                </a:ext>
              </a:extLst>
            </p:cNvPr>
            <p:cNvSpPr/>
            <p:nvPr/>
          </p:nvSpPr>
          <p:spPr>
            <a:xfrm rot="5400000">
              <a:off x="4894607" y="2810558"/>
              <a:ext cx="152038" cy="178269"/>
            </a:xfrm>
            <a:prstGeom prst="rt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D3061103-E4BE-44FF-85BB-405F53BF183F}"/>
              </a:ext>
            </a:extLst>
          </p:cNvPr>
          <p:cNvSpPr/>
          <p:nvPr/>
        </p:nvSpPr>
        <p:spPr>
          <a:xfrm flipV="1">
            <a:off x="2007177" y="2371815"/>
            <a:ext cx="152037" cy="1520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3F641D7-369D-456E-907E-6F4FBD188B7E}"/>
              </a:ext>
            </a:extLst>
          </p:cNvPr>
          <p:cNvGrpSpPr/>
          <p:nvPr/>
        </p:nvGrpSpPr>
        <p:grpSpPr>
          <a:xfrm>
            <a:off x="2007177" y="1099218"/>
            <a:ext cx="2715620" cy="1019904"/>
            <a:chOff x="4881491" y="1955808"/>
            <a:chExt cx="2715620" cy="101990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2CBEA4F-85AF-4886-A3AE-04F05513E90D}"/>
                </a:ext>
              </a:extLst>
            </p:cNvPr>
            <p:cNvSpPr/>
            <p:nvPr/>
          </p:nvSpPr>
          <p:spPr>
            <a:xfrm>
              <a:off x="4881492" y="1955808"/>
              <a:ext cx="2715619" cy="88132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85FB282-E2A7-4C41-A82F-E36D21983A35}"/>
                </a:ext>
              </a:extLst>
            </p:cNvPr>
            <p:cNvSpPr txBox="1"/>
            <p:nvPr/>
          </p:nvSpPr>
          <p:spPr>
            <a:xfrm>
              <a:off x="5176177" y="2136336"/>
              <a:ext cx="1106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solidFill>
                    <a:schemeClr val="bg1"/>
                  </a:solidFill>
                  <a:latin typeface="Questrial" panose="02000000000000000000" pitchFamily="2" charset="0"/>
                </a:rPr>
                <a:t>2018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E3E2349-B491-4C33-A19E-28C26B065166}"/>
                </a:ext>
              </a:extLst>
            </p:cNvPr>
            <p:cNvSpPr txBox="1"/>
            <p:nvPr/>
          </p:nvSpPr>
          <p:spPr>
            <a:xfrm>
              <a:off x="6174852" y="2182503"/>
              <a:ext cx="1229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Your awesome title here</a:t>
              </a:r>
            </a:p>
          </p:txBody>
        </p:sp>
        <p:sp>
          <p:nvSpPr>
            <p:cNvPr id="55" name="Right Triangle 54">
              <a:extLst>
                <a:ext uri="{FF2B5EF4-FFF2-40B4-BE49-F238E27FC236}">
                  <a16:creationId xmlns:a16="http://schemas.microsoft.com/office/drawing/2014/main" id="{C94E1909-8325-4EA2-BE57-4F307CA04093}"/>
                </a:ext>
              </a:extLst>
            </p:cNvPr>
            <p:cNvSpPr/>
            <p:nvPr/>
          </p:nvSpPr>
          <p:spPr>
            <a:xfrm rot="5400000">
              <a:off x="4894607" y="2810558"/>
              <a:ext cx="152038" cy="178269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0C12E8F-E334-4E17-9FEA-2F50A5F9CA9D}"/>
              </a:ext>
            </a:extLst>
          </p:cNvPr>
          <p:cNvSpPr txBox="1"/>
          <p:nvPr/>
        </p:nvSpPr>
        <p:spPr>
          <a:xfrm>
            <a:off x="1902632" y="2734295"/>
            <a:ext cx="279581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815DB82-3BA4-4B78-9E68-0CD2F95F54E0}"/>
              </a:ext>
            </a:extLst>
          </p:cNvPr>
          <p:cNvSpPr/>
          <p:nvPr/>
        </p:nvSpPr>
        <p:spPr>
          <a:xfrm flipV="1">
            <a:off x="-1403306" y="2371815"/>
            <a:ext cx="152037" cy="1520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360BCEC-2A01-481F-B196-3613227BE681}"/>
              </a:ext>
            </a:extLst>
          </p:cNvPr>
          <p:cNvGrpSpPr/>
          <p:nvPr/>
        </p:nvGrpSpPr>
        <p:grpSpPr>
          <a:xfrm>
            <a:off x="-1403306" y="1099218"/>
            <a:ext cx="2715620" cy="1019904"/>
            <a:chOff x="4881491" y="1955808"/>
            <a:chExt cx="2715620" cy="1019904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944E680-FE22-46D5-82AE-8A7F858E6E39}"/>
                </a:ext>
              </a:extLst>
            </p:cNvPr>
            <p:cNvSpPr/>
            <p:nvPr/>
          </p:nvSpPr>
          <p:spPr>
            <a:xfrm>
              <a:off x="4881492" y="1955808"/>
              <a:ext cx="2715619" cy="88132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E51B785-B21A-4F3B-B90D-61EFC2D80FB3}"/>
                </a:ext>
              </a:extLst>
            </p:cNvPr>
            <p:cNvSpPr txBox="1"/>
            <p:nvPr/>
          </p:nvSpPr>
          <p:spPr>
            <a:xfrm>
              <a:off x="5176177" y="2136336"/>
              <a:ext cx="1106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solidFill>
                    <a:schemeClr val="bg1"/>
                  </a:solidFill>
                  <a:latin typeface="Questrial" panose="02000000000000000000" pitchFamily="2" charset="0"/>
                </a:rPr>
                <a:t>2016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F10AC68-EDDE-4DD4-9AC9-B74170691E85}"/>
                </a:ext>
              </a:extLst>
            </p:cNvPr>
            <p:cNvSpPr txBox="1"/>
            <p:nvPr/>
          </p:nvSpPr>
          <p:spPr>
            <a:xfrm>
              <a:off x="6174852" y="2182503"/>
              <a:ext cx="1229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Your awesome title here</a:t>
              </a:r>
            </a:p>
          </p:txBody>
        </p:sp>
        <p:sp>
          <p:nvSpPr>
            <p:cNvPr id="64" name="Right Triangle 63">
              <a:extLst>
                <a:ext uri="{FF2B5EF4-FFF2-40B4-BE49-F238E27FC236}">
                  <a16:creationId xmlns:a16="http://schemas.microsoft.com/office/drawing/2014/main" id="{44CCAB1F-923A-4487-AEF2-F797AB35089E}"/>
                </a:ext>
              </a:extLst>
            </p:cNvPr>
            <p:cNvSpPr/>
            <p:nvPr/>
          </p:nvSpPr>
          <p:spPr>
            <a:xfrm rot="5400000">
              <a:off x="4894607" y="2810558"/>
              <a:ext cx="152038" cy="178269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2714163C-CDA7-49F0-A872-3B629091442E}"/>
              </a:ext>
            </a:extLst>
          </p:cNvPr>
          <p:cNvSpPr txBox="1"/>
          <p:nvPr/>
        </p:nvSpPr>
        <p:spPr>
          <a:xfrm>
            <a:off x="-1507851" y="2734295"/>
            <a:ext cx="279581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grpSp>
        <p:nvGrpSpPr>
          <p:cNvPr id="71" name="Graphic 15" descr="Illustrator">
            <a:extLst>
              <a:ext uri="{FF2B5EF4-FFF2-40B4-BE49-F238E27FC236}">
                <a16:creationId xmlns:a16="http://schemas.microsoft.com/office/drawing/2014/main" id="{8DDA3BAC-4221-48D4-9EA7-203C30B00455}"/>
              </a:ext>
            </a:extLst>
          </p:cNvPr>
          <p:cNvGrpSpPr/>
          <p:nvPr/>
        </p:nvGrpSpPr>
        <p:grpSpPr>
          <a:xfrm>
            <a:off x="10461436" y="2224887"/>
            <a:ext cx="524435" cy="445894"/>
            <a:chOff x="5715000" y="3114494"/>
            <a:chExt cx="762000" cy="647880"/>
          </a:xfrm>
          <a:solidFill>
            <a:schemeClr val="tx1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0B2B3FD-0E26-4BC7-ABA7-0759B17C9B0A}"/>
                </a:ext>
              </a:extLst>
            </p:cNvPr>
            <p:cNvSpPr/>
            <p:nvPr/>
          </p:nvSpPr>
          <p:spPr>
            <a:xfrm>
              <a:off x="5895975" y="3219450"/>
              <a:ext cx="427967" cy="323850"/>
            </a:xfrm>
            <a:custGeom>
              <a:avLst/>
              <a:gdLst>
                <a:gd name="connsiteX0" fmla="*/ 52445 w 427967"/>
                <a:gd name="connsiteY0" fmla="*/ 71504 h 323850"/>
                <a:gd name="connsiteX1" fmla="*/ 71495 w 427967"/>
                <a:gd name="connsiteY1" fmla="*/ 71504 h 323850"/>
                <a:gd name="connsiteX2" fmla="*/ 71495 w 427967"/>
                <a:gd name="connsiteY2" fmla="*/ 54912 h 323850"/>
                <a:gd name="connsiteX3" fmla="*/ 202463 w 427967"/>
                <a:gd name="connsiteY3" fmla="*/ 252346 h 323850"/>
                <a:gd name="connsiteX4" fmla="*/ 176270 w 427967"/>
                <a:gd name="connsiteY4" fmla="*/ 252346 h 323850"/>
                <a:gd name="connsiteX5" fmla="*/ 176270 w 427967"/>
                <a:gd name="connsiteY5" fmla="*/ 323850 h 323850"/>
                <a:gd name="connsiteX6" fmla="*/ 247774 w 427967"/>
                <a:gd name="connsiteY6" fmla="*/ 323850 h 323850"/>
                <a:gd name="connsiteX7" fmla="*/ 247774 w 427967"/>
                <a:gd name="connsiteY7" fmla="*/ 252346 h 323850"/>
                <a:gd name="connsiteX8" fmla="*/ 221618 w 427967"/>
                <a:gd name="connsiteY8" fmla="*/ 252346 h 323850"/>
                <a:gd name="connsiteX9" fmla="*/ 117634 w 427967"/>
                <a:gd name="connsiteY9" fmla="*/ 52521 h 323850"/>
                <a:gd name="connsiteX10" fmla="*/ 117634 w 427967"/>
                <a:gd name="connsiteY10" fmla="*/ 52349 h 323850"/>
                <a:gd name="connsiteX11" fmla="*/ 271939 w 427967"/>
                <a:gd name="connsiteY11" fmla="*/ 80715 h 323850"/>
                <a:gd name="connsiteX12" fmla="*/ 300095 w 427967"/>
                <a:gd name="connsiteY12" fmla="*/ 104775 h 323850"/>
                <a:gd name="connsiteX13" fmla="*/ 300695 w 427967"/>
                <a:gd name="connsiteY13" fmla="*/ 104718 h 323850"/>
                <a:gd name="connsiteX14" fmla="*/ 300095 w 427967"/>
                <a:gd name="connsiteY14" fmla="*/ 233363 h 323850"/>
                <a:gd name="connsiteX15" fmla="*/ 303333 w 427967"/>
                <a:gd name="connsiteY15" fmla="*/ 237849 h 323850"/>
                <a:gd name="connsiteX16" fmla="*/ 304867 w 427967"/>
                <a:gd name="connsiteY16" fmla="*/ 238096 h 323850"/>
                <a:gd name="connsiteX17" fmla="*/ 308677 w 427967"/>
                <a:gd name="connsiteY17" fmla="*/ 236258 h 323850"/>
                <a:gd name="connsiteX18" fmla="*/ 352596 w 427967"/>
                <a:gd name="connsiteY18" fmla="*/ 181089 h 323850"/>
                <a:gd name="connsiteX19" fmla="*/ 423205 w 427967"/>
                <a:gd name="connsiteY19" fmla="*/ 179746 h 323850"/>
                <a:gd name="connsiteX20" fmla="*/ 427968 w 427967"/>
                <a:gd name="connsiteY20" fmla="*/ 174984 h 323850"/>
                <a:gd name="connsiteX21" fmla="*/ 426063 w 427967"/>
                <a:gd name="connsiteY21" fmla="*/ 171174 h 323850"/>
                <a:gd name="connsiteX22" fmla="*/ 322945 w 427967"/>
                <a:gd name="connsiteY22" fmla="*/ 93202 h 323850"/>
                <a:gd name="connsiteX23" fmla="*/ 327784 w 427967"/>
                <a:gd name="connsiteY23" fmla="*/ 69056 h 323850"/>
                <a:gd name="connsiteX24" fmla="*/ 293120 w 427967"/>
                <a:gd name="connsiteY24" fmla="*/ 48522 h 323850"/>
                <a:gd name="connsiteX25" fmla="*/ 275453 w 427967"/>
                <a:gd name="connsiteY25" fmla="*/ 61979 h 323850"/>
                <a:gd name="connsiteX26" fmla="*/ 71495 w 427967"/>
                <a:gd name="connsiteY26" fmla="*/ 24498 h 323850"/>
                <a:gd name="connsiteX27" fmla="*/ 71495 w 427967"/>
                <a:gd name="connsiteY27" fmla="*/ 0 h 323850"/>
                <a:gd name="connsiteX28" fmla="*/ 0 w 427967"/>
                <a:gd name="connsiteY28" fmla="*/ 0 h 323850"/>
                <a:gd name="connsiteX29" fmla="*/ 0 w 427967"/>
                <a:gd name="connsiteY29" fmla="*/ 71504 h 323850"/>
                <a:gd name="connsiteX30" fmla="*/ 52445 w 427967"/>
                <a:gd name="connsiteY30" fmla="*/ 71504 h 323850"/>
                <a:gd name="connsiteX31" fmla="*/ 228724 w 427967"/>
                <a:gd name="connsiteY31" fmla="*/ 304800 h 323850"/>
                <a:gd name="connsiteX32" fmla="*/ 195320 w 427967"/>
                <a:gd name="connsiteY32" fmla="*/ 304800 h 323850"/>
                <a:gd name="connsiteX33" fmla="*/ 195320 w 427967"/>
                <a:gd name="connsiteY33" fmla="*/ 271396 h 323850"/>
                <a:gd name="connsiteX34" fmla="*/ 228724 w 427967"/>
                <a:gd name="connsiteY34" fmla="*/ 271396 h 323850"/>
                <a:gd name="connsiteX35" fmla="*/ 352187 w 427967"/>
                <a:gd name="connsiteY35" fmla="*/ 162068 h 323850"/>
                <a:gd name="connsiteX36" fmla="*/ 343224 w 427967"/>
                <a:gd name="connsiteY36" fmla="*/ 162239 h 323850"/>
                <a:gd name="connsiteX37" fmla="*/ 337642 w 427967"/>
                <a:gd name="connsiteY37" fmla="*/ 169250 h 323850"/>
                <a:gd name="connsiteX38" fmla="*/ 319545 w 427967"/>
                <a:gd name="connsiteY38" fmla="*/ 192024 h 323850"/>
                <a:gd name="connsiteX39" fmla="*/ 319373 w 427967"/>
                <a:gd name="connsiteY39" fmla="*/ 191967 h 323850"/>
                <a:gd name="connsiteX40" fmla="*/ 319726 w 427967"/>
                <a:gd name="connsiteY40" fmla="*/ 114814 h 323850"/>
                <a:gd name="connsiteX41" fmla="*/ 319888 w 427967"/>
                <a:gd name="connsiteY41" fmla="*/ 114738 h 323850"/>
                <a:gd name="connsiteX42" fmla="*/ 381438 w 427967"/>
                <a:gd name="connsiteY42" fmla="*/ 161325 h 323850"/>
                <a:gd name="connsiteX43" fmla="*/ 381381 w 427967"/>
                <a:gd name="connsiteY43" fmla="*/ 161496 h 323850"/>
                <a:gd name="connsiteX44" fmla="*/ 19050 w 427967"/>
                <a:gd name="connsiteY44" fmla="*/ 19050 h 323850"/>
                <a:gd name="connsiteX45" fmla="*/ 52445 w 427967"/>
                <a:gd name="connsiteY45" fmla="*/ 19050 h 323850"/>
                <a:gd name="connsiteX46" fmla="*/ 52445 w 427967"/>
                <a:gd name="connsiteY46" fmla="*/ 52454 h 323850"/>
                <a:gd name="connsiteX47" fmla="*/ 19050 w 427967"/>
                <a:gd name="connsiteY47" fmla="*/ 52454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27967" h="323850">
                  <a:moveTo>
                    <a:pt x="52445" y="71504"/>
                  </a:moveTo>
                  <a:lnTo>
                    <a:pt x="71495" y="71504"/>
                  </a:lnTo>
                  <a:lnTo>
                    <a:pt x="71495" y="54912"/>
                  </a:lnTo>
                  <a:cubicBezTo>
                    <a:pt x="162754" y="81925"/>
                    <a:pt x="205797" y="146914"/>
                    <a:pt x="202463" y="252346"/>
                  </a:cubicBezTo>
                  <a:lnTo>
                    <a:pt x="176270" y="252346"/>
                  </a:lnTo>
                  <a:lnTo>
                    <a:pt x="176270" y="323850"/>
                  </a:lnTo>
                  <a:lnTo>
                    <a:pt x="247774" y="323850"/>
                  </a:lnTo>
                  <a:lnTo>
                    <a:pt x="247774" y="252346"/>
                  </a:lnTo>
                  <a:lnTo>
                    <a:pt x="221618" y="252346"/>
                  </a:lnTo>
                  <a:cubicBezTo>
                    <a:pt x="224428" y="155315"/>
                    <a:pt x="189557" y="88421"/>
                    <a:pt x="117634" y="52521"/>
                  </a:cubicBezTo>
                  <a:cubicBezTo>
                    <a:pt x="117329" y="52368"/>
                    <a:pt x="117348" y="52292"/>
                    <a:pt x="117634" y="52349"/>
                  </a:cubicBezTo>
                  <a:lnTo>
                    <a:pt x="271939" y="80715"/>
                  </a:lnTo>
                  <a:cubicBezTo>
                    <a:pt x="274131" y="94567"/>
                    <a:pt x="286070" y="104769"/>
                    <a:pt x="300095" y="104775"/>
                  </a:cubicBezTo>
                  <a:cubicBezTo>
                    <a:pt x="300304" y="104775"/>
                    <a:pt x="300495" y="104718"/>
                    <a:pt x="300695" y="104718"/>
                  </a:cubicBezTo>
                  <a:lnTo>
                    <a:pt x="300095" y="233363"/>
                  </a:lnTo>
                  <a:cubicBezTo>
                    <a:pt x="300106" y="235396"/>
                    <a:pt x="301406" y="237198"/>
                    <a:pt x="303333" y="237849"/>
                  </a:cubicBezTo>
                  <a:cubicBezTo>
                    <a:pt x="303828" y="238011"/>
                    <a:pt x="304346" y="238095"/>
                    <a:pt x="304867" y="238096"/>
                  </a:cubicBezTo>
                  <a:cubicBezTo>
                    <a:pt x="306354" y="238113"/>
                    <a:pt x="307763" y="237433"/>
                    <a:pt x="308677" y="236258"/>
                  </a:cubicBezTo>
                  <a:lnTo>
                    <a:pt x="352596" y="181089"/>
                  </a:lnTo>
                  <a:lnTo>
                    <a:pt x="423205" y="179746"/>
                  </a:lnTo>
                  <a:cubicBezTo>
                    <a:pt x="425835" y="179746"/>
                    <a:pt x="427968" y="177614"/>
                    <a:pt x="427968" y="174984"/>
                  </a:cubicBezTo>
                  <a:cubicBezTo>
                    <a:pt x="427968" y="173485"/>
                    <a:pt x="427262" y="172073"/>
                    <a:pt x="426063" y="171174"/>
                  </a:cubicBezTo>
                  <a:lnTo>
                    <a:pt x="322945" y="93202"/>
                  </a:lnTo>
                  <a:cubicBezTo>
                    <a:pt x="328160" y="86315"/>
                    <a:pt x="329942" y="77421"/>
                    <a:pt x="327784" y="69056"/>
                  </a:cubicBezTo>
                  <a:cubicBezTo>
                    <a:pt x="323881" y="53813"/>
                    <a:pt x="308361" y="44620"/>
                    <a:pt x="293120" y="48522"/>
                  </a:cubicBezTo>
                  <a:cubicBezTo>
                    <a:pt x="285653" y="50434"/>
                    <a:pt x="279280" y="55289"/>
                    <a:pt x="275453" y="61979"/>
                  </a:cubicBezTo>
                  <a:lnTo>
                    <a:pt x="71495" y="24498"/>
                  </a:lnTo>
                  <a:lnTo>
                    <a:pt x="71495" y="0"/>
                  </a:lnTo>
                  <a:lnTo>
                    <a:pt x="0" y="0"/>
                  </a:lnTo>
                  <a:lnTo>
                    <a:pt x="0" y="71504"/>
                  </a:lnTo>
                  <a:lnTo>
                    <a:pt x="52445" y="71504"/>
                  </a:lnTo>
                  <a:close/>
                  <a:moveTo>
                    <a:pt x="228724" y="304800"/>
                  </a:moveTo>
                  <a:lnTo>
                    <a:pt x="195320" y="304800"/>
                  </a:lnTo>
                  <a:lnTo>
                    <a:pt x="195320" y="271396"/>
                  </a:lnTo>
                  <a:lnTo>
                    <a:pt x="228724" y="271396"/>
                  </a:lnTo>
                  <a:close/>
                  <a:moveTo>
                    <a:pt x="352187" y="162068"/>
                  </a:moveTo>
                  <a:lnTo>
                    <a:pt x="343224" y="162239"/>
                  </a:lnTo>
                  <a:lnTo>
                    <a:pt x="337642" y="169250"/>
                  </a:lnTo>
                  <a:lnTo>
                    <a:pt x="319545" y="192024"/>
                  </a:lnTo>
                  <a:cubicBezTo>
                    <a:pt x="319449" y="192148"/>
                    <a:pt x="319373" y="192119"/>
                    <a:pt x="319373" y="191967"/>
                  </a:cubicBezTo>
                  <a:lnTo>
                    <a:pt x="319726" y="114814"/>
                  </a:lnTo>
                  <a:cubicBezTo>
                    <a:pt x="319726" y="114710"/>
                    <a:pt x="319802" y="114671"/>
                    <a:pt x="319888" y="114738"/>
                  </a:cubicBezTo>
                  <a:lnTo>
                    <a:pt x="381438" y="161325"/>
                  </a:lnTo>
                  <a:cubicBezTo>
                    <a:pt x="381552" y="161420"/>
                    <a:pt x="381533" y="161496"/>
                    <a:pt x="381381" y="161496"/>
                  </a:cubicBezTo>
                  <a:close/>
                  <a:moveTo>
                    <a:pt x="19050" y="19050"/>
                  </a:moveTo>
                  <a:lnTo>
                    <a:pt x="52445" y="19050"/>
                  </a:lnTo>
                  <a:lnTo>
                    <a:pt x="52445" y="52454"/>
                  </a:lnTo>
                  <a:lnTo>
                    <a:pt x="19050" y="524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9368155-9F5E-4FBC-B270-2C92017A701F}"/>
                </a:ext>
              </a:extLst>
            </p:cNvPr>
            <p:cNvSpPr/>
            <p:nvPr/>
          </p:nvSpPr>
          <p:spPr>
            <a:xfrm>
              <a:off x="5715000" y="3114494"/>
              <a:ext cx="762000" cy="647880"/>
            </a:xfrm>
            <a:custGeom>
              <a:avLst/>
              <a:gdLst>
                <a:gd name="connsiteX0" fmla="*/ 723900 w 762000"/>
                <a:gd name="connsiteY0" fmla="*/ 0 h 647880"/>
                <a:gd name="connsiteX1" fmla="*/ 38100 w 762000"/>
                <a:gd name="connsiteY1" fmla="*/ 0 h 647880"/>
                <a:gd name="connsiteX2" fmla="*/ 0 w 762000"/>
                <a:gd name="connsiteY2" fmla="*/ 38100 h 647880"/>
                <a:gd name="connsiteX3" fmla="*/ 0 w 762000"/>
                <a:gd name="connsiteY3" fmla="*/ 495481 h 647880"/>
                <a:gd name="connsiteX4" fmla="*/ 38100 w 762000"/>
                <a:gd name="connsiteY4" fmla="*/ 533581 h 647880"/>
                <a:gd name="connsiteX5" fmla="*/ 314325 w 762000"/>
                <a:gd name="connsiteY5" fmla="*/ 533581 h 647880"/>
                <a:gd name="connsiteX6" fmla="*/ 314325 w 762000"/>
                <a:gd name="connsiteY6" fmla="*/ 628831 h 647880"/>
                <a:gd name="connsiteX7" fmla="*/ 209550 w 762000"/>
                <a:gd name="connsiteY7" fmla="*/ 628831 h 647880"/>
                <a:gd name="connsiteX8" fmla="*/ 209550 w 762000"/>
                <a:gd name="connsiteY8" fmla="*/ 647881 h 647880"/>
                <a:gd name="connsiteX9" fmla="*/ 552450 w 762000"/>
                <a:gd name="connsiteY9" fmla="*/ 647881 h 647880"/>
                <a:gd name="connsiteX10" fmla="*/ 552450 w 762000"/>
                <a:gd name="connsiteY10" fmla="*/ 628831 h 647880"/>
                <a:gd name="connsiteX11" fmla="*/ 447675 w 762000"/>
                <a:gd name="connsiteY11" fmla="*/ 628831 h 647880"/>
                <a:gd name="connsiteX12" fmla="*/ 447675 w 762000"/>
                <a:gd name="connsiteY12" fmla="*/ 533581 h 647880"/>
                <a:gd name="connsiteX13" fmla="*/ 723900 w 762000"/>
                <a:gd name="connsiteY13" fmla="*/ 533581 h 647880"/>
                <a:gd name="connsiteX14" fmla="*/ 762000 w 762000"/>
                <a:gd name="connsiteY14" fmla="*/ 495481 h 647880"/>
                <a:gd name="connsiteX15" fmla="*/ 762000 w 762000"/>
                <a:gd name="connsiteY15" fmla="*/ 38110 h 647880"/>
                <a:gd name="connsiteX16" fmla="*/ 723900 w 762000"/>
                <a:gd name="connsiteY16" fmla="*/ 0 h 647880"/>
                <a:gd name="connsiteX17" fmla="*/ 428625 w 762000"/>
                <a:gd name="connsiteY17" fmla="*/ 628831 h 647880"/>
                <a:gd name="connsiteX18" fmla="*/ 333375 w 762000"/>
                <a:gd name="connsiteY18" fmla="*/ 628831 h 647880"/>
                <a:gd name="connsiteX19" fmla="*/ 333375 w 762000"/>
                <a:gd name="connsiteY19" fmla="*/ 533581 h 647880"/>
                <a:gd name="connsiteX20" fmla="*/ 428625 w 762000"/>
                <a:gd name="connsiteY20" fmla="*/ 533581 h 647880"/>
                <a:gd name="connsiteX21" fmla="*/ 742950 w 762000"/>
                <a:gd name="connsiteY21" fmla="*/ 495481 h 647880"/>
                <a:gd name="connsiteX22" fmla="*/ 723900 w 762000"/>
                <a:gd name="connsiteY22" fmla="*/ 514531 h 647880"/>
                <a:gd name="connsiteX23" fmla="*/ 38100 w 762000"/>
                <a:gd name="connsiteY23" fmla="*/ 514531 h 647880"/>
                <a:gd name="connsiteX24" fmla="*/ 19050 w 762000"/>
                <a:gd name="connsiteY24" fmla="*/ 495481 h 647880"/>
                <a:gd name="connsiteX25" fmla="*/ 19050 w 762000"/>
                <a:gd name="connsiteY25" fmla="*/ 38110 h 647880"/>
                <a:gd name="connsiteX26" fmla="*/ 38100 w 762000"/>
                <a:gd name="connsiteY26" fmla="*/ 19060 h 647880"/>
                <a:gd name="connsiteX27" fmla="*/ 723900 w 762000"/>
                <a:gd name="connsiteY27" fmla="*/ 19060 h 647880"/>
                <a:gd name="connsiteX28" fmla="*/ 742950 w 762000"/>
                <a:gd name="connsiteY28" fmla="*/ 38110 h 64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62000" h="647880">
                  <a:moveTo>
                    <a:pt x="723900" y="0"/>
                  </a:moveTo>
                  <a:lnTo>
                    <a:pt x="38100" y="0"/>
                  </a:lnTo>
                  <a:cubicBezTo>
                    <a:pt x="17084" y="63"/>
                    <a:pt x="63" y="17084"/>
                    <a:pt x="0" y="38100"/>
                  </a:cubicBezTo>
                  <a:lnTo>
                    <a:pt x="0" y="495481"/>
                  </a:lnTo>
                  <a:cubicBezTo>
                    <a:pt x="68" y="516495"/>
                    <a:pt x="17086" y="533513"/>
                    <a:pt x="38100" y="533581"/>
                  </a:cubicBezTo>
                  <a:lnTo>
                    <a:pt x="314325" y="533581"/>
                  </a:lnTo>
                  <a:lnTo>
                    <a:pt x="314325" y="628831"/>
                  </a:lnTo>
                  <a:lnTo>
                    <a:pt x="209550" y="628831"/>
                  </a:lnTo>
                  <a:lnTo>
                    <a:pt x="209550" y="647881"/>
                  </a:lnTo>
                  <a:lnTo>
                    <a:pt x="552450" y="647881"/>
                  </a:lnTo>
                  <a:lnTo>
                    <a:pt x="552450" y="628831"/>
                  </a:lnTo>
                  <a:lnTo>
                    <a:pt x="447675" y="628831"/>
                  </a:lnTo>
                  <a:lnTo>
                    <a:pt x="447675" y="533581"/>
                  </a:lnTo>
                  <a:lnTo>
                    <a:pt x="723900" y="533581"/>
                  </a:lnTo>
                  <a:cubicBezTo>
                    <a:pt x="744914" y="533513"/>
                    <a:pt x="761932" y="516495"/>
                    <a:pt x="762000" y="495481"/>
                  </a:cubicBezTo>
                  <a:lnTo>
                    <a:pt x="762000" y="38110"/>
                  </a:lnTo>
                  <a:cubicBezTo>
                    <a:pt x="761943" y="17090"/>
                    <a:pt x="744920" y="63"/>
                    <a:pt x="723900" y="0"/>
                  </a:cubicBezTo>
                  <a:close/>
                  <a:moveTo>
                    <a:pt x="428625" y="628831"/>
                  </a:moveTo>
                  <a:lnTo>
                    <a:pt x="333375" y="628831"/>
                  </a:lnTo>
                  <a:lnTo>
                    <a:pt x="333375" y="533581"/>
                  </a:lnTo>
                  <a:lnTo>
                    <a:pt x="428625" y="533581"/>
                  </a:lnTo>
                  <a:close/>
                  <a:moveTo>
                    <a:pt x="742950" y="495481"/>
                  </a:moveTo>
                  <a:cubicBezTo>
                    <a:pt x="742950" y="506002"/>
                    <a:pt x="734421" y="514531"/>
                    <a:pt x="723900" y="514531"/>
                  </a:cubicBezTo>
                  <a:lnTo>
                    <a:pt x="38100" y="514531"/>
                  </a:lnTo>
                  <a:cubicBezTo>
                    <a:pt x="27579" y="514531"/>
                    <a:pt x="19050" y="506002"/>
                    <a:pt x="19050" y="495481"/>
                  </a:cubicBezTo>
                  <a:lnTo>
                    <a:pt x="19050" y="38110"/>
                  </a:lnTo>
                  <a:cubicBezTo>
                    <a:pt x="19050" y="27588"/>
                    <a:pt x="27579" y="19060"/>
                    <a:pt x="38100" y="19060"/>
                  </a:cubicBezTo>
                  <a:lnTo>
                    <a:pt x="723900" y="19060"/>
                  </a:lnTo>
                  <a:cubicBezTo>
                    <a:pt x="734421" y="19060"/>
                    <a:pt x="742950" y="27588"/>
                    <a:pt x="742950" y="381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0EB71CB-21CA-4BFB-B733-E111DBD46298}"/>
                </a:ext>
              </a:extLst>
            </p:cNvPr>
            <p:cNvSpPr/>
            <p:nvPr/>
          </p:nvSpPr>
          <p:spPr>
            <a:xfrm>
              <a:off x="5762625" y="3162138"/>
              <a:ext cx="666750" cy="438311"/>
            </a:xfrm>
            <a:custGeom>
              <a:avLst/>
              <a:gdLst>
                <a:gd name="connsiteX0" fmla="*/ 19050 w 666750"/>
                <a:gd name="connsiteY0" fmla="*/ 0 h 438311"/>
                <a:gd name="connsiteX1" fmla="*/ 0 w 666750"/>
                <a:gd name="connsiteY1" fmla="*/ 0 h 438311"/>
                <a:gd name="connsiteX2" fmla="*/ 0 w 666750"/>
                <a:gd name="connsiteY2" fmla="*/ 438312 h 438311"/>
                <a:gd name="connsiteX3" fmla="*/ 666750 w 666750"/>
                <a:gd name="connsiteY3" fmla="*/ 438312 h 438311"/>
                <a:gd name="connsiteX4" fmla="*/ 666750 w 666750"/>
                <a:gd name="connsiteY4" fmla="*/ 0 h 438311"/>
                <a:gd name="connsiteX5" fmla="*/ 19050 w 666750"/>
                <a:gd name="connsiteY5" fmla="*/ 0 h 438311"/>
                <a:gd name="connsiteX6" fmla="*/ 647700 w 666750"/>
                <a:gd name="connsiteY6" fmla="*/ 419262 h 438311"/>
                <a:gd name="connsiteX7" fmla="*/ 19050 w 666750"/>
                <a:gd name="connsiteY7" fmla="*/ 419262 h 438311"/>
                <a:gd name="connsiteX8" fmla="*/ 19050 w 666750"/>
                <a:gd name="connsiteY8" fmla="*/ 19050 h 438311"/>
                <a:gd name="connsiteX9" fmla="*/ 647700 w 666750"/>
                <a:gd name="connsiteY9" fmla="*/ 19050 h 43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6750" h="438311">
                  <a:moveTo>
                    <a:pt x="19050" y="0"/>
                  </a:moveTo>
                  <a:lnTo>
                    <a:pt x="0" y="0"/>
                  </a:lnTo>
                  <a:lnTo>
                    <a:pt x="0" y="438312"/>
                  </a:lnTo>
                  <a:lnTo>
                    <a:pt x="666750" y="438312"/>
                  </a:lnTo>
                  <a:lnTo>
                    <a:pt x="666750" y="0"/>
                  </a:lnTo>
                  <a:lnTo>
                    <a:pt x="19050" y="0"/>
                  </a:lnTo>
                  <a:close/>
                  <a:moveTo>
                    <a:pt x="647700" y="419262"/>
                  </a:moveTo>
                  <a:lnTo>
                    <a:pt x="19050" y="419262"/>
                  </a:lnTo>
                  <a:lnTo>
                    <a:pt x="19050" y="19050"/>
                  </a:lnTo>
                  <a:lnTo>
                    <a:pt x="64770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649600-E6A2-40DC-9630-1F8F5F310C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23328C3-8341-4515-AFFE-F77F4F2232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6EB55A4-FBAA-4471-927C-D65E06F6E6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40538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623799-B7B0-43BF-B7EE-C4D623786F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7D57B8-03ED-4146-94EF-C714545300AE}"/>
              </a:ext>
            </a:extLst>
          </p:cNvPr>
          <p:cNvSpPr txBox="1"/>
          <p:nvPr/>
        </p:nvSpPr>
        <p:spPr>
          <a:xfrm>
            <a:off x="1854200" y="3817771"/>
            <a:ext cx="848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>
                <a:latin typeface="Questrial" panose="02000000000000000000" pitchFamily="2" charset="0"/>
              </a:rPr>
              <a:t>Creativity is allowing yourself to make mistakes. Art is knowing which ones to keep.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B7CA81-F2C3-4A93-8F3C-03AE564E5B8E}"/>
              </a:ext>
            </a:extLst>
          </p:cNvPr>
          <p:cNvSpPr txBox="1"/>
          <p:nvPr/>
        </p:nvSpPr>
        <p:spPr>
          <a:xfrm>
            <a:off x="5109279" y="5172801"/>
            <a:ext cx="1973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</a:rPr>
              <a:t>Scoot Adams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86C5992-99DD-49F5-82A4-80C418ED9697}"/>
              </a:ext>
            </a:extLst>
          </p:cNvPr>
          <p:cNvCxnSpPr>
            <a:cxnSpLocks/>
          </p:cNvCxnSpPr>
          <p:nvPr/>
        </p:nvCxnSpPr>
        <p:spPr>
          <a:xfrm>
            <a:off x="5500688" y="5003117"/>
            <a:ext cx="11906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716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10ED2A-CCAE-4BBB-A228-3F4DFF0D6DD2}"/>
              </a:ext>
            </a:extLst>
          </p:cNvPr>
          <p:cNvSpPr/>
          <p:nvPr/>
        </p:nvSpPr>
        <p:spPr>
          <a:xfrm>
            <a:off x="0" y="0"/>
            <a:ext cx="69469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CEB552-B000-49C6-857D-4C9B8C332061}"/>
              </a:ext>
            </a:extLst>
          </p:cNvPr>
          <p:cNvSpPr txBox="1"/>
          <p:nvPr/>
        </p:nvSpPr>
        <p:spPr>
          <a:xfrm>
            <a:off x="736600" y="4907424"/>
            <a:ext cx="165100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</a:rPr>
              <a:t>Samuel Carr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384425-4057-44A7-8B2D-F15D585F5607}"/>
              </a:ext>
            </a:extLst>
          </p:cNvPr>
          <p:cNvSpPr txBox="1"/>
          <p:nvPr/>
        </p:nvSpPr>
        <p:spPr>
          <a:xfrm>
            <a:off x="736601" y="5164096"/>
            <a:ext cx="1650999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Web Design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0565B4-DEB1-4B16-A1D7-48CB9EF1649B}"/>
              </a:ext>
            </a:extLst>
          </p:cNvPr>
          <p:cNvSpPr txBox="1"/>
          <p:nvPr/>
        </p:nvSpPr>
        <p:spPr>
          <a:xfrm>
            <a:off x="2559049" y="4907424"/>
            <a:ext cx="165100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</a:rPr>
              <a:t>Margaret Munoz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B7FB64-D0DD-43A0-8203-83C420020AC3}"/>
              </a:ext>
            </a:extLst>
          </p:cNvPr>
          <p:cNvSpPr txBox="1"/>
          <p:nvPr/>
        </p:nvSpPr>
        <p:spPr>
          <a:xfrm>
            <a:off x="2559050" y="5164096"/>
            <a:ext cx="1650999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Copywriting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E8800C-D5B0-4D85-9583-37D6DF0E91B8}"/>
              </a:ext>
            </a:extLst>
          </p:cNvPr>
          <p:cNvSpPr txBox="1"/>
          <p:nvPr/>
        </p:nvSpPr>
        <p:spPr>
          <a:xfrm>
            <a:off x="4444999" y="4907424"/>
            <a:ext cx="165100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</a:rPr>
              <a:t>Roger Hughoz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4B1AC99-89B3-42AD-9CFB-123F9E2B08EC}"/>
              </a:ext>
            </a:extLst>
          </p:cNvPr>
          <p:cNvSpPr txBox="1"/>
          <p:nvPr/>
        </p:nvSpPr>
        <p:spPr>
          <a:xfrm>
            <a:off x="4445000" y="5164096"/>
            <a:ext cx="1650999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UI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F4E3AC-8827-4F87-A379-657FC6FE13A5}"/>
              </a:ext>
            </a:extLst>
          </p:cNvPr>
          <p:cNvSpPr txBox="1"/>
          <p:nvPr/>
        </p:nvSpPr>
        <p:spPr>
          <a:xfrm>
            <a:off x="8325701" y="2212885"/>
            <a:ext cx="2792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latin typeface="Questrial" panose="02000000000000000000" pitchFamily="2" charset="0"/>
              </a:rPr>
              <a:t>Creative Team Work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D6CA1CF-C13D-4841-9312-42F2DA205957}"/>
              </a:ext>
            </a:extLst>
          </p:cNvPr>
          <p:cNvSpPr txBox="1"/>
          <p:nvPr/>
        </p:nvSpPr>
        <p:spPr>
          <a:xfrm>
            <a:off x="8128777" y="3565333"/>
            <a:ext cx="3186293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668AD86-9D85-4CBE-80B9-55D971D22E52}"/>
              </a:ext>
            </a:extLst>
          </p:cNvPr>
          <p:cNvSpPr/>
          <p:nvPr/>
        </p:nvSpPr>
        <p:spPr>
          <a:xfrm>
            <a:off x="6904824" y="2982385"/>
            <a:ext cx="84152" cy="89323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484C28D-DA81-4F20-B89C-702A1B7DCE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45AC48A-E7CA-4508-A570-C43C28F6A4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0521ADE-6BC6-408A-94FD-14ACDE16163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94509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15">
            <a:extLst>
              <a:ext uri="{FF2B5EF4-FFF2-40B4-BE49-F238E27FC236}">
                <a16:creationId xmlns:a16="http://schemas.microsoft.com/office/drawing/2014/main" id="{D9215B1B-142B-457E-87A4-24BD9352E4AF}"/>
              </a:ext>
            </a:extLst>
          </p:cNvPr>
          <p:cNvSpPr txBox="1"/>
          <p:nvPr/>
        </p:nvSpPr>
        <p:spPr>
          <a:xfrm>
            <a:off x="1448783" y="4944162"/>
            <a:ext cx="27924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>
                <a:latin typeface="Questrial" panose="02000000000000000000" pitchFamily="2" charset="0"/>
              </a:rPr>
              <a:t>Creative Team Work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12177F8-3034-4A81-AC44-172BDCD2EEDE}"/>
              </a:ext>
            </a:extLst>
          </p:cNvPr>
          <p:cNvSpPr txBox="1"/>
          <p:nvPr/>
        </p:nvSpPr>
        <p:spPr>
          <a:xfrm>
            <a:off x="4390620" y="4946002"/>
            <a:ext cx="3186293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9036EB6-87DD-4BD6-B64B-C6131C041CA8}"/>
              </a:ext>
            </a:extLst>
          </p:cNvPr>
          <p:cNvSpPr txBox="1"/>
          <p:nvPr/>
        </p:nvSpPr>
        <p:spPr>
          <a:xfrm>
            <a:off x="7726307" y="4946002"/>
            <a:ext cx="3186293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sp>
        <p:nvSpPr>
          <p:cNvPr id="126" name="Isosceles Triangle 125">
            <a:extLst>
              <a:ext uri="{FF2B5EF4-FFF2-40B4-BE49-F238E27FC236}">
                <a16:creationId xmlns:a16="http://schemas.microsoft.com/office/drawing/2014/main" id="{F7B9A0F2-B19F-4E0A-AB42-60CE63152438}"/>
              </a:ext>
            </a:extLst>
          </p:cNvPr>
          <p:cNvSpPr/>
          <p:nvPr/>
        </p:nvSpPr>
        <p:spPr>
          <a:xfrm rot="5400000">
            <a:off x="1141110" y="5792698"/>
            <a:ext cx="170003" cy="146554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B54485-818C-40AA-BDB5-4D6EAA9993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698184E-3113-4B4B-B243-C6A3E8BE1A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EBD1A5-6CB2-4476-94D4-2AE857A5B8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3FC606E-AE3B-45A2-9016-39E60B3979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59285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283429-2D0C-4CF7-A244-4D4BB462A1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6901D4D-B391-49D4-AF21-9C0994FAC52A}"/>
              </a:ext>
            </a:extLst>
          </p:cNvPr>
          <p:cNvSpPr/>
          <p:nvPr/>
        </p:nvSpPr>
        <p:spPr>
          <a:xfrm>
            <a:off x="7338754" y="0"/>
            <a:ext cx="4853246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A21C53-011B-48E7-BD98-5BD5D3663800}"/>
              </a:ext>
            </a:extLst>
          </p:cNvPr>
          <p:cNvSpPr txBox="1"/>
          <p:nvPr/>
        </p:nvSpPr>
        <p:spPr>
          <a:xfrm>
            <a:off x="2375134" y="1536783"/>
            <a:ext cx="2217841" cy="3784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Introduction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About us 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Experts Team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Our Services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Our Portfolio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Testimonials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Pricing Table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Mockup Device</a:t>
            </a:r>
          </a:p>
          <a:p>
            <a:pPr marL="342900" indent="-252000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en-US">
                <a:latin typeface="Questrial" panose="02000000000000000000" pitchFamily="2" charset="0"/>
              </a:rPr>
              <a:t>Contact Us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4684AC-F589-4A5C-935B-C8D8F57FAE15}"/>
              </a:ext>
            </a:extLst>
          </p:cNvPr>
          <p:cNvSpPr txBox="1"/>
          <p:nvPr/>
        </p:nvSpPr>
        <p:spPr>
          <a:xfrm>
            <a:off x="5773416" y="1536783"/>
            <a:ext cx="606949" cy="3784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03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04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18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25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36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42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44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46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>
                <a:latin typeface="Questrial" panose="02000000000000000000" pitchFamily="2" charset="0"/>
              </a:rPr>
              <a:t>55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9AB48DC-DA33-4FCC-8B74-CF552B5C87AF}"/>
              </a:ext>
            </a:extLst>
          </p:cNvPr>
          <p:cNvGrpSpPr/>
          <p:nvPr/>
        </p:nvGrpSpPr>
        <p:grpSpPr>
          <a:xfrm>
            <a:off x="4092253" y="1829066"/>
            <a:ext cx="1615916" cy="3274218"/>
            <a:chOff x="3061493" y="1165860"/>
            <a:chExt cx="1615916" cy="327421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E320445-70B2-44D3-BA50-0F31E612EC7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005" y="1165860"/>
              <a:ext cx="1325404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4EF2FE3-8309-4EB4-899D-FE67DAC29F67}"/>
                </a:ext>
              </a:extLst>
            </p:cNvPr>
            <p:cNvCxnSpPr>
              <a:cxnSpLocks/>
            </p:cNvCxnSpPr>
            <p:nvPr/>
          </p:nvCxnSpPr>
          <p:spPr>
            <a:xfrm>
              <a:off x="3061493" y="1573054"/>
              <a:ext cx="1615916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8D1AB96-5BC3-485A-AB78-3BE6A61D897F}"/>
                </a:ext>
              </a:extLst>
            </p:cNvPr>
            <p:cNvCxnSpPr>
              <a:cxnSpLocks/>
            </p:cNvCxnSpPr>
            <p:nvPr/>
          </p:nvCxnSpPr>
          <p:spPr>
            <a:xfrm>
              <a:off x="3438525" y="1975485"/>
              <a:ext cx="1238884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6EECD03-F2B6-4BEB-AC95-14E7F01223E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005" y="2401729"/>
              <a:ext cx="1325404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16BCB00-2912-44DD-877D-8087D4746325}"/>
                </a:ext>
              </a:extLst>
            </p:cNvPr>
            <p:cNvCxnSpPr>
              <a:cxnSpLocks/>
            </p:cNvCxnSpPr>
            <p:nvPr/>
          </p:nvCxnSpPr>
          <p:spPr>
            <a:xfrm>
              <a:off x="3267075" y="2808923"/>
              <a:ext cx="1410334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4E1F609-BE0B-453E-BCD0-4FF49E28772B}"/>
                </a:ext>
              </a:extLst>
            </p:cNvPr>
            <p:cNvCxnSpPr>
              <a:cxnSpLocks/>
            </p:cNvCxnSpPr>
            <p:nvPr/>
          </p:nvCxnSpPr>
          <p:spPr>
            <a:xfrm>
              <a:off x="3267075" y="3220880"/>
              <a:ext cx="1410334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24AC7DA-7856-43F4-8F08-57CB83EF8598}"/>
                </a:ext>
              </a:extLst>
            </p:cNvPr>
            <p:cNvCxnSpPr>
              <a:cxnSpLocks/>
            </p:cNvCxnSpPr>
            <p:nvPr/>
          </p:nvCxnSpPr>
          <p:spPr>
            <a:xfrm>
              <a:off x="3267075" y="3623310"/>
              <a:ext cx="1410334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8C28210-E5A6-4750-A225-A81DBF5F3240}"/>
                </a:ext>
              </a:extLst>
            </p:cNvPr>
            <p:cNvCxnSpPr>
              <a:cxnSpLocks/>
            </p:cNvCxnSpPr>
            <p:nvPr/>
          </p:nvCxnSpPr>
          <p:spPr>
            <a:xfrm>
              <a:off x="3627462" y="4055855"/>
              <a:ext cx="1049947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6296100-EB81-44F4-A92E-0666891CA341}"/>
                </a:ext>
              </a:extLst>
            </p:cNvPr>
            <p:cNvCxnSpPr>
              <a:cxnSpLocks/>
            </p:cNvCxnSpPr>
            <p:nvPr/>
          </p:nvCxnSpPr>
          <p:spPr>
            <a:xfrm>
              <a:off x="3160240" y="4440078"/>
              <a:ext cx="1517169" cy="0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3B5B498-E4EF-4081-8455-CBD5335DAD22}"/>
              </a:ext>
            </a:extLst>
          </p:cNvPr>
          <p:cNvGrpSpPr/>
          <p:nvPr/>
        </p:nvGrpSpPr>
        <p:grpSpPr>
          <a:xfrm>
            <a:off x="647457" y="1589881"/>
            <a:ext cx="834536" cy="3678238"/>
            <a:chOff x="666751" y="1589881"/>
            <a:chExt cx="834536" cy="3641995"/>
          </a:xfrm>
        </p:grpSpPr>
        <p:sp>
          <p:nvSpPr>
            <p:cNvPr id="1054" name="Rectangle 1053">
              <a:extLst>
                <a:ext uri="{FF2B5EF4-FFF2-40B4-BE49-F238E27FC236}">
                  <a16:creationId xmlns:a16="http://schemas.microsoft.com/office/drawing/2014/main" id="{D6BEC22C-998B-4458-898F-316575143AF7}"/>
                </a:ext>
              </a:extLst>
            </p:cNvPr>
            <p:cNvSpPr/>
            <p:nvPr/>
          </p:nvSpPr>
          <p:spPr>
            <a:xfrm>
              <a:off x="666751" y="1589881"/>
              <a:ext cx="834536" cy="36419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B52A2EA-BE01-40BB-9416-52ACA5CFF071}"/>
                </a:ext>
              </a:extLst>
            </p:cNvPr>
            <p:cNvSpPr txBox="1"/>
            <p:nvPr/>
          </p:nvSpPr>
          <p:spPr>
            <a:xfrm>
              <a:off x="853186" y="1788738"/>
              <a:ext cx="461665" cy="338893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>
                <a:buSzPct val="80000"/>
              </a:pPr>
              <a:r>
                <a:rPr lang="en-US" spc="300">
                  <a:solidFill>
                    <a:schemeClr val="bg1"/>
                  </a:solidFill>
                  <a:latin typeface="Questrial" panose="02000000000000000000" pitchFamily="2" charset="0"/>
                </a:rPr>
                <a:t>TABLE OF CONTENT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02EB434-1BE1-416D-85A0-E5775D2C2509}"/>
              </a:ext>
            </a:extLst>
          </p:cNvPr>
          <p:cNvGrpSpPr/>
          <p:nvPr/>
        </p:nvGrpSpPr>
        <p:grpSpPr>
          <a:xfrm>
            <a:off x="8901776" y="1589881"/>
            <a:ext cx="1727200" cy="3678238"/>
            <a:chOff x="8901776" y="1589881"/>
            <a:chExt cx="1727200" cy="367823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CEC43C-1FE7-4501-8177-16C53A00CA3C}"/>
                </a:ext>
              </a:extLst>
            </p:cNvPr>
            <p:cNvSpPr txBox="1"/>
            <p:nvPr/>
          </p:nvSpPr>
          <p:spPr>
            <a:xfrm>
              <a:off x="9119045" y="1785893"/>
              <a:ext cx="1292662" cy="328621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sz="3600">
                  <a:solidFill>
                    <a:schemeClr val="bg1"/>
                  </a:solidFill>
                  <a:latin typeface="Questrial" panose="02000000000000000000" pitchFamily="2" charset="0"/>
                </a:rPr>
                <a:t>A presentation maké it real.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4DD7CF-C331-41DD-9176-CE9627C50D6F}"/>
                </a:ext>
              </a:extLst>
            </p:cNvPr>
            <p:cNvSpPr/>
            <p:nvPr/>
          </p:nvSpPr>
          <p:spPr>
            <a:xfrm rot="5400000">
              <a:off x="7926257" y="2565400"/>
              <a:ext cx="3678238" cy="1727200"/>
            </a:xfrm>
            <a:prstGeom prst="rect">
              <a:avLst/>
            </a:prstGeom>
            <a:noFill/>
            <a:ln w="3810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CFF29BE3-9DB1-4CE0-B9E5-9A26249AB4B1}"/>
                </a:ext>
              </a:extLst>
            </p:cNvPr>
            <p:cNvCxnSpPr/>
            <p:nvPr/>
          </p:nvCxnSpPr>
          <p:spPr>
            <a:xfrm>
              <a:off x="9473938" y="4374037"/>
              <a:ext cx="0" cy="452487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0033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C5DAFA6-2151-4B05-A7F4-8D0775A1B4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EE503A-3C45-4A21-821F-881D41B025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E90134F-83BB-4B0D-A101-214B2F15D3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EF6655C-7088-474C-ACB3-7969D499C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9369391-DC8E-4496-B213-6941155483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B91BC46-D192-49A6-B06E-3624F898CA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278CB90-3678-4FC7-AE94-7142C580C841}"/>
              </a:ext>
            </a:extLst>
          </p:cNvPr>
          <p:cNvSpPr/>
          <p:nvPr/>
        </p:nvSpPr>
        <p:spPr>
          <a:xfrm>
            <a:off x="4867273" y="1752458"/>
            <a:ext cx="2204507" cy="1676541"/>
          </a:xfrm>
          <a:prstGeom prst="rect">
            <a:avLst/>
          </a:prstGeom>
          <a:gradFill>
            <a:gsLst>
              <a:gs pos="58000">
                <a:srgbClr val="000000">
                  <a:alpha val="14000"/>
                </a:srgbClr>
              </a:gs>
              <a:gs pos="1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5827C369-0A2F-4561-8DC0-C9DEF72E9B63}"/>
              </a:ext>
            </a:extLst>
          </p:cNvPr>
          <p:cNvSpPr/>
          <p:nvPr/>
        </p:nvSpPr>
        <p:spPr>
          <a:xfrm>
            <a:off x="7071780" y="1752458"/>
            <a:ext cx="2204511" cy="1676541"/>
          </a:xfrm>
          <a:prstGeom prst="rect">
            <a:avLst/>
          </a:prstGeom>
          <a:gradFill>
            <a:gsLst>
              <a:gs pos="58000">
                <a:srgbClr val="000000">
                  <a:alpha val="14000"/>
                </a:srgbClr>
              </a:gs>
              <a:gs pos="1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52DB484-C170-47F4-9748-4C29B2A0F592}"/>
              </a:ext>
            </a:extLst>
          </p:cNvPr>
          <p:cNvSpPr/>
          <p:nvPr/>
        </p:nvSpPr>
        <p:spPr>
          <a:xfrm>
            <a:off x="9276285" y="1752458"/>
            <a:ext cx="2204515" cy="1676541"/>
          </a:xfrm>
          <a:prstGeom prst="rect">
            <a:avLst/>
          </a:prstGeom>
          <a:gradFill>
            <a:gsLst>
              <a:gs pos="58000">
                <a:srgbClr val="000000">
                  <a:alpha val="14000"/>
                </a:srgbClr>
              </a:gs>
              <a:gs pos="1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C0A6086-9BD0-4253-807A-05F24791DBE3}"/>
              </a:ext>
            </a:extLst>
          </p:cNvPr>
          <p:cNvGrpSpPr/>
          <p:nvPr/>
        </p:nvGrpSpPr>
        <p:grpSpPr>
          <a:xfrm>
            <a:off x="840491" y="1307958"/>
            <a:ext cx="3186293" cy="4242084"/>
            <a:chOff x="902477" y="1307958"/>
            <a:chExt cx="3186293" cy="424208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C415033-DDC6-4031-B99D-2F65A8EAFB5A}"/>
                </a:ext>
              </a:extLst>
            </p:cNvPr>
            <p:cNvSpPr txBox="1"/>
            <p:nvPr/>
          </p:nvSpPr>
          <p:spPr>
            <a:xfrm>
              <a:off x="902477" y="1307958"/>
              <a:ext cx="27924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>
                  <a:latin typeface="Questrial" panose="02000000000000000000" pitchFamily="2" charset="0"/>
                </a:rPr>
                <a:t>Creative Team Work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D60988A-7402-40A8-BCF4-516A7B06BA99}"/>
                </a:ext>
              </a:extLst>
            </p:cNvPr>
            <p:cNvSpPr txBox="1"/>
            <p:nvPr/>
          </p:nvSpPr>
          <p:spPr>
            <a:xfrm>
              <a:off x="902477" y="4470259"/>
              <a:ext cx="3186293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 of disruptive innovation workplace diversity and empowerment.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0F28388-2EA8-4FDF-85AD-8D4A5C99C4D2}"/>
              </a:ext>
            </a:extLst>
          </p:cNvPr>
          <p:cNvSpPr txBox="1"/>
          <p:nvPr/>
        </p:nvSpPr>
        <p:spPr>
          <a:xfrm>
            <a:off x="5144029" y="2598682"/>
            <a:ext cx="165100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  <a:ea typeface="Roboto Medium" panose="02000000000000000000" pitchFamily="2" charset="0"/>
              </a:rPr>
              <a:t>Samuel Carr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01CE49-8246-40AE-9B05-469309BA6FB5}"/>
              </a:ext>
            </a:extLst>
          </p:cNvPr>
          <p:cNvSpPr txBox="1"/>
          <p:nvPr/>
        </p:nvSpPr>
        <p:spPr>
          <a:xfrm>
            <a:off x="5144030" y="2897435"/>
            <a:ext cx="1650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Senior Departemen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6BD096F-E9FA-48DE-90FB-DC0CD0A9503A}"/>
              </a:ext>
            </a:extLst>
          </p:cNvPr>
          <p:cNvSpPr txBox="1"/>
          <p:nvPr/>
        </p:nvSpPr>
        <p:spPr>
          <a:xfrm>
            <a:off x="7348537" y="2598682"/>
            <a:ext cx="165100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  <a:ea typeface="Roboto Medium" panose="02000000000000000000" pitchFamily="2" charset="0"/>
              </a:rPr>
              <a:t>Tom Bryan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CEB3827-8D7D-44CC-BA8C-3D64C5E027D4}"/>
              </a:ext>
            </a:extLst>
          </p:cNvPr>
          <p:cNvSpPr txBox="1"/>
          <p:nvPr/>
        </p:nvSpPr>
        <p:spPr>
          <a:xfrm>
            <a:off x="7348538" y="2897435"/>
            <a:ext cx="1650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Product Manager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A85703B-F264-45E1-B7E2-EFD1E14CB24F}"/>
              </a:ext>
            </a:extLst>
          </p:cNvPr>
          <p:cNvSpPr txBox="1"/>
          <p:nvPr/>
        </p:nvSpPr>
        <p:spPr>
          <a:xfrm>
            <a:off x="9553046" y="2598682"/>
            <a:ext cx="165100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  <a:ea typeface="Roboto Medium" panose="02000000000000000000" pitchFamily="2" charset="0"/>
              </a:rPr>
              <a:t>Roger Hughes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92BE19-E664-4ED7-B76B-E8BF41B36A2E}"/>
              </a:ext>
            </a:extLst>
          </p:cNvPr>
          <p:cNvSpPr txBox="1"/>
          <p:nvPr/>
        </p:nvSpPr>
        <p:spPr>
          <a:xfrm>
            <a:off x="9553047" y="2897435"/>
            <a:ext cx="1650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Graphic Designer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192FC8F3-9F1B-4407-8C1C-768C96095FD1}"/>
              </a:ext>
            </a:extLst>
          </p:cNvPr>
          <p:cNvSpPr/>
          <p:nvPr/>
        </p:nvSpPr>
        <p:spPr>
          <a:xfrm>
            <a:off x="4867273" y="4470259"/>
            <a:ext cx="2204507" cy="1676541"/>
          </a:xfrm>
          <a:prstGeom prst="rect">
            <a:avLst/>
          </a:prstGeom>
          <a:gradFill>
            <a:gsLst>
              <a:gs pos="58000">
                <a:srgbClr val="000000">
                  <a:alpha val="14000"/>
                </a:srgbClr>
              </a:gs>
              <a:gs pos="1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9555D5D-F21E-430C-A286-0C7D3DE0C0F5}"/>
              </a:ext>
            </a:extLst>
          </p:cNvPr>
          <p:cNvSpPr/>
          <p:nvPr/>
        </p:nvSpPr>
        <p:spPr>
          <a:xfrm>
            <a:off x="7071780" y="4470259"/>
            <a:ext cx="2204511" cy="1676541"/>
          </a:xfrm>
          <a:prstGeom prst="rect">
            <a:avLst/>
          </a:prstGeom>
          <a:gradFill>
            <a:gsLst>
              <a:gs pos="58000">
                <a:srgbClr val="000000">
                  <a:alpha val="14000"/>
                </a:srgbClr>
              </a:gs>
              <a:gs pos="1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3442B79-65FA-4495-ABC9-0BE690C0D379}"/>
              </a:ext>
            </a:extLst>
          </p:cNvPr>
          <p:cNvSpPr/>
          <p:nvPr/>
        </p:nvSpPr>
        <p:spPr>
          <a:xfrm>
            <a:off x="9276285" y="4470259"/>
            <a:ext cx="2204515" cy="1676541"/>
          </a:xfrm>
          <a:prstGeom prst="rect">
            <a:avLst/>
          </a:prstGeom>
          <a:gradFill>
            <a:gsLst>
              <a:gs pos="58000">
                <a:srgbClr val="000000">
                  <a:alpha val="14000"/>
                </a:srgbClr>
              </a:gs>
              <a:gs pos="1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37DA01-C4C0-47C3-B4ED-05E413864D28}"/>
              </a:ext>
            </a:extLst>
          </p:cNvPr>
          <p:cNvSpPr txBox="1"/>
          <p:nvPr/>
        </p:nvSpPr>
        <p:spPr>
          <a:xfrm>
            <a:off x="5144029" y="5316482"/>
            <a:ext cx="165100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  <a:ea typeface="Roboto Medium" panose="02000000000000000000" pitchFamily="2" charset="0"/>
              </a:rPr>
              <a:t>Harley Charlson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F31DCD8-ED3F-40B9-8B37-C6EB6F99DBC5}"/>
              </a:ext>
            </a:extLst>
          </p:cNvPr>
          <p:cNvSpPr txBox="1"/>
          <p:nvPr/>
        </p:nvSpPr>
        <p:spPr>
          <a:xfrm>
            <a:off x="5144030" y="5615235"/>
            <a:ext cx="1650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Copywriting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3E06946-8D5C-4918-BDDC-4E412549DC01}"/>
              </a:ext>
            </a:extLst>
          </p:cNvPr>
          <p:cNvGrpSpPr/>
          <p:nvPr/>
        </p:nvGrpSpPr>
        <p:grpSpPr>
          <a:xfrm>
            <a:off x="9553046" y="5316482"/>
            <a:ext cx="1651000" cy="560363"/>
            <a:chOff x="7348537" y="5316482"/>
            <a:chExt cx="1651000" cy="560363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7D5D238-C0DA-4FBB-BDEC-C2917C78FCB3}"/>
                </a:ext>
              </a:extLst>
            </p:cNvPr>
            <p:cNvSpPr txBox="1"/>
            <p:nvPr/>
          </p:nvSpPr>
          <p:spPr>
            <a:xfrm>
              <a:off x="7348537" y="5316482"/>
              <a:ext cx="1651000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Questrial" panose="02000000000000000000" pitchFamily="2" charset="0"/>
                  <a:ea typeface="Roboto Medium" panose="02000000000000000000" pitchFamily="2" charset="0"/>
                </a:rPr>
                <a:t>Jenita Smith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85E1021-A832-4FFE-B1C1-759FB4E6AF91}"/>
                </a:ext>
              </a:extLst>
            </p:cNvPr>
            <p:cNvSpPr txBox="1"/>
            <p:nvPr/>
          </p:nvSpPr>
          <p:spPr>
            <a:xfrm>
              <a:off x="7348538" y="5615235"/>
              <a:ext cx="16509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UI/UX Design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2BCB877-E960-42E6-8501-FB844BDC067A}"/>
              </a:ext>
            </a:extLst>
          </p:cNvPr>
          <p:cNvGrpSpPr/>
          <p:nvPr/>
        </p:nvGrpSpPr>
        <p:grpSpPr>
          <a:xfrm>
            <a:off x="7348537" y="5316482"/>
            <a:ext cx="1651000" cy="560363"/>
            <a:chOff x="9553046" y="5316482"/>
            <a:chExt cx="1651000" cy="560363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16F4950-8491-4D38-9A2C-F35CF13D973E}"/>
                </a:ext>
              </a:extLst>
            </p:cNvPr>
            <p:cNvSpPr txBox="1"/>
            <p:nvPr/>
          </p:nvSpPr>
          <p:spPr>
            <a:xfrm>
              <a:off x="9553046" y="5316482"/>
              <a:ext cx="1651000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Questrial" panose="02000000000000000000" pitchFamily="2" charset="0"/>
                  <a:ea typeface="Roboto Medium" panose="02000000000000000000" pitchFamily="2" charset="0"/>
                </a:rPr>
                <a:t>Harry Topper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65B8949-D0DB-4773-A3DF-A9E30CC9C0A7}"/>
                </a:ext>
              </a:extLst>
            </p:cNvPr>
            <p:cNvSpPr txBox="1"/>
            <p:nvPr/>
          </p:nvSpPr>
          <p:spPr>
            <a:xfrm>
              <a:off x="9553047" y="5615235"/>
              <a:ext cx="16509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Web Design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817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1F6355-33AE-4AC4-BEDC-754F4282CAF5}"/>
              </a:ext>
            </a:extLst>
          </p:cNvPr>
          <p:cNvSpPr/>
          <p:nvPr/>
        </p:nvSpPr>
        <p:spPr>
          <a:xfrm>
            <a:off x="5361136" y="0"/>
            <a:ext cx="30099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80C59D-882B-4B90-993E-366589EF0C6A}"/>
              </a:ext>
            </a:extLst>
          </p:cNvPr>
          <p:cNvSpPr txBox="1"/>
          <p:nvPr/>
        </p:nvSpPr>
        <p:spPr>
          <a:xfrm>
            <a:off x="1094391" y="4165515"/>
            <a:ext cx="260143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600">
                <a:latin typeface="Questrial" panose="02000000000000000000" pitchFamily="2" charset="0"/>
              </a:rPr>
              <a:t>Margaret Munoz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993FBB-7509-4667-AE2F-7E7DF97675A7}"/>
              </a:ext>
            </a:extLst>
          </p:cNvPr>
          <p:cNvSpPr txBox="1"/>
          <p:nvPr/>
        </p:nvSpPr>
        <p:spPr>
          <a:xfrm>
            <a:off x="1094390" y="4504069"/>
            <a:ext cx="3009900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0CBA79-14A3-4DE0-AD68-4C82565DC670}"/>
              </a:ext>
            </a:extLst>
          </p:cNvPr>
          <p:cNvSpPr txBox="1"/>
          <p:nvPr/>
        </p:nvSpPr>
        <p:spPr>
          <a:xfrm>
            <a:off x="1094390" y="1200075"/>
            <a:ext cx="31174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3E67090-CF9E-4A78-AA17-F3CD0F7F21EB}"/>
              </a:ext>
            </a:extLst>
          </p:cNvPr>
          <p:cNvGrpSpPr/>
          <p:nvPr/>
        </p:nvGrpSpPr>
        <p:grpSpPr>
          <a:xfrm>
            <a:off x="6068629" y="764909"/>
            <a:ext cx="1594914" cy="5328182"/>
            <a:chOff x="6068629" y="928985"/>
            <a:chExt cx="1594914" cy="532818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7CBA5BE-B98F-4C09-881E-AA0EE557A501}"/>
                </a:ext>
              </a:extLst>
            </p:cNvPr>
            <p:cNvGrpSpPr/>
            <p:nvPr/>
          </p:nvGrpSpPr>
          <p:grpSpPr>
            <a:xfrm>
              <a:off x="6068629" y="928985"/>
              <a:ext cx="1594914" cy="1502903"/>
              <a:chOff x="6068629" y="928985"/>
              <a:chExt cx="1594914" cy="150290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FFD789F-9CA2-4727-A29F-50F5A7006F1E}"/>
                  </a:ext>
                </a:extLst>
              </p:cNvPr>
              <p:cNvGrpSpPr/>
              <p:nvPr/>
            </p:nvGrpSpPr>
            <p:grpSpPr>
              <a:xfrm>
                <a:off x="6279168" y="928985"/>
                <a:ext cx="1173836" cy="1173830"/>
                <a:chOff x="3855553" y="797107"/>
                <a:chExt cx="862308" cy="862304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A5502B99-AFAA-459C-82E0-46697B3ECC65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:a16="http://schemas.microsoft.com/office/drawing/2014/main" id="{C49178AC-8070-477F-94CA-64C63167D1CF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21484337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4880F63-847E-469B-9211-56B8DA633B08}"/>
                  </a:ext>
                </a:extLst>
              </p:cNvPr>
              <p:cNvSpPr txBox="1"/>
              <p:nvPr/>
            </p:nvSpPr>
            <p:spPr>
              <a:xfrm>
                <a:off x="6434931" y="1285068"/>
                <a:ext cx="862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  <a:latin typeface="Questrial" panose="02000000000000000000" pitchFamily="2" charset="0"/>
                    <a:cs typeface="Poppins SemiBold" panose="00000700000000000000" pitchFamily="2" charset="0"/>
                  </a:rPr>
                  <a:t>75%</a:t>
                </a:r>
                <a:endParaRPr lang="id-ID" sz="2400" b="1" dirty="0">
                  <a:solidFill>
                    <a:schemeClr val="bg1"/>
                  </a:solidFill>
                  <a:latin typeface="Questrial" panose="02000000000000000000" pitchFamily="2" charset="0"/>
                  <a:cs typeface="Poppins SemiBold" panose="00000700000000000000" pitchFamily="2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478907-A3F2-4F97-A44C-04F9126F43F5}"/>
                  </a:ext>
                </a:extLst>
              </p:cNvPr>
              <p:cNvSpPr txBox="1"/>
              <p:nvPr/>
            </p:nvSpPr>
            <p:spPr>
              <a:xfrm>
                <a:off x="6068629" y="2154889"/>
                <a:ext cx="1594914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  <a:latin typeface="Questrial" panose="02000000000000000000" pitchFamily="2" charset="0"/>
                  </a:rPr>
                  <a:t>Statistic One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D39D393-6E8D-46E9-A49C-0E709C7E1392}"/>
                </a:ext>
              </a:extLst>
            </p:cNvPr>
            <p:cNvGrpSpPr/>
            <p:nvPr/>
          </p:nvGrpSpPr>
          <p:grpSpPr>
            <a:xfrm>
              <a:off x="6068629" y="2816478"/>
              <a:ext cx="1594914" cy="1554117"/>
              <a:chOff x="6068629" y="2842086"/>
              <a:chExt cx="1594914" cy="1554117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6D08597-47AC-4B72-BF11-69A004EEC7CD}"/>
                  </a:ext>
                </a:extLst>
              </p:cNvPr>
              <p:cNvGrpSpPr/>
              <p:nvPr/>
            </p:nvGrpSpPr>
            <p:grpSpPr>
              <a:xfrm>
                <a:off x="6279168" y="2842086"/>
                <a:ext cx="1173836" cy="1173830"/>
                <a:chOff x="3855553" y="797107"/>
                <a:chExt cx="862308" cy="862304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57DA1172-1814-45AE-896D-D9AE1AED8EAB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35" name="Arc 34">
                  <a:extLst>
                    <a:ext uri="{FF2B5EF4-FFF2-40B4-BE49-F238E27FC236}">
                      <a16:creationId xmlns:a16="http://schemas.microsoft.com/office/drawing/2014/main" id="{6B8CFF62-2D0F-4B18-875C-6ABAF64061BE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11018969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C7EFDD8-45A3-4304-8E19-F64970FFE122}"/>
                  </a:ext>
                </a:extLst>
              </p:cNvPr>
              <p:cNvSpPr txBox="1"/>
              <p:nvPr/>
            </p:nvSpPr>
            <p:spPr>
              <a:xfrm>
                <a:off x="6434931" y="3198169"/>
                <a:ext cx="862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  <a:latin typeface="Questrial" panose="02000000000000000000" pitchFamily="2" charset="0"/>
                    <a:cs typeface="Poppins SemiBold" panose="00000700000000000000" pitchFamily="2" charset="0"/>
                  </a:rPr>
                  <a:t>25%</a:t>
                </a:r>
                <a:endParaRPr lang="id-ID" sz="2400" b="1" dirty="0">
                  <a:solidFill>
                    <a:schemeClr val="bg1"/>
                  </a:solidFill>
                  <a:latin typeface="Questrial" panose="02000000000000000000" pitchFamily="2" charset="0"/>
                  <a:cs typeface="Poppins SemiBold" panose="00000700000000000000" pitchFamily="2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F82572A-A052-447B-B539-4B93404D256B}"/>
                  </a:ext>
                </a:extLst>
              </p:cNvPr>
              <p:cNvSpPr txBox="1"/>
              <p:nvPr/>
            </p:nvSpPr>
            <p:spPr>
              <a:xfrm>
                <a:off x="6068629" y="4119204"/>
                <a:ext cx="1594914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  <a:latin typeface="Questrial" panose="02000000000000000000" pitchFamily="2" charset="0"/>
                  </a:rPr>
                  <a:t>Statistic Two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DF2057F-75A3-4BE3-948E-4E43015DD869}"/>
                </a:ext>
              </a:extLst>
            </p:cNvPr>
            <p:cNvGrpSpPr/>
            <p:nvPr/>
          </p:nvGrpSpPr>
          <p:grpSpPr>
            <a:xfrm>
              <a:off x="6068629" y="4755186"/>
              <a:ext cx="1594914" cy="1501981"/>
              <a:chOff x="6068629" y="4755186"/>
              <a:chExt cx="1594914" cy="1501981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D2E62B82-428B-4ED7-8B2A-EED2B7567AD4}"/>
                  </a:ext>
                </a:extLst>
              </p:cNvPr>
              <p:cNvGrpSpPr/>
              <p:nvPr/>
            </p:nvGrpSpPr>
            <p:grpSpPr>
              <a:xfrm>
                <a:off x="6279168" y="4755186"/>
                <a:ext cx="1173836" cy="1173830"/>
                <a:chOff x="3855553" y="797107"/>
                <a:chExt cx="862308" cy="862304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4FFF629C-288D-4E3F-AD51-5D4AF371ECA6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ED8AAAD9-DB0D-42F1-B2FC-EBEFE4107271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5636315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ED97F63-BCBE-4125-A7FE-734E971BC01F}"/>
                  </a:ext>
                </a:extLst>
              </p:cNvPr>
              <p:cNvSpPr txBox="1"/>
              <p:nvPr/>
            </p:nvSpPr>
            <p:spPr>
              <a:xfrm>
                <a:off x="6434931" y="5111269"/>
                <a:ext cx="862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  <a:latin typeface="Questrial" panose="02000000000000000000" pitchFamily="2" charset="0"/>
                    <a:cs typeface="Poppins SemiBold" panose="00000700000000000000" pitchFamily="2" charset="0"/>
                  </a:rPr>
                  <a:t>50%</a:t>
                </a:r>
                <a:endParaRPr lang="id-ID" sz="2400" b="1" dirty="0">
                  <a:solidFill>
                    <a:schemeClr val="bg1"/>
                  </a:solidFill>
                  <a:latin typeface="Questrial" panose="02000000000000000000" pitchFamily="2" charset="0"/>
                  <a:cs typeface="Poppins SemiBold" panose="00000700000000000000" pitchFamily="2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EDE780D-AFC5-40DD-9371-D763ECBC90C4}"/>
                  </a:ext>
                </a:extLst>
              </p:cNvPr>
              <p:cNvSpPr txBox="1"/>
              <p:nvPr/>
            </p:nvSpPr>
            <p:spPr>
              <a:xfrm>
                <a:off x="6068629" y="5980168"/>
                <a:ext cx="1594914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  <a:latin typeface="Questrial" panose="02000000000000000000" pitchFamily="2" charset="0"/>
                  </a:rPr>
                  <a:t>Statistic Three</a:t>
                </a:r>
              </a:p>
            </p:txBody>
          </p:sp>
        </p:grpSp>
      </p:grp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EF7D6C81-2F82-412F-BA5D-3A18251C6806}"/>
              </a:ext>
            </a:extLst>
          </p:cNvPr>
          <p:cNvSpPr/>
          <p:nvPr/>
        </p:nvSpPr>
        <p:spPr>
          <a:xfrm rot="5400000">
            <a:off x="1204609" y="3355723"/>
            <a:ext cx="170003" cy="146554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9F8FC90-2D4B-4907-8EAB-80A349EB897E}"/>
              </a:ext>
            </a:extLst>
          </p:cNvPr>
          <p:cNvSpPr/>
          <p:nvPr/>
        </p:nvSpPr>
        <p:spPr>
          <a:xfrm>
            <a:off x="5319060" y="2982385"/>
            <a:ext cx="84152" cy="89323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EFF44EB-A347-4B04-9992-3E5EA73C6F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35940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7F2731-B5C5-4E76-B399-D2E5C0E396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4631C3-0C6B-42F2-92EC-98741225DA64}"/>
              </a:ext>
            </a:extLst>
          </p:cNvPr>
          <p:cNvSpPr/>
          <p:nvPr/>
        </p:nvSpPr>
        <p:spPr>
          <a:xfrm>
            <a:off x="4231130" y="1987895"/>
            <a:ext cx="1534054" cy="153405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577A42-9195-45D8-9A89-9A140F748AFB}"/>
              </a:ext>
            </a:extLst>
          </p:cNvPr>
          <p:cNvSpPr txBox="1"/>
          <p:nvPr/>
        </p:nvSpPr>
        <p:spPr>
          <a:xfrm>
            <a:off x="4172658" y="2624117"/>
            <a:ext cx="1650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UI/UX Designer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DE0CA-D80A-4002-BEF3-5BB3293A48EC}"/>
              </a:ext>
            </a:extLst>
          </p:cNvPr>
          <p:cNvSpPr txBox="1"/>
          <p:nvPr/>
        </p:nvSpPr>
        <p:spPr>
          <a:xfrm>
            <a:off x="6857586" y="1617131"/>
            <a:ext cx="375867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3200" b="1">
                <a:latin typeface="Questrial" panose="02000000000000000000" pitchFamily="2" charset="0"/>
                <a:ea typeface="Roboto Medium" panose="02000000000000000000" pitchFamily="2" charset="0"/>
              </a:rPr>
              <a:t>Tamara Charlson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D53512D-38C8-4BBD-8FBE-E4ABCE7C4132}"/>
              </a:ext>
            </a:extLst>
          </p:cNvPr>
          <p:cNvSpPr/>
          <p:nvPr/>
        </p:nvSpPr>
        <p:spPr>
          <a:xfrm>
            <a:off x="6933786" y="3890456"/>
            <a:ext cx="3733800" cy="7620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BDE2356-4FE9-4777-9D79-A59A94B4159D}"/>
              </a:ext>
            </a:extLst>
          </p:cNvPr>
          <p:cNvSpPr/>
          <p:nvPr/>
        </p:nvSpPr>
        <p:spPr>
          <a:xfrm>
            <a:off x="6933786" y="3890456"/>
            <a:ext cx="2928470" cy="762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9B504B-E510-4AAA-9513-DC4214D5F68F}"/>
              </a:ext>
            </a:extLst>
          </p:cNvPr>
          <p:cNvSpPr txBox="1"/>
          <p:nvPr/>
        </p:nvSpPr>
        <p:spPr>
          <a:xfrm>
            <a:off x="6857586" y="3589645"/>
            <a:ext cx="15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User Experience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aav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0105F89-B269-4863-B60B-D0B24C75AE9C}"/>
              </a:ext>
            </a:extLst>
          </p:cNvPr>
          <p:cNvSpPr txBox="1"/>
          <p:nvPr/>
        </p:nvSpPr>
        <p:spPr>
          <a:xfrm>
            <a:off x="9981786" y="3589645"/>
            <a:ext cx="74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75%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003074-1199-4ACD-805E-20088E2E8C42}"/>
              </a:ext>
            </a:extLst>
          </p:cNvPr>
          <p:cNvSpPr/>
          <p:nvPr/>
        </p:nvSpPr>
        <p:spPr>
          <a:xfrm>
            <a:off x="6933786" y="4527562"/>
            <a:ext cx="3733800" cy="7620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0612290-A71A-454B-A534-27570DDF56DC}"/>
              </a:ext>
            </a:extLst>
          </p:cNvPr>
          <p:cNvSpPr/>
          <p:nvPr/>
        </p:nvSpPr>
        <p:spPr>
          <a:xfrm>
            <a:off x="6933786" y="4527562"/>
            <a:ext cx="3111500" cy="762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B99870-B721-420B-A88A-FF12469B848A}"/>
              </a:ext>
            </a:extLst>
          </p:cNvPr>
          <p:cNvSpPr txBox="1"/>
          <p:nvPr/>
        </p:nvSpPr>
        <p:spPr>
          <a:xfrm>
            <a:off x="6857586" y="4226751"/>
            <a:ext cx="15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Coding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aavi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C6C1ECD-02C3-48F3-9D58-280EEFF143BE}"/>
              </a:ext>
            </a:extLst>
          </p:cNvPr>
          <p:cNvSpPr txBox="1"/>
          <p:nvPr/>
        </p:nvSpPr>
        <p:spPr>
          <a:xfrm>
            <a:off x="9981786" y="4226751"/>
            <a:ext cx="74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80%</a:t>
            </a:r>
            <a:endParaRPr lang="en-GB" sz="1200" b="1" dirty="0">
              <a:latin typeface="Roboto" panose="02000000000000000000" pitchFamily="2" charset="0"/>
              <a:ea typeface="Roboto" panose="02000000000000000000" pitchFamily="2" charset="0"/>
              <a:cs typeface="Raav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9CA684D-51FC-4B4B-BB3B-3E9A5A3DDC53}"/>
              </a:ext>
            </a:extLst>
          </p:cNvPr>
          <p:cNvSpPr txBox="1"/>
          <p:nvPr/>
        </p:nvSpPr>
        <p:spPr>
          <a:xfrm>
            <a:off x="6857586" y="2294542"/>
            <a:ext cx="3873500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FF83A027-62F3-476E-96D3-02DBBE6AF914}"/>
              </a:ext>
            </a:extLst>
          </p:cNvPr>
          <p:cNvSpPr/>
          <p:nvPr/>
        </p:nvSpPr>
        <p:spPr>
          <a:xfrm>
            <a:off x="6933786" y="5164669"/>
            <a:ext cx="3733800" cy="7620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240C8C8-86D2-42F8-BF4B-9EF018EC01E1}"/>
              </a:ext>
            </a:extLst>
          </p:cNvPr>
          <p:cNvSpPr/>
          <p:nvPr/>
        </p:nvSpPr>
        <p:spPr>
          <a:xfrm>
            <a:off x="6933786" y="5164669"/>
            <a:ext cx="3111500" cy="762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C99FF8C-FAAE-40F8-B76A-BC0EB8887DCA}"/>
              </a:ext>
            </a:extLst>
          </p:cNvPr>
          <p:cNvSpPr txBox="1"/>
          <p:nvPr/>
        </p:nvSpPr>
        <p:spPr>
          <a:xfrm>
            <a:off x="6857586" y="4863858"/>
            <a:ext cx="15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Graphic Designer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aav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C626065-038D-4C5F-A92C-E3EBFF415A79}"/>
              </a:ext>
            </a:extLst>
          </p:cNvPr>
          <p:cNvSpPr txBox="1"/>
          <p:nvPr/>
        </p:nvSpPr>
        <p:spPr>
          <a:xfrm>
            <a:off x="9981786" y="4863858"/>
            <a:ext cx="74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80%</a:t>
            </a:r>
            <a:endParaRPr lang="en-GB" sz="1200" b="1" dirty="0">
              <a:latin typeface="Roboto" panose="02000000000000000000" pitchFamily="2" charset="0"/>
              <a:ea typeface="Roboto" panose="02000000000000000000" pitchFamily="2" charset="0"/>
              <a:cs typeface="Raav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416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D00201-01A5-46FA-9B34-D7DC9CBD6F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257307-9BD6-458B-97D8-DF2AC5ACC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Graphic 6">
            <a:extLst>
              <a:ext uri="{FF2B5EF4-FFF2-40B4-BE49-F238E27FC236}">
                <a16:creationId xmlns:a16="http://schemas.microsoft.com/office/drawing/2014/main" id="{EC2BBC6B-9703-4E36-98AE-8F73283AC69A}"/>
              </a:ext>
            </a:extLst>
          </p:cNvPr>
          <p:cNvSpPr/>
          <p:nvPr/>
        </p:nvSpPr>
        <p:spPr>
          <a:xfrm flipH="1">
            <a:off x="708393" y="3351468"/>
            <a:ext cx="2819698" cy="2488689"/>
          </a:xfrm>
          <a:custGeom>
            <a:avLst/>
            <a:gdLst>
              <a:gd name="connsiteX0" fmla="*/ 0 w 1307782"/>
              <a:gd name="connsiteY0" fmla="*/ 548469 h 1154259"/>
              <a:gd name="connsiteX1" fmla="*/ 0 w 1307782"/>
              <a:gd name="connsiteY1" fmla="*/ 1094252 h 1154259"/>
              <a:gd name="connsiteX2" fmla="*/ 60008 w 1307782"/>
              <a:gd name="connsiteY2" fmla="*/ 1154260 h 1154259"/>
              <a:gd name="connsiteX3" fmla="*/ 1247775 w 1307782"/>
              <a:gd name="connsiteY3" fmla="*/ 1154260 h 1154259"/>
              <a:gd name="connsiteX4" fmla="*/ 1307783 w 1307782"/>
              <a:gd name="connsiteY4" fmla="*/ 1094252 h 1154259"/>
              <a:gd name="connsiteX5" fmla="*/ 1307783 w 1307782"/>
              <a:gd name="connsiteY5" fmla="*/ 59837 h 1154259"/>
              <a:gd name="connsiteX6" fmla="*/ 1224915 w 1307782"/>
              <a:gd name="connsiteY6" fmla="*/ 4592 h 1154259"/>
              <a:gd name="connsiteX7" fmla="*/ 37148 w 1307782"/>
              <a:gd name="connsiteY7" fmla="*/ 493225 h 1154259"/>
              <a:gd name="connsiteX8" fmla="*/ 0 w 1307782"/>
              <a:gd name="connsiteY8" fmla="*/ 548469 h 115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7782" h="1154259">
                <a:moveTo>
                  <a:pt x="0" y="548469"/>
                </a:moveTo>
                <a:lnTo>
                  <a:pt x="0" y="1094252"/>
                </a:lnTo>
                <a:cubicBezTo>
                  <a:pt x="0" y="1127590"/>
                  <a:pt x="26670" y="1154260"/>
                  <a:pt x="60008" y="1154260"/>
                </a:cubicBezTo>
                <a:lnTo>
                  <a:pt x="1247775" y="1154260"/>
                </a:lnTo>
                <a:cubicBezTo>
                  <a:pt x="1281113" y="1154260"/>
                  <a:pt x="1307783" y="1127590"/>
                  <a:pt x="1307783" y="1094252"/>
                </a:cubicBezTo>
                <a:lnTo>
                  <a:pt x="1307783" y="59837"/>
                </a:lnTo>
                <a:cubicBezTo>
                  <a:pt x="1307783" y="16975"/>
                  <a:pt x="1263968" y="-11600"/>
                  <a:pt x="1224915" y="4592"/>
                </a:cubicBezTo>
                <a:lnTo>
                  <a:pt x="37148" y="493225"/>
                </a:lnTo>
                <a:cubicBezTo>
                  <a:pt x="14288" y="501797"/>
                  <a:pt x="0" y="523705"/>
                  <a:pt x="0" y="548469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Graphic 6">
            <a:extLst>
              <a:ext uri="{FF2B5EF4-FFF2-40B4-BE49-F238E27FC236}">
                <a16:creationId xmlns:a16="http://schemas.microsoft.com/office/drawing/2014/main" id="{DFFA4FDF-B3FE-4663-82DD-7A71BCE57D4D}"/>
              </a:ext>
            </a:extLst>
          </p:cNvPr>
          <p:cNvSpPr/>
          <p:nvPr/>
        </p:nvSpPr>
        <p:spPr>
          <a:xfrm>
            <a:off x="8663909" y="3351468"/>
            <a:ext cx="2819698" cy="2488689"/>
          </a:xfrm>
          <a:custGeom>
            <a:avLst/>
            <a:gdLst>
              <a:gd name="connsiteX0" fmla="*/ 0 w 1307782"/>
              <a:gd name="connsiteY0" fmla="*/ 548469 h 1154259"/>
              <a:gd name="connsiteX1" fmla="*/ 0 w 1307782"/>
              <a:gd name="connsiteY1" fmla="*/ 1094252 h 1154259"/>
              <a:gd name="connsiteX2" fmla="*/ 60008 w 1307782"/>
              <a:gd name="connsiteY2" fmla="*/ 1154260 h 1154259"/>
              <a:gd name="connsiteX3" fmla="*/ 1247775 w 1307782"/>
              <a:gd name="connsiteY3" fmla="*/ 1154260 h 1154259"/>
              <a:gd name="connsiteX4" fmla="*/ 1307783 w 1307782"/>
              <a:gd name="connsiteY4" fmla="*/ 1094252 h 1154259"/>
              <a:gd name="connsiteX5" fmla="*/ 1307783 w 1307782"/>
              <a:gd name="connsiteY5" fmla="*/ 59837 h 1154259"/>
              <a:gd name="connsiteX6" fmla="*/ 1224915 w 1307782"/>
              <a:gd name="connsiteY6" fmla="*/ 4592 h 1154259"/>
              <a:gd name="connsiteX7" fmla="*/ 37148 w 1307782"/>
              <a:gd name="connsiteY7" fmla="*/ 493225 h 1154259"/>
              <a:gd name="connsiteX8" fmla="*/ 0 w 1307782"/>
              <a:gd name="connsiteY8" fmla="*/ 548469 h 115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7782" h="1154259">
                <a:moveTo>
                  <a:pt x="0" y="548469"/>
                </a:moveTo>
                <a:lnTo>
                  <a:pt x="0" y="1094252"/>
                </a:lnTo>
                <a:cubicBezTo>
                  <a:pt x="0" y="1127590"/>
                  <a:pt x="26670" y="1154260"/>
                  <a:pt x="60008" y="1154260"/>
                </a:cubicBezTo>
                <a:lnTo>
                  <a:pt x="1247775" y="1154260"/>
                </a:lnTo>
                <a:cubicBezTo>
                  <a:pt x="1281113" y="1154260"/>
                  <a:pt x="1307783" y="1127590"/>
                  <a:pt x="1307783" y="1094252"/>
                </a:cubicBezTo>
                <a:lnTo>
                  <a:pt x="1307783" y="59837"/>
                </a:lnTo>
                <a:cubicBezTo>
                  <a:pt x="1307783" y="16975"/>
                  <a:pt x="1263968" y="-11600"/>
                  <a:pt x="1224915" y="4592"/>
                </a:cubicBezTo>
                <a:lnTo>
                  <a:pt x="37148" y="493225"/>
                </a:lnTo>
                <a:cubicBezTo>
                  <a:pt x="14288" y="501797"/>
                  <a:pt x="0" y="523705"/>
                  <a:pt x="0" y="548469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0CB0198-DB2F-4277-A872-72C80ADEA877}"/>
              </a:ext>
            </a:extLst>
          </p:cNvPr>
          <p:cNvGrpSpPr/>
          <p:nvPr/>
        </p:nvGrpSpPr>
        <p:grpSpPr>
          <a:xfrm>
            <a:off x="1292742" y="4631237"/>
            <a:ext cx="1651000" cy="609215"/>
            <a:chOff x="1248304" y="4769884"/>
            <a:chExt cx="1651000" cy="60921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7114F78-823F-41BC-A164-D725BFE966CF}"/>
                </a:ext>
              </a:extLst>
            </p:cNvPr>
            <p:cNvSpPr txBox="1"/>
            <p:nvPr/>
          </p:nvSpPr>
          <p:spPr>
            <a:xfrm>
              <a:off x="1248304" y="4769884"/>
              <a:ext cx="1651000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  <a:ea typeface="Roboto Medium" panose="02000000000000000000" pitchFamily="2" charset="0"/>
                </a:rPr>
                <a:t>Samuel Carr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2B32F07-3651-41B4-82C8-FCAD471A60E5}"/>
                </a:ext>
              </a:extLst>
            </p:cNvPr>
            <p:cNvSpPr txBox="1"/>
            <p:nvPr/>
          </p:nvSpPr>
          <p:spPr>
            <a:xfrm>
              <a:off x="1248305" y="5117489"/>
              <a:ext cx="16509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Web Designer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880942-BC61-460C-9F89-691D9E12A74C}"/>
              </a:ext>
            </a:extLst>
          </p:cNvPr>
          <p:cNvGrpSpPr/>
          <p:nvPr/>
        </p:nvGrpSpPr>
        <p:grpSpPr>
          <a:xfrm>
            <a:off x="9248258" y="4631237"/>
            <a:ext cx="1651000" cy="609215"/>
            <a:chOff x="7348537" y="5316482"/>
            <a:chExt cx="1651000" cy="60921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F42635E-B5ED-4A43-BB56-A6B0516C8FA9}"/>
                </a:ext>
              </a:extLst>
            </p:cNvPr>
            <p:cNvSpPr txBox="1"/>
            <p:nvPr/>
          </p:nvSpPr>
          <p:spPr>
            <a:xfrm>
              <a:off x="7348537" y="5316482"/>
              <a:ext cx="1651000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  <a:ea typeface="Roboto Medium" panose="02000000000000000000" pitchFamily="2" charset="0"/>
                </a:rPr>
                <a:t>Jenita Smith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83540E0-3E08-421F-B8E0-4966A28267A2}"/>
                </a:ext>
              </a:extLst>
            </p:cNvPr>
            <p:cNvSpPr txBox="1"/>
            <p:nvPr/>
          </p:nvSpPr>
          <p:spPr>
            <a:xfrm>
              <a:off x="7348538" y="5664087"/>
              <a:ext cx="16509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UI/UX Design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3680A0D-F646-493C-B7F9-AC722FB1D9D0}"/>
              </a:ext>
            </a:extLst>
          </p:cNvPr>
          <p:cNvGrpSpPr/>
          <p:nvPr/>
        </p:nvGrpSpPr>
        <p:grpSpPr>
          <a:xfrm>
            <a:off x="4277971" y="1292457"/>
            <a:ext cx="3636058" cy="2347113"/>
            <a:chOff x="4277971" y="2575832"/>
            <a:chExt cx="3636058" cy="234711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B2DC9CB-5B11-4521-82B8-8AB253E046DC}"/>
                </a:ext>
              </a:extLst>
            </p:cNvPr>
            <p:cNvSpPr txBox="1"/>
            <p:nvPr/>
          </p:nvSpPr>
          <p:spPr>
            <a:xfrm>
              <a:off x="4277971" y="2575832"/>
              <a:ext cx="363605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>
                  <a:latin typeface="Questrial" panose="02000000000000000000" pitchFamily="2" charset="0"/>
                  <a:cs typeface="Poppins SemiBold" panose="00000700000000000000" pitchFamily="2" charset="0"/>
                </a:rPr>
                <a:t>The creative crew behind agency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CE5032D-984A-43BE-AAD8-A0EF25FDA9E7}"/>
                </a:ext>
              </a:extLst>
            </p:cNvPr>
            <p:cNvSpPr txBox="1"/>
            <p:nvPr/>
          </p:nvSpPr>
          <p:spPr>
            <a:xfrm>
              <a:off x="4502854" y="3843162"/>
              <a:ext cx="3186293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 of disruptive innovation workplace diversity and empowerment.</a:t>
              </a: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243EE52-90BF-45C1-A3F4-6A4B0555A1DB}"/>
              </a:ext>
            </a:extLst>
          </p:cNvPr>
          <p:cNvGrpSpPr/>
          <p:nvPr/>
        </p:nvGrpSpPr>
        <p:grpSpPr>
          <a:xfrm>
            <a:off x="4390412" y="4199216"/>
            <a:ext cx="3411176" cy="1640941"/>
            <a:chOff x="4277971" y="4337715"/>
            <a:chExt cx="3411176" cy="1640941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452CB81-B173-458E-9F07-B10C942A4A06}"/>
                </a:ext>
              </a:extLst>
            </p:cNvPr>
            <p:cNvGrpSpPr/>
            <p:nvPr/>
          </p:nvGrpSpPr>
          <p:grpSpPr>
            <a:xfrm>
              <a:off x="4277971" y="4337715"/>
              <a:ext cx="1594914" cy="1640941"/>
              <a:chOff x="6068629" y="928985"/>
              <a:chExt cx="1594914" cy="1640941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37B24DF6-FD71-437A-BD7B-607BED962E1D}"/>
                  </a:ext>
                </a:extLst>
              </p:cNvPr>
              <p:cNvGrpSpPr/>
              <p:nvPr/>
            </p:nvGrpSpPr>
            <p:grpSpPr>
              <a:xfrm>
                <a:off x="6279168" y="928985"/>
                <a:ext cx="1173836" cy="1173830"/>
                <a:chOff x="3855553" y="797107"/>
                <a:chExt cx="862308" cy="862304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3AE6C61A-1C7C-478A-8F72-204F0D30F75A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126" name="Arc 125">
                  <a:extLst>
                    <a:ext uri="{FF2B5EF4-FFF2-40B4-BE49-F238E27FC236}">
                      <a16:creationId xmlns:a16="http://schemas.microsoft.com/office/drawing/2014/main" id="{15901AFD-7E1B-4AB5-95B8-F5C59F35859C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21484337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6FD8C3D4-B284-4D1C-BF93-AE7183012245}"/>
                  </a:ext>
                </a:extLst>
              </p:cNvPr>
              <p:cNvSpPr txBox="1"/>
              <p:nvPr/>
            </p:nvSpPr>
            <p:spPr>
              <a:xfrm>
                <a:off x="6434931" y="1285068"/>
                <a:ext cx="862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latin typeface="Questrial" panose="02000000000000000000" pitchFamily="2" charset="0"/>
                    <a:cs typeface="Poppins SemiBold" panose="00000700000000000000" pitchFamily="2" charset="0"/>
                  </a:rPr>
                  <a:t>75%</a:t>
                </a:r>
                <a:endParaRPr lang="id-ID" sz="2400" b="1" dirty="0">
                  <a:latin typeface="Questrial" panose="02000000000000000000" pitchFamily="2" charset="0"/>
                  <a:cs typeface="Poppins SemiBold" panose="00000700000000000000" pitchFamily="2" charset="0"/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6D19E54A-4739-4C40-9047-F4B649E626CD}"/>
                  </a:ext>
                </a:extLst>
              </p:cNvPr>
              <p:cNvSpPr txBox="1"/>
              <p:nvPr/>
            </p:nvSpPr>
            <p:spPr>
              <a:xfrm>
                <a:off x="6068629" y="2292927"/>
                <a:ext cx="1594914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Questrial" panose="02000000000000000000" pitchFamily="2" charset="0"/>
                  </a:rPr>
                  <a:t>Statistic One</a:t>
                </a: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3DD3F3A1-862D-4DA1-924C-A5615540C807}"/>
                </a:ext>
              </a:extLst>
            </p:cNvPr>
            <p:cNvGrpSpPr/>
            <p:nvPr/>
          </p:nvGrpSpPr>
          <p:grpSpPr>
            <a:xfrm>
              <a:off x="6094233" y="4338176"/>
              <a:ext cx="1594914" cy="1640019"/>
              <a:chOff x="6068629" y="4755186"/>
              <a:chExt cx="1594914" cy="1640019"/>
            </a:xfrm>
          </p:grpSpPr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3394B116-8313-41F5-91FD-5F5C5EC7EF4C}"/>
                  </a:ext>
                </a:extLst>
              </p:cNvPr>
              <p:cNvGrpSpPr/>
              <p:nvPr/>
            </p:nvGrpSpPr>
            <p:grpSpPr>
              <a:xfrm>
                <a:off x="6279168" y="4755186"/>
                <a:ext cx="1173836" cy="1173830"/>
                <a:chOff x="3855553" y="797107"/>
                <a:chExt cx="862308" cy="862304"/>
              </a:xfrm>
            </p:grpSpPr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54E5DE91-C3DD-466C-9DD0-922F884CA9A0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116" name="Arc 115">
                  <a:extLst>
                    <a:ext uri="{FF2B5EF4-FFF2-40B4-BE49-F238E27FC236}">
                      <a16:creationId xmlns:a16="http://schemas.microsoft.com/office/drawing/2014/main" id="{81FB3FB3-6CD6-456D-B6D2-22444126BF06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5636315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71EB0CB8-AECE-467C-B009-08F600502955}"/>
                  </a:ext>
                </a:extLst>
              </p:cNvPr>
              <p:cNvSpPr txBox="1"/>
              <p:nvPr/>
            </p:nvSpPr>
            <p:spPr>
              <a:xfrm>
                <a:off x="6434931" y="5111269"/>
                <a:ext cx="862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latin typeface="Questrial" panose="02000000000000000000" pitchFamily="2" charset="0"/>
                    <a:cs typeface="Poppins SemiBold" panose="00000700000000000000" pitchFamily="2" charset="0"/>
                  </a:rPr>
                  <a:t>50%</a:t>
                </a:r>
                <a:endParaRPr lang="id-ID" sz="2400" b="1" dirty="0">
                  <a:latin typeface="Questrial" panose="02000000000000000000" pitchFamily="2" charset="0"/>
                  <a:cs typeface="Poppins SemiBold" panose="00000700000000000000" pitchFamily="2" charset="0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DCCF3C56-F9F3-4B7D-9DE5-2E0033DA99B9}"/>
                  </a:ext>
                </a:extLst>
              </p:cNvPr>
              <p:cNvSpPr txBox="1"/>
              <p:nvPr/>
            </p:nvSpPr>
            <p:spPr>
              <a:xfrm>
                <a:off x="6068629" y="6118206"/>
                <a:ext cx="1594914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Questrial" panose="02000000000000000000" pitchFamily="2" charset="0"/>
                  </a:rPr>
                  <a:t>Statistic Two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49978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856954C1-CBE0-42EC-AF0F-AF9E44CE03B9}"/>
              </a:ext>
            </a:extLst>
          </p:cNvPr>
          <p:cNvSpPr/>
          <p:nvPr/>
        </p:nvSpPr>
        <p:spPr>
          <a:xfrm>
            <a:off x="4919870" y="0"/>
            <a:ext cx="72721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8FD89F11-B09E-4C74-83D1-0C4D5B7F135E}"/>
              </a:ext>
            </a:extLst>
          </p:cNvPr>
          <p:cNvSpPr/>
          <p:nvPr/>
        </p:nvSpPr>
        <p:spPr>
          <a:xfrm>
            <a:off x="4893436" y="2982385"/>
            <a:ext cx="84152" cy="89323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66CDCE1-5842-41EF-9C88-040359D6BF4B}"/>
              </a:ext>
            </a:extLst>
          </p:cNvPr>
          <p:cNvGrpSpPr/>
          <p:nvPr/>
        </p:nvGrpSpPr>
        <p:grpSpPr>
          <a:xfrm>
            <a:off x="765516" y="3525618"/>
            <a:ext cx="3349024" cy="1164421"/>
            <a:chOff x="765516" y="3465740"/>
            <a:chExt cx="3349024" cy="1164421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976CC26-8EBB-458B-81B5-555F0CC3170B}"/>
                </a:ext>
              </a:extLst>
            </p:cNvPr>
            <p:cNvSpPr txBox="1"/>
            <p:nvPr/>
          </p:nvSpPr>
          <p:spPr>
            <a:xfrm>
              <a:off x="1139310" y="3465740"/>
              <a:ext cx="2601436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latin typeface="Questrial" panose="02000000000000000000" pitchFamily="2" charset="0"/>
                </a:rPr>
                <a:t>Biography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0CA4500-CB69-441B-891B-60949199CBA3}"/>
                </a:ext>
              </a:extLst>
            </p:cNvPr>
            <p:cNvSpPr txBox="1"/>
            <p:nvPr/>
          </p:nvSpPr>
          <p:spPr>
            <a:xfrm>
              <a:off x="765516" y="3804294"/>
              <a:ext cx="3349024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diversity and professional in job empowerment.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DE987C8-4E03-457A-B0BB-77C0AB4F9A3B}"/>
              </a:ext>
            </a:extLst>
          </p:cNvPr>
          <p:cNvGrpSpPr/>
          <p:nvPr/>
        </p:nvGrpSpPr>
        <p:grpSpPr>
          <a:xfrm>
            <a:off x="486775" y="5080571"/>
            <a:ext cx="3906507" cy="516048"/>
            <a:chOff x="307759" y="5080571"/>
            <a:chExt cx="3906507" cy="516048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EDC78F5-8C35-47CA-8355-59B5E2248753}"/>
                </a:ext>
              </a:extLst>
            </p:cNvPr>
            <p:cNvGrpSpPr/>
            <p:nvPr/>
          </p:nvGrpSpPr>
          <p:grpSpPr>
            <a:xfrm>
              <a:off x="307759" y="5080571"/>
              <a:ext cx="1505449" cy="516048"/>
              <a:chOff x="533227" y="5080571"/>
              <a:chExt cx="1505449" cy="516048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E138885-BD80-45BF-A9F1-B288804C5517}"/>
                  </a:ext>
                </a:extLst>
              </p:cNvPr>
              <p:cNvSpPr txBox="1"/>
              <p:nvPr/>
            </p:nvSpPr>
            <p:spPr>
              <a:xfrm>
                <a:off x="533227" y="5080571"/>
                <a:ext cx="1505448" cy="251795"/>
              </a:xfrm>
              <a:prstGeom prst="rect">
                <a:avLst/>
              </a:prstGeom>
              <a:noFill/>
            </p:spPr>
            <p:txBody>
              <a:bodyPr wrap="square" tIns="36000" rtlCol="0">
                <a:spAutoFit/>
              </a:bodyPr>
              <a:lstStyle/>
              <a:p>
                <a:pPr algn="ctr"/>
                <a:r>
                  <a:rPr lang="en-US" sz="1100">
                    <a:latin typeface="Questrial" panose="02000000000000000000" pitchFamily="2" charset="0"/>
                    <a:ea typeface="Adobe Gothic Std B" panose="020B0800000000000000" pitchFamily="34" charset="-128"/>
                    <a:cs typeface="Poppins" panose="00000500000000000000" pitchFamily="50" charset="0"/>
                  </a:rPr>
                  <a:t>Age</a:t>
                </a:r>
                <a:endParaRPr lang="en-US" sz="1100" dirty="0">
                  <a:latin typeface="Questrial" panose="02000000000000000000" pitchFamily="2" charset="0"/>
                  <a:ea typeface="Adobe Gothic Std B" panose="020B0800000000000000" pitchFamily="34" charset="-128"/>
                  <a:cs typeface="Poppins" panose="00000500000000000000" pitchFamily="50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1CA9E8C4-7032-4AB0-87BD-72A987D57383}"/>
                  </a:ext>
                </a:extLst>
              </p:cNvPr>
              <p:cNvSpPr txBox="1"/>
              <p:nvPr/>
            </p:nvSpPr>
            <p:spPr>
              <a:xfrm>
                <a:off x="533228" y="5335009"/>
                <a:ext cx="15054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Open Sans" panose="020B0606030504020204" pitchFamily="34" charset="0"/>
                  </a:rPr>
                  <a:t>26 years old</a:t>
                </a: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6833C98-3382-49BE-A893-2A170D32D589}"/>
                </a:ext>
              </a:extLst>
            </p:cNvPr>
            <p:cNvGrpSpPr/>
            <p:nvPr/>
          </p:nvGrpSpPr>
          <p:grpSpPr>
            <a:xfrm>
              <a:off x="1508288" y="5080571"/>
              <a:ext cx="1505449" cy="516048"/>
              <a:chOff x="1803718" y="5080571"/>
              <a:chExt cx="1505449" cy="516048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E8B6736B-B02E-402F-B8BC-86F573216D7F}"/>
                  </a:ext>
                </a:extLst>
              </p:cNvPr>
              <p:cNvSpPr txBox="1"/>
              <p:nvPr/>
            </p:nvSpPr>
            <p:spPr>
              <a:xfrm>
                <a:off x="1803718" y="5080571"/>
                <a:ext cx="1505448" cy="251795"/>
              </a:xfrm>
              <a:prstGeom prst="rect">
                <a:avLst/>
              </a:prstGeom>
              <a:noFill/>
            </p:spPr>
            <p:txBody>
              <a:bodyPr wrap="square" tIns="36000" rtlCol="0">
                <a:spAutoFit/>
              </a:bodyPr>
              <a:lstStyle/>
              <a:p>
                <a:pPr algn="ctr"/>
                <a:r>
                  <a:rPr lang="en-US" sz="1100">
                    <a:latin typeface="Questrial" panose="02000000000000000000" pitchFamily="2" charset="0"/>
                    <a:ea typeface="Adobe Gothic Std B" panose="020B0800000000000000" pitchFamily="34" charset="-128"/>
                    <a:cs typeface="Poppins" panose="00000500000000000000" pitchFamily="50" charset="0"/>
                  </a:rPr>
                  <a:t>Job Title</a:t>
                </a:r>
                <a:endParaRPr lang="en-US" sz="1100" dirty="0">
                  <a:latin typeface="Questrial" panose="02000000000000000000" pitchFamily="2" charset="0"/>
                  <a:ea typeface="Adobe Gothic Std B" panose="020B0800000000000000" pitchFamily="34" charset="-128"/>
                  <a:cs typeface="Poppins" panose="00000500000000000000" pitchFamily="50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C7A5D541-55AE-429C-BA52-AC971B2567BF}"/>
                  </a:ext>
                </a:extLst>
              </p:cNvPr>
              <p:cNvSpPr txBox="1"/>
              <p:nvPr/>
            </p:nvSpPr>
            <p:spPr>
              <a:xfrm>
                <a:off x="1803719" y="5335009"/>
                <a:ext cx="15054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Open Sans" panose="020B0606030504020204" pitchFamily="34" charset="0"/>
                  </a:rPr>
                  <a:t>Full stack enginer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02258112-D19D-4E77-8A71-66BEEC1582F5}"/>
                </a:ext>
              </a:extLst>
            </p:cNvPr>
            <p:cNvGrpSpPr/>
            <p:nvPr/>
          </p:nvGrpSpPr>
          <p:grpSpPr>
            <a:xfrm>
              <a:off x="2708817" y="5080571"/>
              <a:ext cx="1505449" cy="516048"/>
              <a:chOff x="2898851" y="5080571"/>
              <a:chExt cx="1505449" cy="516048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8A0F687F-DEB1-4A0F-B956-D3FFAF6477C6}"/>
                  </a:ext>
                </a:extLst>
              </p:cNvPr>
              <p:cNvSpPr txBox="1"/>
              <p:nvPr/>
            </p:nvSpPr>
            <p:spPr>
              <a:xfrm>
                <a:off x="2898851" y="5080571"/>
                <a:ext cx="1505448" cy="251795"/>
              </a:xfrm>
              <a:prstGeom prst="rect">
                <a:avLst/>
              </a:prstGeom>
              <a:noFill/>
            </p:spPr>
            <p:txBody>
              <a:bodyPr wrap="square" tIns="36000" rtlCol="0">
                <a:spAutoFit/>
              </a:bodyPr>
              <a:lstStyle/>
              <a:p>
                <a:pPr algn="ctr"/>
                <a:r>
                  <a:rPr lang="en-US" sz="1100">
                    <a:latin typeface="Questrial" panose="02000000000000000000" pitchFamily="2" charset="0"/>
                    <a:ea typeface="Adobe Gothic Std B" panose="020B0800000000000000" pitchFamily="34" charset="-128"/>
                    <a:cs typeface="Poppins" panose="00000500000000000000" pitchFamily="50" charset="0"/>
                  </a:rPr>
                  <a:t>Location</a:t>
                </a:r>
                <a:endParaRPr lang="en-US" sz="1100" dirty="0">
                  <a:latin typeface="Questrial" panose="02000000000000000000" pitchFamily="2" charset="0"/>
                  <a:ea typeface="Adobe Gothic Std B" panose="020B0800000000000000" pitchFamily="34" charset="-128"/>
                  <a:cs typeface="Poppins" panose="00000500000000000000" pitchFamily="50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84F3DF17-4DD3-45CD-BCFA-8B0EC5245C76}"/>
                  </a:ext>
                </a:extLst>
              </p:cNvPr>
              <p:cNvSpPr txBox="1"/>
              <p:nvPr/>
            </p:nvSpPr>
            <p:spPr>
              <a:xfrm>
                <a:off x="2898852" y="5335009"/>
                <a:ext cx="15054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Open Sans" panose="020B0606030504020204" pitchFamily="34" charset="0"/>
                  </a:rPr>
                  <a:t>San Jose. CA</a:t>
                </a:r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B843DE6-B002-4821-9253-916D52689D62}"/>
              </a:ext>
            </a:extLst>
          </p:cNvPr>
          <p:cNvGrpSpPr/>
          <p:nvPr/>
        </p:nvGrpSpPr>
        <p:grpSpPr>
          <a:xfrm>
            <a:off x="6704705" y="1220742"/>
            <a:ext cx="3873500" cy="4416517"/>
            <a:chOff x="6619184" y="1105193"/>
            <a:chExt cx="3873500" cy="441651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9067A4A-6F7F-42DF-8BF7-C324E8C8B5A0}"/>
                </a:ext>
              </a:extLst>
            </p:cNvPr>
            <p:cNvSpPr txBox="1"/>
            <p:nvPr/>
          </p:nvSpPr>
          <p:spPr>
            <a:xfrm>
              <a:off x="6619184" y="1105193"/>
              <a:ext cx="3758672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3200" b="1">
                  <a:solidFill>
                    <a:schemeClr val="bg1"/>
                  </a:solidFill>
                  <a:latin typeface="Questrial" panose="02000000000000000000" pitchFamily="2" charset="0"/>
                  <a:ea typeface="Roboto Medium" panose="02000000000000000000" pitchFamily="2" charset="0"/>
                </a:rPr>
                <a:t>Tamara Charlson</a:t>
              </a: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888B4956-28C4-4069-9712-CEDC71280570}"/>
                </a:ext>
              </a:extLst>
            </p:cNvPr>
            <p:cNvSpPr/>
            <p:nvPr/>
          </p:nvSpPr>
          <p:spPr>
            <a:xfrm>
              <a:off x="6695384" y="3456751"/>
              <a:ext cx="3733800" cy="762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60E5DC4A-83DF-4694-904F-20233B8DE13B}"/>
                </a:ext>
              </a:extLst>
            </p:cNvPr>
            <p:cNvSpPr/>
            <p:nvPr/>
          </p:nvSpPr>
          <p:spPr>
            <a:xfrm>
              <a:off x="6695384" y="3456751"/>
              <a:ext cx="2928470" cy="762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A0BC441-58E3-4F42-9F96-295886EB44A7}"/>
                </a:ext>
              </a:extLst>
            </p:cNvPr>
            <p:cNvSpPr txBox="1"/>
            <p:nvPr/>
          </p:nvSpPr>
          <p:spPr>
            <a:xfrm>
              <a:off x="6619184" y="3155940"/>
              <a:ext cx="15112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aavi" panose="020B0502040204020203" pitchFamily="34" charset="0"/>
                </a:rPr>
                <a:t>User Experience</a:t>
              </a:r>
              <a:endParaRPr lang="en-GB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FE02C6F-1D7F-4E7F-9B82-687DA1ADEF04}"/>
                </a:ext>
              </a:extLst>
            </p:cNvPr>
            <p:cNvSpPr txBox="1"/>
            <p:nvPr/>
          </p:nvSpPr>
          <p:spPr>
            <a:xfrm>
              <a:off x="9743384" y="3155940"/>
              <a:ext cx="749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aavi" panose="020B0502040204020203" pitchFamily="34" charset="0"/>
                </a:rPr>
                <a:t>75%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1F992875-DFD6-40FB-837D-8F9BD2F54E92}"/>
                </a:ext>
              </a:extLst>
            </p:cNvPr>
            <p:cNvSpPr/>
            <p:nvPr/>
          </p:nvSpPr>
          <p:spPr>
            <a:xfrm>
              <a:off x="6695384" y="4093857"/>
              <a:ext cx="3733800" cy="762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8A8CF5B2-5542-4BE1-BFF0-FCA0BD1EF3EE}"/>
                </a:ext>
              </a:extLst>
            </p:cNvPr>
            <p:cNvSpPr/>
            <p:nvPr/>
          </p:nvSpPr>
          <p:spPr>
            <a:xfrm>
              <a:off x="6695384" y="4093857"/>
              <a:ext cx="3111500" cy="762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454FAE7-CDF3-417C-A76C-E7CAB4519089}"/>
                </a:ext>
              </a:extLst>
            </p:cNvPr>
            <p:cNvSpPr txBox="1"/>
            <p:nvPr/>
          </p:nvSpPr>
          <p:spPr>
            <a:xfrm>
              <a:off x="6619184" y="3793046"/>
              <a:ext cx="15112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aavi" panose="020B0502040204020203" pitchFamily="34" charset="0"/>
                </a:rPr>
                <a:t>Coding</a:t>
              </a:r>
              <a:endParaRPr lang="en-GB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9F9AD9C-7272-482C-B828-A62FF3C47C8A}"/>
                </a:ext>
              </a:extLst>
            </p:cNvPr>
            <p:cNvSpPr txBox="1"/>
            <p:nvPr/>
          </p:nvSpPr>
          <p:spPr>
            <a:xfrm>
              <a:off x="9743384" y="3793046"/>
              <a:ext cx="749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aavi" panose="020B0502040204020203" pitchFamily="34" charset="0"/>
                </a:rPr>
                <a:t>80%</a:t>
              </a:r>
              <a:endParaRPr lang="en-GB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B2FD3DF-01DA-4F5C-BD1A-8843D9C0973E}"/>
                </a:ext>
              </a:extLst>
            </p:cNvPr>
            <p:cNvSpPr txBox="1"/>
            <p:nvPr/>
          </p:nvSpPr>
          <p:spPr>
            <a:xfrm>
              <a:off x="6619184" y="1782604"/>
              <a:ext cx="3873500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 of disruptive innovation workplace diversity and empowerment.</a:t>
              </a:r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B12C05E3-FFC1-4DE0-BDED-7AC9AA09E1E5}"/>
                </a:ext>
              </a:extLst>
            </p:cNvPr>
            <p:cNvSpPr/>
            <p:nvPr/>
          </p:nvSpPr>
          <p:spPr>
            <a:xfrm>
              <a:off x="6695384" y="4730964"/>
              <a:ext cx="3733800" cy="762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7B469404-0B81-4041-9834-ACFA1982E163}"/>
                </a:ext>
              </a:extLst>
            </p:cNvPr>
            <p:cNvSpPr/>
            <p:nvPr/>
          </p:nvSpPr>
          <p:spPr>
            <a:xfrm>
              <a:off x="6695384" y="4730964"/>
              <a:ext cx="3111500" cy="762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CF42F79-9B1C-401D-B9F1-23B087CC9215}"/>
                </a:ext>
              </a:extLst>
            </p:cNvPr>
            <p:cNvSpPr txBox="1"/>
            <p:nvPr/>
          </p:nvSpPr>
          <p:spPr>
            <a:xfrm>
              <a:off x="6619184" y="4430153"/>
              <a:ext cx="15112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aavi" panose="020B0502040204020203" pitchFamily="34" charset="0"/>
                </a:rPr>
                <a:t>Graphic Designer</a:t>
              </a:r>
              <a:endParaRPr lang="en-GB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9A6E847-ECBC-4644-AD70-8D7AEF20418A}"/>
                </a:ext>
              </a:extLst>
            </p:cNvPr>
            <p:cNvSpPr txBox="1"/>
            <p:nvPr/>
          </p:nvSpPr>
          <p:spPr>
            <a:xfrm>
              <a:off x="9743384" y="4430153"/>
              <a:ext cx="749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aavi" panose="020B0502040204020203" pitchFamily="34" charset="0"/>
                </a:rPr>
                <a:t>80%</a:t>
              </a:r>
              <a:endParaRPr lang="en-GB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D00617D4-2B12-465A-BB4A-3FCE6CF3DF9C}"/>
                </a:ext>
              </a:extLst>
            </p:cNvPr>
            <p:cNvGrpSpPr/>
            <p:nvPr/>
          </p:nvGrpSpPr>
          <p:grpSpPr>
            <a:xfrm>
              <a:off x="6695384" y="5244711"/>
              <a:ext cx="1579986" cy="276999"/>
              <a:chOff x="9504307" y="1746124"/>
              <a:chExt cx="1149766" cy="20157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8" name="Shape 2862">
                <a:extLst>
                  <a:ext uri="{FF2B5EF4-FFF2-40B4-BE49-F238E27FC236}">
                    <a16:creationId xmlns:a16="http://schemas.microsoft.com/office/drawing/2014/main" id="{A8CD984C-5564-4B8C-91C8-76061AFCE1C4}"/>
                  </a:ext>
                </a:extLst>
              </p:cNvPr>
              <p:cNvSpPr/>
              <p:nvPr/>
            </p:nvSpPr>
            <p:spPr>
              <a:xfrm>
                <a:off x="9820371" y="1746124"/>
                <a:ext cx="201574" cy="201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0672" y="6382"/>
                    </a:moveTo>
                    <a:cubicBezTo>
                      <a:pt x="10464" y="6409"/>
                      <a:pt x="10255" y="6435"/>
                      <a:pt x="10045" y="6460"/>
                    </a:cubicBezTo>
                    <a:cubicBezTo>
                      <a:pt x="9652" y="6558"/>
                      <a:pt x="9223" y="6650"/>
                      <a:pt x="8905" y="6836"/>
                    </a:cubicBezTo>
                    <a:cubicBezTo>
                      <a:pt x="8055" y="7333"/>
                      <a:pt x="7467" y="7913"/>
                      <a:pt x="7073" y="8856"/>
                    </a:cubicBezTo>
                    <a:cubicBezTo>
                      <a:pt x="7009" y="9009"/>
                      <a:pt x="7007" y="9157"/>
                      <a:pt x="6960" y="9326"/>
                    </a:cubicBezTo>
                    <a:cubicBezTo>
                      <a:pt x="6658" y="10425"/>
                      <a:pt x="7194" y="11563"/>
                      <a:pt x="7844" y="11956"/>
                    </a:cubicBezTo>
                    <a:cubicBezTo>
                      <a:pt x="7969" y="12032"/>
                      <a:pt x="8254" y="12166"/>
                      <a:pt x="8358" y="11987"/>
                    </a:cubicBezTo>
                    <a:cubicBezTo>
                      <a:pt x="8416" y="11889"/>
                      <a:pt x="8403" y="11758"/>
                      <a:pt x="8439" y="11643"/>
                    </a:cubicBezTo>
                    <a:cubicBezTo>
                      <a:pt x="8462" y="11568"/>
                      <a:pt x="8536" y="11425"/>
                      <a:pt x="8519" y="11330"/>
                    </a:cubicBezTo>
                    <a:cubicBezTo>
                      <a:pt x="8490" y="11170"/>
                      <a:pt x="8318" y="11068"/>
                      <a:pt x="8246" y="10939"/>
                    </a:cubicBezTo>
                    <a:cubicBezTo>
                      <a:pt x="8099" y="10677"/>
                      <a:pt x="8092" y="10444"/>
                      <a:pt x="8020" y="10093"/>
                    </a:cubicBezTo>
                    <a:cubicBezTo>
                      <a:pt x="8026" y="10046"/>
                      <a:pt x="8031" y="9999"/>
                      <a:pt x="8037" y="9952"/>
                    </a:cubicBezTo>
                    <a:cubicBezTo>
                      <a:pt x="8058" y="9559"/>
                      <a:pt x="8124" y="9276"/>
                      <a:pt x="8246" y="8997"/>
                    </a:cubicBezTo>
                    <a:cubicBezTo>
                      <a:pt x="8601" y="8177"/>
                      <a:pt x="9172" y="7720"/>
                      <a:pt x="10094" y="7447"/>
                    </a:cubicBezTo>
                    <a:cubicBezTo>
                      <a:pt x="10300" y="7386"/>
                      <a:pt x="10882" y="7288"/>
                      <a:pt x="11187" y="7353"/>
                    </a:cubicBezTo>
                    <a:cubicBezTo>
                      <a:pt x="11369" y="7385"/>
                      <a:pt x="11551" y="7415"/>
                      <a:pt x="11733" y="7447"/>
                    </a:cubicBezTo>
                    <a:cubicBezTo>
                      <a:pt x="12393" y="7655"/>
                      <a:pt x="12874" y="8038"/>
                      <a:pt x="13131" y="8637"/>
                    </a:cubicBezTo>
                    <a:cubicBezTo>
                      <a:pt x="13292" y="9010"/>
                      <a:pt x="13339" y="9724"/>
                      <a:pt x="13227" y="10203"/>
                    </a:cubicBezTo>
                    <a:cubicBezTo>
                      <a:pt x="13174" y="10429"/>
                      <a:pt x="13183" y="10624"/>
                      <a:pt x="13115" y="10829"/>
                    </a:cubicBezTo>
                    <a:cubicBezTo>
                      <a:pt x="12865" y="11589"/>
                      <a:pt x="12498" y="12293"/>
                      <a:pt x="11668" y="12488"/>
                    </a:cubicBezTo>
                    <a:cubicBezTo>
                      <a:pt x="11121" y="12618"/>
                      <a:pt x="10711" y="12284"/>
                      <a:pt x="10576" y="11941"/>
                    </a:cubicBezTo>
                    <a:cubicBezTo>
                      <a:pt x="10538" y="11846"/>
                      <a:pt x="10474" y="11677"/>
                      <a:pt x="10512" y="11518"/>
                    </a:cubicBezTo>
                    <a:cubicBezTo>
                      <a:pt x="10656" y="10901"/>
                      <a:pt x="10865" y="10349"/>
                      <a:pt x="11026" y="9733"/>
                    </a:cubicBezTo>
                    <a:cubicBezTo>
                      <a:pt x="11179" y="9146"/>
                      <a:pt x="10888" y="8683"/>
                      <a:pt x="10431" y="8575"/>
                    </a:cubicBezTo>
                    <a:cubicBezTo>
                      <a:pt x="9863" y="8439"/>
                      <a:pt x="9424" y="8966"/>
                      <a:pt x="9274" y="9310"/>
                    </a:cubicBezTo>
                    <a:cubicBezTo>
                      <a:pt x="9155" y="9584"/>
                      <a:pt x="9083" y="10089"/>
                      <a:pt x="9177" y="10453"/>
                    </a:cubicBezTo>
                    <a:cubicBezTo>
                      <a:pt x="9207" y="10569"/>
                      <a:pt x="9347" y="10878"/>
                      <a:pt x="9322" y="10986"/>
                    </a:cubicBezTo>
                    <a:cubicBezTo>
                      <a:pt x="9213" y="11462"/>
                      <a:pt x="9088" y="11974"/>
                      <a:pt x="8953" y="12442"/>
                    </a:cubicBezTo>
                    <a:cubicBezTo>
                      <a:pt x="8812" y="12929"/>
                      <a:pt x="8736" y="13427"/>
                      <a:pt x="8599" y="13898"/>
                    </a:cubicBezTo>
                    <a:cubicBezTo>
                      <a:pt x="8536" y="14114"/>
                      <a:pt x="8539" y="14346"/>
                      <a:pt x="8487" y="14571"/>
                    </a:cubicBezTo>
                    <a:lnTo>
                      <a:pt x="8487" y="14900"/>
                    </a:lnTo>
                    <a:cubicBezTo>
                      <a:pt x="8440" y="15108"/>
                      <a:pt x="8475" y="15478"/>
                      <a:pt x="8519" y="15683"/>
                    </a:cubicBezTo>
                    <a:cubicBezTo>
                      <a:pt x="8547" y="15815"/>
                      <a:pt x="8502" y="15978"/>
                      <a:pt x="8567" y="16074"/>
                    </a:cubicBezTo>
                    <a:cubicBezTo>
                      <a:pt x="8568" y="16144"/>
                      <a:pt x="8577" y="16160"/>
                      <a:pt x="8599" y="16200"/>
                    </a:cubicBezTo>
                    <a:cubicBezTo>
                      <a:pt x="8800" y="16194"/>
                      <a:pt x="9078" y="15665"/>
                      <a:pt x="9177" y="15511"/>
                    </a:cubicBezTo>
                    <a:cubicBezTo>
                      <a:pt x="9369" y="15216"/>
                      <a:pt x="9546" y="14901"/>
                      <a:pt x="9692" y="14556"/>
                    </a:cubicBezTo>
                    <a:cubicBezTo>
                      <a:pt x="9823" y="14245"/>
                      <a:pt x="9844" y="13901"/>
                      <a:pt x="9949" y="13569"/>
                    </a:cubicBezTo>
                    <a:cubicBezTo>
                      <a:pt x="10025" y="13329"/>
                      <a:pt x="10133" y="13049"/>
                      <a:pt x="10158" y="12786"/>
                    </a:cubicBezTo>
                    <a:lnTo>
                      <a:pt x="10174" y="12786"/>
                    </a:lnTo>
                    <a:cubicBezTo>
                      <a:pt x="10216" y="12930"/>
                      <a:pt x="10367" y="13035"/>
                      <a:pt x="10480" y="13115"/>
                    </a:cubicBezTo>
                    <a:cubicBezTo>
                      <a:pt x="10833" y="13367"/>
                      <a:pt x="11441" y="13600"/>
                      <a:pt x="12102" y="13444"/>
                    </a:cubicBezTo>
                    <a:cubicBezTo>
                      <a:pt x="12850" y="13267"/>
                      <a:pt x="13446" y="12916"/>
                      <a:pt x="13838" y="12394"/>
                    </a:cubicBezTo>
                    <a:cubicBezTo>
                      <a:pt x="14127" y="12011"/>
                      <a:pt x="14345" y="11567"/>
                      <a:pt x="14513" y="11064"/>
                    </a:cubicBezTo>
                    <a:cubicBezTo>
                      <a:pt x="14596" y="10817"/>
                      <a:pt x="14613" y="10543"/>
                      <a:pt x="14674" y="10281"/>
                    </a:cubicBezTo>
                    <a:cubicBezTo>
                      <a:pt x="14827" y="9624"/>
                      <a:pt x="14623" y="8833"/>
                      <a:pt x="14433" y="8402"/>
                    </a:cubicBezTo>
                    <a:cubicBezTo>
                      <a:pt x="13856" y="7098"/>
                      <a:pt x="12630" y="6354"/>
                      <a:pt x="10672" y="6382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14284" tIns="14284" rIns="14284" bIns="14284" anchor="ctr"/>
              <a:lstStyle/>
              <a:p>
                <a:pPr defTabSz="171399" eaLnBrk="1" hangingPunct="1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125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Calibri" charset="0"/>
                  <a:cs typeface="Calibri" charset="0"/>
                  <a:sym typeface="Gill Sans"/>
                </a:endParaRPr>
              </a:p>
            </p:txBody>
          </p:sp>
          <p:sp>
            <p:nvSpPr>
              <p:cNvPr id="90" name="Shape 2865">
                <a:extLst>
                  <a:ext uri="{FF2B5EF4-FFF2-40B4-BE49-F238E27FC236}">
                    <a16:creationId xmlns:a16="http://schemas.microsoft.com/office/drawing/2014/main" id="{604ED1C5-94FB-4E54-905D-270F60A8825B}"/>
                  </a:ext>
                </a:extLst>
              </p:cNvPr>
              <p:cNvSpPr/>
              <p:nvPr/>
            </p:nvSpPr>
            <p:spPr>
              <a:xfrm>
                <a:off x="10136435" y="1746124"/>
                <a:ext cx="201574" cy="201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14284" tIns="14284" rIns="14284" bIns="14284" anchor="ctr"/>
              <a:lstStyle/>
              <a:p>
                <a:pPr defTabSz="171399" eaLnBrk="1" hangingPunct="1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125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Calibri" charset="0"/>
                  <a:cs typeface="Calibri" charset="0"/>
                  <a:sym typeface="Gill Sans"/>
                </a:endParaRPr>
              </a:p>
            </p:txBody>
          </p:sp>
          <p:sp>
            <p:nvSpPr>
              <p:cNvPr id="92" name="Shape 2869">
                <a:extLst>
                  <a:ext uri="{FF2B5EF4-FFF2-40B4-BE49-F238E27FC236}">
                    <a16:creationId xmlns:a16="http://schemas.microsoft.com/office/drawing/2014/main" id="{FED66183-B8C5-4883-95FB-710A8AB3229C}"/>
                  </a:ext>
                </a:extLst>
              </p:cNvPr>
              <p:cNvSpPr/>
              <p:nvPr/>
            </p:nvSpPr>
            <p:spPr>
              <a:xfrm>
                <a:off x="10452499" y="1746124"/>
                <a:ext cx="201574" cy="201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14284" tIns="14284" rIns="14284" bIns="14284" anchor="ctr"/>
              <a:lstStyle/>
              <a:p>
                <a:pPr defTabSz="171399" eaLnBrk="1" hangingPunct="1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125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Calibri" charset="0"/>
                  <a:cs typeface="Calibri" charset="0"/>
                  <a:sym typeface="Gill Sans"/>
                </a:endParaRPr>
              </a:p>
            </p:txBody>
          </p:sp>
          <p:sp>
            <p:nvSpPr>
              <p:cNvPr id="94" name="Shape 2871">
                <a:extLst>
                  <a:ext uri="{FF2B5EF4-FFF2-40B4-BE49-F238E27FC236}">
                    <a16:creationId xmlns:a16="http://schemas.microsoft.com/office/drawing/2014/main" id="{5C81BBC2-587A-4977-87E3-B0A45E61B3A2}"/>
                  </a:ext>
                </a:extLst>
              </p:cNvPr>
              <p:cNvSpPr/>
              <p:nvPr/>
            </p:nvSpPr>
            <p:spPr>
              <a:xfrm>
                <a:off x="9504307" y="1746124"/>
                <a:ext cx="201574" cy="201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4236" y="10309"/>
                    </a:moveTo>
                    <a:cubicBezTo>
                      <a:pt x="13552" y="10309"/>
                      <a:pt x="12889" y="10401"/>
                      <a:pt x="12252" y="10556"/>
                    </a:cubicBezTo>
                    <a:cubicBezTo>
                      <a:pt x="12104" y="10191"/>
                      <a:pt x="11941" y="9834"/>
                      <a:pt x="11763" y="9484"/>
                    </a:cubicBezTo>
                    <a:cubicBezTo>
                      <a:pt x="12783" y="9001"/>
                      <a:pt x="13728" y="8390"/>
                      <a:pt x="14592" y="7682"/>
                    </a:cubicBezTo>
                    <a:cubicBezTo>
                      <a:pt x="15222" y="8448"/>
                      <a:pt x="15619" y="9407"/>
                      <a:pt x="15692" y="10457"/>
                    </a:cubicBezTo>
                    <a:cubicBezTo>
                      <a:pt x="15218" y="10370"/>
                      <a:pt x="14736" y="10309"/>
                      <a:pt x="14236" y="10309"/>
                    </a:cubicBezTo>
                    <a:moveTo>
                      <a:pt x="13226" y="15065"/>
                    </a:moveTo>
                    <a:cubicBezTo>
                      <a:pt x="13168" y="13821"/>
                      <a:pt x="12957" y="12618"/>
                      <a:pt x="12590" y="11483"/>
                    </a:cubicBezTo>
                    <a:cubicBezTo>
                      <a:pt x="13120" y="11361"/>
                      <a:pt x="13669" y="11291"/>
                      <a:pt x="14236" y="11291"/>
                    </a:cubicBezTo>
                    <a:cubicBezTo>
                      <a:pt x="14726" y="11291"/>
                      <a:pt x="15199" y="11358"/>
                      <a:pt x="15661" y="11451"/>
                    </a:cubicBezTo>
                    <a:cubicBezTo>
                      <a:pt x="15455" y="13001"/>
                      <a:pt x="14529" y="14322"/>
                      <a:pt x="13226" y="15065"/>
                    </a:cubicBezTo>
                    <a:moveTo>
                      <a:pt x="10800" y="15709"/>
                    </a:moveTo>
                    <a:cubicBezTo>
                      <a:pt x="9746" y="15709"/>
                      <a:pt x="8772" y="15374"/>
                      <a:pt x="7971" y="14808"/>
                    </a:cubicBezTo>
                    <a:cubicBezTo>
                      <a:pt x="8822" y="13429"/>
                      <a:pt x="10108" y="12348"/>
                      <a:pt x="11646" y="11769"/>
                    </a:cubicBezTo>
                    <a:cubicBezTo>
                      <a:pt x="12027" y="12943"/>
                      <a:pt x="12241" y="14191"/>
                      <a:pt x="12264" y="15487"/>
                    </a:cubicBezTo>
                    <a:cubicBezTo>
                      <a:pt x="11801" y="15631"/>
                      <a:pt x="11310" y="15709"/>
                      <a:pt x="10800" y="15709"/>
                    </a:cubicBezTo>
                    <a:moveTo>
                      <a:pt x="5891" y="10800"/>
                    </a:moveTo>
                    <a:cubicBezTo>
                      <a:pt x="7641" y="10800"/>
                      <a:pt x="9313" y="10470"/>
                      <a:pt x="10852" y="9873"/>
                    </a:cubicBezTo>
                    <a:cubicBezTo>
                      <a:pt x="11016" y="10192"/>
                      <a:pt x="11171" y="10515"/>
                      <a:pt x="11309" y="10848"/>
                    </a:cubicBezTo>
                    <a:cubicBezTo>
                      <a:pt x="9614" y="11484"/>
                      <a:pt x="8190" y="12658"/>
                      <a:pt x="7225" y="14157"/>
                    </a:cubicBezTo>
                    <a:cubicBezTo>
                      <a:pt x="6400" y="13279"/>
                      <a:pt x="5891" y="12100"/>
                      <a:pt x="5891" y="10800"/>
                    </a:cubicBezTo>
                    <a:moveTo>
                      <a:pt x="8358" y="6546"/>
                    </a:moveTo>
                    <a:cubicBezTo>
                      <a:pt x="9117" y="7279"/>
                      <a:pt x="9793" y="8099"/>
                      <a:pt x="10353" y="9000"/>
                    </a:cubicBezTo>
                    <a:cubicBezTo>
                      <a:pt x="8991" y="9509"/>
                      <a:pt x="7526" y="9801"/>
                      <a:pt x="5990" y="9813"/>
                    </a:cubicBezTo>
                    <a:cubicBezTo>
                      <a:pt x="6276" y="8414"/>
                      <a:pt x="7158" y="7236"/>
                      <a:pt x="8358" y="6546"/>
                    </a:cubicBezTo>
                    <a:moveTo>
                      <a:pt x="10800" y="5891"/>
                    </a:moveTo>
                    <a:cubicBezTo>
                      <a:pt x="11968" y="5891"/>
                      <a:pt x="13040" y="6300"/>
                      <a:pt x="13882" y="6982"/>
                    </a:cubicBezTo>
                    <a:cubicBezTo>
                      <a:pt x="13087" y="7622"/>
                      <a:pt x="12217" y="8174"/>
                      <a:pt x="11282" y="8612"/>
                    </a:cubicBezTo>
                    <a:cubicBezTo>
                      <a:pt x="10732" y="7702"/>
                      <a:pt x="10073" y="6869"/>
                      <a:pt x="9333" y="6114"/>
                    </a:cubicBezTo>
                    <a:cubicBezTo>
                      <a:pt x="9797" y="5970"/>
                      <a:pt x="10289" y="5891"/>
                      <a:pt x="10800" y="5891"/>
                    </a:cubicBezTo>
                    <a:moveTo>
                      <a:pt x="10800" y="4909"/>
                    </a:moveTo>
                    <a:cubicBezTo>
                      <a:pt x="7547" y="4909"/>
                      <a:pt x="4909" y="7547"/>
                      <a:pt x="4909" y="10800"/>
                    </a:cubicBezTo>
                    <a:cubicBezTo>
                      <a:pt x="4909" y="14053"/>
                      <a:pt x="7547" y="16691"/>
                      <a:pt x="10800" y="16691"/>
                    </a:cubicBezTo>
                    <a:cubicBezTo>
                      <a:pt x="14053" y="16691"/>
                      <a:pt x="16691" y="14053"/>
                      <a:pt x="16691" y="10800"/>
                    </a:cubicBezTo>
                    <a:cubicBezTo>
                      <a:pt x="16691" y="7547"/>
                      <a:pt x="14053" y="4909"/>
                      <a:pt x="10800" y="4909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14284" tIns="14284" rIns="14284" bIns="14284" anchor="ctr"/>
              <a:lstStyle/>
              <a:p>
                <a:pPr defTabSz="171399" eaLnBrk="1" hangingPunct="1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125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Calibri" charset="0"/>
                  <a:cs typeface="Calibri" charset="0"/>
                  <a:sym typeface="Gill Sans"/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CB98D-CCB4-4911-95B7-E0299E0824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63759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24F10581-E713-4769-905B-C8F3150FD2E9}"/>
              </a:ext>
            </a:extLst>
          </p:cNvPr>
          <p:cNvSpPr/>
          <p:nvPr/>
        </p:nvSpPr>
        <p:spPr>
          <a:xfrm>
            <a:off x="0" y="2679700"/>
            <a:ext cx="12192000" cy="4178300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B70C38-4C12-40CF-9E82-F96A23808AAA}"/>
              </a:ext>
            </a:extLst>
          </p:cNvPr>
          <p:cNvGrpSpPr/>
          <p:nvPr/>
        </p:nvGrpSpPr>
        <p:grpSpPr>
          <a:xfrm>
            <a:off x="888125" y="4724224"/>
            <a:ext cx="2527769" cy="1164421"/>
            <a:chOff x="1158406" y="4403640"/>
            <a:chExt cx="2527769" cy="116442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F4B695E-3A2B-4629-9B17-10D4315383FE}"/>
                </a:ext>
              </a:extLst>
            </p:cNvPr>
            <p:cNvSpPr txBox="1"/>
            <p:nvPr/>
          </p:nvSpPr>
          <p:spPr>
            <a:xfrm>
              <a:off x="1158406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Photoghraphy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C9B793D-0064-414A-A147-16F354EFCB51}"/>
                </a:ext>
              </a:extLst>
            </p:cNvPr>
            <p:cNvSpPr txBox="1"/>
            <p:nvPr/>
          </p:nvSpPr>
          <p:spPr>
            <a:xfrm>
              <a:off x="1158406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AE2EE4-F619-4F5C-A00F-BC63368035B2}"/>
              </a:ext>
            </a:extLst>
          </p:cNvPr>
          <p:cNvGrpSpPr/>
          <p:nvPr/>
        </p:nvGrpSpPr>
        <p:grpSpPr>
          <a:xfrm>
            <a:off x="3517452" y="4724224"/>
            <a:ext cx="2527769" cy="1164421"/>
            <a:chOff x="4168306" y="4403640"/>
            <a:chExt cx="2527769" cy="116442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A03A85B-4D52-4E08-8187-C6208FFAF2FA}"/>
                </a:ext>
              </a:extLst>
            </p:cNvPr>
            <p:cNvSpPr txBox="1"/>
            <p:nvPr/>
          </p:nvSpPr>
          <p:spPr>
            <a:xfrm>
              <a:off x="4168306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Create New Ideas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7C60D55-0F7C-429B-AD3B-0EEC2BDCB36A}"/>
                </a:ext>
              </a:extLst>
            </p:cNvPr>
            <p:cNvSpPr txBox="1"/>
            <p:nvPr/>
          </p:nvSpPr>
          <p:spPr>
            <a:xfrm>
              <a:off x="4168306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B55AD2-8016-4CA2-9089-6E705AB678A5}"/>
              </a:ext>
            </a:extLst>
          </p:cNvPr>
          <p:cNvGrpSpPr/>
          <p:nvPr/>
        </p:nvGrpSpPr>
        <p:grpSpPr>
          <a:xfrm>
            <a:off x="6146779" y="4724224"/>
            <a:ext cx="2527769" cy="1164421"/>
            <a:chOff x="6921031" y="4403640"/>
            <a:chExt cx="2527769" cy="116442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5AF2E7-8B8E-4B92-9764-68E8B1B14B11}"/>
                </a:ext>
              </a:extLst>
            </p:cNvPr>
            <p:cNvSpPr txBox="1"/>
            <p:nvPr/>
          </p:nvSpPr>
          <p:spPr>
            <a:xfrm>
              <a:off x="6921031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Business Plan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EC4FC48-AD43-4E13-94AF-9E7094E800F6}"/>
                </a:ext>
              </a:extLst>
            </p:cNvPr>
            <p:cNvSpPr txBox="1"/>
            <p:nvPr/>
          </p:nvSpPr>
          <p:spPr>
            <a:xfrm>
              <a:off x="6921031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4FC5277-01FC-401B-A583-DDE1542F9095}"/>
              </a:ext>
            </a:extLst>
          </p:cNvPr>
          <p:cNvGrpSpPr/>
          <p:nvPr/>
        </p:nvGrpSpPr>
        <p:grpSpPr>
          <a:xfrm>
            <a:off x="8776106" y="4724224"/>
            <a:ext cx="2527769" cy="1164421"/>
            <a:chOff x="9448800" y="4403640"/>
            <a:chExt cx="2527769" cy="116442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8571F71-4B60-4BB7-A1FE-F5C34775B579}"/>
                </a:ext>
              </a:extLst>
            </p:cNvPr>
            <p:cNvSpPr txBox="1"/>
            <p:nvPr/>
          </p:nvSpPr>
          <p:spPr>
            <a:xfrm>
              <a:off x="9448800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Ongoing Support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6C66DC-C29D-42F9-AE34-48C69BC3E6FB}"/>
                </a:ext>
              </a:extLst>
            </p:cNvPr>
            <p:cNvSpPr txBox="1"/>
            <p:nvPr/>
          </p:nvSpPr>
          <p:spPr>
            <a:xfrm>
              <a:off x="9448800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60C75F6-F480-4323-800D-F5DB9586D6EB}"/>
              </a:ext>
            </a:extLst>
          </p:cNvPr>
          <p:cNvGrpSpPr/>
          <p:nvPr/>
        </p:nvGrpSpPr>
        <p:grpSpPr>
          <a:xfrm>
            <a:off x="3593578" y="3522509"/>
            <a:ext cx="691424" cy="691424"/>
            <a:chOff x="3593578" y="3582779"/>
            <a:chExt cx="631154" cy="631154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27DE2A4D-AD9E-40D9-A663-04153483F773}"/>
                </a:ext>
              </a:extLst>
            </p:cNvPr>
            <p:cNvSpPr/>
            <p:nvPr/>
          </p:nvSpPr>
          <p:spPr>
            <a:xfrm>
              <a:off x="3593578" y="3582779"/>
              <a:ext cx="631154" cy="63115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168">
              <a:extLst>
                <a:ext uri="{FF2B5EF4-FFF2-40B4-BE49-F238E27FC236}">
                  <a16:creationId xmlns:a16="http://schemas.microsoft.com/office/drawing/2014/main" id="{0D5EF4EA-F9E9-49B5-BA2A-BCB5EF01BA40}"/>
                </a:ext>
              </a:extLst>
            </p:cNvPr>
            <p:cNvGrpSpPr/>
            <p:nvPr/>
          </p:nvGrpSpPr>
          <p:grpSpPr>
            <a:xfrm>
              <a:off x="3796698" y="3734717"/>
              <a:ext cx="224914" cy="327279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31" name="Freeform 78">
                <a:extLst>
                  <a:ext uri="{FF2B5EF4-FFF2-40B4-BE49-F238E27FC236}">
                    <a16:creationId xmlns:a16="http://schemas.microsoft.com/office/drawing/2014/main" id="{9055A60D-E8C7-4C13-B68E-A17BCDBB01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2" name="Freeform 79">
                <a:extLst>
                  <a:ext uri="{FF2B5EF4-FFF2-40B4-BE49-F238E27FC236}">
                    <a16:creationId xmlns:a16="http://schemas.microsoft.com/office/drawing/2014/main" id="{7D31474E-3308-488B-A83F-F5928FF0B0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8F8EEA9-0558-4639-90F4-53F114EBD6E6}"/>
              </a:ext>
            </a:extLst>
          </p:cNvPr>
          <p:cNvGrpSpPr/>
          <p:nvPr/>
        </p:nvGrpSpPr>
        <p:grpSpPr>
          <a:xfrm>
            <a:off x="8862151" y="3522509"/>
            <a:ext cx="691424" cy="691424"/>
            <a:chOff x="8862151" y="3582779"/>
            <a:chExt cx="631154" cy="631154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64F2FF7-174D-443E-8E00-90C1FE6D5453}"/>
                </a:ext>
              </a:extLst>
            </p:cNvPr>
            <p:cNvSpPr/>
            <p:nvPr/>
          </p:nvSpPr>
          <p:spPr>
            <a:xfrm>
              <a:off x="8862151" y="3582779"/>
              <a:ext cx="631154" cy="63115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90">
              <a:extLst>
                <a:ext uri="{FF2B5EF4-FFF2-40B4-BE49-F238E27FC236}">
                  <a16:creationId xmlns:a16="http://schemas.microsoft.com/office/drawing/2014/main" id="{560EECD4-641D-4289-9DBB-795B6209A1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4018" y="3734647"/>
              <a:ext cx="327419" cy="327419"/>
            </a:xfrm>
            <a:custGeom>
              <a:avLst/>
              <a:gdLst>
                <a:gd name="T0" fmla="*/ 2147483646 w 123"/>
                <a:gd name="T1" fmla="*/ 2147483646 h 123"/>
                <a:gd name="T2" fmla="*/ 2147483646 w 123"/>
                <a:gd name="T3" fmla="*/ 2147483646 h 123"/>
                <a:gd name="T4" fmla="*/ 0 w 123"/>
                <a:gd name="T5" fmla="*/ 2147483646 h 123"/>
                <a:gd name="T6" fmla="*/ 2147483646 w 123"/>
                <a:gd name="T7" fmla="*/ 2147483646 h 123"/>
                <a:gd name="T8" fmla="*/ 2147483646 w 123"/>
                <a:gd name="T9" fmla="*/ 2147483646 h 123"/>
                <a:gd name="T10" fmla="*/ 2147483646 w 123"/>
                <a:gd name="T11" fmla="*/ 2147483646 h 123"/>
                <a:gd name="T12" fmla="*/ 2147483646 w 123"/>
                <a:gd name="T13" fmla="*/ 2147483646 h 123"/>
                <a:gd name="T14" fmla="*/ 2147483646 w 123"/>
                <a:gd name="T15" fmla="*/ 2147483646 h 123"/>
                <a:gd name="T16" fmla="*/ 2147483646 w 123"/>
                <a:gd name="T17" fmla="*/ 2147483646 h 123"/>
                <a:gd name="T18" fmla="*/ 2147483646 w 123"/>
                <a:gd name="T19" fmla="*/ 2147483646 h 123"/>
                <a:gd name="T20" fmla="*/ 2147483646 w 123"/>
                <a:gd name="T21" fmla="*/ 2147483646 h 123"/>
                <a:gd name="T22" fmla="*/ 2147483646 w 123"/>
                <a:gd name="T23" fmla="*/ 2147483646 h 123"/>
                <a:gd name="T24" fmla="*/ 2147483646 w 123"/>
                <a:gd name="T25" fmla="*/ 2147483646 h 123"/>
                <a:gd name="T26" fmla="*/ 2147483646 w 123"/>
                <a:gd name="T27" fmla="*/ 2147483646 h 123"/>
                <a:gd name="T28" fmla="*/ 2147483646 w 123"/>
                <a:gd name="T29" fmla="*/ 2147483646 h 123"/>
                <a:gd name="T30" fmla="*/ 2147483646 w 123"/>
                <a:gd name="T31" fmla="*/ 2147483646 h 123"/>
                <a:gd name="T32" fmla="*/ 2147483646 w 123"/>
                <a:gd name="T33" fmla="*/ 2147483646 h 123"/>
                <a:gd name="T34" fmla="*/ 2147483646 w 123"/>
                <a:gd name="T35" fmla="*/ 2147483646 h 123"/>
                <a:gd name="T36" fmla="*/ 2147483646 w 123"/>
                <a:gd name="T37" fmla="*/ 2147483646 h 123"/>
                <a:gd name="T38" fmla="*/ 2147483646 w 123"/>
                <a:gd name="T39" fmla="*/ 2147483646 h 123"/>
                <a:gd name="T40" fmla="*/ 2147483646 w 123"/>
                <a:gd name="T41" fmla="*/ 2147483646 h 123"/>
                <a:gd name="T42" fmla="*/ 2147483646 w 123"/>
                <a:gd name="T43" fmla="*/ 2147483646 h 123"/>
                <a:gd name="T44" fmla="*/ 2147483646 w 123"/>
                <a:gd name="T45" fmla="*/ 2147483646 h 123"/>
                <a:gd name="T46" fmla="*/ 2147483646 w 123"/>
                <a:gd name="T47" fmla="*/ 2147483646 h 123"/>
                <a:gd name="T48" fmla="*/ 2147483646 w 123"/>
                <a:gd name="T49" fmla="*/ 2147483646 h 123"/>
                <a:gd name="T50" fmla="*/ 2147483646 w 123"/>
                <a:gd name="T51" fmla="*/ 2147483646 h 123"/>
                <a:gd name="T52" fmla="*/ 2147483646 w 123"/>
                <a:gd name="T53" fmla="*/ 2147483646 h 123"/>
                <a:gd name="T54" fmla="*/ 2147483646 w 123"/>
                <a:gd name="T55" fmla="*/ 2147483646 h 123"/>
                <a:gd name="T56" fmla="*/ 2147483646 w 123"/>
                <a:gd name="T57" fmla="*/ 2147483646 h 123"/>
                <a:gd name="T58" fmla="*/ 2147483646 w 123"/>
                <a:gd name="T59" fmla="*/ 2147483646 h 123"/>
                <a:gd name="T60" fmla="*/ 2147483646 w 123"/>
                <a:gd name="T61" fmla="*/ 2147483646 h 123"/>
                <a:gd name="T62" fmla="*/ 2147483646 w 123"/>
                <a:gd name="T63" fmla="*/ 2147483646 h 123"/>
                <a:gd name="T64" fmla="*/ 2147483646 w 123"/>
                <a:gd name="T65" fmla="*/ 2147483646 h 123"/>
                <a:gd name="T66" fmla="*/ 2147483646 w 123"/>
                <a:gd name="T67" fmla="*/ 2147483646 h 123"/>
                <a:gd name="T68" fmla="*/ 2147483646 w 123"/>
                <a:gd name="T69" fmla="*/ 2147483646 h 123"/>
                <a:gd name="T70" fmla="*/ 2147483646 w 123"/>
                <a:gd name="T71" fmla="*/ 2147483646 h 123"/>
                <a:gd name="T72" fmla="*/ 2147483646 w 123"/>
                <a:gd name="T73" fmla="*/ 2147483646 h 1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3" h="123">
                  <a:moveTo>
                    <a:pt x="96" y="0"/>
                  </a:moveTo>
                  <a:cubicBezTo>
                    <a:pt x="88" y="0"/>
                    <a:pt x="82" y="5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1" y="26"/>
                    <a:pt x="61" y="34"/>
                    <a:pt x="51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7" y="34"/>
                    <a:pt x="0" y="43"/>
                    <a:pt x="0" y="54"/>
                  </a:cubicBezTo>
                  <a:cubicBezTo>
                    <a:pt x="0" y="64"/>
                    <a:pt x="7" y="73"/>
                    <a:pt x="15" y="73"/>
                  </a:cubicBezTo>
                  <a:cubicBezTo>
                    <a:pt x="20" y="73"/>
                    <a:pt x="23" y="76"/>
                    <a:pt x="23" y="80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9"/>
                    <a:pt x="26" y="123"/>
                    <a:pt x="31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50" y="123"/>
                    <a:pt x="54" y="119"/>
                    <a:pt x="54" y="115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07"/>
                    <a:pt x="50" y="106"/>
                    <a:pt x="50" y="103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50" y="75"/>
                    <a:pt x="50" y="75"/>
                  </a:cubicBezTo>
                  <a:cubicBezTo>
                    <a:pt x="50" y="75"/>
                    <a:pt x="51" y="75"/>
                    <a:pt x="51" y="74"/>
                  </a:cubicBezTo>
                  <a:cubicBezTo>
                    <a:pt x="51" y="74"/>
                    <a:pt x="51" y="74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3" y="73"/>
                    <a:pt x="53" y="73"/>
                  </a:cubicBezTo>
                  <a:cubicBezTo>
                    <a:pt x="63" y="74"/>
                    <a:pt x="71" y="82"/>
                    <a:pt x="77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82" y="102"/>
                    <a:pt x="88" y="107"/>
                    <a:pt x="96" y="107"/>
                  </a:cubicBezTo>
                  <a:cubicBezTo>
                    <a:pt x="114" y="107"/>
                    <a:pt x="123" y="80"/>
                    <a:pt x="123" y="54"/>
                  </a:cubicBezTo>
                  <a:cubicBezTo>
                    <a:pt x="123" y="27"/>
                    <a:pt x="114" y="0"/>
                    <a:pt x="96" y="0"/>
                  </a:cubicBezTo>
                  <a:close/>
                  <a:moveTo>
                    <a:pt x="77" y="54"/>
                  </a:moveTo>
                  <a:cubicBezTo>
                    <a:pt x="77" y="50"/>
                    <a:pt x="77" y="46"/>
                    <a:pt x="77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2" y="42"/>
                    <a:pt x="96" y="47"/>
                    <a:pt x="96" y="54"/>
                  </a:cubicBezTo>
                  <a:cubicBezTo>
                    <a:pt x="96" y="60"/>
                    <a:pt x="92" y="65"/>
                    <a:pt x="88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7" y="61"/>
                    <a:pt x="77" y="58"/>
                    <a:pt x="77" y="54"/>
                  </a:cubicBezTo>
                  <a:close/>
                  <a:moveTo>
                    <a:pt x="8" y="54"/>
                  </a:moveTo>
                  <a:cubicBezTo>
                    <a:pt x="8" y="47"/>
                    <a:pt x="11" y="42"/>
                    <a:pt x="15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45"/>
                    <a:pt x="38" y="49"/>
                    <a:pt x="38" y="54"/>
                  </a:cubicBezTo>
                  <a:cubicBezTo>
                    <a:pt x="38" y="58"/>
                    <a:pt x="40" y="62"/>
                    <a:pt x="42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1" y="65"/>
                    <a:pt x="8" y="60"/>
                    <a:pt x="8" y="54"/>
                  </a:cubicBezTo>
                  <a:close/>
                  <a:moveTo>
                    <a:pt x="46" y="115"/>
                  </a:moveTo>
                  <a:cubicBezTo>
                    <a:pt x="31" y="115"/>
                    <a:pt x="31" y="115"/>
                    <a:pt x="31" y="115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78"/>
                    <a:pt x="30" y="75"/>
                    <a:pt x="29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7"/>
                    <a:pt x="44" y="110"/>
                    <a:pt x="46" y="111"/>
                  </a:cubicBezTo>
                  <a:cubicBezTo>
                    <a:pt x="46" y="111"/>
                    <a:pt x="46" y="111"/>
                    <a:pt x="46" y="112"/>
                  </a:cubicBezTo>
                  <a:lnTo>
                    <a:pt x="46" y="115"/>
                  </a:lnTo>
                  <a:close/>
                  <a:moveTo>
                    <a:pt x="51" y="65"/>
                  </a:move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6" y="65"/>
                    <a:pt x="42" y="60"/>
                    <a:pt x="42" y="54"/>
                  </a:cubicBezTo>
                  <a:cubicBezTo>
                    <a:pt x="42" y="47"/>
                    <a:pt x="46" y="42"/>
                    <a:pt x="50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8" y="42"/>
                    <a:pt x="65" y="39"/>
                    <a:pt x="71" y="34"/>
                  </a:cubicBezTo>
                  <a:cubicBezTo>
                    <a:pt x="70" y="40"/>
                    <a:pt x="69" y="47"/>
                    <a:pt x="69" y="54"/>
                  </a:cubicBezTo>
                  <a:cubicBezTo>
                    <a:pt x="69" y="60"/>
                    <a:pt x="70" y="67"/>
                    <a:pt x="71" y="73"/>
                  </a:cubicBezTo>
                  <a:cubicBezTo>
                    <a:pt x="65" y="68"/>
                    <a:pt x="58" y="65"/>
                    <a:pt x="51" y="65"/>
                  </a:cubicBezTo>
                  <a:close/>
                  <a:moveTo>
                    <a:pt x="96" y="100"/>
                  </a:moveTo>
                  <a:cubicBezTo>
                    <a:pt x="88" y="100"/>
                    <a:pt x="82" y="89"/>
                    <a:pt x="79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7" y="73"/>
                    <a:pt x="104" y="64"/>
                    <a:pt x="104" y="54"/>
                  </a:cubicBezTo>
                  <a:cubicBezTo>
                    <a:pt x="104" y="43"/>
                    <a:pt x="97" y="34"/>
                    <a:pt x="88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2" y="19"/>
                    <a:pt x="88" y="8"/>
                    <a:pt x="96" y="8"/>
                  </a:cubicBezTo>
                  <a:cubicBezTo>
                    <a:pt x="107" y="8"/>
                    <a:pt x="115" y="28"/>
                    <a:pt x="115" y="54"/>
                  </a:cubicBezTo>
                  <a:cubicBezTo>
                    <a:pt x="115" y="79"/>
                    <a:pt x="107" y="100"/>
                    <a:pt x="96" y="100"/>
                  </a:cubicBezTo>
                  <a:close/>
                  <a:moveTo>
                    <a:pt x="96" y="100"/>
                  </a:moveTo>
                  <a:cubicBezTo>
                    <a:pt x="96" y="100"/>
                    <a:pt x="96" y="100"/>
                    <a:pt x="96" y="10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30CC0B-B68D-4925-84F7-000449D66EA4}"/>
              </a:ext>
            </a:extLst>
          </p:cNvPr>
          <p:cNvGrpSpPr/>
          <p:nvPr/>
        </p:nvGrpSpPr>
        <p:grpSpPr>
          <a:xfrm>
            <a:off x="989716" y="3522509"/>
            <a:ext cx="691424" cy="691424"/>
            <a:chOff x="989716" y="3582779"/>
            <a:chExt cx="631154" cy="63115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F38027A-C4A6-4A4E-A148-2ED5D5FF05EA}"/>
                </a:ext>
              </a:extLst>
            </p:cNvPr>
            <p:cNvSpPr/>
            <p:nvPr/>
          </p:nvSpPr>
          <p:spPr>
            <a:xfrm>
              <a:off x="989716" y="3582779"/>
              <a:ext cx="631154" cy="63115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172">
              <a:extLst>
                <a:ext uri="{FF2B5EF4-FFF2-40B4-BE49-F238E27FC236}">
                  <a16:creationId xmlns:a16="http://schemas.microsoft.com/office/drawing/2014/main" id="{D1BEA33C-0B17-4F0A-AC48-672B52A59741}"/>
                </a:ext>
              </a:extLst>
            </p:cNvPr>
            <p:cNvGrpSpPr/>
            <p:nvPr/>
          </p:nvGrpSpPr>
          <p:grpSpPr>
            <a:xfrm>
              <a:off x="1142374" y="3761389"/>
              <a:ext cx="325837" cy="273934"/>
              <a:chOff x="4856163" y="2736851"/>
              <a:chExt cx="358775" cy="301625"/>
            </a:xfrm>
            <a:solidFill>
              <a:schemeClr val="bg1"/>
            </a:solidFill>
          </p:grpSpPr>
          <p:sp>
            <p:nvSpPr>
              <p:cNvPr id="35" name="Freeform 128">
                <a:extLst>
                  <a:ext uri="{FF2B5EF4-FFF2-40B4-BE49-F238E27FC236}">
                    <a16:creationId xmlns:a16="http://schemas.microsoft.com/office/drawing/2014/main" id="{F5C4F937-621A-469D-A222-1396214E1C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6650" y="2814638"/>
                <a:ext cx="177800" cy="1793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30"/>
                  </a:cxn>
                  <a:cxn ang="0">
                    <a:pos x="31" y="61"/>
                  </a:cxn>
                  <a:cxn ang="0">
                    <a:pos x="61" y="30"/>
                  </a:cxn>
                  <a:cxn ang="0">
                    <a:pos x="31" y="0"/>
                  </a:cxn>
                  <a:cxn ang="0">
                    <a:pos x="48" y="45"/>
                  </a:cxn>
                  <a:cxn ang="0">
                    <a:pos x="16" y="48"/>
                  </a:cxn>
                  <a:cxn ang="0">
                    <a:pos x="13" y="15"/>
                  </a:cxn>
                  <a:cxn ang="0">
                    <a:pos x="46" y="13"/>
                  </a:cxn>
                  <a:cxn ang="0">
                    <a:pos x="48" y="45"/>
                  </a:cxn>
                  <a:cxn ang="0">
                    <a:pos x="48" y="45"/>
                  </a:cxn>
                  <a:cxn ang="0">
                    <a:pos x="48" y="45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8" y="61"/>
                      <a:pt x="61" y="47"/>
                      <a:pt x="61" y="30"/>
                    </a:cubicBezTo>
                    <a:cubicBezTo>
                      <a:pt x="61" y="13"/>
                      <a:pt x="48" y="0"/>
                      <a:pt x="31" y="0"/>
                    </a:cubicBezTo>
                    <a:close/>
                    <a:moveTo>
                      <a:pt x="48" y="45"/>
                    </a:moveTo>
                    <a:cubicBezTo>
                      <a:pt x="40" y="55"/>
                      <a:pt x="25" y="56"/>
                      <a:pt x="16" y="48"/>
                    </a:cubicBezTo>
                    <a:cubicBezTo>
                      <a:pt x="6" y="39"/>
                      <a:pt x="5" y="25"/>
                      <a:pt x="13" y="15"/>
                    </a:cubicBezTo>
                    <a:cubicBezTo>
                      <a:pt x="22" y="6"/>
                      <a:pt x="36" y="5"/>
                      <a:pt x="46" y="13"/>
                    </a:cubicBezTo>
                    <a:cubicBezTo>
                      <a:pt x="55" y="21"/>
                      <a:pt x="57" y="36"/>
                      <a:pt x="48" y="45"/>
                    </a:cubicBezTo>
                    <a:close/>
                    <a:moveTo>
                      <a:pt x="48" y="45"/>
                    </a:moveTo>
                    <a:cubicBezTo>
                      <a:pt x="48" y="45"/>
                      <a:pt x="48" y="45"/>
                      <a:pt x="48" y="4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6" name="Freeform 129">
                <a:extLst>
                  <a:ext uri="{FF2B5EF4-FFF2-40B4-BE49-F238E27FC236}">
                    <a16:creationId xmlns:a16="http://schemas.microsoft.com/office/drawing/2014/main" id="{01024D6F-63DE-485C-953A-CD653BA696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89513" y="2859088"/>
                <a:ext cx="53975" cy="508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5"/>
                  </a:cxn>
                  <a:cxn ang="0">
                    <a:pos x="2" y="17"/>
                  </a:cxn>
                  <a:cxn ang="0">
                    <a:pos x="4" y="15"/>
                  </a:cxn>
                  <a:cxn ang="0">
                    <a:pos x="16" y="4"/>
                  </a:cxn>
                  <a:cxn ang="0">
                    <a:pos x="18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8" h="17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7" name="Freeform 130">
                <a:extLst>
                  <a:ext uri="{FF2B5EF4-FFF2-40B4-BE49-F238E27FC236}">
                    <a16:creationId xmlns:a16="http://schemas.microsoft.com/office/drawing/2014/main" id="{284148B0-E7E4-4B1A-BBD7-B6EF6E0467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6163" y="2736851"/>
                <a:ext cx="358775" cy="301625"/>
              </a:xfrm>
              <a:custGeom>
                <a:avLst/>
                <a:gdLst/>
                <a:ahLst/>
                <a:cxnLst>
                  <a:cxn ang="0">
                    <a:pos x="114" y="23"/>
                  </a:cxn>
                  <a:cxn ang="0">
                    <a:pos x="97" y="20"/>
                  </a:cxn>
                  <a:cxn ang="0">
                    <a:pos x="92" y="7"/>
                  </a:cxn>
                  <a:cxn ang="0">
                    <a:pos x="81" y="0"/>
                  </a:cxn>
                  <a:cxn ang="0">
                    <a:pos x="43" y="0"/>
                  </a:cxn>
                  <a:cxn ang="0">
                    <a:pos x="32" y="7"/>
                  </a:cxn>
                  <a:cxn ang="0">
                    <a:pos x="27" y="20"/>
                  </a:cxn>
                  <a:cxn ang="0">
                    <a:pos x="10" y="23"/>
                  </a:cxn>
                  <a:cxn ang="0">
                    <a:pos x="0" y="34"/>
                  </a:cxn>
                  <a:cxn ang="0">
                    <a:pos x="0" y="92"/>
                  </a:cxn>
                  <a:cxn ang="0">
                    <a:pos x="12" y="103"/>
                  </a:cxn>
                  <a:cxn ang="0">
                    <a:pos x="112" y="103"/>
                  </a:cxn>
                  <a:cxn ang="0">
                    <a:pos x="123" y="92"/>
                  </a:cxn>
                  <a:cxn ang="0">
                    <a:pos x="123" y="34"/>
                  </a:cxn>
                  <a:cxn ang="0">
                    <a:pos x="114" y="23"/>
                  </a:cxn>
                  <a:cxn ang="0">
                    <a:pos x="115" y="92"/>
                  </a:cxn>
                  <a:cxn ang="0">
                    <a:pos x="112" y="96"/>
                  </a:cxn>
                  <a:cxn ang="0">
                    <a:pos x="12" y="96"/>
                  </a:cxn>
                  <a:cxn ang="0">
                    <a:pos x="8" y="92"/>
                  </a:cxn>
                  <a:cxn ang="0">
                    <a:pos x="8" y="34"/>
                  </a:cxn>
                  <a:cxn ang="0">
                    <a:pos x="11" y="30"/>
                  </a:cxn>
                  <a:cxn ang="0">
                    <a:pos x="32" y="27"/>
                  </a:cxn>
                  <a:cxn ang="0">
                    <a:pos x="39" y="10"/>
                  </a:cxn>
                  <a:cxn ang="0">
                    <a:pos x="43" y="7"/>
                  </a:cxn>
                  <a:cxn ang="0">
                    <a:pos x="81" y="7"/>
                  </a:cxn>
                  <a:cxn ang="0">
                    <a:pos x="85" y="10"/>
                  </a:cxn>
                  <a:cxn ang="0">
                    <a:pos x="91" y="27"/>
                  </a:cxn>
                  <a:cxn ang="0">
                    <a:pos x="112" y="30"/>
                  </a:cxn>
                  <a:cxn ang="0">
                    <a:pos x="115" y="34"/>
                  </a:cxn>
                  <a:cxn ang="0">
                    <a:pos x="115" y="92"/>
                  </a:cxn>
                  <a:cxn ang="0">
                    <a:pos x="115" y="92"/>
                  </a:cxn>
                  <a:cxn ang="0">
                    <a:pos x="115" y="92"/>
                  </a:cxn>
                </a:cxnLst>
                <a:rect l="0" t="0" r="r" b="b"/>
                <a:pathLst>
                  <a:path w="123" h="103">
                    <a:moveTo>
                      <a:pt x="114" y="23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0" y="3"/>
                      <a:pt x="86" y="0"/>
                      <a:pt x="81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34" y="3"/>
                      <a:pt x="32" y="7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4" y="24"/>
                      <a:pt x="0" y="29"/>
                      <a:pt x="0" y="34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8"/>
                      <a:pt x="6" y="103"/>
                      <a:pt x="12" y="103"/>
                    </a:cubicBezTo>
                    <a:cubicBezTo>
                      <a:pt x="112" y="103"/>
                      <a:pt x="112" y="103"/>
                      <a:pt x="112" y="103"/>
                    </a:cubicBezTo>
                    <a:cubicBezTo>
                      <a:pt x="118" y="103"/>
                      <a:pt x="123" y="98"/>
                      <a:pt x="123" y="92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3" y="29"/>
                      <a:pt x="119" y="24"/>
                      <a:pt x="114" y="23"/>
                    </a:cubicBezTo>
                    <a:close/>
                    <a:moveTo>
                      <a:pt x="115" y="92"/>
                    </a:moveTo>
                    <a:cubicBezTo>
                      <a:pt x="115" y="94"/>
                      <a:pt x="114" y="96"/>
                      <a:pt x="112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2"/>
                      <a:pt x="9" y="31"/>
                      <a:pt x="11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8"/>
                      <a:pt x="41" y="7"/>
                      <a:pt x="43" y="7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83" y="7"/>
                      <a:pt x="84" y="8"/>
                      <a:pt x="85" y="10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4" y="31"/>
                      <a:pt x="115" y="32"/>
                      <a:pt x="115" y="34"/>
                    </a:cubicBezTo>
                    <a:lnTo>
                      <a:pt x="115" y="92"/>
                    </a:lnTo>
                    <a:close/>
                    <a:moveTo>
                      <a:pt x="115" y="92"/>
                    </a:moveTo>
                    <a:cubicBezTo>
                      <a:pt x="115" y="92"/>
                      <a:pt x="115" y="92"/>
                      <a:pt x="115" y="9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043705C-BB24-43E1-A8E2-9D10B8F22CEB}"/>
              </a:ext>
            </a:extLst>
          </p:cNvPr>
          <p:cNvGrpSpPr/>
          <p:nvPr/>
        </p:nvGrpSpPr>
        <p:grpSpPr>
          <a:xfrm>
            <a:off x="6236601" y="3522509"/>
            <a:ext cx="691424" cy="691424"/>
            <a:chOff x="6236601" y="3582779"/>
            <a:chExt cx="631154" cy="631154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7735228-1F31-48D7-B75B-8536126C78BE}"/>
                </a:ext>
              </a:extLst>
            </p:cNvPr>
            <p:cNvSpPr/>
            <p:nvPr/>
          </p:nvSpPr>
          <p:spPr>
            <a:xfrm>
              <a:off x="6236601" y="3582779"/>
              <a:ext cx="631154" cy="631154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53">
              <a:extLst>
                <a:ext uri="{FF2B5EF4-FFF2-40B4-BE49-F238E27FC236}">
                  <a16:creationId xmlns:a16="http://schemas.microsoft.com/office/drawing/2014/main" id="{FF2DB27A-2683-4E8C-9127-A493EC5862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7202" y="3754634"/>
              <a:ext cx="249952" cy="287445"/>
            </a:xfrm>
            <a:custGeom>
              <a:avLst/>
              <a:gdLst>
                <a:gd name="T0" fmla="*/ 2147483646 w 107"/>
                <a:gd name="T1" fmla="*/ 0 h 123"/>
                <a:gd name="T2" fmla="*/ 0 w 107"/>
                <a:gd name="T3" fmla="*/ 2147483646 h 123"/>
                <a:gd name="T4" fmla="*/ 0 w 107"/>
                <a:gd name="T5" fmla="*/ 2147483646 h 123"/>
                <a:gd name="T6" fmla="*/ 2147483646 w 107"/>
                <a:gd name="T7" fmla="*/ 2147483646 h 123"/>
                <a:gd name="T8" fmla="*/ 2147483646 w 107"/>
                <a:gd name="T9" fmla="*/ 2147483646 h 123"/>
                <a:gd name="T10" fmla="*/ 2147483646 w 107"/>
                <a:gd name="T11" fmla="*/ 2147483646 h 123"/>
                <a:gd name="T12" fmla="*/ 2147483646 w 107"/>
                <a:gd name="T13" fmla="*/ 0 h 123"/>
                <a:gd name="T14" fmla="*/ 2147483646 w 107"/>
                <a:gd name="T15" fmla="*/ 2147483646 h 123"/>
                <a:gd name="T16" fmla="*/ 2147483646 w 107"/>
                <a:gd name="T17" fmla="*/ 2147483646 h 123"/>
                <a:gd name="T18" fmla="*/ 2147483646 w 107"/>
                <a:gd name="T19" fmla="*/ 2147483646 h 123"/>
                <a:gd name="T20" fmla="*/ 2147483646 w 107"/>
                <a:gd name="T21" fmla="*/ 2147483646 h 123"/>
                <a:gd name="T22" fmla="*/ 2147483646 w 107"/>
                <a:gd name="T23" fmla="*/ 2147483646 h 123"/>
                <a:gd name="T24" fmla="*/ 2147483646 w 107"/>
                <a:gd name="T25" fmla="*/ 2147483646 h 123"/>
                <a:gd name="T26" fmla="*/ 2147483646 w 107"/>
                <a:gd name="T27" fmla="*/ 2147483646 h 123"/>
                <a:gd name="T28" fmla="*/ 2147483646 w 107"/>
                <a:gd name="T29" fmla="*/ 2147483646 h 123"/>
                <a:gd name="T30" fmla="*/ 2147483646 w 107"/>
                <a:gd name="T31" fmla="*/ 2147483646 h 123"/>
                <a:gd name="T32" fmla="*/ 2147483646 w 107"/>
                <a:gd name="T33" fmla="*/ 2147483646 h 123"/>
                <a:gd name="T34" fmla="*/ 2147483646 w 107"/>
                <a:gd name="T35" fmla="*/ 2147483646 h 123"/>
                <a:gd name="T36" fmla="*/ 2147483646 w 107"/>
                <a:gd name="T37" fmla="*/ 2147483646 h 123"/>
                <a:gd name="T38" fmla="*/ 2147483646 w 107"/>
                <a:gd name="T39" fmla="*/ 2147483646 h 123"/>
                <a:gd name="T40" fmla="*/ 2147483646 w 107"/>
                <a:gd name="T41" fmla="*/ 2147483646 h 123"/>
                <a:gd name="T42" fmla="*/ 2147483646 w 107"/>
                <a:gd name="T43" fmla="*/ 2147483646 h 123"/>
                <a:gd name="T44" fmla="*/ 2147483646 w 107"/>
                <a:gd name="T45" fmla="*/ 2147483646 h 123"/>
                <a:gd name="T46" fmla="*/ 2147483646 w 107"/>
                <a:gd name="T47" fmla="*/ 2147483646 h 123"/>
                <a:gd name="T48" fmla="*/ 2147483646 w 107"/>
                <a:gd name="T49" fmla="*/ 2147483646 h 123"/>
                <a:gd name="T50" fmla="*/ 2147483646 w 107"/>
                <a:gd name="T51" fmla="*/ 2147483646 h 123"/>
                <a:gd name="T52" fmla="*/ 2147483646 w 107"/>
                <a:gd name="T53" fmla="*/ 2147483646 h 123"/>
                <a:gd name="T54" fmla="*/ 2147483646 w 107"/>
                <a:gd name="T55" fmla="*/ 2147483646 h 123"/>
                <a:gd name="T56" fmla="*/ 2147483646 w 107"/>
                <a:gd name="T57" fmla="*/ 2147483646 h 123"/>
                <a:gd name="T58" fmla="*/ 2147483646 w 107"/>
                <a:gd name="T59" fmla="*/ 2147483646 h 123"/>
                <a:gd name="T60" fmla="*/ 2147483646 w 107"/>
                <a:gd name="T61" fmla="*/ 2147483646 h 123"/>
                <a:gd name="T62" fmla="*/ 2147483646 w 107"/>
                <a:gd name="T63" fmla="*/ 2147483646 h 123"/>
                <a:gd name="T64" fmla="*/ 2147483646 w 107"/>
                <a:gd name="T65" fmla="*/ 2147483646 h 123"/>
                <a:gd name="T66" fmla="*/ 2147483646 w 107"/>
                <a:gd name="T67" fmla="*/ 2147483646 h 123"/>
                <a:gd name="T68" fmla="*/ 2147483646 w 107"/>
                <a:gd name="T69" fmla="*/ 2147483646 h 123"/>
                <a:gd name="T70" fmla="*/ 2147483646 w 107"/>
                <a:gd name="T71" fmla="*/ 2147483646 h 123"/>
                <a:gd name="T72" fmla="*/ 2147483646 w 107"/>
                <a:gd name="T73" fmla="*/ 2147483646 h 123"/>
                <a:gd name="T74" fmla="*/ 2147483646 w 107"/>
                <a:gd name="T75" fmla="*/ 2147483646 h 123"/>
                <a:gd name="T76" fmla="*/ 2147483646 w 107"/>
                <a:gd name="T77" fmla="*/ 2147483646 h 123"/>
                <a:gd name="T78" fmla="*/ 2147483646 w 107"/>
                <a:gd name="T79" fmla="*/ 2147483646 h 123"/>
                <a:gd name="T80" fmla="*/ 2147483646 w 107"/>
                <a:gd name="T81" fmla="*/ 2147483646 h 1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7" h="123">
                  <a:moveTo>
                    <a:pt x="53" y="0"/>
                  </a:moveTo>
                  <a:cubicBezTo>
                    <a:pt x="27" y="0"/>
                    <a:pt x="0" y="8"/>
                    <a:pt x="0" y="2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5"/>
                    <a:pt x="27" y="123"/>
                    <a:pt x="53" y="123"/>
                  </a:cubicBezTo>
                  <a:cubicBezTo>
                    <a:pt x="79" y="123"/>
                    <a:pt x="107" y="115"/>
                    <a:pt x="107" y="98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8"/>
                    <a:pt x="79" y="0"/>
                    <a:pt x="53" y="0"/>
                  </a:cubicBezTo>
                  <a:close/>
                  <a:moveTo>
                    <a:pt x="99" y="98"/>
                  </a:moveTo>
                  <a:cubicBezTo>
                    <a:pt x="99" y="107"/>
                    <a:pt x="79" y="115"/>
                    <a:pt x="53" y="115"/>
                  </a:cubicBezTo>
                  <a:cubicBezTo>
                    <a:pt x="28" y="115"/>
                    <a:pt x="7" y="107"/>
                    <a:pt x="7" y="98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5" y="92"/>
                    <a:pt x="34" y="96"/>
                    <a:pt x="53" y="96"/>
                  </a:cubicBezTo>
                  <a:cubicBezTo>
                    <a:pt x="72" y="96"/>
                    <a:pt x="91" y="92"/>
                    <a:pt x="99" y="83"/>
                  </a:cubicBezTo>
                  <a:lnTo>
                    <a:pt x="99" y="98"/>
                  </a:lnTo>
                  <a:close/>
                  <a:moveTo>
                    <a:pt x="99" y="75"/>
                  </a:moveTo>
                  <a:cubicBezTo>
                    <a:pt x="99" y="75"/>
                    <a:pt x="99" y="75"/>
                    <a:pt x="99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9" y="84"/>
                    <a:pt x="79" y="92"/>
                    <a:pt x="53" y="92"/>
                  </a:cubicBezTo>
                  <a:cubicBezTo>
                    <a:pt x="28" y="92"/>
                    <a:pt x="7" y="84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15" y="69"/>
                    <a:pt x="34" y="73"/>
                    <a:pt x="53" y="73"/>
                  </a:cubicBezTo>
                  <a:cubicBezTo>
                    <a:pt x="72" y="73"/>
                    <a:pt x="91" y="69"/>
                    <a:pt x="99" y="60"/>
                  </a:cubicBezTo>
                  <a:lnTo>
                    <a:pt x="99" y="75"/>
                  </a:lnTo>
                  <a:close/>
                  <a:moveTo>
                    <a:pt x="99" y="52"/>
                  </a:moveTo>
                  <a:cubicBezTo>
                    <a:pt x="99" y="52"/>
                    <a:pt x="99" y="52"/>
                    <a:pt x="99" y="52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9" y="61"/>
                    <a:pt x="79" y="69"/>
                    <a:pt x="53" y="69"/>
                  </a:cubicBezTo>
                  <a:cubicBezTo>
                    <a:pt x="28" y="69"/>
                    <a:pt x="7" y="61"/>
                    <a:pt x="7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7" y="46"/>
                    <a:pt x="36" y="50"/>
                    <a:pt x="53" y="50"/>
                  </a:cubicBezTo>
                  <a:cubicBezTo>
                    <a:pt x="71" y="50"/>
                    <a:pt x="89" y="46"/>
                    <a:pt x="99" y="39"/>
                  </a:cubicBezTo>
                  <a:lnTo>
                    <a:pt x="99" y="52"/>
                  </a:lnTo>
                  <a:close/>
                  <a:moveTo>
                    <a:pt x="53" y="42"/>
                  </a:moveTo>
                  <a:cubicBezTo>
                    <a:pt x="28" y="42"/>
                    <a:pt x="7" y="34"/>
                    <a:pt x="7" y="25"/>
                  </a:cubicBezTo>
                  <a:cubicBezTo>
                    <a:pt x="7" y="15"/>
                    <a:pt x="28" y="8"/>
                    <a:pt x="53" y="8"/>
                  </a:cubicBezTo>
                  <a:cubicBezTo>
                    <a:pt x="79" y="8"/>
                    <a:pt x="99" y="15"/>
                    <a:pt x="99" y="25"/>
                  </a:cubicBezTo>
                  <a:cubicBezTo>
                    <a:pt x="99" y="34"/>
                    <a:pt x="79" y="42"/>
                    <a:pt x="53" y="42"/>
                  </a:cubicBezTo>
                  <a:close/>
                  <a:moveTo>
                    <a:pt x="53" y="42"/>
                  </a:moveTo>
                  <a:cubicBezTo>
                    <a:pt x="53" y="42"/>
                    <a:pt x="53" y="42"/>
                    <a:pt x="53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BFEAF88-BD85-419F-B0F9-98AFAEFACC34}"/>
              </a:ext>
            </a:extLst>
          </p:cNvPr>
          <p:cNvSpPr txBox="1"/>
          <p:nvPr/>
        </p:nvSpPr>
        <p:spPr>
          <a:xfrm>
            <a:off x="8395302" y="1099295"/>
            <a:ext cx="2908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FA15E4-93FA-481E-A2DB-9B8A86D6DA6B}"/>
              </a:ext>
            </a:extLst>
          </p:cNvPr>
          <p:cNvSpPr txBox="1"/>
          <p:nvPr/>
        </p:nvSpPr>
        <p:spPr>
          <a:xfrm>
            <a:off x="888125" y="1099295"/>
            <a:ext cx="3579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Questrial" panose="02000000000000000000" pitchFamily="2" charset="0"/>
              </a:rPr>
              <a:t>Great Services</a:t>
            </a:r>
          </a:p>
        </p:txBody>
      </p:sp>
    </p:spTree>
    <p:extLst>
      <p:ext uri="{BB962C8B-B14F-4D97-AF65-F5344CB8AC3E}">
        <p14:creationId xmlns:p14="http://schemas.microsoft.com/office/powerpoint/2010/main" val="4069200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76CAA90-A8DB-4622-BAC5-1DC2D04973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C98BE6C-863C-464B-ABD0-9987823CD0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73BCF10-83AA-496F-845F-DE633C8577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B516C95-B724-4BFE-90F1-78CD3127B6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596633-FD03-4A9D-B25E-157B20035461}"/>
              </a:ext>
            </a:extLst>
          </p:cNvPr>
          <p:cNvSpPr txBox="1"/>
          <p:nvPr/>
        </p:nvSpPr>
        <p:spPr>
          <a:xfrm>
            <a:off x="2441767" y="663020"/>
            <a:ext cx="730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latin typeface="Questrial" panose="02000000000000000000" pitchFamily="2" charset="0"/>
              </a:rPr>
              <a:t>Great services our company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CABE27-656F-4AAA-920C-D182A75F6270}"/>
              </a:ext>
            </a:extLst>
          </p:cNvPr>
          <p:cNvGrpSpPr/>
          <p:nvPr/>
        </p:nvGrpSpPr>
        <p:grpSpPr>
          <a:xfrm>
            <a:off x="3137906" y="2403674"/>
            <a:ext cx="2527769" cy="1164421"/>
            <a:chOff x="1158406" y="4403640"/>
            <a:chExt cx="2527769" cy="116442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FED1BA-FDEE-4FE1-8CD6-625F4A1003AA}"/>
                </a:ext>
              </a:extLst>
            </p:cNvPr>
            <p:cNvSpPr txBox="1"/>
            <p:nvPr/>
          </p:nvSpPr>
          <p:spPr>
            <a:xfrm>
              <a:off x="1158406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Photoghraphy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9164EED-078B-42F3-A90B-64D4254AF75F}"/>
                </a:ext>
              </a:extLst>
            </p:cNvPr>
            <p:cNvSpPr txBox="1"/>
            <p:nvPr/>
          </p:nvSpPr>
          <p:spPr>
            <a:xfrm>
              <a:off x="1158406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804A6FE-BECD-43C5-9DCC-F89FF2A3BF5E}"/>
              </a:ext>
            </a:extLst>
          </p:cNvPr>
          <p:cNvGrpSpPr/>
          <p:nvPr/>
        </p:nvGrpSpPr>
        <p:grpSpPr>
          <a:xfrm>
            <a:off x="3137906" y="4387146"/>
            <a:ext cx="2527769" cy="1164421"/>
            <a:chOff x="4168306" y="4403640"/>
            <a:chExt cx="2527769" cy="116442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C33FD1E-06C6-488F-9598-B9D9842DF66C}"/>
                </a:ext>
              </a:extLst>
            </p:cNvPr>
            <p:cNvSpPr txBox="1"/>
            <p:nvPr/>
          </p:nvSpPr>
          <p:spPr>
            <a:xfrm>
              <a:off x="4168306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Create New Ideas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0D0BBCE-3ABB-4970-8197-BFE6147E71B4}"/>
                </a:ext>
              </a:extLst>
            </p:cNvPr>
            <p:cNvSpPr txBox="1"/>
            <p:nvPr/>
          </p:nvSpPr>
          <p:spPr>
            <a:xfrm>
              <a:off x="4168306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E64D6F1-97E3-424D-BC52-8B2868C0459B}"/>
              </a:ext>
            </a:extLst>
          </p:cNvPr>
          <p:cNvGrpSpPr/>
          <p:nvPr/>
        </p:nvGrpSpPr>
        <p:grpSpPr>
          <a:xfrm>
            <a:off x="8261869" y="4387146"/>
            <a:ext cx="2527769" cy="1164421"/>
            <a:chOff x="6921031" y="4403640"/>
            <a:chExt cx="2527769" cy="116442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6028A5-B5F1-41D3-927A-D4C4B74B2E2F}"/>
                </a:ext>
              </a:extLst>
            </p:cNvPr>
            <p:cNvSpPr txBox="1"/>
            <p:nvPr/>
          </p:nvSpPr>
          <p:spPr>
            <a:xfrm>
              <a:off x="6921031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Business Plan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F313F4-508F-45BB-99AC-D68507F64A02}"/>
                </a:ext>
              </a:extLst>
            </p:cNvPr>
            <p:cNvSpPr txBox="1"/>
            <p:nvPr/>
          </p:nvSpPr>
          <p:spPr>
            <a:xfrm>
              <a:off x="6921031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3F7D4E5-5352-4ADD-AEEF-ADB714B8D19A}"/>
              </a:ext>
            </a:extLst>
          </p:cNvPr>
          <p:cNvGrpSpPr/>
          <p:nvPr/>
        </p:nvGrpSpPr>
        <p:grpSpPr>
          <a:xfrm>
            <a:off x="8261869" y="2403674"/>
            <a:ext cx="2527769" cy="1164421"/>
            <a:chOff x="9448800" y="4403640"/>
            <a:chExt cx="2527769" cy="116442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2D17C54-5453-4D16-AB65-3FE7138CD3F1}"/>
                </a:ext>
              </a:extLst>
            </p:cNvPr>
            <p:cNvSpPr txBox="1"/>
            <p:nvPr/>
          </p:nvSpPr>
          <p:spPr>
            <a:xfrm>
              <a:off x="9448800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600">
                  <a:latin typeface="Questrial" panose="02000000000000000000" pitchFamily="2" charset="0"/>
                </a:rPr>
                <a:t>Ongoing Support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3A5B78-C572-4C01-A9A4-20167360DE30}"/>
                </a:ext>
              </a:extLst>
            </p:cNvPr>
            <p:cNvSpPr txBox="1"/>
            <p:nvPr/>
          </p:nvSpPr>
          <p:spPr>
            <a:xfrm>
              <a:off x="9448800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A8F3219-82DA-4654-AC5D-1C052E61F151}"/>
              </a:ext>
            </a:extLst>
          </p:cNvPr>
          <p:cNvSpPr/>
          <p:nvPr/>
        </p:nvSpPr>
        <p:spPr>
          <a:xfrm>
            <a:off x="1966026" y="4653779"/>
            <a:ext cx="631154" cy="63115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168">
            <a:extLst>
              <a:ext uri="{FF2B5EF4-FFF2-40B4-BE49-F238E27FC236}">
                <a16:creationId xmlns:a16="http://schemas.microsoft.com/office/drawing/2014/main" id="{B25C6D54-6CC7-4294-A5DD-7613A4CC7803}"/>
              </a:ext>
            </a:extLst>
          </p:cNvPr>
          <p:cNvGrpSpPr/>
          <p:nvPr/>
        </p:nvGrpSpPr>
        <p:grpSpPr>
          <a:xfrm>
            <a:off x="2191277" y="4837921"/>
            <a:ext cx="180652" cy="262870"/>
            <a:chOff x="4075113" y="1909763"/>
            <a:chExt cx="247650" cy="360363"/>
          </a:xfrm>
          <a:solidFill>
            <a:schemeClr val="bg1"/>
          </a:solidFill>
        </p:grpSpPr>
        <p:sp>
          <p:nvSpPr>
            <p:cNvPr id="34" name="Freeform 78">
              <a:extLst>
                <a:ext uri="{FF2B5EF4-FFF2-40B4-BE49-F238E27FC236}">
                  <a16:creationId xmlns:a16="http://schemas.microsoft.com/office/drawing/2014/main" id="{3C016FB9-E262-493A-8AAB-82C7AD3228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5113" y="1909763"/>
              <a:ext cx="247650" cy="36036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42"/>
                </a:cxn>
                <a:cxn ang="0">
                  <a:pos x="19" y="88"/>
                </a:cxn>
                <a:cxn ang="0">
                  <a:pos x="42" y="123"/>
                </a:cxn>
                <a:cxn ang="0">
                  <a:pos x="65" y="88"/>
                </a:cxn>
                <a:cxn ang="0">
                  <a:pos x="85" y="42"/>
                </a:cxn>
                <a:cxn ang="0">
                  <a:pos x="42" y="0"/>
                </a:cxn>
                <a:cxn ang="0">
                  <a:pos x="52" y="104"/>
                </a:cxn>
                <a:cxn ang="0">
                  <a:pos x="33" y="106"/>
                </a:cxn>
                <a:cxn ang="0">
                  <a:pos x="31" y="99"/>
                </a:cxn>
                <a:cxn ang="0">
                  <a:pos x="31" y="99"/>
                </a:cxn>
                <a:cxn ang="0">
                  <a:pos x="55" y="96"/>
                </a:cxn>
                <a:cxn ang="0">
                  <a:pos x="54" y="99"/>
                </a:cxn>
                <a:cxn ang="0">
                  <a:pos x="52" y="104"/>
                </a:cxn>
                <a:cxn ang="0">
                  <a:pos x="30" y="95"/>
                </a:cxn>
                <a:cxn ang="0">
                  <a:pos x="27" y="88"/>
                </a:cxn>
                <a:cxn ang="0">
                  <a:pos x="57" y="88"/>
                </a:cxn>
                <a:cxn ang="0">
                  <a:pos x="56" y="92"/>
                </a:cxn>
                <a:cxn ang="0">
                  <a:pos x="30" y="95"/>
                </a:cxn>
                <a:cxn ang="0">
                  <a:pos x="42" y="115"/>
                </a:cxn>
                <a:cxn ang="0">
                  <a:pos x="35" y="110"/>
                </a:cxn>
                <a:cxn ang="0">
                  <a:pos x="51" y="108"/>
                </a:cxn>
                <a:cxn ang="0">
                  <a:pos x="42" y="115"/>
                </a:cxn>
                <a:cxn ang="0">
                  <a:pos x="60" y="80"/>
                </a:cxn>
                <a:cxn ang="0">
                  <a:pos x="24" y="80"/>
                </a:cxn>
                <a:cxn ang="0">
                  <a:pos x="18" y="68"/>
                </a:cxn>
                <a:cxn ang="0">
                  <a:pos x="8" y="42"/>
                </a:cxn>
                <a:cxn ang="0">
                  <a:pos x="42" y="8"/>
                </a:cxn>
                <a:cxn ang="0">
                  <a:pos x="77" y="42"/>
                </a:cxn>
                <a:cxn ang="0">
                  <a:pos x="67" y="68"/>
                </a:cxn>
                <a:cxn ang="0">
                  <a:pos x="60" y="80"/>
                </a:cxn>
                <a:cxn ang="0">
                  <a:pos x="60" y="80"/>
                </a:cxn>
                <a:cxn ang="0">
                  <a:pos x="60" y="80"/>
                </a:cxn>
              </a:cxnLst>
              <a:rect l="0" t="0" r="r" b="b"/>
              <a:pathLst>
                <a:path w="85" h="123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57"/>
                    <a:pt x="14" y="74"/>
                    <a:pt x="19" y="88"/>
                  </a:cubicBezTo>
                  <a:cubicBezTo>
                    <a:pt x="27" y="110"/>
                    <a:pt x="26" y="123"/>
                    <a:pt x="42" y="123"/>
                  </a:cubicBezTo>
                  <a:cubicBezTo>
                    <a:pt x="59" y="123"/>
                    <a:pt x="58" y="110"/>
                    <a:pt x="65" y="88"/>
                  </a:cubicBezTo>
                  <a:cubicBezTo>
                    <a:pt x="70" y="74"/>
                    <a:pt x="85" y="57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lose/>
                  <a:moveTo>
                    <a:pt x="52" y="104"/>
                  </a:moveTo>
                  <a:cubicBezTo>
                    <a:pt x="33" y="106"/>
                    <a:pt x="33" y="106"/>
                    <a:pt x="33" y="106"/>
                  </a:cubicBezTo>
                  <a:cubicBezTo>
                    <a:pt x="33" y="104"/>
                    <a:pt x="32" y="102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4" y="97"/>
                    <a:pt x="54" y="98"/>
                    <a:pt x="54" y="99"/>
                  </a:cubicBezTo>
                  <a:cubicBezTo>
                    <a:pt x="53" y="101"/>
                    <a:pt x="53" y="103"/>
                    <a:pt x="52" y="104"/>
                  </a:cubicBezTo>
                  <a:close/>
                  <a:moveTo>
                    <a:pt x="30" y="95"/>
                  </a:moveTo>
                  <a:cubicBezTo>
                    <a:pt x="29" y="93"/>
                    <a:pt x="28" y="91"/>
                    <a:pt x="2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9"/>
                    <a:pt x="56" y="91"/>
                    <a:pt x="56" y="92"/>
                  </a:cubicBezTo>
                  <a:lnTo>
                    <a:pt x="30" y="95"/>
                  </a:lnTo>
                  <a:close/>
                  <a:moveTo>
                    <a:pt x="42" y="115"/>
                  </a:moveTo>
                  <a:cubicBezTo>
                    <a:pt x="38" y="115"/>
                    <a:pt x="37" y="114"/>
                    <a:pt x="35" y="110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49" y="114"/>
                    <a:pt x="47" y="115"/>
                    <a:pt x="42" y="115"/>
                  </a:cubicBezTo>
                  <a:close/>
                  <a:moveTo>
                    <a:pt x="60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3" y="76"/>
                    <a:pt x="20" y="72"/>
                    <a:pt x="18" y="68"/>
                  </a:cubicBezTo>
                  <a:cubicBezTo>
                    <a:pt x="13" y="59"/>
                    <a:pt x="8" y="50"/>
                    <a:pt x="8" y="42"/>
                  </a:cubicBezTo>
                  <a:cubicBezTo>
                    <a:pt x="8" y="23"/>
                    <a:pt x="23" y="8"/>
                    <a:pt x="42" y="8"/>
                  </a:cubicBezTo>
                  <a:cubicBezTo>
                    <a:pt x="61" y="8"/>
                    <a:pt x="77" y="23"/>
                    <a:pt x="77" y="42"/>
                  </a:cubicBezTo>
                  <a:cubicBezTo>
                    <a:pt x="77" y="50"/>
                    <a:pt x="72" y="59"/>
                    <a:pt x="67" y="68"/>
                  </a:cubicBezTo>
                  <a:cubicBezTo>
                    <a:pt x="64" y="72"/>
                    <a:pt x="62" y="76"/>
                    <a:pt x="60" y="80"/>
                  </a:cubicBezTo>
                  <a:close/>
                  <a:moveTo>
                    <a:pt x="60" y="80"/>
                  </a:moveTo>
                  <a:cubicBezTo>
                    <a:pt x="60" y="80"/>
                    <a:pt x="60" y="80"/>
                    <a:pt x="60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5" name="Freeform 79">
              <a:extLst>
                <a:ext uri="{FF2B5EF4-FFF2-40B4-BE49-F238E27FC236}">
                  <a16:creationId xmlns:a16="http://schemas.microsoft.com/office/drawing/2014/main" id="{1245A4F7-56EA-4B68-B25E-67534BDBEC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0675" y="1965326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4" y="23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23" y="0"/>
                </a:cxn>
              </a:cxnLst>
              <a:rect l="0" t="0" r="r" b="b"/>
              <a:pathLst>
                <a:path w="25" h="25">
                  <a:moveTo>
                    <a:pt x="23" y="0"/>
                  </a:moveTo>
                  <a:cubicBezTo>
                    <a:pt x="11" y="0"/>
                    <a:pt x="0" y="10"/>
                    <a:pt x="0" y="23"/>
                  </a:cubicBezTo>
                  <a:cubicBezTo>
                    <a:pt x="0" y="24"/>
                    <a:pt x="1" y="25"/>
                    <a:pt x="2" y="25"/>
                  </a:cubicBezTo>
                  <a:cubicBezTo>
                    <a:pt x="3" y="25"/>
                    <a:pt x="4" y="24"/>
                    <a:pt x="4" y="23"/>
                  </a:cubicBezTo>
                  <a:cubicBezTo>
                    <a:pt x="4" y="12"/>
                    <a:pt x="1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74B36D8-2CA7-404A-953A-216F3868DC3A}"/>
              </a:ext>
            </a:extLst>
          </p:cNvPr>
          <p:cNvSpPr/>
          <p:nvPr/>
        </p:nvSpPr>
        <p:spPr>
          <a:xfrm>
            <a:off x="7044114" y="2670308"/>
            <a:ext cx="631154" cy="63115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90">
            <a:extLst>
              <a:ext uri="{FF2B5EF4-FFF2-40B4-BE49-F238E27FC236}">
                <a16:creationId xmlns:a16="http://schemas.microsoft.com/office/drawing/2014/main" id="{A27F9D8F-4206-4F2D-A4D2-BA521C17B3BA}"/>
              </a:ext>
            </a:extLst>
          </p:cNvPr>
          <p:cNvSpPr>
            <a:spLocks noEditPoints="1"/>
          </p:cNvSpPr>
          <p:nvPr/>
        </p:nvSpPr>
        <p:spPr bwMode="auto">
          <a:xfrm>
            <a:off x="7228199" y="2854394"/>
            <a:ext cx="262984" cy="262982"/>
          </a:xfrm>
          <a:custGeom>
            <a:avLst/>
            <a:gdLst>
              <a:gd name="T0" fmla="*/ 2147483646 w 123"/>
              <a:gd name="T1" fmla="*/ 2147483646 h 123"/>
              <a:gd name="T2" fmla="*/ 2147483646 w 123"/>
              <a:gd name="T3" fmla="*/ 2147483646 h 123"/>
              <a:gd name="T4" fmla="*/ 0 w 123"/>
              <a:gd name="T5" fmla="*/ 2147483646 h 123"/>
              <a:gd name="T6" fmla="*/ 2147483646 w 123"/>
              <a:gd name="T7" fmla="*/ 2147483646 h 123"/>
              <a:gd name="T8" fmla="*/ 2147483646 w 123"/>
              <a:gd name="T9" fmla="*/ 2147483646 h 123"/>
              <a:gd name="T10" fmla="*/ 2147483646 w 123"/>
              <a:gd name="T11" fmla="*/ 2147483646 h 123"/>
              <a:gd name="T12" fmla="*/ 2147483646 w 123"/>
              <a:gd name="T13" fmla="*/ 2147483646 h 123"/>
              <a:gd name="T14" fmla="*/ 2147483646 w 123"/>
              <a:gd name="T15" fmla="*/ 2147483646 h 123"/>
              <a:gd name="T16" fmla="*/ 2147483646 w 123"/>
              <a:gd name="T17" fmla="*/ 2147483646 h 123"/>
              <a:gd name="T18" fmla="*/ 2147483646 w 123"/>
              <a:gd name="T19" fmla="*/ 2147483646 h 123"/>
              <a:gd name="T20" fmla="*/ 2147483646 w 123"/>
              <a:gd name="T21" fmla="*/ 2147483646 h 123"/>
              <a:gd name="T22" fmla="*/ 2147483646 w 123"/>
              <a:gd name="T23" fmla="*/ 2147483646 h 123"/>
              <a:gd name="T24" fmla="*/ 2147483646 w 123"/>
              <a:gd name="T25" fmla="*/ 2147483646 h 123"/>
              <a:gd name="T26" fmla="*/ 2147483646 w 123"/>
              <a:gd name="T27" fmla="*/ 2147483646 h 123"/>
              <a:gd name="T28" fmla="*/ 2147483646 w 123"/>
              <a:gd name="T29" fmla="*/ 2147483646 h 123"/>
              <a:gd name="T30" fmla="*/ 2147483646 w 123"/>
              <a:gd name="T31" fmla="*/ 2147483646 h 123"/>
              <a:gd name="T32" fmla="*/ 2147483646 w 123"/>
              <a:gd name="T33" fmla="*/ 2147483646 h 123"/>
              <a:gd name="T34" fmla="*/ 2147483646 w 123"/>
              <a:gd name="T35" fmla="*/ 2147483646 h 123"/>
              <a:gd name="T36" fmla="*/ 2147483646 w 123"/>
              <a:gd name="T37" fmla="*/ 2147483646 h 123"/>
              <a:gd name="T38" fmla="*/ 2147483646 w 123"/>
              <a:gd name="T39" fmla="*/ 2147483646 h 123"/>
              <a:gd name="T40" fmla="*/ 2147483646 w 123"/>
              <a:gd name="T41" fmla="*/ 2147483646 h 123"/>
              <a:gd name="T42" fmla="*/ 2147483646 w 123"/>
              <a:gd name="T43" fmla="*/ 2147483646 h 123"/>
              <a:gd name="T44" fmla="*/ 2147483646 w 123"/>
              <a:gd name="T45" fmla="*/ 2147483646 h 123"/>
              <a:gd name="T46" fmla="*/ 2147483646 w 123"/>
              <a:gd name="T47" fmla="*/ 2147483646 h 123"/>
              <a:gd name="T48" fmla="*/ 2147483646 w 123"/>
              <a:gd name="T49" fmla="*/ 2147483646 h 123"/>
              <a:gd name="T50" fmla="*/ 2147483646 w 123"/>
              <a:gd name="T51" fmla="*/ 2147483646 h 123"/>
              <a:gd name="T52" fmla="*/ 2147483646 w 123"/>
              <a:gd name="T53" fmla="*/ 2147483646 h 123"/>
              <a:gd name="T54" fmla="*/ 2147483646 w 123"/>
              <a:gd name="T55" fmla="*/ 2147483646 h 123"/>
              <a:gd name="T56" fmla="*/ 2147483646 w 123"/>
              <a:gd name="T57" fmla="*/ 2147483646 h 123"/>
              <a:gd name="T58" fmla="*/ 2147483646 w 123"/>
              <a:gd name="T59" fmla="*/ 2147483646 h 123"/>
              <a:gd name="T60" fmla="*/ 2147483646 w 123"/>
              <a:gd name="T61" fmla="*/ 2147483646 h 123"/>
              <a:gd name="T62" fmla="*/ 2147483646 w 123"/>
              <a:gd name="T63" fmla="*/ 2147483646 h 123"/>
              <a:gd name="T64" fmla="*/ 2147483646 w 123"/>
              <a:gd name="T65" fmla="*/ 2147483646 h 123"/>
              <a:gd name="T66" fmla="*/ 2147483646 w 123"/>
              <a:gd name="T67" fmla="*/ 2147483646 h 123"/>
              <a:gd name="T68" fmla="*/ 2147483646 w 123"/>
              <a:gd name="T69" fmla="*/ 2147483646 h 123"/>
              <a:gd name="T70" fmla="*/ 2147483646 w 123"/>
              <a:gd name="T71" fmla="*/ 2147483646 h 123"/>
              <a:gd name="T72" fmla="*/ 2147483646 w 123"/>
              <a:gd name="T73" fmla="*/ 2147483646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th-TH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09AFF9F-6D48-47C1-A57A-35C832239459}"/>
              </a:ext>
            </a:extLst>
          </p:cNvPr>
          <p:cNvSpPr/>
          <p:nvPr/>
        </p:nvSpPr>
        <p:spPr>
          <a:xfrm>
            <a:off x="1966026" y="2670308"/>
            <a:ext cx="631154" cy="63115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172">
            <a:extLst>
              <a:ext uri="{FF2B5EF4-FFF2-40B4-BE49-F238E27FC236}">
                <a16:creationId xmlns:a16="http://schemas.microsoft.com/office/drawing/2014/main" id="{A092BA6A-B942-46EC-A59C-3F5CA4677833}"/>
              </a:ext>
            </a:extLst>
          </p:cNvPr>
          <p:cNvGrpSpPr/>
          <p:nvPr/>
        </p:nvGrpSpPr>
        <p:grpSpPr>
          <a:xfrm>
            <a:off x="2150746" y="2875873"/>
            <a:ext cx="261714" cy="220024"/>
            <a:chOff x="4856163" y="2736851"/>
            <a:chExt cx="358775" cy="301625"/>
          </a:xfrm>
          <a:solidFill>
            <a:schemeClr val="tx1"/>
          </a:solidFill>
        </p:grpSpPr>
        <p:sp>
          <p:nvSpPr>
            <p:cNvPr id="38" name="Freeform 128">
              <a:extLst>
                <a:ext uri="{FF2B5EF4-FFF2-40B4-BE49-F238E27FC236}">
                  <a16:creationId xmlns:a16="http://schemas.microsoft.com/office/drawing/2014/main" id="{F3F42480-10B4-4ADA-BA2E-5D95719125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6650" y="2814638"/>
              <a:ext cx="177800" cy="1793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30"/>
                </a:cxn>
                <a:cxn ang="0">
                  <a:pos x="31" y="61"/>
                </a:cxn>
                <a:cxn ang="0">
                  <a:pos x="61" y="30"/>
                </a:cxn>
                <a:cxn ang="0">
                  <a:pos x="31" y="0"/>
                </a:cxn>
                <a:cxn ang="0">
                  <a:pos x="48" y="45"/>
                </a:cxn>
                <a:cxn ang="0">
                  <a:pos x="16" y="48"/>
                </a:cxn>
                <a:cxn ang="0">
                  <a:pos x="13" y="15"/>
                </a:cxn>
                <a:cxn ang="0">
                  <a:pos x="46" y="13"/>
                </a:cxn>
                <a:cxn ang="0">
                  <a:pos x="48" y="45"/>
                </a:cxn>
                <a:cxn ang="0">
                  <a:pos x="48" y="45"/>
                </a:cxn>
                <a:cxn ang="0">
                  <a:pos x="48" y="45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48" y="61"/>
                    <a:pt x="61" y="47"/>
                    <a:pt x="61" y="30"/>
                  </a:cubicBezTo>
                  <a:cubicBezTo>
                    <a:pt x="61" y="13"/>
                    <a:pt x="48" y="0"/>
                    <a:pt x="31" y="0"/>
                  </a:cubicBezTo>
                  <a:close/>
                  <a:moveTo>
                    <a:pt x="48" y="45"/>
                  </a:moveTo>
                  <a:cubicBezTo>
                    <a:pt x="40" y="55"/>
                    <a:pt x="25" y="56"/>
                    <a:pt x="16" y="48"/>
                  </a:cubicBezTo>
                  <a:cubicBezTo>
                    <a:pt x="6" y="39"/>
                    <a:pt x="5" y="25"/>
                    <a:pt x="13" y="15"/>
                  </a:cubicBezTo>
                  <a:cubicBezTo>
                    <a:pt x="22" y="6"/>
                    <a:pt x="36" y="5"/>
                    <a:pt x="46" y="13"/>
                  </a:cubicBezTo>
                  <a:cubicBezTo>
                    <a:pt x="55" y="21"/>
                    <a:pt x="57" y="36"/>
                    <a:pt x="48" y="45"/>
                  </a:cubicBezTo>
                  <a:close/>
                  <a:moveTo>
                    <a:pt x="48" y="45"/>
                  </a:moveTo>
                  <a:cubicBezTo>
                    <a:pt x="48" y="45"/>
                    <a:pt x="48" y="45"/>
                    <a:pt x="48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9" name="Freeform 129">
              <a:extLst>
                <a:ext uri="{FF2B5EF4-FFF2-40B4-BE49-F238E27FC236}">
                  <a16:creationId xmlns:a16="http://schemas.microsoft.com/office/drawing/2014/main" id="{CA5AEEDF-2749-4999-8665-F9B947D7D2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9513" y="2859088"/>
              <a:ext cx="53975" cy="508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4" y="15"/>
                </a:cxn>
                <a:cxn ang="0">
                  <a:pos x="16" y="4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40" name="Freeform 130">
              <a:extLst>
                <a:ext uri="{FF2B5EF4-FFF2-40B4-BE49-F238E27FC236}">
                  <a16:creationId xmlns:a16="http://schemas.microsoft.com/office/drawing/2014/main" id="{22AF9F78-8E19-49C2-8133-BF0627F74B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2736851"/>
              <a:ext cx="358775" cy="301625"/>
            </a:xfrm>
            <a:custGeom>
              <a:avLst/>
              <a:gdLst/>
              <a:ahLst/>
              <a:cxnLst>
                <a:cxn ang="0">
                  <a:pos x="114" y="23"/>
                </a:cxn>
                <a:cxn ang="0">
                  <a:pos x="97" y="20"/>
                </a:cxn>
                <a:cxn ang="0">
                  <a:pos x="92" y="7"/>
                </a:cxn>
                <a:cxn ang="0">
                  <a:pos x="81" y="0"/>
                </a:cxn>
                <a:cxn ang="0">
                  <a:pos x="43" y="0"/>
                </a:cxn>
                <a:cxn ang="0">
                  <a:pos x="32" y="7"/>
                </a:cxn>
                <a:cxn ang="0">
                  <a:pos x="27" y="20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92"/>
                </a:cxn>
                <a:cxn ang="0">
                  <a:pos x="12" y="103"/>
                </a:cxn>
                <a:cxn ang="0">
                  <a:pos x="112" y="103"/>
                </a:cxn>
                <a:cxn ang="0">
                  <a:pos x="123" y="92"/>
                </a:cxn>
                <a:cxn ang="0">
                  <a:pos x="123" y="34"/>
                </a:cxn>
                <a:cxn ang="0">
                  <a:pos x="114" y="23"/>
                </a:cxn>
                <a:cxn ang="0">
                  <a:pos x="115" y="92"/>
                </a:cxn>
                <a:cxn ang="0">
                  <a:pos x="112" y="96"/>
                </a:cxn>
                <a:cxn ang="0">
                  <a:pos x="12" y="96"/>
                </a:cxn>
                <a:cxn ang="0">
                  <a:pos x="8" y="92"/>
                </a:cxn>
                <a:cxn ang="0">
                  <a:pos x="8" y="34"/>
                </a:cxn>
                <a:cxn ang="0">
                  <a:pos x="11" y="30"/>
                </a:cxn>
                <a:cxn ang="0">
                  <a:pos x="32" y="27"/>
                </a:cxn>
                <a:cxn ang="0">
                  <a:pos x="39" y="10"/>
                </a:cxn>
                <a:cxn ang="0">
                  <a:pos x="43" y="7"/>
                </a:cxn>
                <a:cxn ang="0">
                  <a:pos x="81" y="7"/>
                </a:cxn>
                <a:cxn ang="0">
                  <a:pos x="85" y="10"/>
                </a:cxn>
                <a:cxn ang="0">
                  <a:pos x="91" y="27"/>
                </a:cxn>
                <a:cxn ang="0">
                  <a:pos x="112" y="30"/>
                </a:cxn>
                <a:cxn ang="0">
                  <a:pos x="115" y="34"/>
                </a:cxn>
                <a:cxn ang="0">
                  <a:pos x="115" y="92"/>
                </a:cxn>
                <a:cxn ang="0">
                  <a:pos x="115" y="92"/>
                </a:cxn>
                <a:cxn ang="0">
                  <a:pos x="115" y="92"/>
                </a:cxn>
              </a:cxnLst>
              <a:rect l="0" t="0" r="r" b="b"/>
              <a:pathLst>
                <a:path w="123" h="103">
                  <a:moveTo>
                    <a:pt x="114" y="23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0" y="3"/>
                    <a:pt x="86" y="0"/>
                    <a:pt x="8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4" y="3"/>
                    <a:pt x="32" y="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4" y="24"/>
                    <a:pt x="0" y="29"/>
                    <a:pt x="0" y="3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6" y="103"/>
                    <a:pt x="12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8" y="103"/>
                    <a:pt x="123" y="98"/>
                    <a:pt x="123" y="92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29"/>
                    <a:pt x="119" y="24"/>
                    <a:pt x="114" y="23"/>
                  </a:cubicBezTo>
                  <a:close/>
                  <a:moveTo>
                    <a:pt x="115" y="92"/>
                  </a:moveTo>
                  <a:cubicBezTo>
                    <a:pt x="115" y="94"/>
                    <a:pt x="114" y="96"/>
                    <a:pt x="1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2"/>
                    <a:pt x="9" y="31"/>
                    <a:pt x="11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8"/>
                    <a:pt x="41" y="7"/>
                    <a:pt x="43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3" y="7"/>
                    <a:pt x="84" y="8"/>
                    <a:pt x="85" y="10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4" y="31"/>
                    <a:pt x="115" y="32"/>
                    <a:pt x="115" y="34"/>
                  </a:cubicBezTo>
                  <a:lnTo>
                    <a:pt x="115" y="92"/>
                  </a:lnTo>
                  <a:close/>
                  <a:moveTo>
                    <a:pt x="115" y="92"/>
                  </a:moveTo>
                  <a:cubicBezTo>
                    <a:pt x="115" y="92"/>
                    <a:pt x="115" y="92"/>
                    <a:pt x="115" y="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D9F85AC-B008-45A2-B11A-689F3F19EC61}"/>
              </a:ext>
            </a:extLst>
          </p:cNvPr>
          <p:cNvSpPr/>
          <p:nvPr/>
        </p:nvSpPr>
        <p:spPr>
          <a:xfrm>
            <a:off x="7044114" y="4653779"/>
            <a:ext cx="631154" cy="63115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53">
            <a:extLst>
              <a:ext uri="{FF2B5EF4-FFF2-40B4-BE49-F238E27FC236}">
                <a16:creationId xmlns:a16="http://schemas.microsoft.com/office/drawing/2014/main" id="{624F5FE5-0A30-4974-9636-27460EA11CB1}"/>
              </a:ext>
            </a:extLst>
          </p:cNvPr>
          <p:cNvSpPr>
            <a:spLocks noEditPoints="1"/>
          </p:cNvSpPr>
          <p:nvPr/>
        </p:nvSpPr>
        <p:spPr bwMode="auto">
          <a:xfrm>
            <a:off x="7259310" y="4853918"/>
            <a:ext cx="200762" cy="230876"/>
          </a:xfrm>
          <a:custGeom>
            <a:avLst/>
            <a:gdLst>
              <a:gd name="T0" fmla="*/ 2147483646 w 107"/>
              <a:gd name="T1" fmla="*/ 0 h 123"/>
              <a:gd name="T2" fmla="*/ 0 w 107"/>
              <a:gd name="T3" fmla="*/ 2147483646 h 123"/>
              <a:gd name="T4" fmla="*/ 0 w 107"/>
              <a:gd name="T5" fmla="*/ 2147483646 h 123"/>
              <a:gd name="T6" fmla="*/ 2147483646 w 107"/>
              <a:gd name="T7" fmla="*/ 2147483646 h 123"/>
              <a:gd name="T8" fmla="*/ 2147483646 w 107"/>
              <a:gd name="T9" fmla="*/ 2147483646 h 123"/>
              <a:gd name="T10" fmla="*/ 2147483646 w 107"/>
              <a:gd name="T11" fmla="*/ 2147483646 h 123"/>
              <a:gd name="T12" fmla="*/ 2147483646 w 107"/>
              <a:gd name="T13" fmla="*/ 0 h 123"/>
              <a:gd name="T14" fmla="*/ 2147483646 w 107"/>
              <a:gd name="T15" fmla="*/ 2147483646 h 123"/>
              <a:gd name="T16" fmla="*/ 2147483646 w 107"/>
              <a:gd name="T17" fmla="*/ 2147483646 h 123"/>
              <a:gd name="T18" fmla="*/ 2147483646 w 107"/>
              <a:gd name="T19" fmla="*/ 2147483646 h 123"/>
              <a:gd name="T20" fmla="*/ 2147483646 w 107"/>
              <a:gd name="T21" fmla="*/ 2147483646 h 123"/>
              <a:gd name="T22" fmla="*/ 2147483646 w 107"/>
              <a:gd name="T23" fmla="*/ 2147483646 h 123"/>
              <a:gd name="T24" fmla="*/ 2147483646 w 107"/>
              <a:gd name="T25" fmla="*/ 2147483646 h 123"/>
              <a:gd name="T26" fmla="*/ 2147483646 w 107"/>
              <a:gd name="T27" fmla="*/ 2147483646 h 123"/>
              <a:gd name="T28" fmla="*/ 2147483646 w 107"/>
              <a:gd name="T29" fmla="*/ 2147483646 h 123"/>
              <a:gd name="T30" fmla="*/ 2147483646 w 107"/>
              <a:gd name="T31" fmla="*/ 2147483646 h 123"/>
              <a:gd name="T32" fmla="*/ 2147483646 w 107"/>
              <a:gd name="T33" fmla="*/ 2147483646 h 123"/>
              <a:gd name="T34" fmla="*/ 2147483646 w 107"/>
              <a:gd name="T35" fmla="*/ 2147483646 h 123"/>
              <a:gd name="T36" fmla="*/ 2147483646 w 107"/>
              <a:gd name="T37" fmla="*/ 2147483646 h 123"/>
              <a:gd name="T38" fmla="*/ 2147483646 w 107"/>
              <a:gd name="T39" fmla="*/ 2147483646 h 123"/>
              <a:gd name="T40" fmla="*/ 2147483646 w 107"/>
              <a:gd name="T41" fmla="*/ 2147483646 h 123"/>
              <a:gd name="T42" fmla="*/ 2147483646 w 107"/>
              <a:gd name="T43" fmla="*/ 2147483646 h 123"/>
              <a:gd name="T44" fmla="*/ 2147483646 w 107"/>
              <a:gd name="T45" fmla="*/ 2147483646 h 123"/>
              <a:gd name="T46" fmla="*/ 2147483646 w 107"/>
              <a:gd name="T47" fmla="*/ 2147483646 h 123"/>
              <a:gd name="T48" fmla="*/ 2147483646 w 107"/>
              <a:gd name="T49" fmla="*/ 2147483646 h 123"/>
              <a:gd name="T50" fmla="*/ 2147483646 w 107"/>
              <a:gd name="T51" fmla="*/ 2147483646 h 123"/>
              <a:gd name="T52" fmla="*/ 2147483646 w 107"/>
              <a:gd name="T53" fmla="*/ 2147483646 h 123"/>
              <a:gd name="T54" fmla="*/ 2147483646 w 107"/>
              <a:gd name="T55" fmla="*/ 2147483646 h 123"/>
              <a:gd name="T56" fmla="*/ 2147483646 w 107"/>
              <a:gd name="T57" fmla="*/ 2147483646 h 123"/>
              <a:gd name="T58" fmla="*/ 2147483646 w 107"/>
              <a:gd name="T59" fmla="*/ 2147483646 h 123"/>
              <a:gd name="T60" fmla="*/ 2147483646 w 107"/>
              <a:gd name="T61" fmla="*/ 2147483646 h 123"/>
              <a:gd name="T62" fmla="*/ 2147483646 w 107"/>
              <a:gd name="T63" fmla="*/ 2147483646 h 123"/>
              <a:gd name="T64" fmla="*/ 2147483646 w 107"/>
              <a:gd name="T65" fmla="*/ 2147483646 h 123"/>
              <a:gd name="T66" fmla="*/ 2147483646 w 107"/>
              <a:gd name="T67" fmla="*/ 2147483646 h 123"/>
              <a:gd name="T68" fmla="*/ 2147483646 w 107"/>
              <a:gd name="T69" fmla="*/ 2147483646 h 123"/>
              <a:gd name="T70" fmla="*/ 2147483646 w 107"/>
              <a:gd name="T71" fmla="*/ 2147483646 h 123"/>
              <a:gd name="T72" fmla="*/ 2147483646 w 107"/>
              <a:gd name="T73" fmla="*/ 2147483646 h 123"/>
              <a:gd name="T74" fmla="*/ 2147483646 w 107"/>
              <a:gd name="T75" fmla="*/ 2147483646 h 123"/>
              <a:gd name="T76" fmla="*/ 2147483646 w 107"/>
              <a:gd name="T77" fmla="*/ 2147483646 h 123"/>
              <a:gd name="T78" fmla="*/ 2147483646 w 107"/>
              <a:gd name="T79" fmla="*/ 2147483646 h 123"/>
              <a:gd name="T80" fmla="*/ 2147483646 w 107"/>
              <a:gd name="T81" fmla="*/ 2147483646 h 12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7" h="123">
                <a:moveTo>
                  <a:pt x="53" y="0"/>
                </a:moveTo>
                <a:cubicBezTo>
                  <a:pt x="27" y="0"/>
                  <a:pt x="0" y="8"/>
                  <a:pt x="0" y="2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5"/>
                  <a:pt x="27" y="123"/>
                  <a:pt x="53" y="123"/>
                </a:cubicBezTo>
                <a:cubicBezTo>
                  <a:pt x="79" y="123"/>
                  <a:pt x="107" y="115"/>
                  <a:pt x="107" y="98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8"/>
                  <a:pt x="79" y="0"/>
                  <a:pt x="53" y="0"/>
                </a:cubicBezTo>
                <a:close/>
                <a:moveTo>
                  <a:pt x="99" y="98"/>
                </a:moveTo>
                <a:cubicBezTo>
                  <a:pt x="99" y="107"/>
                  <a:pt x="79" y="115"/>
                  <a:pt x="53" y="115"/>
                </a:cubicBezTo>
                <a:cubicBezTo>
                  <a:pt x="28" y="115"/>
                  <a:pt x="7" y="107"/>
                  <a:pt x="7" y="98"/>
                </a:cubicBezTo>
                <a:cubicBezTo>
                  <a:pt x="7" y="83"/>
                  <a:pt x="7" y="83"/>
                  <a:pt x="7" y="83"/>
                </a:cubicBezTo>
                <a:cubicBezTo>
                  <a:pt x="15" y="92"/>
                  <a:pt x="34" y="96"/>
                  <a:pt x="53" y="96"/>
                </a:cubicBezTo>
                <a:cubicBezTo>
                  <a:pt x="72" y="96"/>
                  <a:pt x="91" y="92"/>
                  <a:pt x="99" y="83"/>
                </a:cubicBezTo>
                <a:lnTo>
                  <a:pt x="99" y="98"/>
                </a:lnTo>
                <a:close/>
                <a:moveTo>
                  <a:pt x="99" y="75"/>
                </a:moveTo>
                <a:cubicBezTo>
                  <a:pt x="99" y="75"/>
                  <a:pt x="99" y="75"/>
                  <a:pt x="99" y="75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84"/>
                  <a:pt x="79" y="92"/>
                  <a:pt x="53" y="92"/>
                </a:cubicBezTo>
                <a:cubicBezTo>
                  <a:pt x="28" y="92"/>
                  <a:pt x="7" y="84"/>
                  <a:pt x="7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60"/>
                  <a:pt x="7" y="60"/>
                  <a:pt x="7" y="60"/>
                </a:cubicBezTo>
                <a:cubicBezTo>
                  <a:pt x="15" y="69"/>
                  <a:pt x="34" y="73"/>
                  <a:pt x="53" y="73"/>
                </a:cubicBezTo>
                <a:cubicBezTo>
                  <a:pt x="72" y="73"/>
                  <a:pt x="91" y="69"/>
                  <a:pt x="99" y="60"/>
                </a:cubicBezTo>
                <a:lnTo>
                  <a:pt x="99" y="75"/>
                </a:lnTo>
                <a:close/>
                <a:moveTo>
                  <a:pt x="99" y="52"/>
                </a:moveTo>
                <a:cubicBezTo>
                  <a:pt x="99" y="52"/>
                  <a:pt x="99" y="52"/>
                  <a:pt x="99" y="52"/>
                </a:cubicBezTo>
                <a:cubicBezTo>
                  <a:pt x="99" y="52"/>
                  <a:pt x="99" y="52"/>
                  <a:pt x="99" y="52"/>
                </a:cubicBezTo>
                <a:cubicBezTo>
                  <a:pt x="99" y="61"/>
                  <a:pt x="79" y="69"/>
                  <a:pt x="53" y="69"/>
                </a:cubicBezTo>
                <a:cubicBezTo>
                  <a:pt x="28" y="69"/>
                  <a:pt x="7" y="61"/>
                  <a:pt x="7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39"/>
                  <a:pt x="7" y="39"/>
                  <a:pt x="7" y="39"/>
                </a:cubicBezTo>
                <a:cubicBezTo>
                  <a:pt x="17" y="46"/>
                  <a:pt x="36" y="50"/>
                  <a:pt x="53" y="50"/>
                </a:cubicBezTo>
                <a:cubicBezTo>
                  <a:pt x="71" y="50"/>
                  <a:pt x="89" y="46"/>
                  <a:pt x="99" y="39"/>
                </a:cubicBezTo>
                <a:lnTo>
                  <a:pt x="99" y="52"/>
                </a:lnTo>
                <a:close/>
                <a:moveTo>
                  <a:pt x="53" y="42"/>
                </a:moveTo>
                <a:cubicBezTo>
                  <a:pt x="28" y="42"/>
                  <a:pt x="7" y="34"/>
                  <a:pt x="7" y="25"/>
                </a:cubicBezTo>
                <a:cubicBezTo>
                  <a:pt x="7" y="15"/>
                  <a:pt x="28" y="8"/>
                  <a:pt x="53" y="8"/>
                </a:cubicBezTo>
                <a:cubicBezTo>
                  <a:pt x="79" y="8"/>
                  <a:pt x="99" y="15"/>
                  <a:pt x="99" y="25"/>
                </a:cubicBezTo>
                <a:cubicBezTo>
                  <a:pt x="99" y="34"/>
                  <a:pt x="79" y="42"/>
                  <a:pt x="53" y="42"/>
                </a:cubicBezTo>
                <a:close/>
                <a:moveTo>
                  <a:pt x="53" y="42"/>
                </a:moveTo>
                <a:cubicBezTo>
                  <a:pt x="53" y="42"/>
                  <a:pt x="53" y="42"/>
                  <a:pt x="53" y="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48578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825C11-319B-45FA-A797-D64889C00C8D}"/>
              </a:ext>
            </a:extLst>
          </p:cNvPr>
          <p:cNvSpPr txBox="1"/>
          <p:nvPr/>
        </p:nvSpPr>
        <p:spPr>
          <a:xfrm>
            <a:off x="1193124" y="1171020"/>
            <a:ext cx="2900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latin typeface="Questrial" panose="02000000000000000000" pitchFamily="2" charset="0"/>
              </a:rPr>
              <a:t>Great services our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243494-7C08-4C1B-BEDE-8B9E2B30C333}"/>
              </a:ext>
            </a:extLst>
          </p:cNvPr>
          <p:cNvSpPr txBox="1"/>
          <p:nvPr/>
        </p:nvSpPr>
        <p:spPr>
          <a:xfrm>
            <a:off x="1193124" y="4484331"/>
            <a:ext cx="2770369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win provide a robust synopsis for high level overviews. Iterative approaches to corporate strategy value proposition grow the is holistic.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6D67E6-13E7-4769-9171-6A5BFEC8F2F1}"/>
              </a:ext>
            </a:extLst>
          </p:cNvPr>
          <p:cNvSpPr txBox="1"/>
          <p:nvPr/>
        </p:nvSpPr>
        <p:spPr>
          <a:xfrm>
            <a:off x="1193124" y="3085774"/>
            <a:ext cx="2770369" cy="730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Questrial" panose="02000000000000000000" pitchFamily="2" charset="0"/>
              </a:rPr>
              <a:t>Minimalism as a lifestyle is an art of letting go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0E27CD-B91B-4874-9C88-CA5AB1FB03E1}"/>
              </a:ext>
            </a:extLst>
          </p:cNvPr>
          <p:cNvGrpSpPr/>
          <p:nvPr/>
        </p:nvGrpSpPr>
        <p:grpSpPr>
          <a:xfrm>
            <a:off x="1287343" y="2899810"/>
            <a:ext cx="2532224" cy="1102448"/>
            <a:chOff x="1125376" y="2722010"/>
            <a:chExt cx="2532224" cy="110244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98FF8FA-D359-419D-A123-660A51F09A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376" y="3824457"/>
              <a:ext cx="2532224" cy="1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1982F3F-388F-401F-9575-883E420FA2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376" y="2722010"/>
              <a:ext cx="2532224" cy="1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3A5FE058-CBB2-4AA1-8475-94E67B708FBB}"/>
              </a:ext>
            </a:extLst>
          </p:cNvPr>
          <p:cNvSpPr/>
          <p:nvPr/>
        </p:nvSpPr>
        <p:spPr>
          <a:xfrm>
            <a:off x="9448800" y="0"/>
            <a:ext cx="27432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7D99FE-7A4A-4440-86EE-31F9E7069794}"/>
              </a:ext>
            </a:extLst>
          </p:cNvPr>
          <p:cNvSpPr/>
          <p:nvPr/>
        </p:nvSpPr>
        <p:spPr>
          <a:xfrm>
            <a:off x="9448800" y="3429000"/>
            <a:ext cx="2743200" cy="3429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6E9E90C-F1B8-44DF-91AD-75B83274C155}"/>
              </a:ext>
            </a:extLst>
          </p:cNvPr>
          <p:cNvGrpSpPr/>
          <p:nvPr/>
        </p:nvGrpSpPr>
        <p:grpSpPr>
          <a:xfrm>
            <a:off x="9854308" y="794847"/>
            <a:ext cx="1932185" cy="1839307"/>
            <a:chOff x="9854308" y="737225"/>
            <a:chExt cx="1932185" cy="183930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6DFCEA8-6FF4-4D2A-9A9E-8B50863BF2B5}"/>
                </a:ext>
              </a:extLst>
            </p:cNvPr>
            <p:cNvSpPr txBox="1"/>
            <p:nvPr/>
          </p:nvSpPr>
          <p:spPr>
            <a:xfrm>
              <a:off x="9854308" y="1666027"/>
              <a:ext cx="193218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</a:rPr>
                <a:t>Photoghraphy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E9D329-3639-4B74-A4E2-B33411480538}"/>
                </a:ext>
              </a:extLst>
            </p:cNvPr>
            <p:cNvSpPr txBox="1"/>
            <p:nvPr/>
          </p:nvSpPr>
          <p:spPr>
            <a:xfrm>
              <a:off x="9854308" y="2004581"/>
              <a:ext cx="1932185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holistic world view.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F456BAE-966E-49EE-B38B-190CB0FE4335}"/>
                </a:ext>
              </a:extLst>
            </p:cNvPr>
            <p:cNvGrpSpPr/>
            <p:nvPr/>
          </p:nvGrpSpPr>
          <p:grpSpPr>
            <a:xfrm>
              <a:off x="10474688" y="737225"/>
              <a:ext cx="691424" cy="691424"/>
              <a:chOff x="989716" y="3582779"/>
              <a:chExt cx="631154" cy="631154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220AB2B1-40F1-44FA-A25A-9FC51903A870}"/>
                  </a:ext>
                </a:extLst>
              </p:cNvPr>
              <p:cNvSpPr/>
              <p:nvPr/>
            </p:nvSpPr>
            <p:spPr>
              <a:xfrm>
                <a:off x="989716" y="3582779"/>
                <a:ext cx="631154" cy="63115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" name="Group 172">
                <a:extLst>
                  <a:ext uri="{FF2B5EF4-FFF2-40B4-BE49-F238E27FC236}">
                    <a16:creationId xmlns:a16="http://schemas.microsoft.com/office/drawing/2014/main" id="{3F23C80F-4F04-4E19-8E19-295588E1B3B9}"/>
                  </a:ext>
                </a:extLst>
              </p:cNvPr>
              <p:cNvGrpSpPr/>
              <p:nvPr/>
            </p:nvGrpSpPr>
            <p:grpSpPr>
              <a:xfrm>
                <a:off x="1142374" y="3761389"/>
                <a:ext cx="325837" cy="273934"/>
                <a:chOff x="4856163" y="2736851"/>
                <a:chExt cx="358775" cy="301625"/>
              </a:xfrm>
              <a:solidFill>
                <a:schemeClr val="bg1"/>
              </a:solidFill>
            </p:grpSpPr>
            <p:sp>
              <p:nvSpPr>
                <p:cNvPr id="27" name="Freeform 128">
                  <a:extLst>
                    <a:ext uri="{FF2B5EF4-FFF2-40B4-BE49-F238E27FC236}">
                      <a16:creationId xmlns:a16="http://schemas.microsoft.com/office/drawing/2014/main" id="{57542FDE-35F3-4F84-97DE-7BD7863F5ED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46650" y="2814638"/>
                  <a:ext cx="177800" cy="179388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0" y="30"/>
                    </a:cxn>
                    <a:cxn ang="0">
                      <a:pos x="31" y="61"/>
                    </a:cxn>
                    <a:cxn ang="0">
                      <a:pos x="61" y="30"/>
                    </a:cxn>
                    <a:cxn ang="0">
                      <a:pos x="31" y="0"/>
                    </a:cxn>
                    <a:cxn ang="0">
                      <a:pos x="48" y="45"/>
                    </a:cxn>
                    <a:cxn ang="0">
                      <a:pos x="16" y="48"/>
                    </a:cxn>
                    <a:cxn ang="0">
                      <a:pos x="13" y="15"/>
                    </a:cxn>
                    <a:cxn ang="0">
                      <a:pos x="46" y="13"/>
                    </a:cxn>
                    <a:cxn ang="0">
                      <a:pos x="48" y="45"/>
                    </a:cxn>
                    <a:cxn ang="0">
                      <a:pos x="48" y="45"/>
                    </a:cxn>
                    <a:cxn ang="0">
                      <a:pos x="48" y="45"/>
                    </a:cxn>
                  </a:cxnLst>
                  <a:rect l="0" t="0" r="r" b="b"/>
                  <a:pathLst>
                    <a:path w="61" h="61">
                      <a:moveTo>
                        <a:pt x="31" y="0"/>
                      </a:moveTo>
                      <a:cubicBezTo>
                        <a:pt x="14" y="0"/>
                        <a:pt x="0" y="13"/>
                        <a:pt x="0" y="30"/>
                      </a:cubicBezTo>
                      <a:cubicBezTo>
                        <a:pt x="0" y="47"/>
                        <a:pt x="14" y="61"/>
                        <a:pt x="31" y="61"/>
                      </a:cubicBezTo>
                      <a:cubicBezTo>
                        <a:pt x="48" y="61"/>
                        <a:pt x="61" y="47"/>
                        <a:pt x="61" y="30"/>
                      </a:cubicBezTo>
                      <a:cubicBezTo>
                        <a:pt x="61" y="13"/>
                        <a:pt x="48" y="0"/>
                        <a:pt x="31" y="0"/>
                      </a:cubicBezTo>
                      <a:close/>
                      <a:moveTo>
                        <a:pt x="48" y="45"/>
                      </a:moveTo>
                      <a:cubicBezTo>
                        <a:pt x="40" y="55"/>
                        <a:pt x="25" y="56"/>
                        <a:pt x="16" y="48"/>
                      </a:cubicBezTo>
                      <a:cubicBezTo>
                        <a:pt x="6" y="39"/>
                        <a:pt x="5" y="25"/>
                        <a:pt x="13" y="15"/>
                      </a:cubicBezTo>
                      <a:cubicBezTo>
                        <a:pt x="22" y="6"/>
                        <a:pt x="36" y="5"/>
                        <a:pt x="46" y="13"/>
                      </a:cubicBezTo>
                      <a:cubicBezTo>
                        <a:pt x="55" y="21"/>
                        <a:pt x="57" y="36"/>
                        <a:pt x="48" y="45"/>
                      </a:cubicBezTo>
                      <a:close/>
                      <a:moveTo>
                        <a:pt x="48" y="45"/>
                      </a:moveTo>
                      <a:cubicBezTo>
                        <a:pt x="48" y="45"/>
                        <a:pt x="48" y="45"/>
                        <a:pt x="48" y="45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Freeform 129">
                  <a:extLst>
                    <a:ext uri="{FF2B5EF4-FFF2-40B4-BE49-F238E27FC236}">
                      <a16:creationId xmlns:a16="http://schemas.microsoft.com/office/drawing/2014/main" id="{AF768221-5F03-44D6-BC77-2EDF855863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89513" y="2859088"/>
                  <a:ext cx="53975" cy="50800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0" y="15"/>
                    </a:cxn>
                    <a:cxn ang="0">
                      <a:pos x="2" y="17"/>
                    </a:cxn>
                    <a:cxn ang="0">
                      <a:pos x="4" y="15"/>
                    </a:cxn>
                    <a:cxn ang="0">
                      <a:pos x="16" y="4"/>
                    </a:cxn>
                    <a:cxn ang="0">
                      <a:pos x="18" y="2"/>
                    </a:cxn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8" h="17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6"/>
                        <a:pt x="1" y="17"/>
                        <a:pt x="2" y="17"/>
                      </a:cubicBezTo>
                      <a:cubicBezTo>
                        <a:pt x="3" y="17"/>
                        <a:pt x="4" y="16"/>
                        <a:pt x="4" y="15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17" y="4"/>
                        <a:pt x="18" y="3"/>
                        <a:pt x="18" y="2"/>
                      </a:cubicBezTo>
                      <a:cubicBezTo>
                        <a:pt x="18" y="1"/>
                        <a:pt x="17" y="0"/>
                        <a:pt x="16" y="0"/>
                      </a:cubicBezTo>
                      <a:close/>
                      <a:moveTo>
                        <a:pt x="16" y="0"/>
                      </a:moveTo>
                      <a:cubicBezTo>
                        <a:pt x="16" y="0"/>
                        <a:pt x="16" y="0"/>
                        <a:pt x="16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29" name="Freeform 130">
                  <a:extLst>
                    <a:ext uri="{FF2B5EF4-FFF2-40B4-BE49-F238E27FC236}">
                      <a16:creationId xmlns:a16="http://schemas.microsoft.com/office/drawing/2014/main" id="{850F3A33-48E5-4312-B556-D317B00BDFD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56163" y="2736851"/>
                  <a:ext cx="358775" cy="301625"/>
                </a:xfrm>
                <a:custGeom>
                  <a:avLst/>
                  <a:gdLst/>
                  <a:ahLst/>
                  <a:cxnLst>
                    <a:cxn ang="0">
                      <a:pos x="114" y="23"/>
                    </a:cxn>
                    <a:cxn ang="0">
                      <a:pos x="97" y="20"/>
                    </a:cxn>
                    <a:cxn ang="0">
                      <a:pos x="92" y="7"/>
                    </a:cxn>
                    <a:cxn ang="0">
                      <a:pos x="81" y="0"/>
                    </a:cxn>
                    <a:cxn ang="0">
                      <a:pos x="43" y="0"/>
                    </a:cxn>
                    <a:cxn ang="0">
                      <a:pos x="32" y="7"/>
                    </a:cxn>
                    <a:cxn ang="0">
                      <a:pos x="27" y="20"/>
                    </a:cxn>
                    <a:cxn ang="0">
                      <a:pos x="10" y="23"/>
                    </a:cxn>
                    <a:cxn ang="0">
                      <a:pos x="0" y="34"/>
                    </a:cxn>
                    <a:cxn ang="0">
                      <a:pos x="0" y="92"/>
                    </a:cxn>
                    <a:cxn ang="0">
                      <a:pos x="12" y="103"/>
                    </a:cxn>
                    <a:cxn ang="0">
                      <a:pos x="112" y="103"/>
                    </a:cxn>
                    <a:cxn ang="0">
                      <a:pos x="123" y="92"/>
                    </a:cxn>
                    <a:cxn ang="0">
                      <a:pos x="123" y="34"/>
                    </a:cxn>
                    <a:cxn ang="0">
                      <a:pos x="114" y="23"/>
                    </a:cxn>
                    <a:cxn ang="0">
                      <a:pos x="115" y="92"/>
                    </a:cxn>
                    <a:cxn ang="0">
                      <a:pos x="112" y="96"/>
                    </a:cxn>
                    <a:cxn ang="0">
                      <a:pos x="12" y="96"/>
                    </a:cxn>
                    <a:cxn ang="0">
                      <a:pos x="8" y="92"/>
                    </a:cxn>
                    <a:cxn ang="0">
                      <a:pos x="8" y="34"/>
                    </a:cxn>
                    <a:cxn ang="0">
                      <a:pos x="11" y="30"/>
                    </a:cxn>
                    <a:cxn ang="0">
                      <a:pos x="32" y="27"/>
                    </a:cxn>
                    <a:cxn ang="0">
                      <a:pos x="39" y="10"/>
                    </a:cxn>
                    <a:cxn ang="0">
                      <a:pos x="43" y="7"/>
                    </a:cxn>
                    <a:cxn ang="0">
                      <a:pos x="81" y="7"/>
                    </a:cxn>
                    <a:cxn ang="0">
                      <a:pos x="85" y="10"/>
                    </a:cxn>
                    <a:cxn ang="0">
                      <a:pos x="91" y="27"/>
                    </a:cxn>
                    <a:cxn ang="0">
                      <a:pos x="112" y="30"/>
                    </a:cxn>
                    <a:cxn ang="0">
                      <a:pos x="115" y="34"/>
                    </a:cxn>
                    <a:cxn ang="0">
                      <a:pos x="115" y="92"/>
                    </a:cxn>
                    <a:cxn ang="0">
                      <a:pos x="115" y="92"/>
                    </a:cxn>
                    <a:cxn ang="0">
                      <a:pos x="115" y="92"/>
                    </a:cxn>
                  </a:cxnLst>
                  <a:rect l="0" t="0" r="r" b="b"/>
                  <a:pathLst>
                    <a:path w="123" h="103">
                      <a:moveTo>
                        <a:pt x="114" y="23"/>
                      </a:move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92" y="7"/>
                        <a:pt x="92" y="7"/>
                        <a:pt x="92" y="7"/>
                      </a:cubicBezTo>
                      <a:cubicBezTo>
                        <a:pt x="90" y="3"/>
                        <a:pt x="86" y="0"/>
                        <a:pt x="8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8" y="0"/>
                        <a:pt x="34" y="3"/>
                        <a:pt x="32" y="7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4" y="24"/>
                        <a:pt x="0" y="29"/>
                        <a:pt x="0" y="34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0" y="98"/>
                        <a:pt x="6" y="103"/>
                        <a:pt x="12" y="103"/>
                      </a:cubicBezTo>
                      <a:cubicBezTo>
                        <a:pt x="112" y="103"/>
                        <a:pt x="112" y="103"/>
                        <a:pt x="112" y="103"/>
                      </a:cubicBezTo>
                      <a:cubicBezTo>
                        <a:pt x="118" y="103"/>
                        <a:pt x="123" y="98"/>
                        <a:pt x="123" y="92"/>
                      </a:cubicBezTo>
                      <a:cubicBezTo>
                        <a:pt x="123" y="34"/>
                        <a:pt x="123" y="34"/>
                        <a:pt x="123" y="34"/>
                      </a:cubicBezTo>
                      <a:cubicBezTo>
                        <a:pt x="123" y="29"/>
                        <a:pt x="119" y="24"/>
                        <a:pt x="114" y="23"/>
                      </a:cubicBezTo>
                      <a:close/>
                      <a:moveTo>
                        <a:pt x="115" y="92"/>
                      </a:moveTo>
                      <a:cubicBezTo>
                        <a:pt x="115" y="94"/>
                        <a:pt x="114" y="96"/>
                        <a:pt x="112" y="96"/>
                      </a:cubicBezTo>
                      <a:cubicBezTo>
                        <a:pt x="12" y="96"/>
                        <a:pt x="12" y="96"/>
                        <a:pt x="12" y="96"/>
                      </a:cubicBezTo>
                      <a:cubicBezTo>
                        <a:pt x="10" y="96"/>
                        <a:pt x="8" y="94"/>
                        <a:pt x="8" y="92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8" y="32"/>
                        <a:pt x="9" y="31"/>
                        <a:pt x="11" y="30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9" y="10"/>
                        <a:pt x="39" y="10"/>
                        <a:pt x="39" y="10"/>
                      </a:cubicBezTo>
                      <a:cubicBezTo>
                        <a:pt x="40" y="8"/>
                        <a:pt x="41" y="7"/>
                        <a:pt x="43" y="7"/>
                      </a:cubicBezTo>
                      <a:cubicBezTo>
                        <a:pt x="81" y="7"/>
                        <a:pt x="81" y="7"/>
                        <a:pt x="81" y="7"/>
                      </a:cubicBezTo>
                      <a:cubicBezTo>
                        <a:pt x="83" y="7"/>
                        <a:pt x="84" y="8"/>
                        <a:pt x="85" y="10"/>
                      </a:cubicBezTo>
                      <a:cubicBezTo>
                        <a:pt x="91" y="27"/>
                        <a:pt x="91" y="27"/>
                        <a:pt x="91" y="27"/>
                      </a:cubicBez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114" y="31"/>
                        <a:pt x="115" y="32"/>
                        <a:pt x="115" y="34"/>
                      </a:cubicBezTo>
                      <a:lnTo>
                        <a:pt x="115" y="92"/>
                      </a:lnTo>
                      <a:close/>
                      <a:moveTo>
                        <a:pt x="115" y="92"/>
                      </a:moveTo>
                      <a:cubicBezTo>
                        <a:pt x="115" y="92"/>
                        <a:pt x="115" y="92"/>
                        <a:pt x="115" y="9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F74E127-8BD0-4B34-A36F-0E953DC91F34}"/>
              </a:ext>
            </a:extLst>
          </p:cNvPr>
          <p:cNvGrpSpPr/>
          <p:nvPr/>
        </p:nvGrpSpPr>
        <p:grpSpPr>
          <a:xfrm>
            <a:off x="9854308" y="4267654"/>
            <a:ext cx="1932185" cy="1751692"/>
            <a:chOff x="9854308" y="4106364"/>
            <a:chExt cx="1932185" cy="175169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E3ADB95-7C32-4505-90AF-CB067B5028AA}"/>
                </a:ext>
              </a:extLst>
            </p:cNvPr>
            <p:cNvSpPr txBox="1"/>
            <p:nvPr/>
          </p:nvSpPr>
          <p:spPr>
            <a:xfrm>
              <a:off x="9854308" y="4947551"/>
              <a:ext cx="193218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</a:rPr>
                <a:t>Business Plan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F0A8EC4-9557-4277-AC77-473A65434D97}"/>
                </a:ext>
              </a:extLst>
            </p:cNvPr>
            <p:cNvSpPr txBox="1"/>
            <p:nvPr/>
          </p:nvSpPr>
          <p:spPr>
            <a:xfrm>
              <a:off x="9854308" y="5286105"/>
              <a:ext cx="1932185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holistic world view.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B776E12-BFCB-4025-8F48-F0B30AF20426}"/>
                </a:ext>
              </a:extLst>
            </p:cNvPr>
            <p:cNvGrpSpPr/>
            <p:nvPr/>
          </p:nvGrpSpPr>
          <p:grpSpPr>
            <a:xfrm>
              <a:off x="10474688" y="4106364"/>
              <a:ext cx="691424" cy="691424"/>
              <a:chOff x="6236601" y="3582779"/>
              <a:chExt cx="631154" cy="631154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51258947-F8E4-4341-A85C-1F735F9C2904}"/>
                  </a:ext>
                </a:extLst>
              </p:cNvPr>
              <p:cNvSpPr/>
              <p:nvPr/>
            </p:nvSpPr>
            <p:spPr>
              <a:xfrm>
                <a:off x="6236601" y="3582779"/>
                <a:ext cx="631154" cy="63115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53">
                <a:extLst>
                  <a:ext uri="{FF2B5EF4-FFF2-40B4-BE49-F238E27FC236}">
                    <a16:creationId xmlns:a16="http://schemas.microsoft.com/office/drawing/2014/main" id="{9F081FF5-567A-4519-8A0C-D886B1B3F4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7202" y="3754634"/>
                <a:ext cx="249952" cy="287445"/>
              </a:xfrm>
              <a:custGeom>
                <a:avLst/>
                <a:gdLst>
                  <a:gd name="T0" fmla="*/ 2147483646 w 107"/>
                  <a:gd name="T1" fmla="*/ 0 h 123"/>
                  <a:gd name="T2" fmla="*/ 0 w 107"/>
                  <a:gd name="T3" fmla="*/ 2147483646 h 123"/>
                  <a:gd name="T4" fmla="*/ 0 w 107"/>
                  <a:gd name="T5" fmla="*/ 2147483646 h 123"/>
                  <a:gd name="T6" fmla="*/ 2147483646 w 107"/>
                  <a:gd name="T7" fmla="*/ 2147483646 h 123"/>
                  <a:gd name="T8" fmla="*/ 2147483646 w 107"/>
                  <a:gd name="T9" fmla="*/ 2147483646 h 123"/>
                  <a:gd name="T10" fmla="*/ 2147483646 w 107"/>
                  <a:gd name="T11" fmla="*/ 2147483646 h 123"/>
                  <a:gd name="T12" fmla="*/ 2147483646 w 107"/>
                  <a:gd name="T13" fmla="*/ 0 h 123"/>
                  <a:gd name="T14" fmla="*/ 2147483646 w 107"/>
                  <a:gd name="T15" fmla="*/ 2147483646 h 123"/>
                  <a:gd name="T16" fmla="*/ 2147483646 w 107"/>
                  <a:gd name="T17" fmla="*/ 2147483646 h 123"/>
                  <a:gd name="T18" fmla="*/ 2147483646 w 107"/>
                  <a:gd name="T19" fmla="*/ 2147483646 h 123"/>
                  <a:gd name="T20" fmla="*/ 2147483646 w 107"/>
                  <a:gd name="T21" fmla="*/ 2147483646 h 123"/>
                  <a:gd name="T22" fmla="*/ 2147483646 w 107"/>
                  <a:gd name="T23" fmla="*/ 2147483646 h 123"/>
                  <a:gd name="T24" fmla="*/ 2147483646 w 107"/>
                  <a:gd name="T25" fmla="*/ 2147483646 h 123"/>
                  <a:gd name="T26" fmla="*/ 2147483646 w 107"/>
                  <a:gd name="T27" fmla="*/ 2147483646 h 123"/>
                  <a:gd name="T28" fmla="*/ 2147483646 w 107"/>
                  <a:gd name="T29" fmla="*/ 2147483646 h 123"/>
                  <a:gd name="T30" fmla="*/ 2147483646 w 107"/>
                  <a:gd name="T31" fmla="*/ 2147483646 h 123"/>
                  <a:gd name="T32" fmla="*/ 2147483646 w 107"/>
                  <a:gd name="T33" fmla="*/ 2147483646 h 123"/>
                  <a:gd name="T34" fmla="*/ 2147483646 w 107"/>
                  <a:gd name="T35" fmla="*/ 2147483646 h 123"/>
                  <a:gd name="T36" fmla="*/ 2147483646 w 107"/>
                  <a:gd name="T37" fmla="*/ 2147483646 h 123"/>
                  <a:gd name="T38" fmla="*/ 2147483646 w 107"/>
                  <a:gd name="T39" fmla="*/ 2147483646 h 123"/>
                  <a:gd name="T40" fmla="*/ 2147483646 w 107"/>
                  <a:gd name="T41" fmla="*/ 2147483646 h 123"/>
                  <a:gd name="T42" fmla="*/ 2147483646 w 107"/>
                  <a:gd name="T43" fmla="*/ 2147483646 h 123"/>
                  <a:gd name="T44" fmla="*/ 2147483646 w 107"/>
                  <a:gd name="T45" fmla="*/ 2147483646 h 123"/>
                  <a:gd name="T46" fmla="*/ 2147483646 w 107"/>
                  <a:gd name="T47" fmla="*/ 2147483646 h 123"/>
                  <a:gd name="T48" fmla="*/ 2147483646 w 107"/>
                  <a:gd name="T49" fmla="*/ 2147483646 h 123"/>
                  <a:gd name="T50" fmla="*/ 2147483646 w 107"/>
                  <a:gd name="T51" fmla="*/ 2147483646 h 123"/>
                  <a:gd name="T52" fmla="*/ 2147483646 w 107"/>
                  <a:gd name="T53" fmla="*/ 2147483646 h 123"/>
                  <a:gd name="T54" fmla="*/ 2147483646 w 107"/>
                  <a:gd name="T55" fmla="*/ 2147483646 h 123"/>
                  <a:gd name="T56" fmla="*/ 2147483646 w 107"/>
                  <a:gd name="T57" fmla="*/ 2147483646 h 123"/>
                  <a:gd name="T58" fmla="*/ 2147483646 w 107"/>
                  <a:gd name="T59" fmla="*/ 2147483646 h 123"/>
                  <a:gd name="T60" fmla="*/ 2147483646 w 107"/>
                  <a:gd name="T61" fmla="*/ 2147483646 h 123"/>
                  <a:gd name="T62" fmla="*/ 2147483646 w 107"/>
                  <a:gd name="T63" fmla="*/ 2147483646 h 123"/>
                  <a:gd name="T64" fmla="*/ 2147483646 w 107"/>
                  <a:gd name="T65" fmla="*/ 2147483646 h 123"/>
                  <a:gd name="T66" fmla="*/ 2147483646 w 107"/>
                  <a:gd name="T67" fmla="*/ 2147483646 h 123"/>
                  <a:gd name="T68" fmla="*/ 2147483646 w 107"/>
                  <a:gd name="T69" fmla="*/ 2147483646 h 123"/>
                  <a:gd name="T70" fmla="*/ 2147483646 w 107"/>
                  <a:gd name="T71" fmla="*/ 2147483646 h 123"/>
                  <a:gd name="T72" fmla="*/ 2147483646 w 107"/>
                  <a:gd name="T73" fmla="*/ 2147483646 h 123"/>
                  <a:gd name="T74" fmla="*/ 2147483646 w 107"/>
                  <a:gd name="T75" fmla="*/ 2147483646 h 123"/>
                  <a:gd name="T76" fmla="*/ 2147483646 w 107"/>
                  <a:gd name="T77" fmla="*/ 2147483646 h 123"/>
                  <a:gd name="T78" fmla="*/ 2147483646 w 107"/>
                  <a:gd name="T79" fmla="*/ 2147483646 h 123"/>
                  <a:gd name="T80" fmla="*/ 2147483646 w 107"/>
                  <a:gd name="T81" fmla="*/ 2147483646 h 12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07" h="123">
                    <a:moveTo>
                      <a:pt x="53" y="0"/>
                    </a:moveTo>
                    <a:cubicBezTo>
                      <a:pt x="27" y="0"/>
                      <a:pt x="0" y="8"/>
                      <a:pt x="0" y="25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5"/>
                      <a:pt x="27" y="123"/>
                      <a:pt x="53" y="123"/>
                    </a:cubicBezTo>
                    <a:cubicBezTo>
                      <a:pt x="79" y="123"/>
                      <a:pt x="107" y="115"/>
                      <a:pt x="107" y="98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7" y="8"/>
                      <a:pt x="79" y="0"/>
                      <a:pt x="53" y="0"/>
                    </a:cubicBezTo>
                    <a:close/>
                    <a:moveTo>
                      <a:pt x="99" y="98"/>
                    </a:moveTo>
                    <a:cubicBezTo>
                      <a:pt x="99" y="107"/>
                      <a:pt x="79" y="115"/>
                      <a:pt x="53" y="115"/>
                    </a:cubicBezTo>
                    <a:cubicBezTo>
                      <a:pt x="28" y="115"/>
                      <a:pt x="7" y="107"/>
                      <a:pt x="7" y="98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15" y="92"/>
                      <a:pt x="34" y="96"/>
                      <a:pt x="53" y="96"/>
                    </a:cubicBezTo>
                    <a:cubicBezTo>
                      <a:pt x="72" y="96"/>
                      <a:pt x="91" y="92"/>
                      <a:pt x="99" y="83"/>
                    </a:cubicBezTo>
                    <a:lnTo>
                      <a:pt x="99" y="98"/>
                    </a:lnTo>
                    <a:close/>
                    <a:moveTo>
                      <a:pt x="99" y="75"/>
                    </a:move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84"/>
                      <a:pt x="79" y="92"/>
                      <a:pt x="53" y="92"/>
                    </a:cubicBezTo>
                    <a:cubicBezTo>
                      <a:pt x="28" y="92"/>
                      <a:pt x="7" y="84"/>
                      <a:pt x="7" y="75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15" y="69"/>
                      <a:pt x="34" y="73"/>
                      <a:pt x="53" y="73"/>
                    </a:cubicBezTo>
                    <a:cubicBezTo>
                      <a:pt x="72" y="73"/>
                      <a:pt x="91" y="69"/>
                      <a:pt x="99" y="60"/>
                    </a:cubicBezTo>
                    <a:lnTo>
                      <a:pt x="99" y="75"/>
                    </a:lnTo>
                    <a:close/>
                    <a:moveTo>
                      <a:pt x="99" y="52"/>
                    </a:move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61"/>
                      <a:pt x="79" y="69"/>
                      <a:pt x="53" y="69"/>
                    </a:cubicBezTo>
                    <a:cubicBezTo>
                      <a:pt x="28" y="69"/>
                      <a:pt x="7" y="61"/>
                      <a:pt x="7" y="52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17" y="46"/>
                      <a:pt x="36" y="50"/>
                      <a:pt x="53" y="50"/>
                    </a:cubicBezTo>
                    <a:cubicBezTo>
                      <a:pt x="71" y="50"/>
                      <a:pt x="89" y="46"/>
                      <a:pt x="99" y="39"/>
                    </a:cubicBezTo>
                    <a:lnTo>
                      <a:pt x="99" y="52"/>
                    </a:lnTo>
                    <a:close/>
                    <a:moveTo>
                      <a:pt x="53" y="42"/>
                    </a:moveTo>
                    <a:cubicBezTo>
                      <a:pt x="28" y="42"/>
                      <a:pt x="7" y="34"/>
                      <a:pt x="7" y="25"/>
                    </a:cubicBezTo>
                    <a:cubicBezTo>
                      <a:pt x="7" y="15"/>
                      <a:pt x="28" y="8"/>
                      <a:pt x="53" y="8"/>
                    </a:cubicBezTo>
                    <a:cubicBezTo>
                      <a:pt x="79" y="8"/>
                      <a:pt x="99" y="15"/>
                      <a:pt x="99" y="25"/>
                    </a:cubicBezTo>
                    <a:cubicBezTo>
                      <a:pt x="99" y="34"/>
                      <a:pt x="79" y="42"/>
                      <a:pt x="53" y="42"/>
                    </a:cubicBezTo>
                    <a:close/>
                    <a:moveTo>
                      <a:pt x="53" y="42"/>
                    </a:moveTo>
                    <a:cubicBezTo>
                      <a:pt x="53" y="42"/>
                      <a:pt x="53" y="42"/>
                      <a:pt x="53" y="4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th-TH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E622C1-5967-4405-8E6F-C2876DE85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675515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30C9975-EE9E-417E-87EE-54C518586266}"/>
              </a:ext>
            </a:extLst>
          </p:cNvPr>
          <p:cNvSpPr txBox="1"/>
          <p:nvPr/>
        </p:nvSpPr>
        <p:spPr>
          <a:xfrm>
            <a:off x="8896114" y="5062778"/>
            <a:ext cx="252776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600">
                <a:latin typeface="Questrial" panose="02000000000000000000" pitchFamily="2" charset="0"/>
              </a:rPr>
              <a:t>Business Plan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4C2B17-A382-4241-BCD4-00E079E28CC9}"/>
              </a:ext>
            </a:extLst>
          </p:cNvPr>
          <p:cNvSpPr txBox="1"/>
          <p:nvPr/>
        </p:nvSpPr>
        <p:spPr>
          <a:xfrm>
            <a:off x="8896114" y="5401332"/>
            <a:ext cx="2527769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A72260-CD03-48E8-924B-D43D44B94999}"/>
              </a:ext>
            </a:extLst>
          </p:cNvPr>
          <p:cNvGrpSpPr/>
          <p:nvPr/>
        </p:nvGrpSpPr>
        <p:grpSpPr>
          <a:xfrm>
            <a:off x="4832115" y="651271"/>
            <a:ext cx="2527769" cy="2126458"/>
            <a:chOff x="4832115" y="722949"/>
            <a:chExt cx="2527769" cy="212645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85DBFBE-07E2-442A-B8E7-24ED4517073C}"/>
                </a:ext>
              </a:extLst>
            </p:cNvPr>
            <p:cNvGrpSpPr/>
            <p:nvPr/>
          </p:nvGrpSpPr>
          <p:grpSpPr>
            <a:xfrm>
              <a:off x="4832115" y="1684986"/>
              <a:ext cx="2527769" cy="1164421"/>
              <a:chOff x="4168306" y="4403640"/>
              <a:chExt cx="2527769" cy="1164421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42C343-77C3-4DD7-9908-997D07DFFCE1}"/>
                  </a:ext>
                </a:extLst>
              </p:cNvPr>
              <p:cNvSpPr txBox="1"/>
              <p:nvPr/>
            </p:nvSpPr>
            <p:spPr>
              <a:xfrm>
                <a:off x="4168306" y="4403640"/>
                <a:ext cx="2527769" cy="33855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600">
                    <a:latin typeface="Questrial" panose="02000000000000000000" pitchFamily="2" charset="0"/>
                  </a:rPr>
                  <a:t>Create New Ideas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54CDAF-99DE-4B60-8F27-2C17ED3FDEA8}"/>
                  </a:ext>
                </a:extLst>
              </p:cNvPr>
              <p:cNvSpPr txBox="1"/>
              <p:nvPr/>
            </p:nvSpPr>
            <p:spPr>
              <a:xfrm>
                <a:off x="4168306" y="4742194"/>
                <a:ext cx="2527769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 a robust synopsis for high Organically grow the holistic world view.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AED32C7-3771-4C1E-B9E3-632621A86999}"/>
                </a:ext>
              </a:extLst>
            </p:cNvPr>
            <p:cNvGrpSpPr/>
            <p:nvPr/>
          </p:nvGrpSpPr>
          <p:grpSpPr>
            <a:xfrm>
              <a:off x="5750287" y="722949"/>
              <a:ext cx="691424" cy="691424"/>
              <a:chOff x="3593578" y="3582779"/>
              <a:chExt cx="631154" cy="631154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E67CD350-A60B-4EC1-B1C0-4314144D3220}"/>
                  </a:ext>
                </a:extLst>
              </p:cNvPr>
              <p:cNvSpPr/>
              <p:nvPr/>
            </p:nvSpPr>
            <p:spPr>
              <a:xfrm>
                <a:off x="3593578" y="3582779"/>
                <a:ext cx="631154" cy="63115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68">
                <a:extLst>
                  <a:ext uri="{FF2B5EF4-FFF2-40B4-BE49-F238E27FC236}">
                    <a16:creationId xmlns:a16="http://schemas.microsoft.com/office/drawing/2014/main" id="{86C44E86-B093-41EE-997F-1E587433E003}"/>
                  </a:ext>
                </a:extLst>
              </p:cNvPr>
              <p:cNvGrpSpPr/>
              <p:nvPr/>
            </p:nvGrpSpPr>
            <p:grpSpPr>
              <a:xfrm>
                <a:off x="3796698" y="3734717"/>
                <a:ext cx="224914" cy="327279"/>
                <a:chOff x="4075113" y="1909763"/>
                <a:chExt cx="247650" cy="360363"/>
              </a:xfrm>
              <a:solidFill>
                <a:schemeClr val="bg1"/>
              </a:solidFill>
            </p:grpSpPr>
            <p:sp>
              <p:nvSpPr>
                <p:cNvPr id="19" name="Freeform 78">
                  <a:extLst>
                    <a:ext uri="{FF2B5EF4-FFF2-40B4-BE49-F238E27FC236}">
                      <a16:creationId xmlns:a16="http://schemas.microsoft.com/office/drawing/2014/main" id="{242D7DD2-6584-47DC-985D-5EB0C74606C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75113" y="1909763"/>
                  <a:ext cx="247650" cy="360363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0" y="42"/>
                    </a:cxn>
                    <a:cxn ang="0">
                      <a:pos x="19" y="88"/>
                    </a:cxn>
                    <a:cxn ang="0">
                      <a:pos x="42" y="123"/>
                    </a:cxn>
                    <a:cxn ang="0">
                      <a:pos x="65" y="88"/>
                    </a:cxn>
                    <a:cxn ang="0">
                      <a:pos x="85" y="42"/>
                    </a:cxn>
                    <a:cxn ang="0">
                      <a:pos x="42" y="0"/>
                    </a:cxn>
                    <a:cxn ang="0">
                      <a:pos x="52" y="104"/>
                    </a:cxn>
                    <a:cxn ang="0">
                      <a:pos x="33" y="106"/>
                    </a:cxn>
                    <a:cxn ang="0">
                      <a:pos x="31" y="99"/>
                    </a:cxn>
                    <a:cxn ang="0">
                      <a:pos x="31" y="99"/>
                    </a:cxn>
                    <a:cxn ang="0">
                      <a:pos x="55" y="96"/>
                    </a:cxn>
                    <a:cxn ang="0">
                      <a:pos x="54" y="99"/>
                    </a:cxn>
                    <a:cxn ang="0">
                      <a:pos x="52" y="104"/>
                    </a:cxn>
                    <a:cxn ang="0">
                      <a:pos x="30" y="95"/>
                    </a:cxn>
                    <a:cxn ang="0">
                      <a:pos x="27" y="88"/>
                    </a:cxn>
                    <a:cxn ang="0">
                      <a:pos x="57" y="88"/>
                    </a:cxn>
                    <a:cxn ang="0">
                      <a:pos x="56" y="92"/>
                    </a:cxn>
                    <a:cxn ang="0">
                      <a:pos x="30" y="95"/>
                    </a:cxn>
                    <a:cxn ang="0">
                      <a:pos x="42" y="115"/>
                    </a:cxn>
                    <a:cxn ang="0">
                      <a:pos x="35" y="110"/>
                    </a:cxn>
                    <a:cxn ang="0">
                      <a:pos x="51" y="108"/>
                    </a:cxn>
                    <a:cxn ang="0">
                      <a:pos x="42" y="115"/>
                    </a:cxn>
                    <a:cxn ang="0">
                      <a:pos x="60" y="80"/>
                    </a:cxn>
                    <a:cxn ang="0">
                      <a:pos x="24" y="80"/>
                    </a:cxn>
                    <a:cxn ang="0">
                      <a:pos x="18" y="68"/>
                    </a:cxn>
                    <a:cxn ang="0">
                      <a:pos x="8" y="42"/>
                    </a:cxn>
                    <a:cxn ang="0">
                      <a:pos x="42" y="8"/>
                    </a:cxn>
                    <a:cxn ang="0">
                      <a:pos x="77" y="42"/>
                    </a:cxn>
                    <a:cxn ang="0">
                      <a:pos x="67" y="68"/>
                    </a:cxn>
                    <a:cxn ang="0">
                      <a:pos x="60" y="80"/>
                    </a:cxn>
                    <a:cxn ang="0">
                      <a:pos x="60" y="80"/>
                    </a:cxn>
                    <a:cxn ang="0">
                      <a:pos x="60" y="80"/>
                    </a:cxn>
                  </a:cxnLst>
                  <a:rect l="0" t="0" r="r" b="b"/>
                  <a:pathLst>
                    <a:path w="85" h="123">
                      <a:moveTo>
                        <a:pt x="42" y="0"/>
                      </a:moveTo>
                      <a:cubicBezTo>
                        <a:pt x="19" y="0"/>
                        <a:pt x="0" y="19"/>
                        <a:pt x="0" y="42"/>
                      </a:cubicBezTo>
                      <a:cubicBezTo>
                        <a:pt x="0" y="57"/>
                        <a:pt x="14" y="74"/>
                        <a:pt x="19" y="88"/>
                      </a:cubicBezTo>
                      <a:cubicBezTo>
                        <a:pt x="27" y="110"/>
                        <a:pt x="26" y="123"/>
                        <a:pt x="42" y="123"/>
                      </a:cubicBezTo>
                      <a:cubicBezTo>
                        <a:pt x="59" y="123"/>
                        <a:pt x="58" y="110"/>
                        <a:pt x="65" y="88"/>
                      </a:cubicBezTo>
                      <a:cubicBezTo>
                        <a:pt x="70" y="74"/>
                        <a:pt x="85" y="57"/>
                        <a:pt x="85" y="42"/>
                      </a:cubicBezTo>
                      <a:cubicBezTo>
                        <a:pt x="85" y="19"/>
                        <a:pt x="66" y="0"/>
                        <a:pt x="42" y="0"/>
                      </a:cubicBezTo>
                      <a:close/>
                      <a:moveTo>
                        <a:pt x="52" y="104"/>
                      </a:moveTo>
                      <a:cubicBezTo>
                        <a:pt x="33" y="106"/>
                        <a:pt x="33" y="106"/>
                        <a:pt x="33" y="106"/>
                      </a:cubicBezTo>
                      <a:cubicBezTo>
                        <a:pt x="33" y="104"/>
                        <a:pt x="32" y="102"/>
                        <a:pt x="31" y="99"/>
                      </a:cubicBezTo>
                      <a:cubicBezTo>
                        <a:pt x="31" y="99"/>
                        <a:pt x="31" y="99"/>
                        <a:pt x="31" y="99"/>
                      </a:cubicBezTo>
                      <a:cubicBezTo>
                        <a:pt x="55" y="96"/>
                        <a:pt x="55" y="96"/>
                        <a:pt x="55" y="96"/>
                      </a:cubicBezTo>
                      <a:cubicBezTo>
                        <a:pt x="54" y="97"/>
                        <a:pt x="54" y="98"/>
                        <a:pt x="54" y="99"/>
                      </a:cubicBezTo>
                      <a:cubicBezTo>
                        <a:pt x="53" y="101"/>
                        <a:pt x="53" y="103"/>
                        <a:pt x="52" y="104"/>
                      </a:cubicBezTo>
                      <a:close/>
                      <a:moveTo>
                        <a:pt x="30" y="95"/>
                      </a:moveTo>
                      <a:cubicBezTo>
                        <a:pt x="29" y="93"/>
                        <a:pt x="28" y="91"/>
                        <a:pt x="27" y="88"/>
                      </a:cubicBezTo>
                      <a:cubicBezTo>
                        <a:pt x="57" y="88"/>
                        <a:pt x="57" y="88"/>
                        <a:pt x="57" y="88"/>
                      </a:cubicBezTo>
                      <a:cubicBezTo>
                        <a:pt x="57" y="89"/>
                        <a:pt x="56" y="91"/>
                        <a:pt x="56" y="92"/>
                      </a:cubicBezTo>
                      <a:lnTo>
                        <a:pt x="30" y="95"/>
                      </a:lnTo>
                      <a:close/>
                      <a:moveTo>
                        <a:pt x="42" y="115"/>
                      </a:moveTo>
                      <a:cubicBezTo>
                        <a:pt x="38" y="115"/>
                        <a:pt x="37" y="114"/>
                        <a:pt x="35" y="110"/>
                      </a:cubicBezTo>
                      <a:cubicBezTo>
                        <a:pt x="51" y="108"/>
                        <a:pt x="51" y="108"/>
                        <a:pt x="51" y="108"/>
                      </a:cubicBezTo>
                      <a:cubicBezTo>
                        <a:pt x="49" y="114"/>
                        <a:pt x="47" y="115"/>
                        <a:pt x="42" y="115"/>
                      </a:cubicBezTo>
                      <a:close/>
                      <a:moveTo>
                        <a:pt x="60" y="80"/>
                      </a:moveTo>
                      <a:cubicBezTo>
                        <a:pt x="24" y="80"/>
                        <a:pt x="24" y="80"/>
                        <a:pt x="24" y="80"/>
                      </a:cubicBezTo>
                      <a:cubicBezTo>
                        <a:pt x="23" y="76"/>
                        <a:pt x="20" y="72"/>
                        <a:pt x="18" y="68"/>
                      </a:cubicBezTo>
                      <a:cubicBezTo>
                        <a:pt x="13" y="59"/>
                        <a:pt x="8" y="50"/>
                        <a:pt x="8" y="42"/>
                      </a:cubicBezTo>
                      <a:cubicBezTo>
                        <a:pt x="8" y="23"/>
                        <a:pt x="23" y="8"/>
                        <a:pt x="42" y="8"/>
                      </a:cubicBezTo>
                      <a:cubicBezTo>
                        <a:pt x="61" y="8"/>
                        <a:pt x="77" y="23"/>
                        <a:pt x="77" y="42"/>
                      </a:cubicBezTo>
                      <a:cubicBezTo>
                        <a:pt x="77" y="50"/>
                        <a:pt x="72" y="59"/>
                        <a:pt x="67" y="68"/>
                      </a:cubicBezTo>
                      <a:cubicBezTo>
                        <a:pt x="64" y="72"/>
                        <a:pt x="62" y="76"/>
                        <a:pt x="60" y="80"/>
                      </a:cubicBezTo>
                      <a:close/>
                      <a:moveTo>
                        <a:pt x="60" y="80"/>
                      </a:moveTo>
                      <a:cubicBezTo>
                        <a:pt x="60" y="80"/>
                        <a:pt x="60" y="80"/>
                        <a:pt x="60" y="8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Freeform 79">
                  <a:extLst>
                    <a:ext uri="{FF2B5EF4-FFF2-40B4-BE49-F238E27FC236}">
                      <a16:creationId xmlns:a16="http://schemas.microsoft.com/office/drawing/2014/main" id="{D623DD2B-B7C2-4012-9B4B-7BF1B71342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30675" y="1965326"/>
                  <a:ext cx="73025" cy="73025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23"/>
                    </a:cxn>
                    <a:cxn ang="0">
                      <a:pos x="2" y="25"/>
                    </a:cxn>
                    <a:cxn ang="0">
                      <a:pos x="4" y="23"/>
                    </a:cxn>
                    <a:cxn ang="0">
                      <a:pos x="23" y="4"/>
                    </a:cxn>
                    <a:cxn ang="0">
                      <a:pos x="25" y="2"/>
                    </a:cxn>
                    <a:cxn ang="0">
                      <a:pos x="23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5" h="25">
                      <a:moveTo>
                        <a:pt x="23" y="0"/>
                      </a:move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24"/>
                        <a:pt x="1" y="25"/>
                        <a:pt x="2" y="25"/>
                      </a:cubicBezTo>
                      <a:cubicBezTo>
                        <a:pt x="3" y="25"/>
                        <a:pt x="4" y="24"/>
                        <a:pt x="4" y="23"/>
                      </a:cubicBezTo>
                      <a:cubicBezTo>
                        <a:pt x="4" y="12"/>
                        <a:pt x="13" y="4"/>
                        <a:pt x="23" y="4"/>
                      </a:cubicBezTo>
                      <a:cubicBezTo>
                        <a:pt x="24" y="4"/>
                        <a:pt x="25" y="3"/>
                        <a:pt x="25" y="2"/>
                      </a:cubicBezTo>
                      <a:cubicBezTo>
                        <a:pt x="25" y="1"/>
                        <a:pt x="24" y="0"/>
                        <a:pt x="23" y="0"/>
                      </a:cubicBezTo>
                      <a:close/>
                      <a:moveTo>
                        <a:pt x="23" y="0"/>
                      </a:moveTo>
                      <a:cubicBezTo>
                        <a:pt x="23" y="0"/>
                        <a:pt x="23" y="0"/>
                        <a:pt x="23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104FC11-BCAC-4343-9E81-4087C8D42FF3}"/>
              </a:ext>
            </a:extLst>
          </p:cNvPr>
          <p:cNvGrpSpPr/>
          <p:nvPr/>
        </p:nvGrpSpPr>
        <p:grpSpPr>
          <a:xfrm>
            <a:off x="768114" y="4080271"/>
            <a:ext cx="2527769" cy="2126458"/>
            <a:chOff x="754472" y="4100741"/>
            <a:chExt cx="2527769" cy="21264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B98C327-A419-4C58-B57F-44DB1D0C68F5}"/>
                </a:ext>
              </a:extLst>
            </p:cNvPr>
            <p:cNvGrpSpPr/>
            <p:nvPr/>
          </p:nvGrpSpPr>
          <p:grpSpPr>
            <a:xfrm>
              <a:off x="754472" y="5062778"/>
              <a:ext cx="2527769" cy="1164421"/>
              <a:chOff x="1158406" y="4403640"/>
              <a:chExt cx="2527769" cy="1164421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800408-DA59-4D55-8D24-8173943772AC}"/>
                  </a:ext>
                </a:extLst>
              </p:cNvPr>
              <p:cNvSpPr txBox="1"/>
              <p:nvPr/>
            </p:nvSpPr>
            <p:spPr>
              <a:xfrm>
                <a:off x="1158406" y="4403640"/>
                <a:ext cx="2527769" cy="33855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600">
                    <a:latin typeface="Questrial" panose="02000000000000000000" pitchFamily="2" charset="0"/>
                  </a:rPr>
                  <a:t>Photoghraphy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43BE04-0AAC-4A86-815F-00273FC2FC3F}"/>
                  </a:ext>
                </a:extLst>
              </p:cNvPr>
              <p:cNvSpPr txBox="1"/>
              <p:nvPr/>
            </p:nvSpPr>
            <p:spPr>
              <a:xfrm>
                <a:off x="1158406" y="4742194"/>
                <a:ext cx="2527769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 a robust synopsis for high Organically grow the holistic world view.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1E76662-D33F-440C-AF10-70AEC3FA65CC}"/>
                </a:ext>
              </a:extLst>
            </p:cNvPr>
            <p:cNvGrpSpPr/>
            <p:nvPr/>
          </p:nvGrpSpPr>
          <p:grpSpPr>
            <a:xfrm>
              <a:off x="1672644" y="4100741"/>
              <a:ext cx="691424" cy="691424"/>
              <a:chOff x="989716" y="3582779"/>
              <a:chExt cx="631154" cy="631154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EC0F9D11-D74D-4010-86BF-577B39B16855}"/>
                  </a:ext>
                </a:extLst>
              </p:cNvPr>
              <p:cNvSpPr/>
              <p:nvPr/>
            </p:nvSpPr>
            <p:spPr>
              <a:xfrm>
                <a:off x="989716" y="3582779"/>
                <a:ext cx="631154" cy="631154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" name="Group 172">
                <a:extLst>
                  <a:ext uri="{FF2B5EF4-FFF2-40B4-BE49-F238E27FC236}">
                    <a16:creationId xmlns:a16="http://schemas.microsoft.com/office/drawing/2014/main" id="{615DF9DF-F3C2-436C-874B-7F187AA7041E}"/>
                  </a:ext>
                </a:extLst>
              </p:cNvPr>
              <p:cNvGrpSpPr/>
              <p:nvPr/>
            </p:nvGrpSpPr>
            <p:grpSpPr>
              <a:xfrm>
                <a:off x="1142374" y="3761389"/>
                <a:ext cx="325837" cy="273934"/>
                <a:chOff x="4856163" y="2736851"/>
                <a:chExt cx="358775" cy="301625"/>
              </a:xfrm>
              <a:solidFill>
                <a:schemeClr val="bg1"/>
              </a:solidFill>
            </p:grpSpPr>
            <p:sp>
              <p:nvSpPr>
                <p:cNvPr id="24" name="Freeform 128">
                  <a:extLst>
                    <a:ext uri="{FF2B5EF4-FFF2-40B4-BE49-F238E27FC236}">
                      <a16:creationId xmlns:a16="http://schemas.microsoft.com/office/drawing/2014/main" id="{61F5DD85-F002-423B-93DB-2768FCAD337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46650" y="2814638"/>
                  <a:ext cx="177800" cy="179388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0" y="30"/>
                    </a:cxn>
                    <a:cxn ang="0">
                      <a:pos x="31" y="61"/>
                    </a:cxn>
                    <a:cxn ang="0">
                      <a:pos x="61" y="30"/>
                    </a:cxn>
                    <a:cxn ang="0">
                      <a:pos x="31" y="0"/>
                    </a:cxn>
                    <a:cxn ang="0">
                      <a:pos x="48" y="45"/>
                    </a:cxn>
                    <a:cxn ang="0">
                      <a:pos x="16" y="48"/>
                    </a:cxn>
                    <a:cxn ang="0">
                      <a:pos x="13" y="15"/>
                    </a:cxn>
                    <a:cxn ang="0">
                      <a:pos x="46" y="13"/>
                    </a:cxn>
                    <a:cxn ang="0">
                      <a:pos x="48" y="45"/>
                    </a:cxn>
                    <a:cxn ang="0">
                      <a:pos x="48" y="45"/>
                    </a:cxn>
                    <a:cxn ang="0">
                      <a:pos x="48" y="45"/>
                    </a:cxn>
                  </a:cxnLst>
                  <a:rect l="0" t="0" r="r" b="b"/>
                  <a:pathLst>
                    <a:path w="61" h="61">
                      <a:moveTo>
                        <a:pt x="31" y="0"/>
                      </a:moveTo>
                      <a:cubicBezTo>
                        <a:pt x="14" y="0"/>
                        <a:pt x="0" y="13"/>
                        <a:pt x="0" y="30"/>
                      </a:cubicBezTo>
                      <a:cubicBezTo>
                        <a:pt x="0" y="47"/>
                        <a:pt x="14" y="61"/>
                        <a:pt x="31" y="61"/>
                      </a:cubicBezTo>
                      <a:cubicBezTo>
                        <a:pt x="48" y="61"/>
                        <a:pt x="61" y="47"/>
                        <a:pt x="61" y="30"/>
                      </a:cubicBezTo>
                      <a:cubicBezTo>
                        <a:pt x="61" y="13"/>
                        <a:pt x="48" y="0"/>
                        <a:pt x="31" y="0"/>
                      </a:cubicBezTo>
                      <a:close/>
                      <a:moveTo>
                        <a:pt x="48" y="45"/>
                      </a:moveTo>
                      <a:cubicBezTo>
                        <a:pt x="40" y="55"/>
                        <a:pt x="25" y="56"/>
                        <a:pt x="16" y="48"/>
                      </a:cubicBezTo>
                      <a:cubicBezTo>
                        <a:pt x="6" y="39"/>
                        <a:pt x="5" y="25"/>
                        <a:pt x="13" y="15"/>
                      </a:cubicBezTo>
                      <a:cubicBezTo>
                        <a:pt x="22" y="6"/>
                        <a:pt x="36" y="5"/>
                        <a:pt x="46" y="13"/>
                      </a:cubicBezTo>
                      <a:cubicBezTo>
                        <a:pt x="55" y="21"/>
                        <a:pt x="57" y="36"/>
                        <a:pt x="48" y="45"/>
                      </a:cubicBezTo>
                      <a:close/>
                      <a:moveTo>
                        <a:pt x="48" y="45"/>
                      </a:moveTo>
                      <a:cubicBezTo>
                        <a:pt x="48" y="45"/>
                        <a:pt x="48" y="45"/>
                        <a:pt x="48" y="45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25" name="Freeform 129">
                  <a:extLst>
                    <a:ext uri="{FF2B5EF4-FFF2-40B4-BE49-F238E27FC236}">
                      <a16:creationId xmlns:a16="http://schemas.microsoft.com/office/drawing/2014/main" id="{31DCC1F7-35B5-4001-ADB7-D83DF563BD7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89513" y="2859088"/>
                  <a:ext cx="53975" cy="50800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0" y="15"/>
                    </a:cxn>
                    <a:cxn ang="0">
                      <a:pos x="2" y="17"/>
                    </a:cxn>
                    <a:cxn ang="0">
                      <a:pos x="4" y="15"/>
                    </a:cxn>
                    <a:cxn ang="0">
                      <a:pos x="16" y="4"/>
                    </a:cxn>
                    <a:cxn ang="0">
                      <a:pos x="18" y="2"/>
                    </a:cxn>
                    <a:cxn ang="0">
                      <a:pos x="16" y="0"/>
                    </a:cxn>
                    <a:cxn ang="0">
                      <a:pos x="16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8" h="17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6"/>
                        <a:pt x="1" y="17"/>
                        <a:pt x="2" y="17"/>
                      </a:cubicBezTo>
                      <a:cubicBezTo>
                        <a:pt x="3" y="17"/>
                        <a:pt x="4" y="16"/>
                        <a:pt x="4" y="15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17" y="4"/>
                        <a:pt x="18" y="3"/>
                        <a:pt x="18" y="2"/>
                      </a:cubicBezTo>
                      <a:cubicBezTo>
                        <a:pt x="18" y="1"/>
                        <a:pt x="17" y="0"/>
                        <a:pt x="16" y="0"/>
                      </a:cubicBezTo>
                      <a:close/>
                      <a:moveTo>
                        <a:pt x="16" y="0"/>
                      </a:moveTo>
                      <a:cubicBezTo>
                        <a:pt x="16" y="0"/>
                        <a:pt x="16" y="0"/>
                        <a:pt x="16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Freeform 130">
                  <a:extLst>
                    <a:ext uri="{FF2B5EF4-FFF2-40B4-BE49-F238E27FC236}">
                      <a16:creationId xmlns:a16="http://schemas.microsoft.com/office/drawing/2014/main" id="{5ADD433B-7ADC-426D-B59D-52ED644A0BE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56163" y="2736851"/>
                  <a:ext cx="358775" cy="301625"/>
                </a:xfrm>
                <a:custGeom>
                  <a:avLst/>
                  <a:gdLst/>
                  <a:ahLst/>
                  <a:cxnLst>
                    <a:cxn ang="0">
                      <a:pos x="114" y="23"/>
                    </a:cxn>
                    <a:cxn ang="0">
                      <a:pos x="97" y="20"/>
                    </a:cxn>
                    <a:cxn ang="0">
                      <a:pos x="92" y="7"/>
                    </a:cxn>
                    <a:cxn ang="0">
                      <a:pos x="81" y="0"/>
                    </a:cxn>
                    <a:cxn ang="0">
                      <a:pos x="43" y="0"/>
                    </a:cxn>
                    <a:cxn ang="0">
                      <a:pos x="32" y="7"/>
                    </a:cxn>
                    <a:cxn ang="0">
                      <a:pos x="27" y="20"/>
                    </a:cxn>
                    <a:cxn ang="0">
                      <a:pos x="10" y="23"/>
                    </a:cxn>
                    <a:cxn ang="0">
                      <a:pos x="0" y="34"/>
                    </a:cxn>
                    <a:cxn ang="0">
                      <a:pos x="0" y="92"/>
                    </a:cxn>
                    <a:cxn ang="0">
                      <a:pos x="12" y="103"/>
                    </a:cxn>
                    <a:cxn ang="0">
                      <a:pos x="112" y="103"/>
                    </a:cxn>
                    <a:cxn ang="0">
                      <a:pos x="123" y="92"/>
                    </a:cxn>
                    <a:cxn ang="0">
                      <a:pos x="123" y="34"/>
                    </a:cxn>
                    <a:cxn ang="0">
                      <a:pos x="114" y="23"/>
                    </a:cxn>
                    <a:cxn ang="0">
                      <a:pos x="115" y="92"/>
                    </a:cxn>
                    <a:cxn ang="0">
                      <a:pos x="112" y="96"/>
                    </a:cxn>
                    <a:cxn ang="0">
                      <a:pos x="12" y="96"/>
                    </a:cxn>
                    <a:cxn ang="0">
                      <a:pos x="8" y="92"/>
                    </a:cxn>
                    <a:cxn ang="0">
                      <a:pos x="8" y="34"/>
                    </a:cxn>
                    <a:cxn ang="0">
                      <a:pos x="11" y="30"/>
                    </a:cxn>
                    <a:cxn ang="0">
                      <a:pos x="32" y="27"/>
                    </a:cxn>
                    <a:cxn ang="0">
                      <a:pos x="39" y="10"/>
                    </a:cxn>
                    <a:cxn ang="0">
                      <a:pos x="43" y="7"/>
                    </a:cxn>
                    <a:cxn ang="0">
                      <a:pos x="81" y="7"/>
                    </a:cxn>
                    <a:cxn ang="0">
                      <a:pos x="85" y="10"/>
                    </a:cxn>
                    <a:cxn ang="0">
                      <a:pos x="91" y="27"/>
                    </a:cxn>
                    <a:cxn ang="0">
                      <a:pos x="112" y="30"/>
                    </a:cxn>
                    <a:cxn ang="0">
                      <a:pos x="115" y="34"/>
                    </a:cxn>
                    <a:cxn ang="0">
                      <a:pos x="115" y="92"/>
                    </a:cxn>
                    <a:cxn ang="0">
                      <a:pos x="115" y="92"/>
                    </a:cxn>
                    <a:cxn ang="0">
                      <a:pos x="115" y="92"/>
                    </a:cxn>
                  </a:cxnLst>
                  <a:rect l="0" t="0" r="r" b="b"/>
                  <a:pathLst>
                    <a:path w="123" h="103">
                      <a:moveTo>
                        <a:pt x="114" y="23"/>
                      </a:move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92" y="7"/>
                        <a:pt x="92" y="7"/>
                        <a:pt x="92" y="7"/>
                      </a:cubicBezTo>
                      <a:cubicBezTo>
                        <a:pt x="90" y="3"/>
                        <a:pt x="86" y="0"/>
                        <a:pt x="81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8" y="0"/>
                        <a:pt x="34" y="3"/>
                        <a:pt x="32" y="7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4" y="24"/>
                        <a:pt x="0" y="29"/>
                        <a:pt x="0" y="34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0" y="98"/>
                        <a:pt x="6" y="103"/>
                        <a:pt x="12" y="103"/>
                      </a:cubicBezTo>
                      <a:cubicBezTo>
                        <a:pt x="112" y="103"/>
                        <a:pt x="112" y="103"/>
                        <a:pt x="112" y="103"/>
                      </a:cubicBezTo>
                      <a:cubicBezTo>
                        <a:pt x="118" y="103"/>
                        <a:pt x="123" y="98"/>
                        <a:pt x="123" y="92"/>
                      </a:cubicBezTo>
                      <a:cubicBezTo>
                        <a:pt x="123" y="34"/>
                        <a:pt x="123" y="34"/>
                        <a:pt x="123" y="34"/>
                      </a:cubicBezTo>
                      <a:cubicBezTo>
                        <a:pt x="123" y="29"/>
                        <a:pt x="119" y="24"/>
                        <a:pt x="114" y="23"/>
                      </a:cubicBezTo>
                      <a:close/>
                      <a:moveTo>
                        <a:pt x="115" y="92"/>
                      </a:moveTo>
                      <a:cubicBezTo>
                        <a:pt x="115" y="94"/>
                        <a:pt x="114" y="96"/>
                        <a:pt x="112" y="96"/>
                      </a:cubicBezTo>
                      <a:cubicBezTo>
                        <a:pt x="12" y="96"/>
                        <a:pt x="12" y="96"/>
                        <a:pt x="12" y="96"/>
                      </a:cubicBezTo>
                      <a:cubicBezTo>
                        <a:pt x="10" y="96"/>
                        <a:pt x="8" y="94"/>
                        <a:pt x="8" y="92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8" y="32"/>
                        <a:pt x="9" y="31"/>
                        <a:pt x="11" y="30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9" y="10"/>
                        <a:pt x="39" y="10"/>
                        <a:pt x="39" y="10"/>
                      </a:cubicBezTo>
                      <a:cubicBezTo>
                        <a:pt x="40" y="8"/>
                        <a:pt x="41" y="7"/>
                        <a:pt x="43" y="7"/>
                      </a:cubicBezTo>
                      <a:cubicBezTo>
                        <a:pt x="81" y="7"/>
                        <a:pt x="81" y="7"/>
                        <a:pt x="81" y="7"/>
                      </a:cubicBezTo>
                      <a:cubicBezTo>
                        <a:pt x="83" y="7"/>
                        <a:pt x="84" y="8"/>
                        <a:pt x="85" y="10"/>
                      </a:cubicBezTo>
                      <a:cubicBezTo>
                        <a:pt x="91" y="27"/>
                        <a:pt x="91" y="27"/>
                        <a:pt x="91" y="27"/>
                      </a:cubicBez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114" y="31"/>
                        <a:pt x="115" y="32"/>
                        <a:pt x="115" y="34"/>
                      </a:cubicBezTo>
                      <a:lnTo>
                        <a:pt x="115" y="92"/>
                      </a:lnTo>
                      <a:close/>
                      <a:moveTo>
                        <a:pt x="115" y="92"/>
                      </a:moveTo>
                      <a:cubicBezTo>
                        <a:pt x="115" y="92"/>
                        <a:pt x="115" y="92"/>
                        <a:pt x="115" y="9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29CB976-0C37-4945-90EA-007F88713CBE}"/>
              </a:ext>
            </a:extLst>
          </p:cNvPr>
          <p:cNvGrpSpPr/>
          <p:nvPr/>
        </p:nvGrpSpPr>
        <p:grpSpPr>
          <a:xfrm>
            <a:off x="9814286" y="4100741"/>
            <a:ext cx="691424" cy="691424"/>
            <a:chOff x="6236601" y="3582779"/>
            <a:chExt cx="631154" cy="631154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7FF42B3D-D25C-49A3-82FB-0AA71D258232}"/>
                </a:ext>
              </a:extLst>
            </p:cNvPr>
            <p:cNvSpPr/>
            <p:nvPr/>
          </p:nvSpPr>
          <p:spPr>
            <a:xfrm>
              <a:off x="6236601" y="3582779"/>
              <a:ext cx="631154" cy="631154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53">
              <a:extLst>
                <a:ext uri="{FF2B5EF4-FFF2-40B4-BE49-F238E27FC236}">
                  <a16:creationId xmlns:a16="http://schemas.microsoft.com/office/drawing/2014/main" id="{78C923B4-A1AE-49AC-A564-3475D2712A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7202" y="3754634"/>
              <a:ext cx="249952" cy="287445"/>
            </a:xfrm>
            <a:custGeom>
              <a:avLst/>
              <a:gdLst>
                <a:gd name="T0" fmla="*/ 2147483646 w 107"/>
                <a:gd name="T1" fmla="*/ 0 h 123"/>
                <a:gd name="T2" fmla="*/ 0 w 107"/>
                <a:gd name="T3" fmla="*/ 2147483646 h 123"/>
                <a:gd name="T4" fmla="*/ 0 w 107"/>
                <a:gd name="T5" fmla="*/ 2147483646 h 123"/>
                <a:gd name="T6" fmla="*/ 2147483646 w 107"/>
                <a:gd name="T7" fmla="*/ 2147483646 h 123"/>
                <a:gd name="T8" fmla="*/ 2147483646 w 107"/>
                <a:gd name="T9" fmla="*/ 2147483646 h 123"/>
                <a:gd name="T10" fmla="*/ 2147483646 w 107"/>
                <a:gd name="T11" fmla="*/ 2147483646 h 123"/>
                <a:gd name="T12" fmla="*/ 2147483646 w 107"/>
                <a:gd name="T13" fmla="*/ 0 h 123"/>
                <a:gd name="T14" fmla="*/ 2147483646 w 107"/>
                <a:gd name="T15" fmla="*/ 2147483646 h 123"/>
                <a:gd name="T16" fmla="*/ 2147483646 w 107"/>
                <a:gd name="T17" fmla="*/ 2147483646 h 123"/>
                <a:gd name="T18" fmla="*/ 2147483646 w 107"/>
                <a:gd name="T19" fmla="*/ 2147483646 h 123"/>
                <a:gd name="T20" fmla="*/ 2147483646 w 107"/>
                <a:gd name="T21" fmla="*/ 2147483646 h 123"/>
                <a:gd name="T22" fmla="*/ 2147483646 w 107"/>
                <a:gd name="T23" fmla="*/ 2147483646 h 123"/>
                <a:gd name="T24" fmla="*/ 2147483646 w 107"/>
                <a:gd name="T25" fmla="*/ 2147483646 h 123"/>
                <a:gd name="T26" fmla="*/ 2147483646 w 107"/>
                <a:gd name="T27" fmla="*/ 2147483646 h 123"/>
                <a:gd name="T28" fmla="*/ 2147483646 w 107"/>
                <a:gd name="T29" fmla="*/ 2147483646 h 123"/>
                <a:gd name="T30" fmla="*/ 2147483646 w 107"/>
                <a:gd name="T31" fmla="*/ 2147483646 h 123"/>
                <a:gd name="T32" fmla="*/ 2147483646 w 107"/>
                <a:gd name="T33" fmla="*/ 2147483646 h 123"/>
                <a:gd name="T34" fmla="*/ 2147483646 w 107"/>
                <a:gd name="T35" fmla="*/ 2147483646 h 123"/>
                <a:gd name="T36" fmla="*/ 2147483646 w 107"/>
                <a:gd name="T37" fmla="*/ 2147483646 h 123"/>
                <a:gd name="T38" fmla="*/ 2147483646 w 107"/>
                <a:gd name="T39" fmla="*/ 2147483646 h 123"/>
                <a:gd name="T40" fmla="*/ 2147483646 w 107"/>
                <a:gd name="T41" fmla="*/ 2147483646 h 123"/>
                <a:gd name="T42" fmla="*/ 2147483646 w 107"/>
                <a:gd name="T43" fmla="*/ 2147483646 h 123"/>
                <a:gd name="T44" fmla="*/ 2147483646 w 107"/>
                <a:gd name="T45" fmla="*/ 2147483646 h 123"/>
                <a:gd name="T46" fmla="*/ 2147483646 w 107"/>
                <a:gd name="T47" fmla="*/ 2147483646 h 123"/>
                <a:gd name="T48" fmla="*/ 2147483646 w 107"/>
                <a:gd name="T49" fmla="*/ 2147483646 h 123"/>
                <a:gd name="T50" fmla="*/ 2147483646 w 107"/>
                <a:gd name="T51" fmla="*/ 2147483646 h 123"/>
                <a:gd name="T52" fmla="*/ 2147483646 w 107"/>
                <a:gd name="T53" fmla="*/ 2147483646 h 123"/>
                <a:gd name="T54" fmla="*/ 2147483646 w 107"/>
                <a:gd name="T55" fmla="*/ 2147483646 h 123"/>
                <a:gd name="T56" fmla="*/ 2147483646 w 107"/>
                <a:gd name="T57" fmla="*/ 2147483646 h 123"/>
                <a:gd name="T58" fmla="*/ 2147483646 w 107"/>
                <a:gd name="T59" fmla="*/ 2147483646 h 123"/>
                <a:gd name="T60" fmla="*/ 2147483646 w 107"/>
                <a:gd name="T61" fmla="*/ 2147483646 h 123"/>
                <a:gd name="T62" fmla="*/ 2147483646 w 107"/>
                <a:gd name="T63" fmla="*/ 2147483646 h 123"/>
                <a:gd name="T64" fmla="*/ 2147483646 w 107"/>
                <a:gd name="T65" fmla="*/ 2147483646 h 123"/>
                <a:gd name="T66" fmla="*/ 2147483646 w 107"/>
                <a:gd name="T67" fmla="*/ 2147483646 h 123"/>
                <a:gd name="T68" fmla="*/ 2147483646 w 107"/>
                <a:gd name="T69" fmla="*/ 2147483646 h 123"/>
                <a:gd name="T70" fmla="*/ 2147483646 w 107"/>
                <a:gd name="T71" fmla="*/ 2147483646 h 123"/>
                <a:gd name="T72" fmla="*/ 2147483646 w 107"/>
                <a:gd name="T73" fmla="*/ 2147483646 h 123"/>
                <a:gd name="T74" fmla="*/ 2147483646 w 107"/>
                <a:gd name="T75" fmla="*/ 2147483646 h 123"/>
                <a:gd name="T76" fmla="*/ 2147483646 w 107"/>
                <a:gd name="T77" fmla="*/ 2147483646 h 123"/>
                <a:gd name="T78" fmla="*/ 2147483646 w 107"/>
                <a:gd name="T79" fmla="*/ 2147483646 h 123"/>
                <a:gd name="T80" fmla="*/ 2147483646 w 107"/>
                <a:gd name="T81" fmla="*/ 2147483646 h 1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7" h="123">
                  <a:moveTo>
                    <a:pt x="53" y="0"/>
                  </a:moveTo>
                  <a:cubicBezTo>
                    <a:pt x="27" y="0"/>
                    <a:pt x="0" y="8"/>
                    <a:pt x="0" y="2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5"/>
                    <a:pt x="27" y="123"/>
                    <a:pt x="53" y="123"/>
                  </a:cubicBezTo>
                  <a:cubicBezTo>
                    <a:pt x="79" y="123"/>
                    <a:pt x="107" y="115"/>
                    <a:pt x="107" y="98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8"/>
                    <a:pt x="79" y="0"/>
                    <a:pt x="53" y="0"/>
                  </a:cubicBezTo>
                  <a:close/>
                  <a:moveTo>
                    <a:pt x="99" y="98"/>
                  </a:moveTo>
                  <a:cubicBezTo>
                    <a:pt x="99" y="107"/>
                    <a:pt x="79" y="115"/>
                    <a:pt x="53" y="115"/>
                  </a:cubicBezTo>
                  <a:cubicBezTo>
                    <a:pt x="28" y="115"/>
                    <a:pt x="7" y="107"/>
                    <a:pt x="7" y="98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5" y="92"/>
                    <a:pt x="34" y="96"/>
                    <a:pt x="53" y="96"/>
                  </a:cubicBezTo>
                  <a:cubicBezTo>
                    <a:pt x="72" y="96"/>
                    <a:pt x="91" y="92"/>
                    <a:pt x="99" y="83"/>
                  </a:cubicBezTo>
                  <a:lnTo>
                    <a:pt x="99" y="98"/>
                  </a:lnTo>
                  <a:close/>
                  <a:moveTo>
                    <a:pt x="99" y="75"/>
                  </a:moveTo>
                  <a:cubicBezTo>
                    <a:pt x="99" y="75"/>
                    <a:pt x="99" y="75"/>
                    <a:pt x="99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9" y="84"/>
                    <a:pt x="79" y="92"/>
                    <a:pt x="53" y="92"/>
                  </a:cubicBezTo>
                  <a:cubicBezTo>
                    <a:pt x="28" y="92"/>
                    <a:pt x="7" y="84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15" y="69"/>
                    <a:pt x="34" y="73"/>
                    <a:pt x="53" y="73"/>
                  </a:cubicBezTo>
                  <a:cubicBezTo>
                    <a:pt x="72" y="73"/>
                    <a:pt x="91" y="69"/>
                    <a:pt x="99" y="60"/>
                  </a:cubicBezTo>
                  <a:lnTo>
                    <a:pt x="99" y="75"/>
                  </a:lnTo>
                  <a:close/>
                  <a:moveTo>
                    <a:pt x="99" y="52"/>
                  </a:moveTo>
                  <a:cubicBezTo>
                    <a:pt x="99" y="52"/>
                    <a:pt x="99" y="52"/>
                    <a:pt x="99" y="52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9" y="61"/>
                    <a:pt x="79" y="69"/>
                    <a:pt x="53" y="69"/>
                  </a:cubicBezTo>
                  <a:cubicBezTo>
                    <a:pt x="28" y="69"/>
                    <a:pt x="7" y="61"/>
                    <a:pt x="7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7" y="46"/>
                    <a:pt x="36" y="50"/>
                    <a:pt x="53" y="50"/>
                  </a:cubicBezTo>
                  <a:cubicBezTo>
                    <a:pt x="71" y="50"/>
                    <a:pt x="89" y="46"/>
                    <a:pt x="99" y="39"/>
                  </a:cubicBezTo>
                  <a:lnTo>
                    <a:pt x="99" y="52"/>
                  </a:lnTo>
                  <a:close/>
                  <a:moveTo>
                    <a:pt x="53" y="42"/>
                  </a:moveTo>
                  <a:cubicBezTo>
                    <a:pt x="28" y="42"/>
                    <a:pt x="7" y="34"/>
                    <a:pt x="7" y="25"/>
                  </a:cubicBezTo>
                  <a:cubicBezTo>
                    <a:pt x="7" y="15"/>
                    <a:pt x="28" y="8"/>
                    <a:pt x="53" y="8"/>
                  </a:cubicBezTo>
                  <a:cubicBezTo>
                    <a:pt x="79" y="8"/>
                    <a:pt x="99" y="15"/>
                    <a:pt x="99" y="25"/>
                  </a:cubicBezTo>
                  <a:cubicBezTo>
                    <a:pt x="99" y="34"/>
                    <a:pt x="79" y="42"/>
                    <a:pt x="53" y="42"/>
                  </a:cubicBezTo>
                  <a:close/>
                  <a:moveTo>
                    <a:pt x="53" y="42"/>
                  </a:moveTo>
                  <a:cubicBezTo>
                    <a:pt x="53" y="42"/>
                    <a:pt x="53" y="42"/>
                    <a:pt x="53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4399E4-27EB-449F-B3CF-A0E6F018D5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BFA363-BE20-4347-AE4A-8CA246AD14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891D149-926A-4BEE-AE49-45DB325D9A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867729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056B25-A61B-40B7-A1A3-9CED93CFF0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6DB6DB-C0ED-4B1F-854F-8DC1819FCF3C}"/>
              </a:ext>
            </a:extLst>
          </p:cNvPr>
          <p:cNvSpPr/>
          <p:nvPr/>
        </p:nvSpPr>
        <p:spPr>
          <a:xfrm>
            <a:off x="0" y="0"/>
            <a:ext cx="45339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7C960F-E299-4745-8B7F-CE44FB33D003}"/>
              </a:ext>
            </a:extLst>
          </p:cNvPr>
          <p:cNvSpPr txBox="1"/>
          <p:nvPr/>
        </p:nvSpPr>
        <p:spPr>
          <a:xfrm>
            <a:off x="704850" y="2090172"/>
            <a:ext cx="3124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Creativity is allowing yourself to make mistakes. Art is knowing which ones to keep.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AD7853E-B823-44D6-8DEE-3C122EC6E17D}"/>
              </a:ext>
            </a:extLst>
          </p:cNvPr>
          <p:cNvGrpSpPr/>
          <p:nvPr/>
        </p:nvGrpSpPr>
        <p:grpSpPr>
          <a:xfrm>
            <a:off x="1101934" y="5612181"/>
            <a:ext cx="2330033" cy="91338"/>
            <a:chOff x="7879781" y="3933845"/>
            <a:chExt cx="2330033" cy="91338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BB8045BE-69D7-403A-A673-FB1013DA2C04}"/>
                </a:ext>
              </a:extLst>
            </p:cNvPr>
            <p:cNvSpPr/>
            <p:nvPr/>
          </p:nvSpPr>
          <p:spPr>
            <a:xfrm rot="5400000">
              <a:off x="7873482" y="3940144"/>
              <a:ext cx="91338" cy="78739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599E9BC-CF89-42ED-B25A-F277B3262318}"/>
                </a:ext>
              </a:extLst>
            </p:cNvPr>
            <p:cNvCxnSpPr>
              <a:cxnSpLocks/>
            </p:cNvCxnSpPr>
            <p:nvPr/>
          </p:nvCxnSpPr>
          <p:spPr>
            <a:xfrm>
              <a:off x="7879781" y="4025182"/>
              <a:ext cx="233003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227DF2E-B90B-4426-8DD1-B829577FB13C}"/>
              </a:ext>
            </a:extLst>
          </p:cNvPr>
          <p:cNvGrpSpPr/>
          <p:nvPr/>
        </p:nvGrpSpPr>
        <p:grpSpPr>
          <a:xfrm rot="10800000">
            <a:off x="1101934" y="1154481"/>
            <a:ext cx="2330033" cy="91338"/>
            <a:chOff x="7879781" y="3933845"/>
            <a:chExt cx="2330033" cy="91338"/>
          </a:xfrm>
        </p:grpSpPr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5AD26CBB-6A96-4474-ACDA-C9B2F5E960F8}"/>
                </a:ext>
              </a:extLst>
            </p:cNvPr>
            <p:cNvSpPr/>
            <p:nvPr/>
          </p:nvSpPr>
          <p:spPr>
            <a:xfrm rot="5400000">
              <a:off x="7873482" y="3940144"/>
              <a:ext cx="91338" cy="78739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B332323-EC13-47AC-B184-BC714E64A9A6}"/>
                </a:ext>
              </a:extLst>
            </p:cNvPr>
            <p:cNvCxnSpPr>
              <a:cxnSpLocks/>
            </p:cNvCxnSpPr>
            <p:nvPr/>
          </p:nvCxnSpPr>
          <p:spPr>
            <a:xfrm>
              <a:off x="7879781" y="4025182"/>
              <a:ext cx="233003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ADF7EA7-F644-4D7B-BC77-B97B76FD24E4}"/>
              </a:ext>
            </a:extLst>
          </p:cNvPr>
          <p:cNvGrpSpPr/>
          <p:nvPr/>
        </p:nvGrpSpPr>
        <p:grpSpPr>
          <a:xfrm>
            <a:off x="8915166" y="4622325"/>
            <a:ext cx="2527769" cy="1164421"/>
            <a:chOff x="13131799" y="4594098"/>
            <a:chExt cx="2527769" cy="116442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A04C47-CAE5-4921-B93C-6B53675DD74C}"/>
                </a:ext>
              </a:extLst>
            </p:cNvPr>
            <p:cNvSpPr txBox="1"/>
            <p:nvPr/>
          </p:nvSpPr>
          <p:spPr>
            <a:xfrm>
              <a:off x="13131799" y="4594098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latin typeface="Questrial" panose="02000000000000000000" pitchFamily="2" charset="0"/>
                </a:rPr>
                <a:t>Growth Business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F99AC5-3F6E-46A8-A32B-CEFC6951ABEA}"/>
                </a:ext>
              </a:extLst>
            </p:cNvPr>
            <p:cNvSpPr txBox="1"/>
            <p:nvPr/>
          </p:nvSpPr>
          <p:spPr>
            <a:xfrm>
              <a:off x="13131799" y="4932652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53DD597-67F0-478F-A0A3-4F5C3E9E6482}"/>
              </a:ext>
            </a:extLst>
          </p:cNvPr>
          <p:cNvGrpSpPr/>
          <p:nvPr/>
        </p:nvGrpSpPr>
        <p:grpSpPr>
          <a:xfrm>
            <a:off x="8915166" y="1058664"/>
            <a:ext cx="2527769" cy="1164421"/>
            <a:chOff x="4168306" y="4403640"/>
            <a:chExt cx="2527769" cy="116442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5DCD030-B8BD-46D2-875C-5C39FBD8D1C0}"/>
                </a:ext>
              </a:extLst>
            </p:cNvPr>
            <p:cNvSpPr txBox="1"/>
            <p:nvPr/>
          </p:nvSpPr>
          <p:spPr>
            <a:xfrm>
              <a:off x="4168306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latin typeface="Questrial" panose="02000000000000000000" pitchFamily="2" charset="0"/>
                </a:rPr>
                <a:t>Full Custom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56F75B6-6066-4A5D-8D6B-E9846229D677}"/>
                </a:ext>
              </a:extLst>
            </p:cNvPr>
            <p:cNvSpPr txBox="1"/>
            <p:nvPr/>
          </p:nvSpPr>
          <p:spPr>
            <a:xfrm>
              <a:off x="4168306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2CFF04-537B-429E-A136-43C0B07BC36C}"/>
              </a:ext>
            </a:extLst>
          </p:cNvPr>
          <p:cNvGrpSpPr/>
          <p:nvPr/>
        </p:nvGrpSpPr>
        <p:grpSpPr>
          <a:xfrm>
            <a:off x="8915166" y="2840494"/>
            <a:ext cx="2527769" cy="1164421"/>
            <a:chOff x="1158406" y="4403640"/>
            <a:chExt cx="2527769" cy="116442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E70C13E-B76B-4F75-A4F9-74E8B6BCDE1B}"/>
                </a:ext>
              </a:extLst>
            </p:cNvPr>
            <p:cNvSpPr txBox="1"/>
            <p:nvPr/>
          </p:nvSpPr>
          <p:spPr>
            <a:xfrm>
              <a:off x="1158406" y="4403640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latin typeface="Questrial" panose="02000000000000000000" pitchFamily="2" charset="0"/>
                </a:rPr>
                <a:t>Full Support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28E3497-BD30-407A-90FC-06D697F2A2E1}"/>
                </a:ext>
              </a:extLst>
            </p:cNvPr>
            <p:cNvSpPr txBox="1"/>
            <p:nvPr/>
          </p:nvSpPr>
          <p:spPr>
            <a:xfrm>
              <a:off x="1158406" y="4742194"/>
              <a:ext cx="252776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view.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07172D4B-8CB3-40A7-97F4-6651922268B8}"/>
              </a:ext>
            </a:extLst>
          </p:cNvPr>
          <p:cNvSpPr txBox="1"/>
          <p:nvPr/>
        </p:nvSpPr>
        <p:spPr>
          <a:xfrm>
            <a:off x="4734133" y="1033264"/>
            <a:ext cx="3231734" cy="29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spc="300">
                <a:solidFill>
                  <a:schemeClr val="bg1"/>
                </a:solidFill>
                <a:latin typeface="Questrial" panose="02000000000000000000" pitchFamily="2" charset="0"/>
              </a:rPr>
              <a:t>2020 MINIMAL &amp; CLEAN</a:t>
            </a:r>
          </a:p>
        </p:txBody>
      </p:sp>
    </p:spTree>
    <p:extLst>
      <p:ext uri="{BB962C8B-B14F-4D97-AF65-F5344CB8AC3E}">
        <p14:creationId xmlns:p14="http://schemas.microsoft.com/office/powerpoint/2010/main" val="2994421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6987E692-EAAA-4EA6-98A5-79AE4C81619D}"/>
              </a:ext>
            </a:extLst>
          </p:cNvPr>
          <p:cNvSpPr txBox="1"/>
          <p:nvPr/>
        </p:nvSpPr>
        <p:spPr>
          <a:xfrm>
            <a:off x="6234637" y="4502270"/>
            <a:ext cx="285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00">
                <a:solidFill>
                  <a:schemeClr val="bg1">
                    <a:lumMod val="50000"/>
                  </a:schemeClr>
                </a:solidFill>
                <a:latin typeface="Questrial" panose="02000000000000000000" pitchFamily="2" charset="0"/>
              </a:rPr>
              <a:t>©2020 MINIMAL &amp; CLEAN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16A871-E1B8-4D08-BBA4-9387CBBB27C3}"/>
              </a:ext>
            </a:extLst>
          </p:cNvPr>
          <p:cNvSpPr txBox="1"/>
          <p:nvPr/>
        </p:nvSpPr>
        <p:spPr>
          <a:xfrm>
            <a:off x="6234637" y="2104926"/>
            <a:ext cx="42076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latin typeface="Questrial" panose="02000000000000000000" pitchFamily="2" charset="0"/>
              </a:rPr>
              <a:t>Decorating brand for </a:t>
            </a:r>
            <a:r>
              <a:rPr lang="en-US" sz="4400" b="1">
                <a:latin typeface="Questrial" panose="02000000000000000000" pitchFamily="2" charset="0"/>
              </a:rPr>
              <a:t>bright futuré</a:t>
            </a:r>
          </a:p>
        </p:txBody>
      </p:sp>
      <p:grpSp>
        <p:nvGrpSpPr>
          <p:cNvPr id="1050" name="Group 1049">
            <a:extLst>
              <a:ext uri="{FF2B5EF4-FFF2-40B4-BE49-F238E27FC236}">
                <a16:creationId xmlns:a16="http://schemas.microsoft.com/office/drawing/2014/main" id="{4DB05DC9-23A7-49CF-99BB-DCCAE583B69A}"/>
              </a:ext>
            </a:extLst>
          </p:cNvPr>
          <p:cNvGrpSpPr/>
          <p:nvPr/>
        </p:nvGrpSpPr>
        <p:grpSpPr>
          <a:xfrm>
            <a:off x="7918867" y="3833832"/>
            <a:ext cx="2330033" cy="91338"/>
            <a:chOff x="7879781" y="3933845"/>
            <a:chExt cx="2330033" cy="91338"/>
          </a:xfrm>
        </p:grpSpPr>
        <p:sp>
          <p:nvSpPr>
            <p:cNvPr id="1043" name="Isosceles Triangle 1042">
              <a:extLst>
                <a:ext uri="{FF2B5EF4-FFF2-40B4-BE49-F238E27FC236}">
                  <a16:creationId xmlns:a16="http://schemas.microsoft.com/office/drawing/2014/main" id="{F390C982-9B2C-46EF-A81F-5F98935A92C7}"/>
                </a:ext>
              </a:extLst>
            </p:cNvPr>
            <p:cNvSpPr/>
            <p:nvPr/>
          </p:nvSpPr>
          <p:spPr>
            <a:xfrm rot="5400000">
              <a:off x="7873482" y="3940144"/>
              <a:ext cx="91338" cy="78739"/>
            </a:xfrm>
            <a:prstGeom prst="triangle">
              <a:avLst>
                <a:gd name="adj" fmla="val 10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48" name="Straight Connector 1047">
              <a:extLst>
                <a:ext uri="{FF2B5EF4-FFF2-40B4-BE49-F238E27FC236}">
                  <a16:creationId xmlns:a16="http://schemas.microsoft.com/office/drawing/2014/main" id="{62220B31-5330-49BC-A10C-E93913E22AA3}"/>
                </a:ext>
              </a:extLst>
            </p:cNvPr>
            <p:cNvCxnSpPr>
              <a:cxnSpLocks/>
            </p:cNvCxnSpPr>
            <p:nvPr/>
          </p:nvCxnSpPr>
          <p:spPr>
            <a:xfrm>
              <a:off x="7879781" y="4025182"/>
              <a:ext cx="23300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5C7B11-BDB5-4E2C-BC46-96D981A2DE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895145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A96E8F2-923A-4FB9-A10D-176D172CEA84}"/>
              </a:ext>
            </a:extLst>
          </p:cNvPr>
          <p:cNvSpPr/>
          <p:nvPr/>
        </p:nvSpPr>
        <p:spPr>
          <a:xfrm>
            <a:off x="0" y="4286250"/>
            <a:ext cx="2764981" cy="2571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EC17DF0-5B52-4284-A595-0F64443B6883}"/>
              </a:ext>
            </a:extLst>
          </p:cNvPr>
          <p:cNvGrpSpPr/>
          <p:nvPr/>
        </p:nvGrpSpPr>
        <p:grpSpPr>
          <a:xfrm>
            <a:off x="7521131" y="1704959"/>
            <a:ext cx="3117460" cy="3448082"/>
            <a:chOff x="7546531" y="1547336"/>
            <a:chExt cx="3117460" cy="344808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AA16B21-30CA-4EDB-983A-444E5BE99BE6}"/>
                </a:ext>
              </a:extLst>
            </p:cNvPr>
            <p:cNvSpPr txBox="1"/>
            <p:nvPr/>
          </p:nvSpPr>
          <p:spPr>
            <a:xfrm>
              <a:off x="7546531" y="1547336"/>
              <a:ext cx="311746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>
                  <a:latin typeface="Questrial" panose="02000000000000000000" pitchFamily="2" charset="0"/>
                </a:rPr>
                <a:t>Minimalism as a lifestyle is an art of letting go.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D40F475-F789-499F-8C51-A9F9B6286139}"/>
                </a:ext>
              </a:extLst>
            </p:cNvPr>
            <p:cNvGrpSpPr/>
            <p:nvPr/>
          </p:nvGrpSpPr>
          <p:grpSpPr>
            <a:xfrm>
              <a:off x="7546531" y="3577081"/>
              <a:ext cx="3009900" cy="1418337"/>
              <a:chOff x="1678464" y="2873720"/>
              <a:chExt cx="3009900" cy="1418337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30F3C8-2112-4F0B-B92C-56198227C5B0}"/>
                  </a:ext>
                </a:extLst>
              </p:cNvPr>
              <p:cNvSpPr txBox="1"/>
              <p:nvPr/>
            </p:nvSpPr>
            <p:spPr>
              <a:xfrm>
                <a:off x="1678465" y="2873720"/>
                <a:ext cx="2601436" cy="33855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en-US" sz="1600">
                    <a:latin typeface="Questrial" panose="02000000000000000000" pitchFamily="2" charset="0"/>
                  </a:rPr>
                  <a:t>Get a special services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85DD2FD-702C-4DBA-BDED-3608FE2254C7}"/>
                  </a:ext>
                </a:extLst>
              </p:cNvPr>
              <p:cNvSpPr txBox="1"/>
              <p:nvPr/>
            </p:nvSpPr>
            <p:spPr>
              <a:xfrm>
                <a:off x="1678464" y="3212274"/>
                <a:ext cx="3009900" cy="1079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 a robust synopsis for high Organically grow the holistic world view of disruptive innovation workplace diversity and empowerment.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7BC8445-E838-4805-A272-D131B6943AAC}"/>
              </a:ext>
            </a:extLst>
          </p:cNvPr>
          <p:cNvGrpSpPr/>
          <p:nvPr/>
        </p:nvGrpSpPr>
        <p:grpSpPr>
          <a:xfrm>
            <a:off x="247215" y="4761471"/>
            <a:ext cx="2270550" cy="1621309"/>
            <a:chOff x="301200" y="4885145"/>
            <a:chExt cx="2270550" cy="162130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227CC4-1E0E-4AA7-A151-BC5987BB9A2E}"/>
                </a:ext>
              </a:extLst>
            </p:cNvPr>
            <p:cNvSpPr txBox="1"/>
            <p:nvPr/>
          </p:nvSpPr>
          <p:spPr>
            <a:xfrm>
              <a:off x="301200" y="5626726"/>
              <a:ext cx="2270550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Questrial" panose="02000000000000000000" pitchFamily="2" charset="0"/>
                </a:rPr>
                <a:t>Successful Projects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5E547EE-F92C-4EB5-9E73-7761B29E6744}"/>
                </a:ext>
              </a:extLst>
            </p:cNvPr>
            <p:cNvSpPr txBox="1"/>
            <p:nvPr/>
          </p:nvSpPr>
          <p:spPr>
            <a:xfrm>
              <a:off x="472650" y="5934503"/>
              <a:ext cx="1927650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 synopsis.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D9DDA99-19B9-4B59-A7CC-3CEB6D7677EF}"/>
                </a:ext>
              </a:extLst>
            </p:cNvPr>
            <p:cNvSpPr txBox="1"/>
            <p:nvPr/>
          </p:nvSpPr>
          <p:spPr>
            <a:xfrm>
              <a:off x="682233" y="4885145"/>
              <a:ext cx="15084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>
                  <a:solidFill>
                    <a:schemeClr val="bg1"/>
                  </a:solidFill>
                  <a:latin typeface="Questrial" panose="02000000000000000000" pitchFamily="2" charset="0"/>
                </a:rPr>
                <a:t>300k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F71BFF-434C-4D14-AD1C-0155206AD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0BBC91-29C2-4FD6-9BDC-4A09757760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5F657E-D791-4C3A-A29B-BD3B8AE470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05050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BB298E-838E-4D9A-8262-47FD11E3A4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AE357A-92E5-4F04-83DB-9BAB6DCFF653}"/>
              </a:ext>
            </a:extLst>
          </p:cNvPr>
          <p:cNvSpPr/>
          <p:nvPr/>
        </p:nvSpPr>
        <p:spPr>
          <a:xfrm>
            <a:off x="1238250" y="3262164"/>
            <a:ext cx="3226174" cy="24672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CB9718-761F-4F6C-A816-F244169EF8D8}"/>
              </a:ext>
            </a:extLst>
          </p:cNvPr>
          <p:cNvSpPr/>
          <p:nvPr/>
        </p:nvSpPr>
        <p:spPr>
          <a:xfrm>
            <a:off x="4464424" y="3262164"/>
            <a:ext cx="6489326" cy="2467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526ACD5-E39A-4FEE-A39B-4B8314493FBC}"/>
              </a:ext>
            </a:extLst>
          </p:cNvPr>
          <p:cNvGrpSpPr/>
          <p:nvPr/>
        </p:nvGrpSpPr>
        <p:grpSpPr>
          <a:xfrm>
            <a:off x="1587453" y="4342169"/>
            <a:ext cx="2527769" cy="910505"/>
            <a:chOff x="13131799" y="4594098"/>
            <a:chExt cx="2527769" cy="91050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C163C21-A158-45BB-B037-9ED6C22057E9}"/>
                </a:ext>
              </a:extLst>
            </p:cNvPr>
            <p:cNvSpPr txBox="1"/>
            <p:nvPr/>
          </p:nvSpPr>
          <p:spPr>
            <a:xfrm>
              <a:off x="13131799" y="4594098"/>
              <a:ext cx="2527769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</a:rPr>
                <a:t>Product Designer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4ABA1C-8D2E-4A56-962E-F2445548C1D5}"/>
                </a:ext>
              </a:extLst>
            </p:cNvPr>
            <p:cNvSpPr txBox="1"/>
            <p:nvPr/>
          </p:nvSpPr>
          <p:spPr>
            <a:xfrm>
              <a:off x="13131799" y="4932652"/>
              <a:ext cx="2527769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provide grow the holistic world view.</a:t>
              </a:r>
            </a:p>
          </p:txBody>
        </p:sp>
      </p:grpSp>
      <p:grpSp>
        <p:nvGrpSpPr>
          <p:cNvPr id="17" name="Graphic 15" descr="Illustrator">
            <a:extLst>
              <a:ext uri="{FF2B5EF4-FFF2-40B4-BE49-F238E27FC236}">
                <a16:creationId xmlns:a16="http://schemas.microsoft.com/office/drawing/2014/main" id="{1D538BAA-0954-4E71-80B2-3DA36730A55E}"/>
              </a:ext>
            </a:extLst>
          </p:cNvPr>
          <p:cNvGrpSpPr/>
          <p:nvPr/>
        </p:nvGrpSpPr>
        <p:grpSpPr>
          <a:xfrm>
            <a:off x="2589120" y="3738924"/>
            <a:ext cx="524435" cy="445894"/>
            <a:chOff x="5715000" y="3114494"/>
            <a:chExt cx="762000" cy="647880"/>
          </a:xfrm>
          <a:solidFill>
            <a:schemeClr val="bg1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FF5D798-ABBA-4F95-9488-934EC69A43E2}"/>
                </a:ext>
              </a:extLst>
            </p:cNvPr>
            <p:cNvSpPr/>
            <p:nvPr/>
          </p:nvSpPr>
          <p:spPr>
            <a:xfrm>
              <a:off x="5895975" y="3219450"/>
              <a:ext cx="427967" cy="323850"/>
            </a:xfrm>
            <a:custGeom>
              <a:avLst/>
              <a:gdLst>
                <a:gd name="connsiteX0" fmla="*/ 52445 w 427967"/>
                <a:gd name="connsiteY0" fmla="*/ 71504 h 323850"/>
                <a:gd name="connsiteX1" fmla="*/ 71495 w 427967"/>
                <a:gd name="connsiteY1" fmla="*/ 71504 h 323850"/>
                <a:gd name="connsiteX2" fmla="*/ 71495 w 427967"/>
                <a:gd name="connsiteY2" fmla="*/ 54912 h 323850"/>
                <a:gd name="connsiteX3" fmla="*/ 202463 w 427967"/>
                <a:gd name="connsiteY3" fmla="*/ 252346 h 323850"/>
                <a:gd name="connsiteX4" fmla="*/ 176270 w 427967"/>
                <a:gd name="connsiteY4" fmla="*/ 252346 h 323850"/>
                <a:gd name="connsiteX5" fmla="*/ 176270 w 427967"/>
                <a:gd name="connsiteY5" fmla="*/ 323850 h 323850"/>
                <a:gd name="connsiteX6" fmla="*/ 247774 w 427967"/>
                <a:gd name="connsiteY6" fmla="*/ 323850 h 323850"/>
                <a:gd name="connsiteX7" fmla="*/ 247774 w 427967"/>
                <a:gd name="connsiteY7" fmla="*/ 252346 h 323850"/>
                <a:gd name="connsiteX8" fmla="*/ 221618 w 427967"/>
                <a:gd name="connsiteY8" fmla="*/ 252346 h 323850"/>
                <a:gd name="connsiteX9" fmla="*/ 117634 w 427967"/>
                <a:gd name="connsiteY9" fmla="*/ 52521 h 323850"/>
                <a:gd name="connsiteX10" fmla="*/ 117634 w 427967"/>
                <a:gd name="connsiteY10" fmla="*/ 52349 h 323850"/>
                <a:gd name="connsiteX11" fmla="*/ 271939 w 427967"/>
                <a:gd name="connsiteY11" fmla="*/ 80715 h 323850"/>
                <a:gd name="connsiteX12" fmla="*/ 300095 w 427967"/>
                <a:gd name="connsiteY12" fmla="*/ 104775 h 323850"/>
                <a:gd name="connsiteX13" fmla="*/ 300695 w 427967"/>
                <a:gd name="connsiteY13" fmla="*/ 104718 h 323850"/>
                <a:gd name="connsiteX14" fmla="*/ 300095 w 427967"/>
                <a:gd name="connsiteY14" fmla="*/ 233363 h 323850"/>
                <a:gd name="connsiteX15" fmla="*/ 303333 w 427967"/>
                <a:gd name="connsiteY15" fmla="*/ 237849 h 323850"/>
                <a:gd name="connsiteX16" fmla="*/ 304867 w 427967"/>
                <a:gd name="connsiteY16" fmla="*/ 238096 h 323850"/>
                <a:gd name="connsiteX17" fmla="*/ 308677 w 427967"/>
                <a:gd name="connsiteY17" fmla="*/ 236258 h 323850"/>
                <a:gd name="connsiteX18" fmla="*/ 352596 w 427967"/>
                <a:gd name="connsiteY18" fmla="*/ 181089 h 323850"/>
                <a:gd name="connsiteX19" fmla="*/ 423205 w 427967"/>
                <a:gd name="connsiteY19" fmla="*/ 179746 h 323850"/>
                <a:gd name="connsiteX20" fmla="*/ 427968 w 427967"/>
                <a:gd name="connsiteY20" fmla="*/ 174984 h 323850"/>
                <a:gd name="connsiteX21" fmla="*/ 426063 w 427967"/>
                <a:gd name="connsiteY21" fmla="*/ 171174 h 323850"/>
                <a:gd name="connsiteX22" fmla="*/ 322945 w 427967"/>
                <a:gd name="connsiteY22" fmla="*/ 93202 h 323850"/>
                <a:gd name="connsiteX23" fmla="*/ 327784 w 427967"/>
                <a:gd name="connsiteY23" fmla="*/ 69056 h 323850"/>
                <a:gd name="connsiteX24" fmla="*/ 293120 w 427967"/>
                <a:gd name="connsiteY24" fmla="*/ 48522 h 323850"/>
                <a:gd name="connsiteX25" fmla="*/ 275453 w 427967"/>
                <a:gd name="connsiteY25" fmla="*/ 61979 h 323850"/>
                <a:gd name="connsiteX26" fmla="*/ 71495 w 427967"/>
                <a:gd name="connsiteY26" fmla="*/ 24498 h 323850"/>
                <a:gd name="connsiteX27" fmla="*/ 71495 w 427967"/>
                <a:gd name="connsiteY27" fmla="*/ 0 h 323850"/>
                <a:gd name="connsiteX28" fmla="*/ 0 w 427967"/>
                <a:gd name="connsiteY28" fmla="*/ 0 h 323850"/>
                <a:gd name="connsiteX29" fmla="*/ 0 w 427967"/>
                <a:gd name="connsiteY29" fmla="*/ 71504 h 323850"/>
                <a:gd name="connsiteX30" fmla="*/ 52445 w 427967"/>
                <a:gd name="connsiteY30" fmla="*/ 71504 h 323850"/>
                <a:gd name="connsiteX31" fmla="*/ 228724 w 427967"/>
                <a:gd name="connsiteY31" fmla="*/ 304800 h 323850"/>
                <a:gd name="connsiteX32" fmla="*/ 195320 w 427967"/>
                <a:gd name="connsiteY32" fmla="*/ 304800 h 323850"/>
                <a:gd name="connsiteX33" fmla="*/ 195320 w 427967"/>
                <a:gd name="connsiteY33" fmla="*/ 271396 h 323850"/>
                <a:gd name="connsiteX34" fmla="*/ 228724 w 427967"/>
                <a:gd name="connsiteY34" fmla="*/ 271396 h 323850"/>
                <a:gd name="connsiteX35" fmla="*/ 352187 w 427967"/>
                <a:gd name="connsiteY35" fmla="*/ 162068 h 323850"/>
                <a:gd name="connsiteX36" fmla="*/ 343224 w 427967"/>
                <a:gd name="connsiteY36" fmla="*/ 162239 h 323850"/>
                <a:gd name="connsiteX37" fmla="*/ 337642 w 427967"/>
                <a:gd name="connsiteY37" fmla="*/ 169250 h 323850"/>
                <a:gd name="connsiteX38" fmla="*/ 319545 w 427967"/>
                <a:gd name="connsiteY38" fmla="*/ 192024 h 323850"/>
                <a:gd name="connsiteX39" fmla="*/ 319373 w 427967"/>
                <a:gd name="connsiteY39" fmla="*/ 191967 h 323850"/>
                <a:gd name="connsiteX40" fmla="*/ 319726 w 427967"/>
                <a:gd name="connsiteY40" fmla="*/ 114814 h 323850"/>
                <a:gd name="connsiteX41" fmla="*/ 319888 w 427967"/>
                <a:gd name="connsiteY41" fmla="*/ 114738 h 323850"/>
                <a:gd name="connsiteX42" fmla="*/ 381438 w 427967"/>
                <a:gd name="connsiteY42" fmla="*/ 161325 h 323850"/>
                <a:gd name="connsiteX43" fmla="*/ 381381 w 427967"/>
                <a:gd name="connsiteY43" fmla="*/ 161496 h 323850"/>
                <a:gd name="connsiteX44" fmla="*/ 19050 w 427967"/>
                <a:gd name="connsiteY44" fmla="*/ 19050 h 323850"/>
                <a:gd name="connsiteX45" fmla="*/ 52445 w 427967"/>
                <a:gd name="connsiteY45" fmla="*/ 19050 h 323850"/>
                <a:gd name="connsiteX46" fmla="*/ 52445 w 427967"/>
                <a:gd name="connsiteY46" fmla="*/ 52454 h 323850"/>
                <a:gd name="connsiteX47" fmla="*/ 19050 w 427967"/>
                <a:gd name="connsiteY47" fmla="*/ 52454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27967" h="323850">
                  <a:moveTo>
                    <a:pt x="52445" y="71504"/>
                  </a:moveTo>
                  <a:lnTo>
                    <a:pt x="71495" y="71504"/>
                  </a:lnTo>
                  <a:lnTo>
                    <a:pt x="71495" y="54912"/>
                  </a:lnTo>
                  <a:cubicBezTo>
                    <a:pt x="162754" y="81925"/>
                    <a:pt x="205797" y="146914"/>
                    <a:pt x="202463" y="252346"/>
                  </a:cubicBezTo>
                  <a:lnTo>
                    <a:pt x="176270" y="252346"/>
                  </a:lnTo>
                  <a:lnTo>
                    <a:pt x="176270" y="323850"/>
                  </a:lnTo>
                  <a:lnTo>
                    <a:pt x="247774" y="323850"/>
                  </a:lnTo>
                  <a:lnTo>
                    <a:pt x="247774" y="252346"/>
                  </a:lnTo>
                  <a:lnTo>
                    <a:pt x="221618" y="252346"/>
                  </a:lnTo>
                  <a:cubicBezTo>
                    <a:pt x="224428" y="155315"/>
                    <a:pt x="189557" y="88421"/>
                    <a:pt x="117634" y="52521"/>
                  </a:cubicBezTo>
                  <a:cubicBezTo>
                    <a:pt x="117329" y="52368"/>
                    <a:pt x="117348" y="52292"/>
                    <a:pt x="117634" y="52349"/>
                  </a:cubicBezTo>
                  <a:lnTo>
                    <a:pt x="271939" y="80715"/>
                  </a:lnTo>
                  <a:cubicBezTo>
                    <a:pt x="274131" y="94567"/>
                    <a:pt x="286070" y="104769"/>
                    <a:pt x="300095" y="104775"/>
                  </a:cubicBezTo>
                  <a:cubicBezTo>
                    <a:pt x="300304" y="104775"/>
                    <a:pt x="300495" y="104718"/>
                    <a:pt x="300695" y="104718"/>
                  </a:cubicBezTo>
                  <a:lnTo>
                    <a:pt x="300095" y="233363"/>
                  </a:lnTo>
                  <a:cubicBezTo>
                    <a:pt x="300106" y="235396"/>
                    <a:pt x="301406" y="237198"/>
                    <a:pt x="303333" y="237849"/>
                  </a:cubicBezTo>
                  <a:cubicBezTo>
                    <a:pt x="303828" y="238011"/>
                    <a:pt x="304346" y="238095"/>
                    <a:pt x="304867" y="238096"/>
                  </a:cubicBezTo>
                  <a:cubicBezTo>
                    <a:pt x="306354" y="238113"/>
                    <a:pt x="307763" y="237433"/>
                    <a:pt x="308677" y="236258"/>
                  </a:cubicBezTo>
                  <a:lnTo>
                    <a:pt x="352596" y="181089"/>
                  </a:lnTo>
                  <a:lnTo>
                    <a:pt x="423205" y="179746"/>
                  </a:lnTo>
                  <a:cubicBezTo>
                    <a:pt x="425835" y="179746"/>
                    <a:pt x="427968" y="177614"/>
                    <a:pt x="427968" y="174984"/>
                  </a:cubicBezTo>
                  <a:cubicBezTo>
                    <a:pt x="427968" y="173485"/>
                    <a:pt x="427262" y="172073"/>
                    <a:pt x="426063" y="171174"/>
                  </a:cubicBezTo>
                  <a:lnTo>
                    <a:pt x="322945" y="93202"/>
                  </a:lnTo>
                  <a:cubicBezTo>
                    <a:pt x="328160" y="86315"/>
                    <a:pt x="329942" y="77421"/>
                    <a:pt x="327784" y="69056"/>
                  </a:cubicBezTo>
                  <a:cubicBezTo>
                    <a:pt x="323881" y="53813"/>
                    <a:pt x="308361" y="44620"/>
                    <a:pt x="293120" y="48522"/>
                  </a:cubicBezTo>
                  <a:cubicBezTo>
                    <a:pt x="285653" y="50434"/>
                    <a:pt x="279280" y="55289"/>
                    <a:pt x="275453" y="61979"/>
                  </a:cubicBezTo>
                  <a:lnTo>
                    <a:pt x="71495" y="24498"/>
                  </a:lnTo>
                  <a:lnTo>
                    <a:pt x="71495" y="0"/>
                  </a:lnTo>
                  <a:lnTo>
                    <a:pt x="0" y="0"/>
                  </a:lnTo>
                  <a:lnTo>
                    <a:pt x="0" y="71504"/>
                  </a:lnTo>
                  <a:lnTo>
                    <a:pt x="52445" y="71504"/>
                  </a:lnTo>
                  <a:close/>
                  <a:moveTo>
                    <a:pt x="228724" y="304800"/>
                  </a:moveTo>
                  <a:lnTo>
                    <a:pt x="195320" y="304800"/>
                  </a:lnTo>
                  <a:lnTo>
                    <a:pt x="195320" y="271396"/>
                  </a:lnTo>
                  <a:lnTo>
                    <a:pt x="228724" y="271396"/>
                  </a:lnTo>
                  <a:close/>
                  <a:moveTo>
                    <a:pt x="352187" y="162068"/>
                  </a:moveTo>
                  <a:lnTo>
                    <a:pt x="343224" y="162239"/>
                  </a:lnTo>
                  <a:lnTo>
                    <a:pt x="337642" y="169250"/>
                  </a:lnTo>
                  <a:lnTo>
                    <a:pt x="319545" y="192024"/>
                  </a:lnTo>
                  <a:cubicBezTo>
                    <a:pt x="319449" y="192148"/>
                    <a:pt x="319373" y="192119"/>
                    <a:pt x="319373" y="191967"/>
                  </a:cubicBezTo>
                  <a:lnTo>
                    <a:pt x="319726" y="114814"/>
                  </a:lnTo>
                  <a:cubicBezTo>
                    <a:pt x="319726" y="114710"/>
                    <a:pt x="319802" y="114671"/>
                    <a:pt x="319888" y="114738"/>
                  </a:cubicBezTo>
                  <a:lnTo>
                    <a:pt x="381438" y="161325"/>
                  </a:lnTo>
                  <a:cubicBezTo>
                    <a:pt x="381552" y="161420"/>
                    <a:pt x="381533" y="161496"/>
                    <a:pt x="381381" y="161496"/>
                  </a:cubicBezTo>
                  <a:close/>
                  <a:moveTo>
                    <a:pt x="19050" y="19050"/>
                  </a:moveTo>
                  <a:lnTo>
                    <a:pt x="52445" y="19050"/>
                  </a:lnTo>
                  <a:lnTo>
                    <a:pt x="52445" y="52454"/>
                  </a:lnTo>
                  <a:lnTo>
                    <a:pt x="19050" y="524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E40C22C-E467-47B4-8A4F-F9212D441D78}"/>
                </a:ext>
              </a:extLst>
            </p:cNvPr>
            <p:cNvSpPr/>
            <p:nvPr/>
          </p:nvSpPr>
          <p:spPr>
            <a:xfrm>
              <a:off x="5715000" y="3114494"/>
              <a:ext cx="762000" cy="647880"/>
            </a:xfrm>
            <a:custGeom>
              <a:avLst/>
              <a:gdLst>
                <a:gd name="connsiteX0" fmla="*/ 723900 w 762000"/>
                <a:gd name="connsiteY0" fmla="*/ 0 h 647880"/>
                <a:gd name="connsiteX1" fmla="*/ 38100 w 762000"/>
                <a:gd name="connsiteY1" fmla="*/ 0 h 647880"/>
                <a:gd name="connsiteX2" fmla="*/ 0 w 762000"/>
                <a:gd name="connsiteY2" fmla="*/ 38100 h 647880"/>
                <a:gd name="connsiteX3" fmla="*/ 0 w 762000"/>
                <a:gd name="connsiteY3" fmla="*/ 495481 h 647880"/>
                <a:gd name="connsiteX4" fmla="*/ 38100 w 762000"/>
                <a:gd name="connsiteY4" fmla="*/ 533581 h 647880"/>
                <a:gd name="connsiteX5" fmla="*/ 314325 w 762000"/>
                <a:gd name="connsiteY5" fmla="*/ 533581 h 647880"/>
                <a:gd name="connsiteX6" fmla="*/ 314325 w 762000"/>
                <a:gd name="connsiteY6" fmla="*/ 628831 h 647880"/>
                <a:gd name="connsiteX7" fmla="*/ 209550 w 762000"/>
                <a:gd name="connsiteY7" fmla="*/ 628831 h 647880"/>
                <a:gd name="connsiteX8" fmla="*/ 209550 w 762000"/>
                <a:gd name="connsiteY8" fmla="*/ 647881 h 647880"/>
                <a:gd name="connsiteX9" fmla="*/ 552450 w 762000"/>
                <a:gd name="connsiteY9" fmla="*/ 647881 h 647880"/>
                <a:gd name="connsiteX10" fmla="*/ 552450 w 762000"/>
                <a:gd name="connsiteY10" fmla="*/ 628831 h 647880"/>
                <a:gd name="connsiteX11" fmla="*/ 447675 w 762000"/>
                <a:gd name="connsiteY11" fmla="*/ 628831 h 647880"/>
                <a:gd name="connsiteX12" fmla="*/ 447675 w 762000"/>
                <a:gd name="connsiteY12" fmla="*/ 533581 h 647880"/>
                <a:gd name="connsiteX13" fmla="*/ 723900 w 762000"/>
                <a:gd name="connsiteY13" fmla="*/ 533581 h 647880"/>
                <a:gd name="connsiteX14" fmla="*/ 762000 w 762000"/>
                <a:gd name="connsiteY14" fmla="*/ 495481 h 647880"/>
                <a:gd name="connsiteX15" fmla="*/ 762000 w 762000"/>
                <a:gd name="connsiteY15" fmla="*/ 38110 h 647880"/>
                <a:gd name="connsiteX16" fmla="*/ 723900 w 762000"/>
                <a:gd name="connsiteY16" fmla="*/ 0 h 647880"/>
                <a:gd name="connsiteX17" fmla="*/ 428625 w 762000"/>
                <a:gd name="connsiteY17" fmla="*/ 628831 h 647880"/>
                <a:gd name="connsiteX18" fmla="*/ 333375 w 762000"/>
                <a:gd name="connsiteY18" fmla="*/ 628831 h 647880"/>
                <a:gd name="connsiteX19" fmla="*/ 333375 w 762000"/>
                <a:gd name="connsiteY19" fmla="*/ 533581 h 647880"/>
                <a:gd name="connsiteX20" fmla="*/ 428625 w 762000"/>
                <a:gd name="connsiteY20" fmla="*/ 533581 h 647880"/>
                <a:gd name="connsiteX21" fmla="*/ 742950 w 762000"/>
                <a:gd name="connsiteY21" fmla="*/ 495481 h 647880"/>
                <a:gd name="connsiteX22" fmla="*/ 723900 w 762000"/>
                <a:gd name="connsiteY22" fmla="*/ 514531 h 647880"/>
                <a:gd name="connsiteX23" fmla="*/ 38100 w 762000"/>
                <a:gd name="connsiteY23" fmla="*/ 514531 h 647880"/>
                <a:gd name="connsiteX24" fmla="*/ 19050 w 762000"/>
                <a:gd name="connsiteY24" fmla="*/ 495481 h 647880"/>
                <a:gd name="connsiteX25" fmla="*/ 19050 w 762000"/>
                <a:gd name="connsiteY25" fmla="*/ 38110 h 647880"/>
                <a:gd name="connsiteX26" fmla="*/ 38100 w 762000"/>
                <a:gd name="connsiteY26" fmla="*/ 19060 h 647880"/>
                <a:gd name="connsiteX27" fmla="*/ 723900 w 762000"/>
                <a:gd name="connsiteY27" fmla="*/ 19060 h 647880"/>
                <a:gd name="connsiteX28" fmla="*/ 742950 w 762000"/>
                <a:gd name="connsiteY28" fmla="*/ 38110 h 64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62000" h="647880">
                  <a:moveTo>
                    <a:pt x="723900" y="0"/>
                  </a:moveTo>
                  <a:lnTo>
                    <a:pt x="38100" y="0"/>
                  </a:lnTo>
                  <a:cubicBezTo>
                    <a:pt x="17084" y="63"/>
                    <a:pt x="63" y="17084"/>
                    <a:pt x="0" y="38100"/>
                  </a:cubicBezTo>
                  <a:lnTo>
                    <a:pt x="0" y="495481"/>
                  </a:lnTo>
                  <a:cubicBezTo>
                    <a:pt x="68" y="516495"/>
                    <a:pt x="17086" y="533513"/>
                    <a:pt x="38100" y="533581"/>
                  </a:cubicBezTo>
                  <a:lnTo>
                    <a:pt x="314325" y="533581"/>
                  </a:lnTo>
                  <a:lnTo>
                    <a:pt x="314325" y="628831"/>
                  </a:lnTo>
                  <a:lnTo>
                    <a:pt x="209550" y="628831"/>
                  </a:lnTo>
                  <a:lnTo>
                    <a:pt x="209550" y="647881"/>
                  </a:lnTo>
                  <a:lnTo>
                    <a:pt x="552450" y="647881"/>
                  </a:lnTo>
                  <a:lnTo>
                    <a:pt x="552450" y="628831"/>
                  </a:lnTo>
                  <a:lnTo>
                    <a:pt x="447675" y="628831"/>
                  </a:lnTo>
                  <a:lnTo>
                    <a:pt x="447675" y="533581"/>
                  </a:lnTo>
                  <a:lnTo>
                    <a:pt x="723900" y="533581"/>
                  </a:lnTo>
                  <a:cubicBezTo>
                    <a:pt x="744914" y="533513"/>
                    <a:pt x="761932" y="516495"/>
                    <a:pt x="762000" y="495481"/>
                  </a:cubicBezTo>
                  <a:lnTo>
                    <a:pt x="762000" y="38110"/>
                  </a:lnTo>
                  <a:cubicBezTo>
                    <a:pt x="761943" y="17090"/>
                    <a:pt x="744920" y="63"/>
                    <a:pt x="723900" y="0"/>
                  </a:cubicBezTo>
                  <a:close/>
                  <a:moveTo>
                    <a:pt x="428625" y="628831"/>
                  </a:moveTo>
                  <a:lnTo>
                    <a:pt x="333375" y="628831"/>
                  </a:lnTo>
                  <a:lnTo>
                    <a:pt x="333375" y="533581"/>
                  </a:lnTo>
                  <a:lnTo>
                    <a:pt x="428625" y="533581"/>
                  </a:lnTo>
                  <a:close/>
                  <a:moveTo>
                    <a:pt x="742950" y="495481"/>
                  </a:moveTo>
                  <a:cubicBezTo>
                    <a:pt x="742950" y="506002"/>
                    <a:pt x="734421" y="514531"/>
                    <a:pt x="723900" y="514531"/>
                  </a:cubicBezTo>
                  <a:lnTo>
                    <a:pt x="38100" y="514531"/>
                  </a:lnTo>
                  <a:cubicBezTo>
                    <a:pt x="27579" y="514531"/>
                    <a:pt x="19050" y="506002"/>
                    <a:pt x="19050" y="495481"/>
                  </a:cubicBezTo>
                  <a:lnTo>
                    <a:pt x="19050" y="38110"/>
                  </a:lnTo>
                  <a:cubicBezTo>
                    <a:pt x="19050" y="27588"/>
                    <a:pt x="27579" y="19060"/>
                    <a:pt x="38100" y="19060"/>
                  </a:cubicBezTo>
                  <a:lnTo>
                    <a:pt x="723900" y="19060"/>
                  </a:lnTo>
                  <a:cubicBezTo>
                    <a:pt x="734421" y="19060"/>
                    <a:pt x="742950" y="27588"/>
                    <a:pt x="742950" y="381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C949AC-EA78-417B-B595-56A4D6A163C3}"/>
                </a:ext>
              </a:extLst>
            </p:cNvPr>
            <p:cNvSpPr/>
            <p:nvPr/>
          </p:nvSpPr>
          <p:spPr>
            <a:xfrm>
              <a:off x="5762625" y="3162138"/>
              <a:ext cx="666750" cy="438311"/>
            </a:xfrm>
            <a:custGeom>
              <a:avLst/>
              <a:gdLst>
                <a:gd name="connsiteX0" fmla="*/ 19050 w 666750"/>
                <a:gd name="connsiteY0" fmla="*/ 0 h 438311"/>
                <a:gd name="connsiteX1" fmla="*/ 0 w 666750"/>
                <a:gd name="connsiteY1" fmla="*/ 0 h 438311"/>
                <a:gd name="connsiteX2" fmla="*/ 0 w 666750"/>
                <a:gd name="connsiteY2" fmla="*/ 438312 h 438311"/>
                <a:gd name="connsiteX3" fmla="*/ 666750 w 666750"/>
                <a:gd name="connsiteY3" fmla="*/ 438312 h 438311"/>
                <a:gd name="connsiteX4" fmla="*/ 666750 w 666750"/>
                <a:gd name="connsiteY4" fmla="*/ 0 h 438311"/>
                <a:gd name="connsiteX5" fmla="*/ 19050 w 666750"/>
                <a:gd name="connsiteY5" fmla="*/ 0 h 438311"/>
                <a:gd name="connsiteX6" fmla="*/ 647700 w 666750"/>
                <a:gd name="connsiteY6" fmla="*/ 419262 h 438311"/>
                <a:gd name="connsiteX7" fmla="*/ 19050 w 666750"/>
                <a:gd name="connsiteY7" fmla="*/ 419262 h 438311"/>
                <a:gd name="connsiteX8" fmla="*/ 19050 w 666750"/>
                <a:gd name="connsiteY8" fmla="*/ 19050 h 438311"/>
                <a:gd name="connsiteX9" fmla="*/ 647700 w 666750"/>
                <a:gd name="connsiteY9" fmla="*/ 19050 h 43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6750" h="438311">
                  <a:moveTo>
                    <a:pt x="19050" y="0"/>
                  </a:moveTo>
                  <a:lnTo>
                    <a:pt x="0" y="0"/>
                  </a:lnTo>
                  <a:lnTo>
                    <a:pt x="0" y="438312"/>
                  </a:lnTo>
                  <a:lnTo>
                    <a:pt x="666750" y="438312"/>
                  </a:lnTo>
                  <a:lnTo>
                    <a:pt x="666750" y="0"/>
                  </a:lnTo>
                  <a:lnTo>
                    <a:pt x="19050" y="0"/>
                  </a:lnTo>
                  <a:close/>
                  <a:moveTo>
                    <a:pt x="647700" y="419262"/>
                  </a:moveTo>
                  <a:lnTo>
                    <a:pt x="19050" y="419262"/>
                  </a:lnTo>
                  <a:lnTo>
                    <a:pt x="19050" y="19050"/>
                  </a:lnTo>
                  <a:lnTo>
                    <a:pt x="64770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F148AA5-E980-46E8-B8DE-C57A11A6D743}"/>
              </a:ext>
            </a:extLst>
          </p:cNvPr>
          <p:cNvGrpSpPr/>
          <p:nvPr/>
        </p:nvGrpSpPr>
        <p:grpSpPr>
          <a:xfrm>
            <a:off x="5288683" y="3600872"/>
            <a:ext cx="5138456" cy="1789854"/>
            <a:chOff x="5288683" y="3669028"/>
            <a:chExt cx="5138456" cy="178985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36D843E-7FCF-43C4-AE34-D42A0F1AABFD}"/>
                </a:ext>
              </a:extLst>
            </p:cNvPr>
            <p:cNvSpPr txBox="1"/>
            <p:nvPr/>
          </p:nvSpPr>
          <p:spPr>
            <a:xfrm>
              <a:off x="5288683" y="3669028"/>
              <a:ext cx="471406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latin typeface="Questrial" panose="02000000000000000000" pitchFamily="2" charset="0"/>
                </a:rPr>
                <a:t>Minimalism as a lifestyle is an art of letting go.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146BC87-17FD-4645-B15B-1E8F618B9E51}"/>
                </a:ext>
              </a:extLst>
            </p:cNvPr>
            <p:cNvSpPr txBox="1"/>
            <p:nvPr/>
          </p:nvSpPr>
          <p:spPr>
            <a:xfrm>
              <a:off x="5288683" y="4633015"/>
              <a:ext cx="5138456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level overviews. Iterative approaches to corporate strategy foster collaborative thinking to further the value proposition grow the is holistic world view via workplace diversity.</a:t>
              </a:r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F74147D-8CB5-4AF8-97E7-0CD7DF667198}"/>
              </a:ext>
            </a:extLst>
          </p:cNvPr>
          <p:cNvCxnSpPr>
            <a:cxnSpLocks/>
          </p:cNvCxnSpPr>
          <p:nvPr/>
        </p:nvCxnSpPr>
        <p:spPr>
          <a:xfrm>
            <a:off x="2451060" y="5386175"/>
            <a:ext cx="80055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13623EE-1EDA-4B89-BB77-7CA897300871}"/>
              </a:ext>
            </a:extLst>
          </p:cNvPr>
          <p:cNvSpPr txBox="1"/>
          <p:nvPr/>
        </p:nvSpPr>
        <p:spPr>
          <a:xfrm>
            <a:off x="4316506" y="6140850"/>
            <a:ext cx="3558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</a:rPr>
              <a:t>©2020 MINIMAL &amp; CLEAN</a:t>
            </a:r>
          </a:p>
        </p:txBody>
      </p:sp>
    </p:spTree>
    <p:extLst>
      <p:ext uri="{BB962C8B-B14F-4D97-AF65-F5344CB8AC3E}">
        <p14:creationId xmlns:p14="http://schemas.microsoft.com/office/powerpoint/2010/main" val="20140785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25E2AC-57FC-42BF-8158-D5B0890EBF3A}"/>
              </a:ext>
            </a:extLst>
          </p:cNvPr>
          <p:cNvSpPr txBox="1"/>
          <p:nvPr/>
        </p:nvSpPr>
        <p:spPr>
          <a:xfrm>
            <a:off x="4744372" y="3299952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Photoghraphy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9D345A-BF21-4DA1-9FE7-8FD0CEB368C4}"/>
              </a:ext>
            </a:extLst>
          </p:cNvPr>
          <p:cNvSpPr txBox="1"/>
          <p:nvPr/>
        </p:nvSpPr>
        <p:spPr>
          <a:xfrm>
            <a:off x="4744372" y="3587398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agiles frameworks to provide a robust synopsis holistic world view.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5EAB8B-BF8E-4AD4-89CD-5C7A13977A25}"/>
              </a:ext>
            </a:extLst>
          </p:cNvPr>
          <p:cNvSpPr txBox="1"/>
          <p:nvPr/>
        </p:nvSpPr>
        <p:spPr>
          <a:xfrm>
            <a:off x="4744372" y="5066366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Create New Ideas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11D211-E72C-4D56-A7BB-551F4762EBE3}"/>
              </a:ext>
            </a:extLst>
          </p:cNvPr>
          <p:cNvSpPr txBox="1"/>
          <p:nvPr/>
        </p:nvSpPr>
        <p:spPr>
          <a:xfrm>
            <a:off x="4744372" y="5353812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agiles frameworks to provide a robust synopsis holistic world view.</a:t>
            </a:r>
          </a:p>
        </p:txBody>
      </p:sp>
      <p:grpSp>
        <p:nvGrpSpPr>
          <p:cNvPr id="17" name="Group 168">
            <a:extLst>
              <a:ext uri="{FF2B5EF4-FFF2-40B4-BE49-F238E27FC236}">
                <a16:creationId xmlns:a16="http://schemas.microsoft.com/office/drawing/2014/main" id="{321D813B-A096-4D0F-BAEA-A00AB467690D}"/>
              </a:ext>
            </a:extLst>
          </p:cNvPr>
          <p:cNvGrpSpPr/>
          <p:nvPr/>
        </p:nvGrpSpPr>
        <p:grpSpPr>
          <a:xfrm>
            <a:off x="4840070" y="4596488"/>
            <a:ext cx="196645" cy="286144"/>
            <a:chOff x="4075113" y="1909763"/>
            <a:chExt cx="247650" cy="360363"/>
          </a:xfrm>
          <a:solidFill>
            <a:schemeClr val="tx1"/>
          </a:solidFill>
        </p:grpSpPr>
        <p:sp>
          <p:nvSpPr>
            <p:cNvPr id="18" name="Freeform 78">
              <a:extLst>
                <a:ext uri="{FF2B5EF4-FFF2-40B4-BE49-F238E27FC236}">
                  <a16:creationId xmlns:a16="http://schemas.microsoft.com/office/drawing/2014/main" id="{A947CF48-57E2-46B9-8B1E-F5D9840E6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5113" y="1909763"/>
              <a:ext cx="247650" cy="36036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42"/>
                </a:cxn>
                <a:cxn ang="0">
                  <a:pos x="19" y="88"/>
                </a:cxn>
                <a:cxn ang="0">
                  <a:pos x="42" y="123"/>
                </a:cxn>
                <a:cxn ang="0">
                  <a:pos x="65" y="88"/>
                </a:cxn>
                <a:cxn ang="0">
                  <a:pos x="85" y="42"/>
                </a:cxn>
                <a:cxn ang="0">
                  <a:pos x="42" y="0"/>
                </a:cxn>
                <a:cxn ang="0">
                  <a:pos x="52" y="104"/>
                </a:cxn>
                <a:cxn ang="0">
                  <a:pos x="33" y="106"/>
                </a:cxn>
                <a:cxn ang="0">
                  <a:pos x="31" y="99"/>
                </a:cxn>
                <a:cxn ang="0">
                  <a:pos x="31" y="99"/>
                </a:cxn>
                <a:cxn ang="0">
                  <a:pos x="55" y="96"/>
                </a:cxn>
                <a:cxn ang="0">
                  <a:pos x="54" y="99"/>
                </a:cxn>
                <a:cxn ang="0">
                  <a:pos x="52" y="104"/>
                </a:cxn>
                <a:cxn ang="0">
                  <a:pos x="30" y="95"/>
                </a:cxn>
                <a:cxn ang="0">
                  <a:pos x="27" y="88"/>
                </a:cxn>
                <a:cxn ang="0">
                  <a:pos x="57" y="88"/>
                </a:cxn>
                <a:cxn ang="0">
                  <a:pos x="56" y="92"/>
                </a:cxn>
                <a:cxn ang="0">
                  <a:pos x="30" y="95"/>
                </a:cxn>
                <a:cxn ang="0">
                  <a:pos x="42" y="115"/>
                </a:cxn>
                <a:cxn ang="0">
                  <a:pos x="35" y="110"/>
                </a:cxn>
                <a:cxn ang="0">
                  <a:pos x="51" y="108"/>
                </a:cxn>
                <a:cxn ang="0">
                  <a:pos x="42" y="115"/>
                </a:cxn>
                <a:cxn ang="0">
                  <a:pos x="60" y="80"/>
                </a:cxn>
                <a:cxn ang="0">
                  <a:pos x="24" y="80"/>
                </a:cxn>
                <a:cxn ang="0">
                  <a:pos x="18" y="68"/>
                </a:cxn>
                <a:cxn ang="0">
                  <a:pos x="8" y="42"/>
                </a:cxn>
                <a:cxn ang="0">
                  <a:pos x="42" y="8"/>
                </a:cxn>
                <a:cxn ang="0">
                  <a:pos x="77" y="42"/>
                </a:cxn>
                <a:cxn ang="0">
                  <a:pos x="67" y="68"/>
                </a:cxn>
                <a:cxn ang="0">
                  <a:pos x="60" y="80"/>
                </a:cxn>
                <a:cxn ang="0">
                  <a:pos x="60" y="80"/>
                </a:cxn>
                <a:cxn ang="0">
                  <a:pos x="60" y="80"/>
                </a:cxn>
              </a:cxnLst>
              <a:rect l="0" t="0" r="r" b="b"/>
              <a:pathLst>
                <a:path w="85" h="123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57"/>
                    <a:pt x="14" y="74"/>
                    <a:pt x="19" y="88"/>
                  </a:cubicBezTo>
                  <a:cubicBezTo>
                    <a:pt x="27" y="110"/>
                    <a:pt x="26" y="123"/>
                    <a:pt x="42" y="123"/>
                  </a:cubicBezTo>
                  <a:cubicBezTo>
                    <a:pt x="59" y="123"/>
                    <a:pt x="58" y="110"/>
                    <a:pt x="65" y="88"/>
                  </a:cubicBezTo>
                  <a:cubicBezTo>
                    <a:pt x="70" y="74"/>
                    <a:pt x="85" y="57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lose/>
                  <a:moveTo>
                    <a:pt x="52" y="104"/>
                  </a:moveTo>
                  <a:cubicBezTo>
                    <a:pt x="33" y="106"/>
                    <a:pt x="33" y="106"/>
                    <a:pt x="33" y="106"/>
                  </a:cubicBezTo>
                  <a:cubicBezTo>
                    <a:pt x="33" y="104"/>
                    <a:pt x="32" y="102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4" y="97"/>
                    <a:pt x="54" y="98"/>
                    <a:pt x="54" y="99"/>
                  </a:cubicBezTo>
                  <a:cubicBezTo>
                    <a:pt x="53" y="101"/>
                    <a:pt x="53" y="103"/>
                    <a:pt x="52" y="104"/>
                  </a:cubicBezTo>
                  <a:close/>
                  <a:moveTo>
                    <a:pt x="30" y="95"/>
                  </a:moveTo>
                  <a:cubicBezTo>
                    <a:pt x="29" y="93"/>
                    <a:pt x="28" y="91"/>
                    <a:pt x="2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9"/>
                    <a:pt x="56" y="91"/>
                    <a:pt x="56" y="92"/>
                  </a:cubicBezTo>
                  <a:lnTo>
                    <a:pt x="30" y="95"/>
                  </a:lnTo>
                  <a:close/>
                  <a:moveTo>
                    <a:pt x="42" y="115"/>
                  </a:moveTo>
                  <a:cubicBezTo>
                    <a:pt x="38" y="115"/>
                    <a:pt x="37" y="114"/>
                    <a:pt x="35" y="110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49" y="114"/>
                    <a:pt x="47" y="115"/>
                    <a:pt x="42" y="115"/>
                  </a:cubicBezTo>
                  <a:close/>
                  <a:moveTo>
                    <a:pt x="60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3" y="76"/>
                    <a:pt x="20" y="72"/>
                    <a:pt x="18" y="68"/>
                  </a:cubicBezTo>
                  <a:cubicBezTo>
                    <a:pt x="13" y="59"/>
                    <a:pt x="8" y="50"/>
                    <a:pt x="8" y="42"/>
                  </a:cubicBezTo>
                  <a:cubicBezTo>
                    <a:pt x="8" y="23"/>
                    <a:pt x="23" y="8"/>
                    <a:pt x="42" y="8"/>
                  </a:cubicBezTo>
                  <a:cubicBezTo>
                    <a:pt x="61" y="8"/>
                    <a:pt x="77" y="23"/>
                    <a:pt x="77" y="42"/>
                  </a:cubicBezTo>
                  <a:cubicBezTo>
                    <a:pt x="77" y="50"/>
                    <a:pt x="72" y="59"/>
                    <a:pt x="67" y="68"/>
                  </a:cubicBezTo>
                  <a:cubicBezTo>
                    <a:pt x="64" y="72"/>
                    <a:pt x="62" y="76"/>
                    <a:pt x="60" y="80"/>
                  </a:cubicBezTo>
                  <a:close/>
                  <a:moveTo>
                    <a:pt x="60" y="80"/>
                  </a:moveTo>
                  <a:cubicBezTo>
                    <a:pt x="60" y="80"/>
                    <a:pt x="60" y="80"/>
                    <a:pt x="60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19" name="Freeform 79">
              <a:extLst>
                <a:ext uri="{FF2B5EF4-FFF2-40B4-BE49-F238E27FC236}">
                  <a16:creationId xmlns:a16="http://schemas.microsoft.com/office/drawing/2014/main" id="{EF9D7FB4-22C4-48FA-B446-DE84244A83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0675" y="1965326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4" y="23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23" y="0"/>
                </a:cxn>
              </a:cxnLst>
              <a:rect l="0" t="0" r="r" b="b"/>
              <a:pathLst>
                <a:path w="25" h="25">
                  <a:moveTo>
                    <a:pt x="23" y="0"/>
                  </a:moveTo>
                  <a:cubicBezTo>
                    <a:pt x="11" y="0"/>
                    <a:pt x="0" y="10"/>
                    <a:pt x="0" y="23"/>
                  </a:cubicBezTo>
                  <a:cubicBezTo>
                    <a:pt x="0" y="24"/>
                    <a:pt x="1" y="25"/>
                    <a:pt x="2" y="25"/>
                  </a:cubicBezTo>
                  <a:cubicBezTo>
                    <a:pt x="3" y="25"/>
                    <a:pt x="4" y="24"/>
                    <a:pt x="4" y="23"/>
                  </a:cubicBezTo>
                  <a:cubicBezTo>
                    <a:pt x="4" y="12"/>
                    <a:pt x="1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25" name="Group 172">
            <a:extLst>
              <a:ext uri="{FF2B5EF4-FFF2-40B4-BE49-F238E27FC236}">
                <a16:creationId xmlns:a16="http://schemas.microsoft.com/office/drawing/2014/main" id="{5CF48876-B556-4AC0-8BF7-1A151F2BFFEE}"/>
              </a:ext>
            </a:extLst>
          </p:cNvPr>
          <p:cNvGrpSpPr/>
          <p:nvPr/>
        </p:nvGrpSpPr>
        <p:grpSpPr>
          <a:xfrm>
            <a:off x="4840070" y="2901110"/>
            <a:ext cx="284883" cy="239504"/>
            <a:chOff x="4856163" y="2736851"/>
            <a:chExt cx="358775" cy="301625"/>
          </a:xfrm>
          <a:solidFill>
            <a:schemeClr val="tx1"/>
          </a:solidFill>
        </p:grpSpPr>
        <p:sp>
          <p:nvSpPr>
            <p:cNvPr id="26" name="Freeform 128">
              <a:extLst>
                <a:ext uri="{FF2B5EF4-FFF2-40B4-BE49-F238E27FC236}">
                  <a16:creationId xmlns:a16="http://schemas.microsoft.com/office/drawing/2014/main" id="{90509BC2-474F-415D-9F1A-32C1834F60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6650" y="2814638"/>
              <a:ext cx="177800" cy="1793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30"/>
                </a:cxn>
                <a:cxn ang="0">
                  <a:pos x="31" y="61"/>
                </a:cxn>
                <a:cxn ang="0">
                  <a:pos x="61" y="30"/>
                </a:cxn>
                <a:cxn ang="0">
                  <a:pos x="31" y="0"/>
                </a:cxn>
                <a:cxn ang="0">
                  <a:pos x="48" y="45"/>
                </a:cxn>
                <a:cxn ang="0">
                  <a:pos x="16" y="48"/>
                </a:cxn>
                <a:cxn ang="0">
                  <a:pos x="13" y="15"/>
                </a:cxn>
                <a:cxn ang="0">
                  <a:pos x="46" y="13"/>
                </a:cxn>
                <a:cxn ang="0">
                  <a:pos x="48" y="45"/>
                </a:cxn>
                <a:cxn ang="0">
                  <a:pos x="48" y="45"/>
                </a:cxn>
                <a:cxn ang="0">
                  <a:pos x="48" y="45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48" y="61"/>
                    <a:pt x="61" y="47"/>
                    <a:pt x="61" y="30"/>
                  </a:cubicBezTo>
                  <a:cubicBezTo>
                    <a:pt x="61" y="13"/>
                    <a:pt x="48" y="0"/>
                    <a:pt x="31" y="0"/>
                  </a:cubicBezTo>
                  <a:close/>
                  <a:moveTo>
                    <a:pt x="48" y="45"/>
                  </a:moveTo>
                  <a:cubicBezTo>
                    <a:pt x="40" y="55"/>
                    <a:pt x="25" y="56"/>
                    <a:pt x="16" y="48"/>
                  </a:cubicBezTo>
                  <a:cubicBezTo>
                    <a:pt x="6" y="39"/>
                    <a:pt x="5" y="25"/>
                    <a:pt x="13" y="15"/>
                  </a:cubicBezTo>
                  <a:cubicBezTo>
                    <a:pt x="22" y="6"/>
                    <a:pt x="36" y="5"/>
                    <a:pt x="46" y="13"/>
                  </a:cubicBezTo>
                  <a:cubicBezTo>
                    <a:pt x="55" y="21"/>
                    <a:pt x="57" y="36"/>
                    <a:pt x="48" y="45"/>
                  </a:cubicBezTo>
                  <a:close/>
                  <a:moveTo>
                    <a:pt x="48" y="45"/>
                  </a:moveTo>
                  <a:cubicBezTo>
                    <a:pt x="48" y="45"/>
                    <a:pt x="48" y="45"/>
                    <a:pt x="48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7" name="Freeform 129">
              <a:extLst>
                <a:ext uri="{FF2B5EF4-FFF2-40B4-BE49-F238E27FC236}">
                  <a16:creationId xmlns:a16="http://schemas.microsoft.com/office/drawing/2014/main" id="{335C9118-799F-47AA-BDD4-3DD42EEE6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9513" y="2859088"/>
              <a:ext cx="53975" cy="508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4" y="15"/>
                </a:cxn>
                <a:cxn ang="0">
                  <a:pos x="16" y="4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8" name="Freeform 130">
              <a:extLst>
                <a:ext uri="{FF2B5EF4-FFF2-40B4-BE49-F238E27FC236}">
                  <a16:creationId xmlns:a16="http://schemas.microsoft.com/office/drawing/2014/main" id="{16A59FB0-A4BA-44AC-8741-3AAF355967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2736851"/>
              <a:ext cx="358775" cy="301625"/>
            </a:xfrm>
            <a:custGeom>
              <a:avLst/>
              <a:gdLst/>
              <a:ahLst/>
              <a:cxnLst>
                <a:cxn ang="0">
                  <a:pos x="114" y="23"/>
                </a:cxn>
                <a:cxn ang="0">
                  <a:pos x="97" y="20"/>
                </a:cxn>
                <a:cxn ang="0">
                  <a:pos x="92" y="7"/>
                </a:cxn>
                <a:cxn ang="0">
                  <a:pos x="81" y="0"/>
                </a:cxn>
                <a:cxn ang="0">
                  <a:pos x="43" y="0"/>
                </a:cxn>
                <a:cxn ang="0">
                  <a:pos x="32" y="7"/>
                </a:cxn>
                <a:cxn ang="0">
                  <a:pos x="27" y="20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92"/>
                </a:cxn>
                <a:cxn ang="0">
                  <a:pos x="12" y="103"/>
                </a:cxn>
                <a:cxn ang="0">
                  <a:pos x="112" y="103"/>
                </a:cxn>
                <a:cxn ang="0">
                  <a:pos x="123" y="92"/>
                </a:cxn>
                <a:cxn ang="0">
                  <a:pos x="123" y="34"/>
                </a:cxn>
                <a:cxn ang="0">
                  <a:pos x="114" y="23"/>
                </a:cxn>
                <a:cxn ang="0">
                  <a:pos x="115" y="92"/>
                </a:cxn>
                <a:cxn ang="0">
                  <a:pos x="112" y="96"/>
                </a:cxn>
                <a:cxn ang="0">
                  <a:pos x="12" y="96"/>
                </a:cxn>
                <a:cxn ang="0">
                  <a:pos x="8" y="92"/>
                </a:cxn>
                <a:cxn ang="0">
                  <a:pos x="8" y="34"/>
                </a:cxn>
                <a:cxn ang="0">
                  <a:pos x="11" y="30"/>
                </a:cxn>
                <a:cxn ang="0">
                  <a:pos x="32" y="27"/>
                </a:cxn>
                <a:cxn ang="0">
                  <a:pos x="39" y="10"/>
                </a:cxn>
                <a:cxn ang="0">
                  <a:pos x="43" y="7"/>
                </a:cxn>
                <a:cxn ang="0">
                  <a:pos x="81" y="7"/>
                </a:cxn>
                <a:cxn ang="0">
                  <a:pos x="85" y="10"/>
                </a:cxn>
                <a:cxn ang="0">
                  <a:pos x="91" y="27"/>
                </a:cxn>
                <a:cxn ang="0">
                  <a:pos x="112" y="30"/>
                </a:cxn>
                <a:cxn ang="0">
                  <a:pos x="115" y="34"/>
                </a:cxn>
                <a:cxn ang="0">
                  <a:pos x="115" y="92"/>
                </a:cxn>
                <a:cxn ang="0">
                  <a:pos x="115" y="92"/>
                </a:cxn>
                <a:cxn ang="0">
                  <a:pos x="115" y="92"/>
                </a:cxn>
              </a:cxnLst>
              <a:rect l="0" t="0" r="r" b="b"/>
              <a:pathLst>
                <a:path w="123" h="103">
                  <a:moveTo>
                    <a:pt x="114" y="23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0" y="3"/>
                    <a:pt x="86" y="0"/>
                    <a:pt x="8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4" y="3"/>
                    <a:pt x="32" y="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4" y="24"/>
                    <a:pt x="0" y="29"/>
                    <a:pt x="0" y="3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6" y="103"/>
                    <a:pt x="12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8" y="103"/>
                    <a:pt x="123" y="98"/>
                    <a:pt x="123" y="92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29"/>
                    <a:pt x="119" y="24"/>
                    <a:pt x="114" y="23"/>
                  </a:cubicBezTo>
                  <a:close/>
                  <a:moveTo>
                    <a:pt x="115" y="92"/>
                  </a:moveTo>
                  <a:cubicBezTo>
                    <a:pt x="115" y="94"/>
                    <a:pt x="114" y="96"/>
                    <a:pt x="1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2"/>
                    <a:pt x="9" y="31"/>
                    <a:pt x="11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8"/>
                    <a:pt x="41" y="7"/>
                    <a:pt x="43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3" y="7"/>
                    <a:pt x="84" y="8"/>
                    <a:pt x="85" y="10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4" y="31"/>
                    <a:pt x="115" y="32"/>
                    <a:pt x="115" y="34"/>
                  </a:cubicBezTo>
                  <a:lnTo>
                    <a:pt x="115" y="92"/>
                  </a:lnTo>
                  <a:close/>
                  <a:moveTo>
                    <a:pt x="115" y="92"/>
                  </a:moveTo>
                  <a:cubicBezTo>
                    <a:pt x="115" y="92"/>
                    <a:pt x="115" y="92"/>
                    <a:pt x="115" y="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12EB312-327E-4393-955A-6D2E2809F991}"/>
              </a:ext>
            </a:extLst>
          </p:cNvPr>
          <p:cNvSpPr txBox="1"/>
          <p:nvPr/>
        </p:nvSpPr>
        <p:spPr>
          <a:xfrm>
            <a:off x="7056207" y="5066366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Business Plan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F3602A-945E-417A-A818-8B4DE66BFB35}"/>
              </a:ext>
            </a:extLst>
          </p:cNvPr>
          <p:cNvSpPr txBox="1"/>
          <p:nvPr/>
        </p:nvSpPr>
        <p:spPr>
          <a:xfrm>
            <a:off x="7056207" y="5353812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agiles frameworks to provide a robust synopsis holistic world view.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6F50CD-AA76-4ACE-845E-DF3B4BF1488F}"/>
              </a:ext>
            </a:extLst>
          </p:cNvPr>
          <p:cNvSpPr txBox="1"/>
          <p:nvPr/>
        </p:nvSpPr>
        <p:spPr>
          <a:xfrm>
            <a:off x="7056207" y="3299952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Ongoing Support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FC3945-017A-4DC2-BDFA-7CBF3BE12935}"/>
              </a:ext>
            </a:extLst>
          </p:cNvPr>
          <p:cNvSpPr txBox="1"/>
          <p:nvPr/>
        </p:nvSpPr>
        <p:spPr>
          <a:xfrm>
            <a:off x="7056207" y="3587398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agiles frameworks to provide a robust synopsis holistic world view.</a:t>
            </a:r>
          </a:p>
        </p:txBody>
      </p:sp>
      <p:sp>
        <p:nvSpPr>
          <p:cNvPr id="22" name="Freeform 90">
            <a:extLst>
              <a:ext uri="{FF2B5EF4-FFF2-40B4-BE49-F238E27FC236}">
                <a16:creationId xmlns:a16="http://schemas.microsoft.com/office/drawing/2014/main" id="{2297F8E9-15D7-42F4-9CCD-C81B0CF1DA63}"/>
              </a:ext>
            </a:extLst>
          </p:cNvPr>
          <p:cNvSpPr>
            <a:spLocks noEditPoints="1"/>
          </p:cNvSpPr>
          <p:nvPr/>
        </p:nvSpPr>
        <p:spPr bwMode="auto">
          <a:xfrm>
            <a:off x="7166253" y="2854347"/>
            <a:ext cx="286267" cy="286267"/>
          </a:xfrm>
          <a:custGeom>
            <a:avLst/>
            <a:gdLst>
              <a:gd name="T0" fmla="*/ 2147483646 w 123"/>
              <a:gd name="T1" fmla="*/ 2147483646 h 123"/>
              <a:gd name="T2" fmla="*/ 2147483646 w 123"/>
              <a:gd name="T3" fmla="*/ 2147483646 h 123"/>
              <a:gd name="T4" fmla="*/ 0 w 123"/>
              <a:gd name="T5" fmla="*/ 2147483646 h 123"/>
              <a:gd name="T6" fmla="*/ 2147483646 w 123"/>
              <a:gd name="T7" fmla="*/ 2147483646 h 123"/>
              <a:gd name="T8" fmla="*/ 2147483646 w 123"/>
              <a:gd name="T9" fmla="*/ 2147483646 h 123"/>
              <a:gd name="T10" fmla="*/ 2147483646 w 123"/>
              <a:gd name="T11" fmla="*/ 2147483646 h 123"/>
              <a:gd name="T12" fmla="*/ 2147483646 w 123"/>
              <a:gd name="T13" fmla="*/ 2147483646 h 123"/>
              <a:gd name="T14" fmla="*/ 2147483646 w 123"/>
              <a:gd name="T15" fmla="*/ 2147483646 h 123"/>
              <a:gd name="T16" fmla="*/ 2147483646 w 123"/>
              <a:gd name="T17" fmla="*/ 2147483646 h 123"/>
              <a:gd name="T18" fmla="*/ 2147483646 w 123"/>
              <a:gd name="T19" fmla="*/ 2147483646 h 123"/>
              <a:gd name="T20" fmla="*/ 2147483646 w 123"/>
              <a:gd name="T21" fmla="*/ 2147483646 h 123"/>
              <a:gd name="T22" fmla="*/ 2147483646 w 123"/>
              <a:gd name="T23" fmla="*/ 2147483646 h 123"/>
              <a:gd name="T24" fmla="*/ 2147483646 w 123"/>
              <a:gd name="T25" fmla="*/ 2147483646 h 123"/>
              <a:gd name="T26" fmla="*/ 2147483646 w 123"/>
              <a:gd name="T27" fmla="*/ 2147483646 h 123"/>
              <a:gd name="T28" fmla="*/ 2147483646 w 123"/>
              <a:gd name="T29" fmla="*/ 2147483646 h 123"/>
              <a:gd name="T30" fmla="*/ 2147483646 w 123"/>
              <a:gd name="T31" fmla="*/ 2147483646 h 123"/>
              <a:gd name="T32" fmla="*/ 2147483646 w 123"/>
              <a:gd name="T33" fmla="*/ 2147483646 h 123"/>
              <a:gd name="T34" fmla="*/ 2147483646 w 123"/>
              <a:gd name="T35" fmla="*/ 2147483646 h 123"/>
              <a:gd name="T36" fmla="*/ 2147483646 w 123"/>
              <a:gd name="T37" fmla="*/ 2147483646 h 123"/>
              <a:gd name="T38" fmla="*/ 2147483646 w 123"/>
              <a:gd name="T39" fmla="*/ 2147483646 h 123"/>
              <a:gd name="T40" fmla="*/ 2147483646 w 123"/>
              <a:gd name="T41" fmla="*/ 2147483646 h 123"/>
              <a:gd name="T42" fmla="*/ 2147483646 w 123"/>
              <a:gd name="T43" fmla="*/ 2147483646 h 123"/>
              <a:gd name="T44" fmla="*/ 2147483646 w 123"/>
              <a:gd name="T45" fmla="*/ 2147483646 h 123"/>
              <a:gd name="T46" fmla="*/ 2147483646 w 123"/>
              <a:gd name="T47" fmla="*/ 2147483646 h 123"/>
              <a:gd name="T48" fmla="*/ 2147483646 w 123"/>
              <a:gd name="T49" fmla="*/ 2147483646 h 123"/>
              <a:gd name="T50" fmla="*/ 2147483646 w 123"/>
              <a:gd name="T51" fmla="*/ 2147483646 h 123"/>
              <a:gd name="T52" fmla="*/ 2147483646 w 123"/>
              <a:gd name="T53" fmla="*/ 2147483646 h 123"/>
              <a:gd name="T54" fmla="*/ 2147483646 w 123"/>
              <a:gd name="T55" fmla="*/ 2147483646 h 123"/>
              <a:gd name="T56" fmla="*/ 2147483646 w 123"/>
              <a:gd name="T57" fmla="*/ 2147483646 h 123"/>
              <a:gd name="T58" fmla="*/ 2147483646 w 123"/>
              <a:gd name="T59" fmla="*/ 2147483646 h 123"/>
              <a:gd name="T60" fmla="*/ 2147483646 w 123"/>
              <a:gd name="T61" fmla="*/ 2147483646 h 123"/>
              <a:gd name="T62" fmla="*/ 2147483646 w 123"/>
              <a:gd name="T63" fmla="*/ 2147483646 h 123"/>
              <a:gd name="T64" fmla="*/ 2147483646 w 123"/>
              <a:gd name="T65" fmla="*/ 2147483646 h 123"/>
              <a:gd name="T66" fmla="*/ 2147483646 w 123"/>
              <a:gd name="T67" fmla="*/ 2147483646 h 123"/>
              <a:gd name="T68" fmla="*/ 2147483646 w 123"/>
              <a:gd name="T69" fmla="*/ 2147483646 h 123"/>
              <a:gd name="T70" fmla="*/ 2147483646 w 123"/>
              <a:gd name="T71" fmla="*/ 2147483646 h 123"/>
              <a:gd name="T72" fmla="*/ 2147483646 w 123"/>
              <a:gd name="T73" fmla="*/ 2147483646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th-TH"/>
          </a:p>
        </p:txBody>
      </p:sp>
      <p:sp>
        <p:nvSpPr>
          <p:cNvPr id="31" name="Freeform 53">
            <a:extLst>
              <a:ext uri="{FF2B5EF4-FFF2-40B4-BE49-F238E27FC236}">
                <a16:creationId xmlns:a16="http://schemas.microsoft.com/office/drawing/2014/main" id="{DF867E68-A87B-4D1E-8BF3-F4A1A8807EF6}"/>
              </a:ext>
            </a:extLst>
          </p:cNvPr>
          <p:cNvSpPr>
            <a:spLocks noEditPoints="1"/>
          </p:cNvSpPr>
          <p:nvPr/>
        </p:nvSpPr>
        <p:spPr bwMode="auto">
          <a:xfrm>
            <a:off x="7166253" y="4596488"/>
            <a:ext cx="248820" cy="286144"/>
          </a:xfrm>
          <a:custGeom>
            <a:avLst/>
            <a:gdLst>
              <a:gd name="T0" fmla="*/ 2147483646 w 107"/>
              <a:gd name="T1" fmla="*/ 0 h 123"/>
              <a:gd name="T2" fmla="*/ 0 w 107"/>
              <a:gd name="T3" fmla="*/ 2147483646 h 123"/>
              <a:gd name="T4" fmla="*/ 0 w 107"/>
              <a:gd name="T5" fmla="*/ 2147483646 h 123"/>
              <a:gd name="T6" fmla="*/ 2147483646 w 107"/>
              <a:gd name="T7" fmla="*/ 2147483646 h 123"/>
              <a:gd name="T8" fmla="*/ 2147483646 w 107"/>
              <a:gd name="T9" fmla="*/ 2147483646 h 123"/>
              <a:gd name="T10" fmla="*/ 2147483646 w 107"/>
              <a:gd name="T11" fmla="*/ 2147483646 h 123"/>
              <a:gd name="T12" fmla="*/ 2147483646 w 107"/>
              <a:gd name="T13" fmla="*/ 0 h 123"/>
              <a:gd name="T14" fmla="*/ 2147483646 w 107"/>
              <a:gd name="T15" fmla="*/ 2147483646 h 123"/>
              <a:gd name="T16" fmla="*/ 2147483646 w 107"/>
              <a:gd name="T17" fmla="*/ 2147483646 h 123"/>
              <a:gd name="T18" fmla="*/ 2147483646 w 107"/>
              <a:gd name="T19" fmla="*/ 2147483646 h 123"/>
              <a:gd name="T20" fmla="*/ 2147483646 w 107"/>
              <a:gd name="T21" fmla="*/ 2147483646 h 123"/>
              <a:gd name="T22" fmla="*/ 2147483646 w 107"/>
              <a:gd name="T23" fmla="*/ 2147483646 h 123"/>
              <a:gd name="T24" fmla="*/ 2147483646 w 107"/>
              <a:gd name="T25" fmla="*/ 2147483646 h 123"/>
              <a:gd name="T26" fmla="*/ 2147483646 w 107"/>
              <a:gd name="T27" fmla="*/ 2147483646 h 123"/>
              <a:gd name="T28" fmla="*/ 2147483646 w 107"/>
              <a:gd name="T29" fmla="*/ 2147483646 h 123"/>
              <a:gd name="T30" fmla="*/ 2147483646 w 107"/>
              <a:gd name="T31" fmla="*/ 2147483646 h 123"/>
              <a:gd name="T32" fmla="*/ 2147483646 w 107"/>
              <a:gd name="T33" fmla="*/ 2147483646 h 123"/>
              <a:gd name="T34" fmla="*/ 2147483646 w 107"/>
              <a:gd name="T35" fmla="*/ 2147483646 h 123"/>
              <a:gd name="T36" fmla="*/ 2147483646 w 107"/>
              <a:gd name="T37" fmla="*/ 2147483646 h 123"/>
              <a:gd name="T38" fmla="*/ 2147483646 w 107"/>
              <a:gd name="T39" fmla="*/ 2147483646 h 123"/>
              <a:gd name="T40" fmla="*/ 2147483646 w 107"/>
              <a:gd name="T41" fmla="*/ 2147483646 h 123"/>
              <a:gd name="T42" fmla="*/ 2147483646 w 107"/>
              <a:gd name="T43" fmla="*/ 2147483646 h 123"/>
              <a:gd name="T44" fmla="*/ 2147483646 w 107"/>
              <a:gd name="T45" fmla="*/ 2147483646 h 123"/>
              <a:gd name="T46" fmla="*/ 2147483646 w 107"/>
              <a:gd name="T47" fmla="*/ 2147483646 h 123"/>
              <a:gd name="T48" fmla="*/ 2147483646 w 107"/>
              <a:gd name="T49" fmla="*/ 2147483646 h 123"/>
              <a:gd name="T50" fmla="*/ 2147483646 w 107"/>
              <a:gd name="T51" fmla="*/ 2147483646 h 123"/>
              <a:gd name="T52" fmla="*/ 2147483646 w 107"/>
              <a:gd name="T53" fmla="*/ 2147483646 h 123"/>
              <a:gd name="T54" fmla="*/ 2147483646 w 107"/>
              <a:gd name="T55" fmla="*/ 2147483646 h 123"/>
              <a:gd name="T56" fmla="*/ 2147483646 w 107"/>
              <a:gd name="T57" fmla="*/ 2147483646 h 123"/>
              <a:gd name="T58" fmla="*/ 2147483646 w 107"/>
              <a:gd name="T59" fmla="*/ 2147483646 h 123"/>
              <a:gd name="T60" fmla="*/ 2147483646 w 107"/>
              <a:gd name="T61" fmla="*/ 2147483646 h 123"/>
              <a:gd name="T62" fmla="*/ 2147483646 w 107"/>
              <a:gd name="T63" fmla="*/ 2147483646 h 123"/>
              <a:gd name="T64" fmla="*/ 2147483646 w 107"/>
              <a:gd name="T65" fmla="*/ 2147483646 h 123"/>
              <a:gd name="T66" fmla="*/ 2147483646 w 107"/>
              <a:gd name="T67" fmla="*/ 2147483646 h 123"/>
              <a:gd name="T68" fmla="*/ 2147483646 w 107"/>
              <a:gd name="T69" fmla="*/ 2147483646 h 123"/>
              <a:gd name="T70" fmla="*/ 2147483646 w 107"/>
              <a:gd name="T71" fmla="*/ 2147483646 h 123"/>
              <a:gd name="T72" fmla="*/ 2147483646 w 107"/>
              <a:gd name="T73" fmla="*/ 2147483646 h 123"/>
              <a:gd name="T74" fmla="*/ 2147483646 w 107"/>
              <a:gd name="T75" fmla="*/ 2147483646 h 123"/>
              <a:gd name="T76" fmla="*/ 2147483646 w 107"/>
              <a:gd name="T77" fmla="*/ 2147483646 h 123"/>
              <a:gd name="T78" fmla="*/ 2147483646 w 107"/>
              <a:gd name="T79" fmla="*/ 2147483646 h 123"/>
              <a:gd name="T80" fmla="*/ 2147483646 w 107"/>
              <a:gd name="T81" fmla="*/ 2147483646 h 12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7" h="123">
                <a:moveTo>
                  <a:pt x="53" y="0"/>
                </a:moveTo>
                <a:cubicBezTo>
                  <a:pt x="27" y="0"/>
                  <a:pt x="0" y="8"/>
                  <a:pt x="0" y="2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5"/>
                  <a:pt x="27" y="123"/>
                  <a:pt x="53" y="123"/>
                </a:cubicBezTo>
                <a:cubicBezTo>
                  <a:pt x="79" y="123"/>
                  <a:pt x="107" y="115"/>
                  <a:pt x="107" y="98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8"/>
                  <a:pt x="79" y="0"/>
                  <a:pt x="53" y="0"/>
                </a:cubicBezTo>
                <a:close/>
                <a:moveTo>
                  <a:pt x="99" y="98"/>
                </a:moveTo>
                <a:cubicBezTo>
                  <a:pt x="99" y="107"/>
                  <a:pt x="79" y="115"/>
                  <a:pt x="53" y="115"/>
                </a:cubicBezTo>
                <a:cubicBezTo>
                  <a:pt x="28" y="115"/>
                  <a:pt x="7" y="107"/>
                  <a:pt x="7" y="98"/>
                </a:cubicBezTo>
                <a:cubicBezTo>
                  <a:pt x="7" y="83"/>
                  <a:pt x="7" y="83"/>
                  <a:pt x="7" y="83"/>
                </a:cubicBezTo>
                <a:cubicBezTo>
                  <a:pt x="15" y="92"/>
                  <a:pt x="34" y="96"/>
                  <a:pt x="53" y="96"/>
                </a:cubicBezTo>
                <a:cubicBezTo>
                  <a:pt x="72" y="96"/>
                  <a:pt x="91" y="92"/>
                  <a:pt x="99" y="83"/>
                </a:cubicBezTo>
                <a:lnTo>
                  <a:pt x="99" y="98"/>
                </a:lnTo>
                <a:close/>
                <a:moveTo>
                  <a:pt x="99" y="75"/>
                </a:moveTo>
                <a:cubicBezTo>
                  <a:pt x="99" y="75"/>
                  <a:pt x="99" y="75"/>
                  <a:pt x="99" y="75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84"/>
                  <a:pt x="79" y="92"/>
                  <a:pt x="53" y="92"/>
                </a:cubicBezTo>
                <a:cubicBezTo>
                  <a:pt x="28" y="92"/>
                  <a:pt x="7" y="84"/>
                  <a:pt x="7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60"/>
                  <a:pt x="7" y="60"/>
                  <a:pt x="7" y="60"/>
                </a:cubicBezTo>
                <a:cubicBezTo>
                  <a:pt x="15" y="69"/>
                  <a:pt x="34" y="73"/>
                  <a:pt x="53" y="73"/>
                </a:cubicBezTo>
                <a:cubicBezTo>
                  <a:pt x="72" y="73"/>
                  <a:pt x="91" y="69"/>
                  <a:pt x="99" y="60"/>
                </a:cubicBezTo>
                <a:lnTo>
                  <a:pt x="99" y="75"/>
                </a:lnTo>
                <a:close/>
                <a:moveTo>
                  <a:pt x="99" y="52"/>
                </a:moveTo>
                <a:cubicBezTo>
                  <a:pt x="99" y="52"/>
                  <a:pt x="99" y="52"/>
                  <a:pt x="99" y="52"/>
                </a:cubicBezTo>
                <a:cubicBezTo>
                  <a:pt x="99" y="52"/>
                  <a:pt x="99" y="52"/>
                  <a:pt x="99" y="52"/>
                </a:cubicBezTo>
                <a:cubicBezTo>
                  <a:pt x="99" y="61"/>
                  <a:pt x="79" y="69"/>
                  <a:pt x="53" y="69"/>
                </a:cubicBezTo>
                <a:cubicBezTo>
                  <a:pt x="28" y="69"/>
                  <a:pt x="7" y="61"/>
                  <a:pt x="7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39"/>
                  <a:pt x="7" y="39"/>
                  <a:pt x="7" y="39"/>
                </a:cubicBezTo>
                <a:cubicBezTo>
                  <a:pt x="17" y="46"/>
                  <a:pt x="36" y="50"/>
                  <a:pt x="53" y="50"/>
                </a:cubicBezTo>
                <a:cubicBezTo>
                  <a:pt x="71" y="50"/>
                  <a:pt x="89" y="46"/>
                  <a:pt x="99" y="39"/>
                </a:cubicBezTo>
                <a:lnTo>
                  <a:pt x="99" y="52"/>
                </a:lnTo>
                <a:close/>
                <a:moveTo>
                  <a:pt x="53" y="42"/>
                </a:moveTo>
                <a:cubicBezTo>
                  <a:pt x="28" y="42"/>
                  <a:pt x="7" y="34"/>
                  <a:pt x="7" y="25"/>
                </a:cubicBezTo>
                <a:cubicBezTo>
                  <a:pt x="7" y="15"/>
                  <a:pt x="28" y="8"/>
                  <a:pt x="53" y="8"/>
                </a:cubicBezTo>
                <a:cubicBezTo>
                  <a:pt x="79" y="8"/>
                  <a:pt x="99" y="15"/>
                  <a:pt x="99" y="25"/>
                </a:cubicBezTo>
                <a:cubicBezTo>
                  <a:pt x="99" y="34"/>
                  <a:pt x="79" y="42"/>
                  <a:pt x="53" y="42"/>
                </a:cubicBezTo>
                <a:close/>
                <a:moveTo>
                  <a:pt x="53" y="42"/>
                </a:moveTo>
                <a:cubicBezTo>
                  <a:pt x="53" y="42"/>
                  <a:pt x="53" y="42"/>
                  <a:pt x="53" y="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th-TH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AC5051-B214-4F78-A0C6-431B89062CBF}"/>
              </a:ext>
            </a:extLst>
          </p:cNvPr>
          <p:cNvSpPr txBox="1"/>
          <p:nvPr/>
        </p:nvSpPr>
        <p:spPr>
          <a:xfrm>
            <a:off x="9368043" y="5066366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Marketing Target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8409F7-05F8-4F3C-9B73-14D780EFA599}"/>
              </a:ext>
            </a:extLst>
          </p:cNvPr>
          <p:cNvSpPr txBox="1"/>
          <p:nvPr/>
        </p:nvSpPr>
        <p:spPr>
          <a:xfrm>
            <a:off x="9368043" y="5353812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agiles frameworks to provide a robust synopsis holistic world view.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6E4C48-A55A-4741-B0E5-D3B2DB2C2139}"/>
              </a:ext>
            </a:extLst>
          </p:cNvPr>
          <p:cNvSpPr txBox="1"/>
          <p:nvPr/>
        </p:nvSpPr>
        <p:spPr>
          <a:xfrm>
            <a:off x="9368043" y="3299952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Business Analytic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5C9878-7C57-46ED-AC3D-661777C54CDE}"/>
              </a:ext>
            </a:extLst>
          </p:cNvPr>
          <p:cNvSpPr txBox="1"/>
          <p:nvPr/>
        </p:nvSpPr>
        <p:spPr>
          <a:xfrm>
            <a:off x="9368043" y="3587398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agiles frameworks to provide a robust synopsis holistic world view.</a:t>
            </a:r>
          </a:p>
        </p:txBody>
      </p:sp>
      <p:sp>
        <p:nvSpPr>
          <p:cNvPr id="53" name="Freeform 72">
            <a:extLst>
              <a:ext uri="{FF2B5EF4-FFF2-40B4-BE49-F238E27FC236}">
                <a16:creationId xmlns:a16="http://schemas.microsoft.com/office/drawing/2014/main" id="{EA803417-6956-4564-BD7E-B1C6E89F2988}"/>
              </a:ext>
            </a:extLst>
          </p:cNvPr>
          <p:cNvSpPr>
            <a:spLocks noEditPoints="1"/>
          </p:cNvSpPr>
          <p:nvPr/>
        </p:nvSpPr>
        <p:spPr bwMode="auto">
          <a:xfrm>
            <a:off x="9428045" y="2854348"/>
            <a:ext cx="286267" cy="286266"/>
          </a:xfrm>
          <a:custGeom>
            <a:avLst/>
            <a:gdLst>
              <a:gd name="T0" fmla="*/ 2147483646 w 123"/>
              <a:gd name="T1" fmla="*/ 2147483646 h 123"/>
              <a:gd name="T2" fmla="*/ 2147483646 w 123"/>
              <a:gd name="T3" fmla="*/ 0 h 123"/>
              <a:gd name="T4" fmla="*/ 2147483646 w 123"/>
              <a:gd name="T5" fmla="*/ 2147483646 h 123"/>
              <a:gd name="T6" fmla="*/ 2147483646 w 123"/>
              <a:gd name="T7" fmla="*/ 2147483646 h 123"/>
              <a:gd name="T8" fmla="*/ 0 w 123"/>
              <a:gd name="T9" fmla="*/ 2147483646 h 123"/>
              <a:gd name="T10" fmla="*/ 2147483646 w 123"/>
              <a:gd name="T11" fmla="*/ 2147483646 h 123"/>
              <a:gd name="T12" fmla="*/ 2147483646 w 123"/>
              <a:gd name="T13" fmla="*/ 2147483646 h 123"/>
              <a:gd name="T14" fmla="*/ 2147483646 w 123"/>
              <a:gd name="T15" fmla="*/ 2147483646 h 123"/>
              <a:gd name="T16" fmla="*/ 2147483646 w 123"/>
              <a:gd name="T17" fmla="*/ 2147483646 h 123"/>
              <a:gd name="T18" fmla="*/ 2147483646 w 123"/>
              <a:gd name="T19" fmla="*/ 2147483646 h 123"/>
              <a:gd name="T20" fmla="*/ 2147483646 w 123"/>
              <a:gd name="T21" fmla="*/ 2147483646 h 123"/>
              <a:gd name="T22" fmla="*/ 2147483646 w 123"/>
              <a:gd name="T23" fmla="*/ 2147483646 h 123"/>
              <a:gd name="T24" fmla="*/ 2147483646 w 123"/>
              <a:gd name="T25" fmla="*/ 2147483646 h 123"/>
              <a:gd name="T26" fmla="*/ 2147483646 w 123"/>
              <a:gd name="T27" fmla="*/ 2147483646 h 123"/>
              <a:gd name="T28" fmla="*/ 2147483646 w 123"/>
              <a:gd name="T29" fmla="*/ 2147483646 h 123"/>
              <a:gd name="T30" fmla="*/ 2147483646 w 123"/>
              <a:gd name="T31" fmla="*/ 2147483646 h 123"/>
              <a:gd name="T32" fmla="*/ 2147483646 w 123"/>
              <a:gd name="T33" fmla="*/ 2147483646 h 123"/>
              <a:gd name="T34" fmla="*/ 2147483646 w 123"/>
              <a:gd name="T35" fmla="*/ 2147483646 h 123"/>
              <a:gd name="T36" fmla="*/ 2147483646 w 123"/>
              <a:gd name="T37" fmla="*/ 2147483646 h 123"/>
              <a:gd name="T38" fmla="*/ 2147483646 w 123"/>
              <a:gd name="T39" fmla="*/ 2147483646 h 123"/>
              <a:gd name="T40" fmla="*/ 2147483646 w 123"/>
              <a:gd name="T41" fmla="*/ 2147483646 h 123"/>
              <a:gd name="T42" fmla="*/ 2147483646 w 123"/>
              <a:gd name="T43" fmla="*/ 2147483646 h 123"/>
              <a:gd name="T44" fmla="*/ 2147483646 w 123"/>
              <a:gd name="T45" fmla="*/ 2147483646 h 123"/>
              <a:gd name="T46" fmla="*/ 2147483646 w 123"/>
              <a:gd name="T47" fmla="*/ 2147483646 h 123"/>
              <a:gd name="T48" fmla="*/ 2147483646 w 123"/>
              <a:gd name="T49" fmla="*/ 2147483646 h 123"/>
              <a:gd name="T50" fmla="*/ 2147483646 w 123"/>
              <a:gd name="T51" fmla="*/ 2147483646 h 123"/>
              <a:gd name="T52" fmla="*/ 2147483646 w 123"/>
              <a:gd name="T53" fmla="*/ 2147483646 h 123"/>
              <a:gd name="T54" fmla="*/ 2147483646 w 123"/>
              <a:gd name="T55" fmla="*/ 2147483646 h 123"/>
              <a:gd name="T56" fmla="*/ 2147483646 w 123"/>
              <a:gd name="T57" fmla="*/ 2147483646 h 123"/>
              <a:gd name="T58" fmla="*/ 2147483646 w 123"/>
              <a:gd name="T59" fmla="*/ 2147483646 h 123"/>
              <a:gd name="T60" fmla="*/ 2147483646 w 123"/>
              <a:gd name="T61" fmla="*/ 2147483646 h 123"/>
              <a:gd name="T62" fmla="*/ 2147483646 w 123"/>
              <a:gd name="T63" fmla="*/ 2147483646 h 123"/>
              <a:gd name="T64" fmla="*/ 2147483646 w 123"/>
              <a:gd name="T65" fmla="*/ 2147483646 h 123"/>
              <a:gd name="T66" fmla="*/ 2147483646 w 123"/>
              <a:gd name="T67" fmla="*/ 2147483646 h 123"/>
              <a:gd name="T68" fmla="*/ 2147483646 w 123"/>
              <a:gd name="T69" fmla="*/ 2147483646 h 12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54" name="Group 165">
            <a:extLst>
              <a:ext uri="{FF2B5EF4-FFF2-40B4-BE49-F238E27FC236}">
                <a16:creationId xmlns:a16="http://schemas.microsoft.com/office/drawing/2014/main" id="{4B694EF7-C599-4A4F-8A16-0C9A7498E701}"/>
              </a:ext>
            </a:extLst>
          </p:cNvPr>
          <p:cNvGrpSpPr/>
          <p:nvPr/>
        </p:nvGrpSpPr>
        <p:grpSpPr>
          <a:xfrm>
            <a:off x="9428169" y="4596488"/>
            <a:ext cx="286144" cy="286144"/>
            <a:chOff x="2270125" y="3568701"/>
            <a:chExt cx="360363" cy="360363"/>
          </a:xfrm>
          <a:solidFill>
            <a:schemeClr val="tx1"/>
          </a:solidFill>
        </p:grpSpPr>
        <p:sp>
          <p:nvSpPr>
            <p:cNvPr id="55" name="Freeform 102">
              <a:extLst>
                <a:ext uri="{FF2B5EF4-FFF2-40B4-BE49-F238E27FC236}">
                  <a16:creationId xmlns:a16="http://schemas.microsoft.com/office/drawing/2014/main" id="{D9D99DDB-F2BA-4C69-95E6-D47C9B0C3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0125" y="3568701"/>
              <a:ext cx="111125" cy="360363"/>
            </a:xfrm>
            <a:custGeom>
              <a:avLst/>
              <a:gdLst/>
              <a:ahLst/>
              <a:cxnLst>
                <a:cxn ang="0">
                  <a:pos x="31" y="23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23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54"/>
                </a:cxn>
                <a:cxn ang="0">
                  <a:pos x="38" y="38"/>
                </a:cxn>
                <a:cxn ang="0">
                  <a:pos x="31" y="23"/>
                </a:cxn>
                <a:cxn ang="0">
                  <a:pos x="15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20"/>
                </a:cxn>
                <a:cxn ang="0">
                  <a:pos x="19" y="19"/>
                </a:cxn>
                <a:cxn ang="0">
                  <a:pos x="15" y="20"/>
                </a:cxn>
                <a:cxn ang="0">
                  <a:pos x="15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5" y="111"/>
                </a:cxn>
                <a:cxn ang="0">
                  <a:pos x="15" y="57"/>
                </a:cxn>
                <a:cxn ang="0">
                  <a:pos x="19" y="58"/>
                </a:cxn>
                <a:cxn ang="0">
                  <a:pos x="23" y="57"/>
                </a:cxn>
                <a:cxn ang="0">
                  <a:pos x="23" y="111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8" y="45"/>
                </a:cxn>
                <a:cxn ang="0">
                  <a:pos x="28" y="45"/>
                </a:cxn>
                <a:cxn ang="0">
                  <a:pos x="26" y="47"/>
                </a:cxn>
                <a:cxn ang="0">
                  <a:pos x="26" y="47"/>
                </a:cxn>
                <a:cxn ang="0">
                  <a:pos x="23" y="49"/>
                </a:cxn>
                <a:cxn ang="0">
                  <a:pos x="19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10" y="45"/>
                </a:cxn>
                <a:cxn ang="0">
                  <a:pos x="8" y="42"/>
                </a:cxn>
                <a:cxn ang="0">
                  <a:pos x="8" y="42"/>
                </a:cxn>
                <a:cxn ang="0">
                  <a:pos x="8" y="38"/>
                </a:cxn>
                <a:cxn ang="0">
                  <a:pos x="8" y="35"/>
                </a:cxn>
                <a:cxn ang="0">
                  <a:pos x="8" y="35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2" y="29"/>
                </a:cxn>
                <a:cxn ang="0">
                  <a:pos x="12" y="29"/>
                </a:cxn>
                <a:cxn ang="0">
                  <a:pos x="15" y="28"/>
                </a:cxn>
                <a:cxn ang="0">
                  <a:pos x="19" y="27"/>
                </a:cxn>
                <a:cxn ang="0">
                  <a:pos x="23" y="28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1" y="3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30" y="42"/>
                </a:cxn>
              </a:cxnLst>
              <a:rect l="0" t="0" r="r" b="b"/>
              <a:pathLst>
                <a:path w="38" h="123">
                  <a:moveTo>
                    <a:pt x="31" y="23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5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7"/>
                    <a:pt x="0" y="32"/>
                    <a:pt x="0" y="38"/>
                  </a:cubicBezTo>
                  <a:cubicBezTo>
                    <a:pt x="0" y="45"/>
                    <a:pt x="3" y="50"/>
                    <a:pt x="8" y="5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5" y="123"/>
                    <a:pt x="31" y="118"/>
                    <a:pt x="31" y="11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5" y="50"/>
                    <a:pt x="38" y="45"/>
                    <a:pt x="38" y="38"/>
                  </a:cubicBezTo>
                  <a:cubicBezTo>
                    <a:pt x="38" y="32"/>
                    <a:pt x="35" y="27"/>
                    <a:pt x="31" y="23"/>
                  </a:cubicBezTo>
                  <a:close/>
                  <a:moveTo>
                    <a:pt x="15" y="11"/>
                  </a:moveTo>
                  <a:cubicBezTo>
                    <a:pt x="15" y="9"/>
                    <a:pt x="17" y="8"/>
                    <a:pt x="19" y="8"/>
                  </a:cubicBezTo>
                  <a:cubicBezTo>
                    <a:pt x="21" y="8"/>
                    <a:pt x="23" y="9"/>
                    <a:pt x="23" y="1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19"/>
                    <a:pt x="20" y="19"/>
                    <a:pt x="19" y="19"/>
                  </a:cubicBezTo>
                  <a:cubicBezTo>
                    <a:pt x="18" y="19"/>
                    <a:pt x="17" y="19"/>
                    <a:pt x="15" y="20"/>
                  </a:cubicBezTo>
                  <a:lnTo>
                    <a:pt x="15" y="11"/>
                  </a:lnTo>
                  <a:close/>
                  <a:moveTo>
                    <a:pt x="23" y="111"/>
                  </a:moveTo>
                  <a:cubicBezTo>
                    <a:pt x="23" y="113"/>
                    <a:pt x="21" y="115"/>
                    <a:pt x="19" y="115"/>
                  </a:cubicBezTo>
                  <a:cubicBezTo>
                    <a:pt x="17" y="115"/>
                    <a:pt x="15" y="113"/>
                    <a:pt x="15" y="111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7" y="57"/>
                    <a:pt x="18" y="58"/>
                    <a:pt x="19" y="58"/>
                  </a:cubicBezTo>
                  <a:cubicBezTo>
                    <a:pt x="20" y="58"/>
                    <a:pt x="22" y="57"/>
                    <a:pt x="23" y="57"/>
                  </a:cubicBezTo>
                  <a:lnTo>
                    <a:pt x="23" y="111"/>
                  </a:ln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29" y="44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7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4" y="49"/>
                    <a:pt x="23" y="49"/>
                  </a:cubicBezTo>
                  <a:cubicBezTo>
                    <a:pt x="22" y="50"/>
                    <a:pt x="20" y="50"/>
                    <a:pt x="19" y="50"/>
                  </a:cubicBezTo>
                  <a:cubicBezTo>
                    <a:pt x="18" y="50"/>
                    <a:pt x="16" y="50"/>
                    <a:pt x="15" y="49"/>
                  </a:cubicBezTo>
                  <a:cubicBezTo>
                    <a:pt x="14" y="49"/>
                    <a:pt x="13" y="48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0" y="46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4"/>
                    <a:pt x="9" y="43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1"/>
                    <a:pt x="8" y="39"/>
                    <a:pt x="8" y="38"/>
                  </a:cubicBezTo>
                  <a:cubicBezTo>
                    <a:pt x="8" y="37"/>
                    <a:pt x="8" y="36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1" y="30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28"/>
                    <a:pt x="14" y="28"/>
                    <a:pt x="15" y="28"/>
                  </a:cubicBezTo>
                  <a:cubicBezTo>
                    <a:pt x="16" y="27"/>
                    <a:pt x="18" y="27"/>
                    <a:pt x="19" y="27"/>
                  </a:cubicBezTo>
                  <a:cubicBezTo>
                    <a:pt x="20" y="27"/>
                    <a:pt x="22" y="27"/>
                    <a:pt x="23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8" y="31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3"/>
                    <a:pt x="30" y="33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6"/>
                    <a:pt x="31" y="37"/>
                    <a:pt x="31" y="38"/>
                  </a:cubicBezTo>
                  <a:cubicBezTo>
                    <a:pt x="31" y="39"/>
                    <a:pt x="30" y="41"/>
                    <a:pt x="30" y="42"/>
                  </a:cubicBez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6" name="Freeform 103">
              <a:extLst>
                <a:ext uri="{FF2B5EF4-FFF2-40B4-BE49-F238E27FC236}">
                  <a16:creationId xmlns:a16="http://schemas.microsoft.com/office/drawing/2014/main" id="{74D2CDA6-E47C-44F1-AAF2-C0F24AD7FE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16188" y="3568701"/>
              <a:ext cx="114300" cy="360363"/>
            </a:xfrm>
            <a:custGeom>
              <a:avLst/>
              <a:gdLst/>
              <a:ahLst/>
              <a:cxnLst>
                <a:cxn ang="0">
                  <a:pos x="31" y="23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23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54"/>
                </a:cxn>
                <a:cxn ang="0">
                  <a:pos x="39" y="38"/>
                </a:cxn>
                <a:cxn ang="0">
                  <a:pos x="31" y="23"/>
                </a:cxn>
                <a:cxn ang="0">
                  <a:pos x="16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20"/>
                </a:cxn>
                <a:cxn ang="0">
                  <a:pos x="19" y="19"/>
                </a:cxn>
                <a:cxn ang="0">
                  <a:pos x="16" y="20"/>
                </a:cxn>
                <a:cxn ang="0">
                  <a:pos x="16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6" y="111"/>
                </a:cxn>
                <a:cxn ang="0">
                  <a:pos x="16" y="57"/>
                </a:cxn>
                <a:cxn ang="0">
                  <a:pos x="19" y="58"/>
                </a:cxn>
                <a:cxn ang="0">
                  <a:pos x="23" y="57"/>
                </a:cxn>
                <a:cxn ang="0">
                  <a:pos x="23" y="111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9" y="45"/>
                </a:cxn>
                <a:cxn ang="0">
                  <a:pos x="29" y="45"/>
                </a:cxn>
                <a:cxn ang="0">
                  <a:pos x="26" y="47"/>
                </a:cxn>
                <a:cxn ang="0">
                  <a:pos x="26" y="47"/>
                </a:cxn>
                <a:cxn ang="0">
                  <a:pos x="23" y="49"/>
                </a:cxn>
                <a:cxn ang="0">
                  <a:pos x="19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0" y="45"/>
                </a:cxn>
                <a:cxn ang="0">
                  <a:pos x="10" y="45"/>
                </a:cxn>
                <a:cxn ang="0">
                  <a:pos x="9" y="42"/>
                </a:cxn>
                <a:cxn ang="0">
                  <a:pos x="9" y="42"/>
                </a:cxn>
                <a:cxn ang="0">
                  <a:pos x="8" y="38"/>
                </a:cxn>
                <a:cxn ang="0">
                  <a:pos x="9" y="35"/>
                </a:cxn>
                <a:cxn ang="0">
                  <a:pos x="9" y="35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3" y="29"/>
                </a:cxn>
                <a:cxn ang="0">
                  <a:pos x="13" y="29"/>
                </a:cxn>
                <a:cxn ang="0">
                  <a:pos x="16" y="28"/>
                </a:cxn>
                <a:cxn ang="0">
                  <a:pos x="19" y="27"/>
                </a:cxn>
                <a:cxn ang="0">
                  <a:pos x="23" y="28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1" y="3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30" y="42"/>
                </a:cxn>
              </a:cxnLst>
              <a:rect l="0" t="0" r="r" b="b"/>
              <a:pathLst>
                <a:path w="39" h="123">
                  <a:moveTo>
                    <a:pt x="31" y="23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6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7"/>
                    <a:pt x="0" y="32"/>
                    <a:pt x="0" y="38"/>
                  </a:cubicBezTo>
                  <a:cubicBezTo>
                    <a:pt x="0" y="45"/>
                    <a:pt x="3" y="50"/>
                    <a:pt x="8" y="5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6" y="123"/>
                    <a:pt x="31" y="118"/>
                    <a:pt x="31" y="11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6" y="50"/>
                    <a:pt x="39" y="45"/>
                    <a:pt x="39" y="38"/>
                  </a:cubicBezTo>
                  <a:cubicBezTo>
                    <a:pt x="39" y="32"/>
                    <a:pt x="36" y="27"/>
                    <a:pt x="31" y="23"/>
                  </a:cubicBezTo>
                  <a:close/>
                  <a:moveTo>
                    <a:pt x="16" y="11"/>
                  </a:moveTo>
                  <a:cubicBezTo>
                    <a:pt x="16" y="9"/>
                    <a:pt x="17" y="8"/>
                    <a:pt x="19" y="8"/>
                  </a:cubicBezTo>
                  <a:cubicBezTo>
                    <a:pt x="22" y="8"/>
                    <a:pt x="23" y="9"/>
                    <a:pt x="23" y="1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19"/>
                    <a:pt x="21" y="19"/>
                    <a:pt x="19" y="19"/>
                  </a:cubicBezTo>
                  <a:cubicBezTo>
                    <a:pt x="18" y="19"/>
                    <a:pt x="17" y="19"/>
                    <a:pt x="16" y="20"/>
                  </a:cubicBezTo>
                  <a:lnTo>
                    <a:pt x="16" y="11"/>
                  </a:lnTo>
                  <a:close/>
                  <a:moveTo>
                    <a:pt x="23" y="111"/>
                  </a:moveTo>
                  <a:cubicBezTo>
                    <a:pt x="23" y="113"/>
                    <a:pt x="22" y="115"/>
                    <a:pt x="19" y="115"/>
                  </a:cubicBezTo>
                  <a:cubicBezTo>
                    <a:pt x="17" y="115"/>
                    <a:pt x="16" y="113"/>
                    <a:pt x="16" y="11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7"/>
                    <a:pt x="18" y="58"/>
                    <a:pt x="19" y="58"/>
                  </a:cubicBezTo>
                  <a:cubicBezTo>
                    <a:pt x="21" y="58"/>
                    <a:pt x="22" y="57"/>
                    <a:pt x="23" y="57"/>
                  </a:cubicBezTo>
                  <a:lnTo>
                    <a:pt x="23" y="111"/>
                  </a:ln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29" y="44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6"/>
                    <a:pt x="27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4" y="49"/>
                    <a:pt x="23" y="49"/>
                  </a:cubicBezTo>
                  <a:cubicBezTo>
                    <a:pt x="22" y="50"/>
                    <a:pt x="21" y="50"/>
                    <a:pt x="19" y="50"/>
                  </a:cubicBezTo>
                  <a:cubicBezTo>
                    <a:pt x="18" y="50"/>
                    <a:pt x="17" y="50"/>
                    <a:pt x="16" y="49"/>
                  </a:cubicBezTo>
                  <a:cubicBezTo>
                    <a:pt x="15" y="49"/>
                    <a:pt x="14" y="48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1" y="46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4"/>
                    <a:pt x="9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8" y="39"/>
                    <a:pt x="8" y="38"/>
                  </a:cubicBezTo>
                  <a:cubicBezTo>
                    <a:pt x="8" y="37"/>
                    <a:pt x="8" y="36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3"/>
                    <a:pt x="10" y="33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2" y="30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7" y="27"/>
                    <a:pt x="18" y="27"/>
                    <a:pt x="19" y="27"/>
                  </a:cubicBezTo>
                  <a:cubicBezTo>
                    <a:pt x="21" y="27"/>
                    <a:pt x="22" y="27"/>
                    <a:pt x="23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8" y="31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30" y="33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6"/>
                    <a:pt x="31" y="37"/>
                    <a:pt x="31" y="38"/>
                  </a:cubicBezTo>
                  <a:cubicBezTo>
                    <a:pt x="31" y="39"/>
                    <a:pt x="31" y="41"/>
                    <a:pt x="30" y="42"/>
                  </a:cubicBez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7" name="Freeform 104">
              <a:extLst>
                <a:ext uri="{FF2B5EF4-FFF2-40B4-BE49-F238E27FC236}">
                  <a16:creationId xmlns:a16="http://schemas.microsoft.com/office/drawing/2014/main" id="{8B544772-D03B-41C5-A068-1D9C63570D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2363" y="3568701"/>
              <a:ext cx="111125" cy="360363"/>
            </a:xfrm>
            <a:custGeom>
              <a:avLst/>
              <a:gdLst/>
              <a:ahLst/>
              <a:cxnLst>
                <a:cxn ang="0">
                  <a:pos x="31" y="69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69"/>
                </a:cxn>
                <a:cxn ang="0">
                  <a:pos x="0" y="84"/>
                </a:cxn>
                <a:cxn ang="0">
                  <a:pos x="8" y="100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100"/>
                </a:cxn>
                <a:cxn ang="0">
                  <a:pos x="38" y="84"/>
                </a:cxn>
                <a:cxn ang="0">
                  <a:pos x="31" y="69"/>
                </a:cxn>
                <a:cxn ang="0">
                  <a:pos x="15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66"/>
                </a:cxn>
                <a:cxn ang="0">
                  <a:pos x="19" y="65"/>
                </a:cxn>
                <a:cxn ang="0">
                  <a:pos x="15" y="66"/>
                </a:cxn>
                <a:cxn ang="0">
                  <a:pos x="15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5" y="111"/>
                </a:cxn>
                <a:cxn ang="0">
                  <a:pos x="15" y="103"/>
                </a:cxn>
                <a:cxn ang="0">
                  <a:pos x="19" y="104"/>
                </a:cxn>
                <a:cxn ang="0">
                  <a:pos x="23" y="103"/>
                </a:cxn>
                <a:cxn ang="0">
                  <a:pos x="23" y="111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29" y="91"/>
                </a:cxn>
                <a:cxn ang="0">
                  <a:pos x="29" y="91"/>
                </a:cxn>
                <a:cxn ang="0">
                  <a:pos x="26" y="93"/>
                </a:cxn>
                <a:cxn ang="0">
                  <a:pos x="26" y="93"/>
                </a:cxn>
                <a:cxn ang="0">
                  <a:pos x="23" y="95"/>
                </a:cxn>
                <a:cxn ang="0">
                  <a:pos x="19" y="96"/>
                </a:cxn>
                <a:cxn ang="0">
                  <a:pos x="15" y="95"/>
                </a:cxn>
                <a:cxn ang="0">
                  <a:pos x="12" y="93"/>
                </a:cxn>
                <a:cxn ang="0">
                  <a:pos x="12" y="93"/>
                </a:cxn>
                <a:cxn ang="0">
                  <a:pos x="10" y="91"/>
                </a:cxn>
                <a:cxn ang="0">
                  <a:pos x="10" y="91"/>
                </a:cxn>
                <a:cxn ang="0">
                  <a:pos x="8" y="88"/>
                </a:cxn>
                <a:cxn ang="0">
                  <a:pos x="8" y="88"/>
                </a:cxn>
                <a:cxn ang="0">
                  <a:pos x="8" y="84"/>
                </a:cxn>
                <a:cxn ang="0">
                  <a:pos x="8" y="81"/>
                </a:cxn>
                <a:cxn ang="0">
                  <a:pos x="8" y="81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5" y="74"/>
                </a:cxn>
                <a:cxn ang="0">
                  <a:pos x="19" y="73"/>
                </a:cxn>
                <a:cxn ang="0">
                  <a:pos x="23" y="74"/>
                </a:cxn>
                <a:cxn ang="0">
                  <a:pos x="26" y="75"/>
                </a:cxn>
                <a:cxn ang="0">
                  <a:pos x="26" y="75"/>
                </a:cxn>
                <a:cxn ang="0">
                  <a:pos x="29" y="78"/>
                </a:cxn>
                <a:cxn ang="0">
                  <a:pos x="29" y="78"/>
                </a:cxn>
                <a:cxn ang="0">
                  <a:pos x="30" y="81"/>
                </a:cxn>
                <a:cxn ang="0">
                  <a:pos x="30" y="81"/>
                </a:cxn>
                <a:cxn ang="0">
                  <a:pos x="31" y="84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30" y="88"/>
                </a:cxn>
              </a:cxnLst>
              <a:rect l="0" t="0" r="r" b="b"/>
              <a:pathLst>
                <a:path w="38" h="123">
                  <a:moveTo>
                    <a:pt x="31" y="69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6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3" y="73"/>
                    <a:pt x="0" y="78"/>
                    <a:pt x="0" y="84"/>
                  </a:cubicBezTo>
                  <a:cubicBezTo>
                    <a:pt x="0" y="91"/>
                    <a:pt x="3" y="96"/>
                    <a:pt x="8" y="100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6" y="123"/>
                    <a:pt x="31" y="118"/>
                    <a:pt x="31" y="11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5" y="96"/>
                    <a:pt x="38" y="91"/>
                    <a:pt x="38" y="84"/>
                  </a:cubicBezTo>
                  <a:cubicBezTo>
                    <a:pt x="38" y="78"/>
                    <a:pt x="35" y="73"/>
                    <a:pt x="31" y="69"/>
                  </a:cubicBezTo>
                  <a:close/>
                  <a:moveTo>
                    <a:pt x="15" y="11"/>
                  </a:moveTo>
                  <a:cubicBezTo>
                    <a:pt x="15" y="9"/>
                    <a:pt x="17" y="8"/>
                    <a:pt x="19" y="8"/>
                  </a:cubicBezTo>
                  <a:cubicBezTo>
                    <a:pt x="21" y="8"/>
                    <a:pt x="23" y="9"/>
                    <a:pt x="23" y="11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2" y="65"/>
                    <a:pt x="21" y="65"/>
                    <a:pt x="19" y="65"/>
                  </a:cubicBezTo>
                  <a:cubicBezTo>
                    <a:pt x="18" y="65"/>
                    <a:pt x="17" y="65"/>
                    <a:pt x="15" y="66"/>
                  </a:cubicBezTo>
                  <a:lnTo>
                    <a:pt x="15" y="11"/>
                  </a:lnTo>
                  <a:close/>
                  <a:moveTo>
                    <a:pt x="23" y="111"/>
                  </a:moveTo>
                  <a:cubicBezTo>
                    <a:pt x="23" y="113"/>
                    <a:pt x="21" y="115"/>
                    <a:pt x="19" y="115"/>
                  </a:cubicBezTo>
                  <a:cubicBezTo>
                    <a:pt x="17" y="115"/>
                    <a:pt x="15" y="113"/>
                    <a:pt x="15" y="111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7" y="103"/>
                    <a:pt x="18" y="104"/>
                    <a:pt x="19" y="104"/>
                  </a:cubicBezTo>
                  <a:cubicBezTo>
                    <a:pt x="21" y="104"/>
                    <a:pt x="22" y="103"/>
                    <a:pt x="23" y="103"/>
                  </a:cubicBezTo>
                  <a:lnTo>
                    <a:pt x="23" y="111"/>
                  </a:lnTo>
                  <a:close/>
                  <a:moveTo>
                    <a:pt x="30" y="88"/>
                  </a:moveTo>
                  <a:cubicBezTo>
                    <a:pt x="30" y="88"/>
                    <a:pt x="30" y="88"/>
                    <a:pt x="30" y="88"/>
                  </a:cubicBezTo>
                  <a:cubicBezTo>
                    <a:pt x="30" y="89"/>
                    <a:pt x="29" y="90"/>
                    <a:pt x="2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2"/>
                    <a:pt x="27" y="93"/>
                    <a:pt x="26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5" y="94"/>
                    <a:pt x="24" y="95"/>
                    <a:pt x="23" y="95"/>
                  </a:cubicBezTo>
                  <a:cubicBezTo>
                    <a:pt x="22" y="96"/>
                    <a:pt x="21" y="96"/>
                    <a:pt x="19" y="96"/>
                  </a:cubicBezTo>
                  <a:cubicBezTo>
                    <a:pt x="18" y="96"/>
                    <a:pt x="17" y="96"/>
                    <a:pt x="15" y="95"/>
                  </a:cubicBezTo>
                  <a:cubicBezTo>
                    <a:pt x="14" y="95"/>
                    <a:pt x="13" y="94"/>
                    <a:pt x="12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1" y="93"/>
                    <a:pt x="11" y="92"/>
                    <a:pt x="10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7"/>
                    <a:pt x="8" y="85"/>
                    <a:pt x="8" y="84"/>
                  </a:cubicBezTo>
                  <a:cubicBezTo>
                    <a:pt x="8" y="83"/>
                    <a:pt x="8" y="82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9" y="80"/>
                    <a:pt x="9" y="79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1" y="77"/>
                    <a:pt x="11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3" y="75"/>
                    <a:pt x="14" y="74"/>
                    <a:pt x="15" y="74"/>
                  </a:cubicBezTo>
                  <a:cubicBezTo>
                    <a:pt x="17" y="73"/>
                    <a:pt x="18" y="73"/>
                    <a:pt x="19" y="73"/>
                  </a:cubicBezTo>
                  <a:cubicBezTo>
                    <a:pt x="21" y="73"/>
                    <a:pt x="22" y="73"/>
                    <a:pt x="23" y="74"/>
                  </a:cubicBezTo>
                  <a:cubicBezTo>
                    <a:pt x="24" y="74"/>
                    <a:pt x="25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6"/>
                    <a:pt x="28" y="77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9"/>
                    <a:pt x="30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1" y="82"/>
                    <a:pt x="31" y="83"/>
                    <a:pt x="31" y="84"/>
                  </a:cubicBezTo>
                  <a:cubicBezTo>
                    <a:pt x="31" y="85"/>
                    <a:pt x="31" y="87"/>
                    <a:pt x="30" y="88"/>
                  </a:cubicBezTo>
                  <a:close/>
                  <a:moveTo>
                    <a:pt x="30" y="88"/>
                  </a:moveTo>
                  <a:cubicBezTo>
                    <a:pt x="30" y="88"/>
                    <a:pt x="30" y="88"/>
                    <a:pt x="30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DCC0CF7-4069-4F26-B5F2-870ABD5CE004}"/>
              </a:ext>
            </a:extLst>
          </p:cNvPr>
          <p:cNvGrpSpPr/>
          <p:nvPr/>
        </p:nvGrpSpPr>
        <p:grpSpPr>
          <a:xfrm>
            <a:off x="9809806" y="482565"/>
            <a:ext cx="1356641" cy="1356641"/>
            <a:chOff x="2361062" y="4757831"/>
            <a:chExt cx="1356641" cy="1356641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0663FC3-B744-4009-9B2A-D57F60A2CBEB}"/>
                </a:ext>
              </a:extLst>
            </p:cNvPr>
            <p:cNvSpPr/>
            <p:nvPr/>
          </p:nvSpPr>
          <p:spPr>
            <a:xfrm>
              <a:off x="2361062" y="4757831"/>
              <a:ext cx="1356641" cy="13566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52DCCBB-464B-4BB8-8C67-2F41EEA1DE0E}"/>
                </a:ext>
              </a:extLst>
            </p:cNvPr>
            <p:cNvSpPr txBox="1"/>
            <p:nvPr/>
          </p:nvSpPr>
          <p:spPr>
            <a:xfrm>
              <a:off x="2490201" y="5066466"/>
              <a:ext cx="1098362" cy="739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spc="300">
                  <a:solidFill>
                    <a:schemeClr val="bg1"/>
                  </a:solidFill>
                  <a:latin typeface="Questrial" panose="02000000000000000000" pitchFamily="2" charset="0"/>
                </a:rPr>
                <a:t>©2020 MINIMAL &amp; CLEAN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E122D0D-F17E-4068-B8DB-475A4D9F4AB6}"/>
              </a:ext>
            </a:extLst>
          </p:cNvPr>
          <p:cNvGrpSpPr/>
          <p:nvPr/>
        </p:nvGrpSpPr>
        <p:grpSpPr>
          <a:xfrm>
            <a:off x="4691564" y="527332"/>
            <a:ext cx="4424783" cy="1267107"/>
            <a:chOff x="4691564" y="850967"/>
            <a:chExt cx="4424783" cy="1267107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5ACAF81-A624-4B14-BA7E-2BC0069351FC}"/>
                </a:ext>
              </a:extLst>
            </p:cNvPr>
            <p:cNvSpPr txBox="1"/>
            <p:nvPr/>
          </p:nvSpPr>
          <p:spPr>
            <a:xfrm>
              <a:off x="4691565" y="1163967"/>
              <a:ext cx="44247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>
                  <a:latin typeface="Questrial" panose="02000000000000000000" pitchFamily="2" charset="0"/>
                </a:rPr>
                <a:t>Minimalism as a lifestyle is an art of letting go.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B22B6EB-31B8-4F1A-9616-691BA1DA4231}"/>
                </a:ext>
              </a:extLst>
            </p:cNvPr>
            <p:cNvSpPr txBox="1"/>
            <p:nvPr/>
          </p:nvSpPr>
          <p:spPr>
            <a:xfrm>
              <a:off x="4691564" y="850967"/>
              <a:ext cx="43268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Questrial" panose="02000000000000000000" pitchFamily="2" charset="0"/>
                </a:rPr>
                <a:t>Great Services</a:t>
              </a: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A964747-8FBC-42B8-9848-6E1AD831D9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1004855"/>
              <a:ext cx="758970" cy="0"/>
            </a:xfrm>
            <a:prstGeom prst="line">
              <a:avLst/>
            </a:prstGeom>
            <a:ln w="254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917C90-5636-4D72-A1BB-07BA4C95D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834722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8D11439-C454-45E2-BC78-EC669A373C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AA0F4FA-10A0-4AA8-8FB2-F2006673B129}"/>
              </a:ext>
            </a:extLst>
          </p:cNvPr>
          <p:cNvGrpSpPr/>
          <p:nvPr/>
        </p:nvGrpSpPr>
        <p:grpSpPr>
          <a:xfrm>
            <a:off x="695310" y="695309"/>
            <a:ext cx="1356641" cy="1356641"/>
            <a:chOff x="2361062" y="4757831"/>
            <a:chExt cx="1356641" cy="135664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ABD60D9-B093-49CA-B4B8-DD1697F630B6}"/>
                </a:ext>
              </a:extLst>
            </p:cNvPr>
            <p:cNvSpPr/>
            <p:nvPr/>
          </p:nvSpPr>
          <p:spPr>
            <a:xfrm>
              <a:off x="2361062" y="4757831"/>
              <a:ext cx="1356641" cy="13566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A327887-E6E4-4D49-8392-95E86A69930B}"/>
                </a:ext>
              </a:extLst>
            </p:cNvPr>
            <p:cNvSpPr txBox="1"/>
            <p:nvPr/>
          </p:nvSpPr>
          <p:spPr>
            <a:xfrm>
              <a:off x="2490201" y="5066466"/>
              <a:ext cx="1098362" cy="739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spc="300">
                  <a:solidFill>
                    <a:schemeClr val="bg1"/>
                  </a:solidFill>
                  <a:latin typeface="Questrial" panose="02000000000000000000" pitchFamily="2" charset="0"/>
                </a:rPr>
                <a:t>©2020 MINIMAL &amp; CLEAN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6AA52A5-BF09-4D24-B002-CE02F5BD81E3}"/>
              </a:ext>
            </a:extLst>
          </p:cNvPr>
          <p:cNvSpPr txBox="1"/>
          <p:nvPr/>
        </p:nvSpPr>
        <p:spPr>
          <a:xfrm>
            <a:off x="6400800" y="896575"/>
            <a:ext cx="50958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C8D8E9-6E73-46BC-8838-9A5AE00C471C}"/>
              </a:ext>
            </a:extLst>
          </p:cNvPr>
          <p:cNvSpPr txBox="1"/>
          <p:nvPr/>
        </p:nvSpPr>
        <p:spPr>
          <a:xfrm>
            <a:off x="6400800" y="1944806"/>
            <a:ext cx="5095890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level overviews. Iterative approaches to corporate strategy foster collaborative thinking to further the value proposition grow the is holistic world view via workplace diversity.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B1746-3247-4809-A2C6-D84EEEE38761}"/>
              </a:ext>
            </a:extLst>
          </p:cNvPr>
          <p:cNvGrpSpPr/>
          <p:nvPr/>
        </p:nvGrpSpPr>
        <p:grpSpPr>
          <a:xfrm>
            <a:off x="504212" y="4092724"/>
            <a:ext cx="1594914" cy="1640941"/>
            <a:chOff x="6068629" y="928985"/>
            <a:chExt cx="1594914" cy="164094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47EA1AC-DE7E-40EF-A6B3-A75E1DA5BA32}"/>
                </a:ext>
              </a:extLst>
            </p:cNvPr>
            <p:cNvGrpSpPr/>
            <p:nvPr/>
          </p:nvGrpSpPr>
          <p:grpSpPr>
            <a:xfrm>
              <a:off x="6279168" y="928985"/>
              <a:ext cx="1173836" cy="1173830"/>
              <a:chOff x="3855553" y="797107"/>
              <a:chExt cx="862308" cy="86230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7002178-F8C1-4D83-9EC9-129F072EED4B}"/>
                  </a:ext>
                </a:extLst>
              </p:cNvPr>
              <p:cNvSpPr/>
              <p:nvPr/>
            </p:nvSpPr>
            <p:spPr>
              <a:xfrm>
                <a:off x="3855553" y="797107"/>
                <a:ext cx="862307" cy="862304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65000"/>
                    <a:alpha val="24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400" dirty="0">
                  <a:solidFill>
                    <a:schemeClr val="bg1"/>
                  </a:solidFill>
                  <a:latin typeface="HelveticaNeue medium" panose="00000400000000000000" pitchFamily="2" charset="0"/>
                </a:endParaRPr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4A30F1FF-1325-40B3-9383-8DFBAEB26A26}"/>
                  </a:ext>
                </a:extLst>
              </p:cNvPr>
              <p:cNvSpPr/>
              <p:nvPr/>
            </p:nvSpPr>
            <p:spPr>
              <a:xfrm>
                <a:off x="3855554" y="797107"/>
                <a:ext cx="862307" cy="862304"/>
              </a:xfrm>
              <a:prstGeom prst="arc">
                <a:avLst>
                  <a:gd name="adj1" fmla="val 21484337"/>
                  <a:gd name="adj2" fmla="val 16108834"/>
                </a:avLst>
              </a:prstGeom>
              <a:ln w="381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8BD2FE-8799-402C-BB2D-EDC85564F6F0}"/>
                </a:ext>
              </a:extLst>
            </p:cNvPr>
            <p:cNvSpPr txBox="1"/>
            <p:nvPr/>
          </p:nvSpPr>
          <p:spPr>
            <a:xfrm>
              <a:off x="6434931" y="1285068"/>
              <a:ext cx="8623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>
                  <a:latin typeface="Questrial" panose="02000000000000000000" pitchFamily="2" charset="0"/>
                  <a:cs typeface="Poppins SemiBold" panose="00000700000000000000" pitchFamily="2" charset="0"/>
                </a:rPr>
                <a:t>75%</a:t>
              </a:r>
              <a:endParaRPr lang="id-ID" sz="2400" b="1" dirty="0">
                <a:latin typeface="Questrial" panose="020000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FA9360-2DB6-4BB8-B436-5FD50FE15C11}"/>
                </a:ext>
              </a:extLst>
            </p:cNvPr>
            <p:cNvSpPr txBox="1"/>
            <p:nvPr/>
          </p:nvSpPr>
          <p:spPr>
            <a:xfrm>
              <a:off x="6068629" y="2292927"/>
              <a:ext cx="1594914" cy="2769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</a:rPr>
                <a:t>Statistic One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C043000-A126-4D5A-8029-5A06F69CF0C7}"/>
              </a:ext>
            </a:extLst>
          </p:cNvPr>
          <p:cNvGrpSpPr/>
          <p:nvPr/>
        </p:nvGrpSpPr>
        <p:grpSpPr>
          <a:xfrm>
            <a:off x="2286393" y="4093185"/>
            <a:ext cx="1594914" cy="1640019"/>
            <a:chOff x="6068629" y="4755186"/>
            <a:chExt cx="1594914" cy="164001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51C993F-1351-4B71-9916-4B1BD1D1FFA0}"/>
                </a:ext>
              </a:extLst>
            </p:cNvPr>
            <p:cNvGrpSpPr/>
            <p:nvPr/>
          </p:nvGrpSpPr>
          <p:grpSpPr>
            <a:xfrm>
              <a:off x="6279168" y="4755186"/>
              <a:ext cx="1173836" cy="1173830"/>
              <a:chOff x="3855553" y="797107"/>
              <a:chExt cx="862308" cy="862304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3A7816D-57CE-406F-9516-A2F70B3C45F2}"/>
                  </a:ext>
                </a:extLst>
              </p:cNvPr>
              <p:cNvSpPr/>
              <p:nvPr/>
            </p:nvSpPr>
            <p:spPr>
              <a:xfrm>
                <a:off x="3855553" y="797107"/>
                <a:ext cx="862307" cy="862304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65000"/>
                    <a:alpha val="24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400" dirty="0">
                  <a:solidFill>
                    <a:schemeClr val="bg1"/>
                  </a:solidFill>
                  <a:latin typeface="HelveticaNeue medium" panose="00000400000000000000" pitchFamily="2" charset="0"/>
                </a:endParaRPr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898B00BE-BB71-40AF-A509-4CD0F4CF475C}"/>
                  </a:ext>
                </a:extLst>
              </p:cNvPr>
              <p:cNvSpPr/>
              <p:nvPr/>
            </p:nvSpPr>
            <p:spPr>
              <a:xfrm>
                <a:off x="3855554" y="797107"/>
                <a:ext cx="862307" cy="862304"/>
              </a:xfrm>
              <a:prstGeom prst="arc">
                <a:avLst>
                  <a:gd name="adj1" fmla="val 5636315"/>
                  <a:gd name="adj2" fmla="val 16108834"/>
                </a:avLst>
              </a:prstGeom>
              <a:ln w="381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39DE87-1F9A-486F-898A-E583C636F209}"/>
                </a:ext>
              </a:extLst>
            </p:cNvPr>
            <p:cNvSpPr txBox="1"/>
            <p:nvPr/>
          </p:nvSpPr>
          <p:spPr>
            <a:xfrm>
              <a:off x="6434931" y="5111269"/>
              <a:ext cx="8623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>
                  <a:latin typeface="Questrial" panose="02000000000000000000" pitchFamily="2" charset="0"/>
                  <a:cs typeface="Poppins SemiBold" panose="00000700000000000000" pitchFamily="2" charset="0"/>
                </a:rPr>
                <a:t>50%</a:t>
              </a:r>
              <a:endParaRPr lang="id-ID" sz="2400" b="1" dirty="0">
                <a:latin typeface="Questrial" panose="020000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0B89531-71A7-47C9-B986-E533755A4E94}"/>
                </a:ext>
              </a:extLst>
            </p:cNvPr>
            <p:cNvSpPr txBox="1"/>
            <p:nvPr/>
          </p:nvSpPr>
          <p:spPr>
            <a:xfrm>
              <a:off x="6068629" y="6118206"/>
              <a:ext cx="1594914" cy="2769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</a:rPr>
                <a:t>Statistic Two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4FF7B13-30BE-40DB-9DB0-DF50C807C6EE}"/>
              </a:ext>
            </a:extLst>
          </p:cNvPr>
          <p:cNvGrpSpPr/>
          <p:nvPr/>
        </p:nvGrpSpPr>
        <p:grpSpPr>
          <a:xfrm>
            <a:off x="4573217" y="3352800"/>
            <a:ext cx="680952" cy="3505200"/>
            <a:chOff x="4573217" y="3352800"/>
            <a:chExt cx="680952" cy="35052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B5E4832-0046-4176-841E-852EC3069B0F}"/>
                </a:ext>
              </a:extLst>
            </p:cNvPr>
            <p:cNvSpPr/>
            <p:nvPr/>
          </p:nvSpPr>
          <p:spPr>
            <a:xfrm>
              <a:off x="4573217" y="3352800"/>
              <a:ext cx="680952" cy="3505200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60741E2-5312-4646-BBA8-62218B9505C7}"/>
                </a:ext>
              </a:extLst>
            </p:cNvPr>
            <p:cNvSpPr txBox="1"/>
            <p:nvPr/>
          </p:nvSpPr>
          <p:spPr>
            <a:xfrm>
              <a:off x="4702449" y="4250542"/>
              <a:ext cx="422488" cy="1745054"/>
            </a:xfrm>
            <a:prstGeom prst="rect">
              <a:avLst/>
            </a:prstGeom>
            <a:noFill/>
          </p:spPr>
          <p:txBody>
            <a:bodyPr vert="vert270" wrap="square" tIns="3600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>
                  <a:solidFill>
                    <a:schemeClr val="bg1"/>
                  </a:solidFill>
                  <a:latin typeface="Questrial" panose="02000000000000000000" pitchFamily="2" charset="0"/>
                  <a:ea typeface="Adobe Gothic Std B" panose="020B0800000000000000" pitchFamily="34" charset="-128"/>
                  <a:cs typeface="Poppins" panose="00000500000000000000" pitchFamily="50" charset="0"/>
                </a:rPr>
                <a:t>Create New Ideas</a:t>
              </a:r>
              <a:endParaRPr lang="en-ID" sz="1400">
                <a:solidFill>
                  <a:schemeClr val="bg1"/>
                </a:solidFill>
                <a:latin typeface="Questrial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22696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38E499-ED5A-4247-A2D3-EC5771F2F10E}"/>
              </a:ext>
            </a:extLst>
          </p:cNvPr>
          <p:cNvSpPr txBox="1"/>
          <p:nvPr/>
        </p:nvSpPr>
        <p:spPr>
          <a:xfrm>
            <a:off x="9195573" y="4664430"/>
            <a:ext cx="1820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0282A-FB68-49B2-9A17-874C448A886A}"/>
              </a:ext>
            </a:extLst>
          </p:cNvPr>
          <p:cNvSpPr txBox="1"/>
          <p:nvPr/>
        </p:nvSpPr>
        <p:spPr>
          <a:xfrm>
            <a:off x="1113972" y="4612109"/>
            <a:ext cx="202292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approaches to corporate.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D62EA2-EC6C-4B55-AB5A-47C442D81EFD}"/>
              </a:ext>
            </a:extLst>
          </p:cNvPr>
          <p:cNvSpPr txBox="1"/>
          <p:nvPr/>
        </p:nvSpPr>
        <p:spPr>
          <a:xfrm>
            <a:off x="1113972" y="4327480"/>
            <a:ext cx="1508484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</a:rPr>
              <a:t>Your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C4576B-8183-4E19-B3D6-3FD2B999B3CE}"/>
              </a:ext>
            </a:extLst>
          </p:cNvPr>
          <p:cNvSpPr txBox="1"/>
          <p:nvPr/>
        </p:nvSpPr>
        <p:spPr>
          <a:xfrm>
            <a:off x="1113972" y="3576337"/>
            <a:ext cx="1508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atin typeface="Questrial" panose="02000000000000000000" pitchFamily="2" charset="0"/>
              </a:rPr>
              <a:t>300k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4823F6-388F-412D-B5AF-00DB3B4DAF0A}"/>
              </a:ext>
            </a:extLst>
          </p:cNvPr>
          <p:cNvSpPr txBox="1"/>
          <p:nvPr/>
        </p:nvSpPr>
        <p:spPr>
          <a:xfrm>
            <a:off x="3260205" y="4327480"/>
            <a:ext cx="1508484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</a:rPr>
              <a:t>Your 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8A528B-D70F-4026-9551-8C479E886257}"/>
              </a:ext>
            </a:extLst>
          </p:cNvPr>
          <p:cNvSpPr txBox="1"/>
          <p:nvPr/>
        </p:nvSpPr>
        <p:spPr>
          <a:xfrm>
            <a:off x="3260205" y="3576337"/>
            <a:ext cx="1508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atin typeface="Questrial" panose="02000000000000000000" pitchFamily="2" charset="0"/>
              </a:rPr>
              <a:t>60%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B81353-7F06-4A03-9896-81A115A4D63B}"/>
              </a:ext>
            </a:extLst>
          </p:cNvPr>
          <p:cNvSpPr txBox="1"/>
          <p:nvPr/>
        </p:nvSpPr>
        <p:spPr>
          <a:xfrm>
            <a:off x="1070402" y="1420025"/>
            <a:ext cx="52668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Creativity is allowing yourself to make mistakes. Art is knowing which ones to keep.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CC357-A9BC-4637-9D32-1723F99F794C}"/>
              </a:ext>
            </a:extLst>
          </p:cNvPr>
          <p:cNvSpPr txBox="1"/>
          <p:nvPr/>
        </p:nvSpPr>
        <p:spPr>
          <a:xfrm>
            <a:off x="3260205" y="4612109"/>
            <a:ext cx="202292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approaches to corporate.</a:t>
            </a:r>
          </a:p>
        </p:txBody>
      </p: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CEDFD4AF-F768-4CA4-8247-6081E218226C}"/>
              </a:ext>
            </a:extLst>
          </p:cNvPr>
          <p:cNvGrpSpPr/>
          <p:nvPr/>
        </p:nvGrpSpPr>
        <p:grpSpPr>
          <a:xfrm>
            <a:off x="9089598" y="4439278"/>
            <a:ext cx="2032000" cy="1373634"/>
            <a:chOff x="9089598" y="4439278"/>
            <a:chExt cx="2032000" cy="1373634"/>
          </a:xfrm>
        </p:grpSpPr>
        <p:sp>
          <p:nvSpPr>
            <p:cNvPr id="270" name="Isosceles Triangle 269">
              <a:extLst>
                <a:ext uri="{FF2B5EF4-FFF2-40B4-BE49-F238E27FC236}">
                  <a16:creationId xmlns:a16="http://schemas.microsoft.com/office/drawing/2014/main" id="{62F9DCB8-A0C1-451F-BECB-F6724708F07C}"/>
                </a:ext>
              </a:extLst>
            </p:cNvPr>
            <p:cNvSpPr/>
            <p:nvPr/>
          </p:nvSpPr>
          <p:spPr>
            <a:xfrm rot="10800000">
              <a:off x="9089598" y="4439278"/>
              <a:ext cx="97649" cy="84180"/>
            </a:xfrm>
            <a:prstGeom prst="triangle">
              <a:avLst>
                <a:gd name="adj" fmla="val 10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Isosceles Triangle 270">
              <a:extLst>
                <a:ext uri="{FF2B5EF4-FFF2-40B4-BE49-F238E27FC236}">
                  <a16:creationId xmlns:a16="http://schemas.microsoft.com/office/drawing/2014/main" id="{39B2C800-77E4-466C-BF48-D5F920E3217B}"/>
                </a:ext>
              </a:extLst>
            </p:cNvPr>
            <p:cNvSpPr/>
            <p:nvPr/>
          </p:nvSpPr>
          <p:spPr>
            <a:xfrm>
              <a:off x="11023949" y="5728732"/>
              <a:ext cx="97649" cy="84180"/>
            </a:xfrm>
            <a:prstGeom prst="triangle">
              <a:avLst>
                <a:gd name="adj" fmla="val 10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73F7159-55EC-4B88-A638-4A6A3B24D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83989E-F029-47DB-9780-01B5A0DD27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18351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3709A6-C8A8-4A55-82AD-2344A40AC9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943B1D52-23DE-454D-B38D-4C1B460A89AA}"/>
              </a:ext>
            </a:extLst>
          </p:cNvPr>
          <p:cNvSpPr/>
          <p:nvPr/>
        </p:nvSpPr>
        <p:spPr>
          <a:xfrm flipH="1">
            <a:off x="-1" y="0"/>
            <a:ext cx="8774790" cy="6858000"/>
          </a:xfrm>
          <a:custGeom>
            <a:avLst/>
            <a:gdLst>
              <a:gd name="connsiteX0" fmla="*/ 8774790 w 8774790"/>
              <a:gd name="connsiteY0" fmla="*/ 0 h 6858000"/>
              <a:gd name="connsiteX1" fmla="*/ 6822407 w 8774790"/>
              <a:gd name="connsiteY1" fmla="*/ 0 h 6858000"/>
              <a:gd name="connsiteX2" fmla="*/ 0 w 8774790"/>
              <a:gd name="connsiteY2" fmla="*/ 6858000 h 6858000"/>
              <a:gd name="connsiteX3" fmla="*/ 5369592 w 8774790"/>
              <a:gd name="connsiteY3" fmla="*/ 6858000 h 6858000"/>
              <a:gd name="connsiteX4" fmla="*/ 8774790 w 8774790"/>
              <a:gd name="connsiteY4" fmla="*/ 343503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4790" h="6858000">
                <a:moveTo>
                  <a:pt x="8774790" y="0"/>
                </a:moveTo>
                <a:lnTo>
                  <a:pt x="6822407" y="0"/>
                </a:lnTo>
                <a:lnTo>
                  <a:pt x="0" y="6858000"/>
                </a:lnTo>
                <a:lnTo>
                  <a:pt x="5369592" y="6858000"/>
                </a:lnTo>
                <a:lnTo>
                  <a:pt x="8774790" y="3435037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7B9162-6541-4A32-9F0A-25F709D2F67F}"/>
              </a:ext>
            </a:extLst>
          </p:cNvPr>
          <p:cNvSpPr txBox="1"/>
          <p:nvPr/>
        </p:nvSpPr>
        <p:spPr>
          <a:xfrm>
            <a:off x="1041071" y="2292221"/>
            <a:ext cx="3099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>
                <a:solidFill>
                  <a:schemeClr val="bg1"/>
                </a:solidFill>
                <a:latin typeface="Questrial" panose="02000000000000000000" pitchFamily="2" charset="0"/>
              </a:rPr>
              <a:t>Let’s Take A Break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682E47-4128-454D-9923-E86F55C02D5F}"/>
              </a:ext>
            </a:extLst>
          </p:cNvPr>
          <p:cNvSpPr txBox="1"/>
          <p:nvPr/>
        </p:nvSpPr>
        <p:spPr>
          <a:xfrm>
            <a:off x="3196022" y="5154542"/>
            <a:ext cx="3099096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strategy foster collaborative thinking holistic world view via workplace diversity.</a:t>
            </a:r>
          </a:p>
        </p:txBody>
      </p:sp>
      <p:grpSp>
        <p:nvGrpSpPr>
          <p:cNvPr id="40" name="Graphic 38" descr="Coffee">
            <a:extLst>
              <a:ext uri="{FF2B5EF4-FFF2-40B4-BE49-F238E27FC236}">
                <a16:creationId xmlns:a16="http://schemas.microsoft.com/office/drawing/2014/main" id="{4D2F23C3-B558-4E00-B78F-68682E9238C9}"/>
              </a:ext>
            </a:extLst>
          </p:cNvPr>
          <p:cNvGrpSpPr/>
          <p:nvPr/>
        </p:nvGrpSpPr>
        <p:grpSpPr>
          <a:xfrm>
            <a:off x="3294073" y="4212421"/>
            <a:ext cx="339715" cy="434290"/>
            <a:chOff x="5797867" y="3057480"/>
            <a:chExt cx="588644" cy="752519"/>
          </a:xfrm>
          <a:solidFill>
            <a:schemeClr val="bg1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19E9504-D8DB-4083-A772-B900584FB16B}"/>
                </a:ext>
              </a:extLst>
            </p:cNvPr>
            <p:cNvSpPr/>
            <p:nvPr/>
          </p:nvSpPr>
          <p:spPr>
            <a:xfrm>
              <a:off x="5905498" y="3114630"/>
              <a:ext cx="46065" cy="153442"/>
            </a:xfrm>
            <a:custGeom>
              <a:avLst/>
              <a:gdLst>
                <a:gd name="connsiteX0" fmla="*/ 16432 w 46065"/>
                <a:gd name="connsiteY0" fmla="*/ 137309 h 153442"/>
                <a:gd name="connsiteX1" fmla="*/ 15857 w 46065"/>
                <a:gd name="connsiteY1" fmla="*/ 149945 h 153442"/>
                <a:gd name="connsiteX2" fmla="*/ 16432 w 46065"/>
                <a:gd name="connsiteY2" fmla="*/ 150520 h 153442"/>
                <a:gd name="connsiteX3" fmla="*/ 29026 w 46065"/>
                <a:gd name="connsiteY3" fmla="*/ 151128 h 153442"/>
                <a:gd name="connsiteX4" fmla="*/ 29634 w 46065"/>
                <a:gd name="connsiteY4" fmla="*/ 150520 h 153442"/>
                <a:gd name="connsiteX5" fmla="*/ 29634 w 46065"/>
                <a:gd name="connsiteY5" fmla="*/ 69663 h 153442"/>
                <a:gd name="connsiteX6" fmla="*/ 18280 w 46065"/>
                <a:gd name="connsiteY6" fmla="*/ 41754 h 153442"/>
                <a:gd name="connsiteX7" fmla="*/ 29634 w 46065"/>
                <a:gd name="connsiteY7" fmla="*/ 16180 h 153442"/>
                <a:gd name="connsiteX8" fmla="*/ 30099 w 46065"/>
                <a:gd name="connsiteY8" fmla="*/ 2973 h 153442"/>
                <a:gd name="connsiteX9" fmla="*/ 16893 w 46065"/>
                <a:gd name="connsiteY9" fmla="*/ 2508 h 153442"/>
                <a:gd name="connsiteX10" fmla="*/ 16432 w 46065"/>
                <a:gd name="connsiteY10" fmla="*/ 2969 h 153442"/>
                <a:gd name="connsiteX11" fmla="*/ 16432 w 46065"/>
                <a:gd name="connsiteY11" fmla="*/ 83826 h 153442"/>
                <a:gd name="connsiteX12" fmla="*/ 16432 w 46065"/>
                <a:gd name="connsiteY12" fmla="*/ 137309 h 15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065" h="153442">
                  <a:moveTo>
                    <a:pt x="16432" y="137309"/>
                  </a:moveTo>
                  <a:cubicBezTo>
                    <a:pt x="12784" y="140639"/>
                    <a:pt x="12526" y="146297"/>
                    <a:pt x="15857" y="149945"/>
                  </a:cubicBezTo>
                  <a:cubicBezTo>
                    <a:pt x="16040" y="150145"/>
                    <a:pt x="16232" y="150337"/>
                    <a:pt x="16432" y="150520"/>
                  </a:cubicBezTo>
                  <a:cubicBezTo>
                    <a:pt x="19742" y="154166"/>
                    <a:pt x="25380" y="154438"/>
                    <a:pt x="29026" y="151128"/>
                  </a:cubicBezTo>
                  <a:cubicBezTo>
                    <a:pt x="29238" y="150936"/>
                    <a:pt x="29441" y="150733"/>
                    <a:pt x="29634" y="150520"/>
                  </a:cubicBezTo>
                  <a:cubicBezTo>
                    <a:pt x="51543" y="128020"/>
                    <a:pt x="51543" y="92163"/>
                    <a:pt x="29634" y="69663"/>
                  </a:cubicBezTo>
                  <a:cubicBezTo>
                    <a:pt x="22218" y="62286"/>
                    <a:pt x="18120" y="52213"/>
                    <a:pt x="18280" y="41754"/>
                  </a:cubicBezTo>
                  <a:cubicBezTo>
                    <a:pt x="18408" y="32036"/>
                    <a:pt x="22511" y="22793"/>
                    <a:pt x="29634" y="16180"/>
                  </a:cubicBezTo>
                  <a:cubicBezTo>
                    <a:pt x="33409" y="12661"/>
                    <a:pt x="33617" y="6749"/>
                    <a:pt x="30099" y="2973"/>
                  </a:cubicBezTo>
                  <a:cubicBezTo>
                    <a:pt x="26581" y="-801"/>
                    <a:pt x="20668" y="-1010"/>
                    <a:pt x="16893" y="2508"/>
                  </a:cubicBezTo>
                  <a:cubicBezTo>
                    <a:pt x="16734" y="2656"/>
                    <a:pt x="16581" y="2810"/>
                    <a:pt x="16432" y="2969"/>
                  </a:cubicBezTo>
                  <a:cubicBezTo>
                    <a:pt x="-5477" y="25469"/>
                    <a:pt x="-5477" y="61326"/>
                    <a:pt x="16432" y="83826"/>
                  </a:cubicBezTo>
                  <a:cubicBezTo>
                    <a:pt x="30607" y="98836"/>
                    <a:pt x="30607" y="122300"/>
                    <a:pt x="16432" y="13730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7882332-69D9-4514-9BA5-642D72766409}"/>
                </a:ext>
              </a:extLst>
            </p:cNvPr>
            <p:cNvSpPr/>
            <p:nvPr/>
          </p:nvSpPr>
          <p:spPr>
            <a:xfrm>
              <a:off x="6002310" y="3057480"/>
              <a:ext cx="46065" cy="153443"/>
            </a:xfrm>
            <a:custGeom>
              <a:avLst/>
              <a:gdLst>
                <a:gd name="connsiteX0" fmla="*/ 16432 w 46065"/>
                <a:gd name="connsiteY0" fmla="*/ 137309 h 153443"/>
                <a:gd name="connsiteX1" fmla="*/ 15857 w 46065"/>
                <a:gd name="connsiteY1" fmla="*/ 149945 h 153443"/>
                <a:gd name="connsiteX2" fmla="*/ 16432 w 46065"/>
                <a:gd name="connsiteY2" fmla="*/ 150521 h 153443"/>
                <a:gd name="connsiteX3" fmla="*/ 29026 w 46065"/>
                <a:gd name="connsiteY3" fmla="*/ 151128 h 153443"/>
                <a:gd name="connsiteX4" fmla="*/ 29634 w 46065"/>
                <a:gd name="connsiteY4" fmla="*/ 150521 h 153443"/>
                <a:gd name="connsiteX5" fmla="*/ 29634 w 46065"/>
                <a:gd name="connsiteY5" fmla="*/ 69663 h 153443"/>
                <a:gd name="connsiteX6" fmla="*/ 18280 w 46065"/>
                <a:gd name="connsiteY6" fmla="*/ 41755 h 153443"/>
                <a:gd name="connsiteX7" fmla="*/ 29634 w 46065"/>
                <a:gd name="connsiteY7" fmla="*/ 16180 h 153443"/>
                <a:gd name="connsiteX8" fmla="*/ 30099 w 46065"/>
                <a:gd name="connsiteY8" fmla="*/ 2974 h 153443"/>
                <a:gd name="connsiteX9" fmla="*/ 16893 w 46065"/>
                <a:gd name="connsiteY9" fmla="*/ 2508 h 153443"/>
                <a:gd name="connsiteX10" fmla="*/ 16432 w 46065"/>
                <a:gd name="connsiteY10" fmla="*/ 2969 h 153443"/>
                <a:gd name="connsiteX11" fmla="*/ 16432 w 46065"/>
                <a:gd name="connsiteY11" fmla="*/ 83827 h 153443"/>
                <a:gd name="connsiteX12" fmla="*/ 16432 w 46065"/>
                <a:gd name="connsiteY12" fmla="*/ 137309 h 15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065" h="153443">
                  <a:moveTo>
                    <a:pt x="16432" y="137309"/>
                  </a:moveTo>
                  <a:cubicBezTo>
                    <a:pt x="12784" y="140639"/>
                    <a:pt x="12526" y="146297"/>
                    <a:pt x="15857" y="149945"/>
                  </a:cubicBezTo>
                  <a:cubicBezTo>
                    <a:pt x="16040" y="150145"/>
                    <a:pt x="16232" y="150338"/>
                    <a:pt x="16432" y="150521"/>
                  </a:cubicBezTo>
                  <a:cubicBezTo>
                    <a:pt x="19742" y="154166"/>
                    <a:pt x="25380" y="154438"/>
                    <a:pt x="29026" y="151128"/>
                  </a:cubicBezTo>
                  <a:cubicBezTo>
                    <a:pt x="29238" y="150936"/>
                    <a:pt x="29441" y="150733"/>
                    <a:pt x="29634" y="150521"/>
                  </a:cubicBezTo>
                  <a:cubicBezTo>
                    <a:pt x="51543" y="128021"/>
                    <a:pt x="51543" y="92163"/>
                    <a:pt x="29634" y="69663"/>
                  </a:cubicBezTo>
                  <a:cubicBezTo>
                    <a:pt x="22218" y="62287"/>
                    <a:pt x="18120" y="52213"/>
                    <a:pt x="18280" y="41755"/>
                  </a:cubicBezTo>
                  <a:cubicBezTo>
                    <a:pt x="18408" y="32035"/>
                    <a:pt x="22511" y="22793"/>
                    <a:pt x="29634" y="16180"/>
                  </a:cubicBezTo>
                  <a:cubicBezTo>
                    <a:pt x="33409" y="12661"/>
                    <a:pt x="33617" y="6749"/>
                    <a:pt x="30099" y="2974"/>
                  </a:cubicBezTo>
                  <a:cubicBezTo>
                    <a:pt x="26581" y="-802"/>
                    <a:pt x="20668" y="-1010"/>
                    <a:pt x="16893" y="2508"/>
                  </a:cubicBezTo>
                  <a:cubicBezTo>
                    <a:pt x="16734" y="2656"/>
                    <a:pt x="16581" y="2810"/>
                    <a:pt x="16432" y="2969"/>
                  </a:cubicBezTo>
                  <a:cubicBezTo>
                    <a:pt x="-5477" y="25469"/>
                    <a:pt x="-5477" y="61327"/>
                    <a:pt x="16432" y="83827"/>
                  </a:cubicBezTo>
                  <a:cubicBezTo>
                    <a:pt x="30612" y="98834"/>
                    <a:pt x="30612" y="122302"/>
                    <a:pt x="16432" y="13730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511947A-D5B4-493D-94D7-730F09EDBD5B}"/>
                </a:ext>
              </a:extLst>
            </p:cNvPr>
            <p:cNvSpPr/>
            <p:nvPr/>
          </p:nvSpPr>
          <p:spPr>
            <a:xfrm>
              <a:off x="6105523" y="3114630"/>
              <a:ext cx="46065" cy="153442"/>
            </a:xfrm>
            <a:custGeom>
              <a:avLst/>
              <a:gdLst>
                <a:gd name="connsiteX0" fmla="*/ 16432 w 46065"/>
                <a:gd name="connsiteY0" fmla="*/ 137309 h 153442"/>
                <a:gd name="connsiteX1" fmla="*/ 15857 w 46065"/>
                <a:gd name="connsiteY1" fmla="*/ 149945 h 153442"/>
                <a:gd name="connsiteX2" fmla="*/ 16432 w 46065"/>
                <a:gd name="connsiteY2" fmla="*/ 150520 h 153442"/>
                <a:gd name="connsiteX3" fmla="*/ 29026 w 46065"/>
                <a:gd name="connsiteY3" fmla="*/ 151128 h 153442"/>
                <a:gd name="connsiteX4" fmla="*/ 29634 w 46065"/>
                <a:gd name="connsiteY4" fmla="*/ 150520 h 153442"/>
                <a:gd name="connsiteX5" fmla="*/ 29634 w 46065"/>
                <a:gd name="connsiteY5" fmla="*/ 69663 h 153442"/>
                <a:gd name="connsiteX6" fmla="*/ 18280 w 46065"/>
                <a:gd name="connsiteY6" fmla="*/ 41754 h 153442"/>
                <a:gd name="connsiteX7" fmla="*/ 29634 w 46065"/>
                <a:gd name="connsiteY7" fmla="*/ 16180 h 153442"/>
                <a:gd name="connsiteX8" fmla="*/ 30099 w 46065"/>
                <a:gd name="connsiteY8" fmla="*/ 2973 h 153442"/>
                <a:gd name="connsiteX9" fmla="*/ 16893 w 46065"/>
                <a:gd name="connsiteY9" fmla="*/ 2508 h 153442"/>
                <a:gd name="connsiteX10" fmla="*/ 16432 w 46065"/>
                <a:gd name="connsiteY10" fmla="*/ 2969 h 153442"/>
                <a:gd name="connsiteX11" fmla="*/ 16432 w 46065"/>
                <a:gd name="connsiteY11" fmla="*/ 83826 h 153442"/>
                <a:gd name="connsiteX12" fmla="*/ 16432 w 46065"/>
                <a:gd name="connsiteY12" fmla="*/ 137309 h 15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065" h="153442">
                  <a:moveTo>
                    <a:pt x="16432" y="137309"/>
                  </a:moveTo>
                  <a:cubicBezTo>
                    <a:pt x="12784" y="140639"/>
                    <a:pt x="12526" y="146297"/>
                    <a:pt x="15857" y="149945"/>
                  </a:cubicBezTo>
                  <a:cubicBezTo>
                    <a:pt x="16040" y="150145"/>
                    <a:pt x="16231" y="150337"/>
                    <a:pt x="16432" y="150520"/>
                  </a:cubicBezTo>
                  <a:cubicBezTo>
                    <a:pt x="19742" y="154166"/>
                    <a:pt x="25380" y="154438"/>
                    <a:pt x="29026" y="151128"/>
                  </a:cubicBezTo>
                  <a:cubicBezTo>
                    <a:pt x="29238" y="150936"/>
                    <a:pt x="29441" y="150733"/>
                    <a:pt x="29634" y="150520"/>
                  </a:cubicBezTo>
                  <a:cubicBezTo>
                    <a:pt x="51543" y="128020"/>
                    <a:pt x="51543" y="92163"/>
                    <a:pt x="29634" y="69663"/>
                  </a:cubicBezTo>
                  <a:cubicBezTo>
                    <a:pt x="22218" y="62286"/>
                    <a:pt x="18120" y="52213"/>
                    <a:pt x="18280" y="41754"/>
                  </a:cubicBezTo>
                  <a:cubicBezTo>
                    <a:pt x="18408" y="32036"/>
                    <a:pt x="22511" y="22793"/>
                    <a:pt x="29634" y="16180"/>
                  </a:cubicBezTo>
                  <a:cubicBezTo>
                    <a:pt x="33409" y="12661"/>
                    <a:pt x="33617" y="6749"/>
                    <a:pt x="30099" y="2973"/>
                  </a:cubicBezTo>
                  <a:cubicBezTo>
                    <a:pt x="26581" y="-801"/>
                    <a:pt x="20668" y="-1010"/>
                    <a:pt x="16893" y="2508"/>
                  </a:cubicBezTo>
                  <a:cubicBezTo>
                    <a:pt x="16734" y="2656"/>
                    <a:pt x="16581" y="2810"/>
                    <a:pt x="16432" y="2969"/>
                  </a:cubicBezTo>
                  <a:cubicBezTo>
                    <a:pt x="-5477" y="25469"/>
                    <a:pt x="-5477" y="61326"/>
                    <a:pt x="16432" y="83826"/>
                  </a:cubicBezTo>
                  <a:cubicBezTo>
                    <a:pt x="30607" y="98836"/>
                    <a:pt x="30607" y="122300"/>
                    <a:pt x="16432" y="13730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DD6F309-C916-4DF2-AA8D-D1405685161D}"/>
                </a:ext>
              </a:extLst>
            </p:cNvPr>
            <p:cNvSpPr/>
            <p:nvPr/>
          </p:nvSpPr>
          <p:spPr>
            <a:xfrm>
              <a:off x="5797867" y="3333750"/>
              <a:ext cx="588644" cy="476250"/>
            </a:xfrm>
            <a:custGeom>
              <a:avLst/>
              <a:gdLst>
                <a:gd name="connsiteX0" fmla="*/ 588645 w 588644"/>
                <a:gd name="connsiteY0" fmla="*/ 204788 h 476250"/>
                <a:gd name="connsiteX1" fmla="*/ 457200 w 588644"/>
                <a:gd name="connsiteY1" fmla="*/ 67008 h 476250"/>
                <a:gd name="connsiteX2" fmla="*/ 457200 w 588644"/>
                <a:gd name="connsiteY2" fmla="*/ 0 h 476250"/>
                <a:gd name="connsiteX3" fmla="*/ 0 w 588644"/>
                <a:gd name="connsiteY3" fmla="*/ 0 h 476250"/>
                <a:gd name="connsiteX4" fmla="*/ 0 w 588644"/>
                <a:gd name="connsiteY4" fmla="*/ 438150 h 476250"/>
                <a:gd name="connsiteX5" fmla="*/ 38100 w 588644"/>
                <a:gd name="connsiteY5" fmla="*/ 476250 h 476250"/>
                <a:gd name="connsiteX6" fmla="*/ 419100 w 588644"/>
                <a:gd name="connsiteY6" fmla="*/ 476250 h 476250"/>
                <a:gd name="connsiteX7" fmla="*/ 457200 w 588644"/>
                <a:gd name="connsiteY7" fmla="*/ 438150 h 476250"/>
                <a:gd name="connsiteX8" fmla="*/ 457200 w 588644"/>
                <a:gd name="connsiteY8" fmla="*/ 342567 h 476250"/>
                <a:gd name="connsiteX9" fmla="*/ 588645 w 588644"/>
                <a:gd name="connsiteY9" fmla="*/ 204788 h 476250"/>
                <a:gd name="connsiteX10" fmla="*/ 438150 w 588644"/>
                <a:gd name="connsiteY10" fmla="*/ 438150 h 476250"/>
                <a:gd name="connsiteX11" fmla="*/ 419100 w 588644"/>
                <a:gd name="connsiteY11" fmla="*/ 457200 h 476250"/>
                <a:gd name="connsiteX12" fmla="*/ 38100 w 588644"/>
                <a:gd name="connsiteY12" fmla="*/ 457200 h 476250"/>
                <a:gd name="connsiteX13" fmla="*/ 19050 w 588644"/>
                <a:gd name="connsiteY13" fmla="*/ 438150 h 476250"/>
                <a:gd name="connsiteX14" fmla="*/ 19050 w 588644"/>
                <a:gd name="connsiteY14" fmla="*/ 19050 h 476250"/>
                <a:gd name="connsiteX15" fmla="*/ 438150 w 588644"/>
                <a:gd name="connsiteY15" fmla="*/ 19050 h 476250"/>
                <a:gd name="connsiteX16" fmla="*/ 457200 w 588644"/>
                <a:gd name="connsiteY16" fmla="*/ 323517 h 476250"/>
                <a:gd name="connsiteX17" fmla="*/ 457200 w 588644"/>
                <a:gd name="connsiteY17" fmla="*/ 86058 h 476250"/>
                <a:gd name="connsiteX18" fmla="*/ 569371 w 588644"/>
                <a:gd name="connsiteY18" fmla="*/ 211345 h 476250"/>
                <a:gd name="connsiteX19" fmla="*/ 457200 w 588644"/>
                <a:gd name="connsiteY19" fmla="*/ 323517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8644" h="476250">
                  <a:moveTo>
                    <a:pt x="588645" y="204788"/>
                  </a:moveTo>
                  <a:cubicBezTo>
                    <a:pt x="588524" y="131180"/>
                    <a:pt x="530720" y="70591"/>
                    <a:pt x="457200" y="67008"/>
                  </a:cubicBezTo>
                  <a:lnTo>
                    <a:pt x="457200" y="0"/>
                  </a:lnTo>
                  <a:lnTo>
                    <a:pt x="0" y="0"/>
                  </a:lnTo>
                  <a:lnTo>
                    <a:pt x="0" y="438150"/>
                  </a:lnTo>
                  <a:cubicBezTo>
                    <a:pt x="63" y="459166"/>
                    <a:pt x="17084" y="476187"/>
                    <a:pt x="38100" y="476250"/>
                  </a:cubicBezTo>
                  <a:lnTo>
                    <a:pt x="419100" y="476250"/>
                  </a:lnTo>
                  <a:cubicBezTo>
                    <a:pt x="440116" y="476187"/>
                    <a:pt x="457137" y="459166"/>
                    <a:pt x="457200" y="438150"/>
                  </a:cubicBezTo>
                  <a:lnTo>
                    <a:pt x="457200" y="342567"/>
                  </a:lnTo>
                  <a:cubicBezTo>
                    <a:pt x="530720" y="338984"/>
                    <a:pt x="588524" y="278395"/>
                    <a:pt x="588645" y="204788"/>
                  </a:cubicBezTo>
                  <a:close/>
                  <a:moveTo>
                    <a:pt x="438150" y="438150"/>
                  </a:moveTo>
                  <a:cubicBezTo>
                    <a:pt x="438150" y="448671"/>
                    <a:pt x="429621" y="457200"/>
                    <a:pt x="419100" y="457200"/>
                  </a:cubicBezTo>
                  <a:lnTo>
                    <a:pt x="38100" y="457200"/>
                  </a:lnTo>
                  <a:cubicBezTo>
                    <a:pt x="27579" y="457200"/>
                    <a:pt x="19050" y="448671"/>
                    <a:pt x="19050" y="438150"/>
                  </a:cubicBezTo>
                  <a:lnTo>
                    <a:pt x="19050" y="19050"/>
                  </a:lnTo>
                  <a:lnTo>
                    <a:pt x="438150" y="19050"/>
                  </a:lnTo>
                  <a:close/>
                  <a:moveTo>
                    <a:pt x="457200" y="323517"/>
                  </a:moveTo>
                  <a:lnTo>
                    <a:pt x="457200" y="86058"/>
                  </a:lnTo>
                  <a:cubicBezTo>
                    <a:pt x="522772" y="89680"/>
                    <a:pt x="572993" y="145773"/>
                    <a:pt x="569371" y="211345"/>
                  </a:cubicBezTo>
                  <a:cubicBezTo>
                    <a:pt x="566029" y="271858"/>
                    <a:pt x="517712" y="320174"/>
                    <a:pt x="457200" y="3235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B6603CB7-0357-4C83-8542-9383F26A3C96}"/>
              </a:ext>
            </a:extLst>
          </p:cNvPr>
          <p:cNvSpPr txBox="1"/>
          <p:nvPr/>
        </p:nvSpPr>
        <p:spPr>
          <a:xfrm>
            <a:off x="3196022" y="4815988"/>
            <a:ext cx="2389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Questrial" panose="02000000000000000000" pitchFamily="2" charset="0"/>
              </a:rPr>
              <a:t>Coffee Time 5-minutes</a:t>
            </a:r>
          </a:p>
        </p:txBody>
      </p:sp>
    </p:spTree>
    <p:extLst>
      <p:ext uri="{BB962C8B-B14F-4D97-AF65-F5344CB8AC3E}">
        <p14:creationId xmlns:p14="http://schemas.microsoft.com/office/powerpoint/2010/main" val="32964461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4BAB61-E909-44A6-BEC5-DEC3F91F19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7A3C94B-1DA5-439D-9BEF-DE8BAFAEA179}"/>
              </a:ext>
            </a:extLst>
          </p:cNvPr>
          <p:cNvSpPr/>
          <p:nvPr/>
        </p:nvSpPr>
        <p:spPr>
          <a:xfrm>
            <a:off x="2514600" y="2286000"/>
            <a:ext cx="2514600" cy="2286000"/>
          </a:xfrm>
          <a:prstGeom prst="rect">
            <a:avLst/>
          </a:prstGeom>
          <a:solidFill>
            <a:schemeClr val="tx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637ACF8-371A-47DD-A9F6-886953986E06}"/>
              </a:ext>
            </a:extLst>
          </p:cNvPr>
          <p:cNvSpPr/>
          <p:nvPr/>
        </p:nvSpPr>
        <p:spPr>
          <a:xfrm>
            <a:off x="6373941" y="3939444"/>
            <a:ext cx="4730136" cy="17149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606C9C-2820-44C0-8B2A-99BA3C8EE2E8}"/>
              </a:ext>
            </a:extLst>
          </p:cNvPr>
          <p:cNvSpPr txBox="1"/>
          <p:nvPr/>
        </p:nvSpPr>
        <p:spPr>
          <a:xfrm>
            <a:off x="6373941" y="2082839"/>
            <a:ext cx="47893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C5FE573-4EB6-488B-9E0F-A0FCA758D275}"/>
              </a:ext>
            </a:extLst>
          </p:cNvPr>
          <p:cNvSpPr txBox="1"/>
          <p:nvPr/>
        </p:nvSpPr>
        <p:spPr>
          <a:xfrm>
            <a:off x="6373941" y="1769839"/>
            <a:ext cx="4326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Portfolio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0362417-EB9A-4C04-B212-9054A10E42A9}"/>
              </a:ext>
            </a:extLst>
          </p:cNvPr>
          <p:cNvGrpSpPr/>
          <p:nvPr/>
        </p:nvGrpSpPr>
        <p:grpSpPr>
          <a:xfrm>
            <a:off x="2943781" y="2696132"/>
            <a:ext cx="1656239" cy="1465736"/>
            <a:chOff x="8887687" y="5029943"/>
            <a:chExt cx="1656239" cy="146573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BD8553E-8821-4CF6-B12C-88CB7EAE7A34}"/>
                </a:ext>
              </a:extLst>
            </p:cNvPr>
            <p:cNvSpPr txBox="1"/>
            <p:nvPr/>
          </p:nvSpPr>
          <p:spPr>
            <a:xfrm>
              <a:off x="8887687" y="5736497"/>
              <a:ext cx="1656239" cy="759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amet, consectetuer dolore elita. Maecenas congue drone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725C3AD-A058-4177-BFE9-B9B9639E8C14}"/>
                </a:ext>
              </a:extLst>
            </p:cNvPr>
            <p:cNvSpPr txBox="1"/>
            <p:nvPr/>
          </p:nvSpPr>
          <p:spPr>
            <a:xfrm>
              <a:off x="8887687" y="5474887"/>
              <a:ext cx="15794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spc="100">
                  <a:solidFill>
                    <a:schemeClr val="bg1"/>
                  </a:solidFill>
                  <a:latin typeface="Questrial" panose="02000000000000000000" pitchFamily="2" charset="0"/>
                  <a:cs typeface="Poppins SemiBold" panose="00000700000000000000" pitchFamily="2" charset="0"/>
                </a:rPr>
                <a:t>YOUR TEXT HERE</a:t>
              </a:r>
            </a:p>
          </p:txBody>
        </p:sp>
        <p:sp>
          <p:nvSpPr>
            <p:cNvPr id="30" name="Shape 2615">
              <a:extLst>
                <a:ext uri="{FF2B5EF4-FFF2-40B4-BE49-F238E27FC236}">
                  <a16:creationId xmlns:a16="http://schemas.microsoft.com/office/drawing/2014/main" id="{38595DF9-6B33-42D6-84BF-9A668D1D46AE}"/>
                </a:ext>
              </a:extLst>
            </p:cNvPr>
            <p:cNvSpPr/>
            <p:nvPr/>
          </p:nvSpPr>
          <p:spPr>
            <a:xfrm>
              <a:off x="8958356" y="5029943"/>
              <a:ext cx="343769" cy="343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4284" tIns="14284" rIns="14284" bIns="14284" anchor="ctr"/>
            <a:lstStyle/>
            <a:p>
              <a:pPr defTabSz="171399" eaLnBrk="1" hangingPunct="1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25">
                <a:solidFill>
                  <a:schemeClr val="bg1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6AAB04FF-E43F-4EF6-B787-1CBA0A4B00DC}"/>
              </a:ext>
            </a:extLst>
          </p:cNvPr>
          <p:cNvSpPr/>
          <p:nvPr/>
        </p:nvSpPr>
        <p:spPr>
          <a:xfrm>
            <a:off x="0" y="0"/>
            <a:ext cx="2514600" cy="2286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C13D703-FC00-4557-A937-0BF661093DAB}"/>
              </a:ext>
            </a:extLst>
          </p:cNvPr>
          <p:cNvGrpSpPr/>
          <p:nvPr/>
        </p:nvGrpSpPr>
        <p:grpSpPr>
          <a:xfrm>
            <a:off x="477889" y="328095"/>
            <a:ext cx="1594914" cy="1640941"/>
            <a:chOff x="6068629" y="928985"/>
            <a:chExt cx="1594914" cy="1640941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A06223A5-6B24-407B-BD31-C4DEB14E2B59}"/>
                </a:ext>
              </a:extLst>
            </p:cNvPr>
            <p:cNvGrpSpPr/>
            <p:nvPr/>
          </p:nvGrpSpPr>
          <p:grpSpPr>
            <a:xfrm>
              <a:off x="6279168" y="928985"/>
              <a:ext cx="1173836" cy="1173830"/>
              <a:chOff x="3855553" y="797107"/>
              <a:chExt cx="862308" cy="86230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34170B5-13AF-4E9D-8D12-892CA2EE7F7B}"/>
                  </a:ext>
                </a:extLst>
              </p:cNvPr>
              <p:cNvSpPr/>
              <p:nvPr/>
            </p:nvSpPr>
            <p:spPr>
              <a:xfrm>
                <a:off x="3855553" y="797107"/>
                <a:ext cx="862307" cy="862304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65000"/>
                    <a:alpha val="24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400" dirty="0">
                  <a:solidFill>
                    <a:schemeClr val="bg1"/>
                  </a:solidFill>
                  <a:latin typeface="HelveticaNeue medium" panose="00000400000000000000" pitchFamily="2" charset="0"/>
                </a:endParaRPr>
              </a:p>
            </p:txBody>
          </p:sp>
          <p:sp>
            <p:nvSpPr>
              <p:cNvPr id="62" name="Arc 61">
                <a:extLst>
                  <a:ext uri="{FF2B5EF4-FFF2-40B4-BE49-F238E27FC236}">
                    <a16:creationId xmlns:a16="http://schemas.microsoft.com/office/drawing/2014/main" id="{79A62F04-AFDF-4D30-872A-F49520A9218A}"/>
                  </a:ext>
                </a:extLst>
              </p:cNvPr>
              <p:cNvSpPr/>
              <p:nvPr/>
            </p:nvSpPr>
            <p:spPr>
              <a:xfrm>
                <a:off x="3855554" y="797107"/>
                <a:ext cx="862307" cy="862304"/>
              </a:xfrm>
              <a:prstGeom prst="arc">
                <a:avLst>
                  <a:gd name="adj1" fmla="val 21484337"/>
                  <a:gd name="adj2" fmla="val 16108834"/>
                </a:avLst>
              </a:prstGeom>
              <a:ln w="381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8491D30-3542-4375-9D75-F6916B28BA1A}"/>
                </a:ext>
              </a:extLst>
            </p:cNvPr>
            <p:cNvSpPr txBox="1"/>
            <p:nvPr/>
          </p:nvSpPr>
          <p:spPr>
            <a:xfrm>
              <a:off x="6434931" y="1285068"/>
              <a:ext cx="8623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  <a:latin typeface="Questrial" panose="02000000000000000000" pitchFamily="2" charset="0"/>
                  <a:cs typeface="Poppins SemiBold" panose="00000700000000000000" pitchFamily="2" charset="0"/>
                </a:rPr>
                <a:t>75%</a:t>
              </a:r>
              <a:endParaRPr lang="id-ID" sz="2400" b="1" dirty="0">
                <a:solidFill>
                  <a:schemeClr val="bg1"/>
                </a:solidFill>
                <a:latin typeface="Questrial" panose="020000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F970A37-7A43-4297-8B0A-E01CA73D8753}"/>
                </a:ext>
              </a:extLst>
            </p:cNvPr>
            <p:cNvSpPr txBox="1"/>
            <p:nvPr/>
          </p:nvSpPr>
          <p:spPr>
            <a:xfrm>
              <a:off x="6068629" y="2292927"/>
              <a:ext cx="1594914" cy="2769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Statistic One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ED6715-9D8B-4BB2-81A0-B6467ED940D8}"/>
              </a:ext>
            </a:extLst>
          </p:cNvPr>
          <p:cNvGrpSpPr/>
          <p:nvPr/>
        </p:nvGrpSpPr>
        <p:grpSpPr>
          <a:xfrm>
            <a:off x="6967194" y="4364575"/>
            <a:ext cx="3832210" cy="864736"/>
            <a:chOff x="7140716" y="4315536"/>
            <a:chExt cx="3832210" cy="864736"/>
          </a:xfrm>
        </p:grpSpPr>
        <p:sp>
          <p:nvSpPr>
            <p:cNvPr id="28" name="Shape 2545">
              <a:extLst>
                <a:ext uri="{FF2B5EF4-FFF2-40B4-BE49-F238E27FC236}">
                  <a16:creationId xmlns:a16="http://schemas.microsoft.com/office/drawing/2014/main" id="{12EA6DA8-4F9C-4CE8-B653-AA3668179A1C}"/>
                </a:ext>
              </a:extLst>
            </p:cNvPr>
            <p:cNvSpPr/>
            <p:nvPr/>
          </p:nvSpPr>
          <p:spPr>
            <a:xfrm>
              <a:off x="7140716" y="4472500"/>
              <a:ext cx="371136" cy="371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9"/>
                  </a:moveTo>
                  <a:cubicBezTo>
                    <a:pt x="5377" y="20619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3336" y="982"/>
                    <a:pt x="15638" y="1950"/>
                    <a:pt x="17377" y="3529"/>
                  </a:cubicBezTo>
                  <a:lnTo>
                    <a:pt x="10453" y="10453"/>
                  </a:lnTo>
                  <a:cubicBezTo>
                    <a:pt x="10364" y="10542"/>
                    <a:pt x="10309" y="10665"/>
                    <a:pt x="10309" y="10800"/>
                  </a:cubicBezTo>
                  <a:cubicBezTo>
                    <a:pt x="10309" y="11072"/>
                    <a:pt x="10529" y="11291"/>
                    <a:pt x="10800" y="11291"/>
                  </a:cubicBezTo>
                  <a:lnTo>
                    <a:pt x="20594" y="11291"/>
                  </a:lnTo>
                  <a:cubicBezTo>
                    <a:pt x="20336" y="16484"/>
                    <a:pt x="16057" y="20619"/>
                    <a:pt x="10800" y="20619"/>
                  </a:cubicBezTo>
                  <a:moveTo>
                    <a:pt x="20594" y="10309"/>
                  </a:moveTo>
                  <a:lnTo>
                    <a:pt x="11985" y="10309"/>
                  </a:lnTo>
                  <a:lnTo>
                    <a:pt x="18071" y="4223"/>
                  </a:lnTo>
                  <a:cubicBezTo>
                    <a:pt x="19541" y="5852"/>
                    <a:pt x="20477" y="7971"/>
                    <a:pt x="20594" y="10309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4284" tIns="14284" rIns="14284" bIns="14284" anchor="ctr"/>
            <a:lstStyle/>
            <a:p>
              <a:pPr defTabSz="171399" eaLnBrk="1" hangingPunct="1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25">
                <a:solidFill>
                  <a:schemeClr val="bg1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27FD53E-FF34-467E-A6C7-38DB86DC41F1}"/>
                </a:ext>
              </a:extLst>
            </p:cNvPr>
            <p:cNvSpPr txBox="1"/>
            <p:nvPr/>
          </p:nvSpPr>
          <p:spPr>
            <a:xfrm>
              <a:off x="7587289" y="4900311"/>
              <a:ext cx="1508484" cy="2769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Your Title Here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63DE30F-8D04-4211-9D4F-2BF41E9C1A87}"/>
                </a:ext>
              </a:extLst>
            </p:cNvPr>
            <p:cNvSpPr txBox="1"/>
            <p:nvPr/>
          </p:nvSpPr>
          <p:spPr>
            <a:xfrm>
              <a:off x="7587289" y="4315536"/>
              <a:ext cx="15084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chemeClr val="bg1"/>
                  </a:solidFill>
                  <a:latin typeface="Questrial" panose="02000000000000000000" pitchFamily="2" charset="0"/>
                </a:rPr>
                <a:t>300k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D724433-5F45-4A8A-B669-DEED09372830}"/>
                </a:ext>
              </a:extLst>
            </p:cNvPr>
            <p:cNvSpPr txBox="1"/>
            <p:nvPr/>
          </p:nvSpPr>
          <p:spPr>
            <a:xfrm>
              <a:off x="9057197" y="4354405"/>
              <a:ext cx="1915729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>
                      <a:lumMod val="8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grow the holistic world view.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04DEAB-106B-4080-9556-15108956AD8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AC1516-C8A5-4C13-AECE-FB9E8CCC55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7732D9-1AB0-46C2-BE49-E3B5C5E0828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1448B60-998C-4A3A-A99B-9D51F5CEA6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578872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3243DC-0948-4FD6-835A-4B1F461355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71DF757-851E-4FA1-A710-2DC7E0FF0252}"/>
              </a:ext>
            </a:extLst>
          </p:cNvPr>
          <p:cNvSpPr/>
          <p:nvPr/>
        </p:nvSpPr>
        <p:spPr>
          <a:xfrm>
            <a:off x="2541885" y="888998"/>
            <a:ext cx="1768565" cy="508000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E041CC-3D73-41F0-8A61-D2097E299D3D}"/>
              </a:ext>
            </a:extLst>
          </p:cNvPr>
          <p:cNvSpPr txBox="1"/>
          <p:nvPr/>
        </p:nvSpPr>
        <p:spPr>
          <a:xfrm>
            <a:off x="8606414" y="4091149"/>
            <a:ext cx="2823587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Iterative approaches to corporate strategy foster collaborative thinking to further the value proposition grow the is holistic world view via workplace diversity and leverage agile frameworks to provide a robust.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631C37-6262-45B6-AED6-C4ECF2EC356D}"/>
              </a:ext>
            </a:extLst>
          </p:cNvPr>
          <p:cNvSpPr txBox="1"/>
          <p:nvPr/>
        </p:nvSpPr>
        <p:spPr>
          <a:xfrm>
            <a:off x="8606414" y="1584928"/>
            <a:ext cx="28235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6D16DC-7D1F-40BF-B12A-CA6FD8598ECC}"/>
              </a:ext>
            </a:extLst>
          </p:cNvPr>
          <p:cNvSpPr txBox="1"/>
          <p:nvPr/>
        </p:nvSpPr>
        <p:spPr>
          <a:xfrm>
            <a:off x="8606414" y="1277151"/>
            <a:ext cx="2823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Portfolio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D3D0644-73DA-4D7E-9AF2-F58732D82E34}"/>
              </a:ext>
            </a:extLst>
          </p:cNvPr>
          <p:cNvSpPr txBox="1"/>
          <p:nvPr/>
        </p:nvSpPr>
        <p:spPr>
          <a:xfrm>
            <a:off x="2794972" y="4087435"/>
            <a:ext cx="130947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approaches to corporate.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1310717-F353-4EB1-814E-0191328AAB6F}"/>
              </a:ext>
            </a:extLst>
          </p:cNvPr>
          <p:cNvSpPr txBox="1"/>
          <p:nvPr/>
        </p:nvSpPr>
        <p:spPr>
          <a:xfrm>
            <a:off x="2794972" y="3299229"/>
            <a:ext cx="1309470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Questrial" panose="02000000000000000000" pitchFamily="2" charset="0"/>
              </a:rPr>
              <a:t>Building Project</a:t>
            </a:r>
          </a:p>
        </p:txBody>
      </p:sp>
      <p:grpSp>
        <p:nvGrpSpPr>
          <p:cNvPr id="41" name="Graphic 39" descr="Building">
            <a:extLst>
              <a:ext uri="{FF2B5EF4-FFF2-40B4-BE49-F238E27FC236}">
                <a16:creationId xmlns:a16="http://schemas.microsoft.com/office/drawing/2014/main" id="{5200064F-A143-463A-9E88-88791E23E723}"/>
              </a:ext>
            </a:extLst>
          </p:cNvPr>
          <p:cNvGrpSpPr/>
          <p:nvPr/>
        </p:nvGrpSpPr>
        <p:grpSpPr>
          <a:xfrm>
            <a:off x="2874414" y="1493292"/>
            <a:ext cx="365949" cy="509563"/>
            <a:chOff x="5829300" y="3067050"/>
            <a:chExt cx="533400" cy="742730"/>
          </a:xfrm>
          <a:solidFill>
            <a:schemeClr val="bg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419C522-4CA9-4814-8F23-77AFBBC3AF92}"/>
                </a:ext>
              </a:extLst>
            </p:cNvPr>
            <p:cNvSpPr/>
            <p:nvPr/>
          </p:nvSpPr>
          <p:spPr>
            <a:xfrm>
              <a:off x="5829300" y="3067050"/>
              <a:ext cx="533400" cy="742730"/>
            </a:xfrm>
            <a:custGeom>
              <a:avLst/>
              <a:gdLst>
                <a:gd name="connsiteX0" fmla="*/ 466725 w 533400"/>
                <a:gd name="connsiteY0" fmla="*/ 723681 h 742730"/>
                <a:gd name="connsiteX1" fmla="*/ 466725 w 533400"/>
                <a:gd name="connsiteY1" fmla="*/ 57150 h 742730"/>
                <a:gd name="connsiteX2" fmla="*/ 419100 w 533400"/>
                <a:gd name="connsiteY2" fmla="*/ 57150 h 742730"/>
                <a:gd name="connsiteX3" fmla="*/ 419100 w 533400"/>
                <a:gd name="connsiteY3" fmla="*/ 0 h 742730"/>
                <a:gd name="connsiteX4" fmla="*/ 114300 w 533400"/>
                <a:gd name="connsiteY4" fmla="*/ 0 h 742730"/>
                <a:gd name="connsiteX5" fmla="*/ 114300 w 533400"/>
                <a:gd name="connsiteY5" fmla="*/ 57150 h 742730"/>
                <a:gd name="connsiteX6" fmla="*/ 66675 w 533400"/>
                <a:gd name="connsiteY6" fmla="*/ 57150 h 742730"/>
                <a:gd name="connsiteX7" fmla="*/ 66675 w 533400"/>
                <a:gd name="connsiteY7" fmla="*/ 723681 h 742730"/>
                <a:gd name="connsiteX8" fmla="*/ 0 w 533400"/>
                <a:gd name="connsiteY8" fmla="*/ 723681 h 742730"/>
                <a:gd name="connsiteX9" fmla="*/ 0 w 533400"/>
                <a:gd name="connsiteY9" fmla="*/ 742731 h 742730"/>
                <a:gd name="connsiteX10" fmla="*/ 533400 w 533400"/>
                <a:gd name="connsiteY10" fmla="*/ 742731 h 742730"/>
                <a:gd name="connsiteX11" fmla="*/ 533400 w 533400"/>
                <a:gd name="connsiteY11" fmla="*/ 723681 h 742730"/>
                <a:gd name="connsiteX12" fmla="*/ 133350 w 533400"/>
                <a:gd name="connsiteY12" fmla="*/ 19050 h 742730"/>
                <a:gd name="connsiteX13" fmla="*/ 400050 w 533400"/>
                <a:gd name="connsiteY13" fmla="*/ 19050 h 742730"/>
                <a:gd name="connsiteX14" fmla="*/ 400050 w 533400"/>
                <a:gd name="connsiteY14" fmla="*/ 57150 h 742730"/>
                <a:gd name="connsiteX15" fmla="*/ 133350 w 533400"/>
                <a:gd name="connsiteY15" fmla="*/ 57150 h 742730"/>
                <a:gd name="connsiteX16" fmla="*/ 85725 w 533400"/>
                <a:gd name="connsiteY16" fmla="*/ 76200 h 742730"/>
                <a:gd name="connsiteX17" fmla="*/ 447675 w 533400"/>
                <a:gd name="connsiteY17" fmla="*/ 76200 h 742730"/>
                <a:gd name="connsiteX18" fmla="*/ 447675 w 533400"/>
                <a:gd name="connsiteY18" fmla="*/ 723681 h 742730"/>
                <a:gd name="connsiteX19" fmla="*/ 285750 w 533400"/>
                <a:gd name="connsiteY19" fmla="*/ 723681 h 742730"/>
                <a:gd name="connsiteX20" fmla="*/ 285750 w 533400"/>
                <a:gd name="connsiteY20" fmla="*/ 619125 h 742730"/>
                <a:gd name="connsiteX21" fmla="*/ 247650 w 533400"/>
                <a:gd name="connsiteY21" fmla="*/ 619125 h 742730"/>
                <a:gd name="connsiteX22" fmla="*/ 247650 w 533400"/>
                <a:gd name="connsiteY22" fmla="*/ 723681 h 742730"/>
                <a:gd name="connsiteX23" fmla="*/ 85725 w 533400"/>
                <a:gd name="connsiteY23" fmla="*/ 723681 h 742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33400" h="742730">
                  <a:moveTo>
                    <a:pt x="466725" y="723681"/>
                  </a:moveTo>
                  <a:lnTo>
                    <a:pt x="466725" y="57150"/>
                  </a:lnTo>
                  <a:lnTo>
                    <a:pt x="419100" y="57150"/>
                  </a:lnTo>
                  <a:lnTo>
                    <a:pt x="419100" y="0"/>
                  </a:lnTo>
                  <a:lnTo>
                    <a:pt x="114300" y="0"/>
                  </a:lnTo>
                  <a:lnTo>
                    <a:pt x="114300" y="57150"/>
                  </a:lnTo>
                  <a:lnTo>
                    <a:pt x="66675" y="57150"/>
                  </a:lnTo>
                  <a:lnTo>
                    <a:pt x="66675" y="723681"/>
                  </a:lnTo>
                  <a:lnTo>
                    <a:pt x="0" y="723681"/>
                  </a:lnTo>
                  <a:lnTo>
                    <a:pt x="0" y="742731"/>
                  </a:lnTo>
                  <a:lnTo>
                    <a:pt x="533400" y="742731"/>
                  </a:lnTo>
                  <a:lnTo>
                    <a:pt x="533400" y="723681"/>
                  </a:lnTo>
                  <a:close/>
                  <a:moveTo>
                    <a:pt x="133350" y="19050"/>
                  </a:moveTo>
                  <a:lnTo>
                    <a:pt x="400050" y="19050"/>
                  </a:lnTo>
                  <a:lnTo>
                    <a:pt x="400050" y="57150"/>
                  </a:lnTo>
                  <a:lnTo>
                    <a:pt x="133350" y="57150"/>
                  </a:lnTo>
                  <a:close/>
                  <a:moveTo>
                    <a:pt x="85725" y="76200"/>
                  </a:moveTo>
                  <a:lnTo>
                    <a:pt x="447675" y="76200"/>
                  </a:lnTo>
                  <a:lnTo>
                    <a:pt x="447675" y="723681"/>
                  </a:lnTo>
                  <a:lnTo>
                    <a:pt x="285750" y="723681"/>
                  </a:lnTo>
                  <a:lnTo>
                    <a:pt x="285750" y="619125"/>
                  </a:lnTo>
                  <a:lnTo>
                    <a:pt x="247650" y="619125"/>
                  </a:lnTo>
                  <a:lnTo>
                    <a:pt x="247650" y="723681"/>
                  </a:lnTo>
                  <a:lnTo>
                    <a:pt x="85725" y="72368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927FDE4-F1C2-42DA-BE5F-9F8B2874B379}"/>
                </a:ext>
              </a:extLst>
            </p:cNvPr>
            <p:cNvSpPr/>
            <p:nvPr/>
          </p:nvSpPr>
          <p:spPr>
            <a:xfrm>
              <a:off x="5981700" y="34004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19ADA16-0D24-4AD8-B2B4-74B1F7DFE975}"/>
                </a:ext>
              </a:extLst>
            </p:cNvPr>
            <p:cNvSpPr/>
            <p:nvPr/>
          </p:nvSpPr>
          <p:spPr>
            <a:xfrm>
              <a:off x="5981700" y="33051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EA51366-1CD9-433F-9FD1-99EA664A5050}"/>
                </a:ext>
              </a:extLst>
            </p:cNvPr>
            <p:cNvSpPr/>
            <p:nvPr/>
          </p:nvSpPr>
          <p:spPr>
            <a:xfrm>
              <a:off x="5981700" y="34956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514F25B-3D08-43D9-812B-7D00DAD9135D}"/>
                </a:ext>
              </a:extLst>
            </p:cNvPr>
            <p:cNvSpPr/>
            <p:nvPr/>
          </p:nvSpPr>
          <p:spPr>
            <a:xfrm>
              <a:off x="5981700" y="35909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9B6126E-23AF-44EF-AEC2-D3C78D5827BB}"/>
                </a:ext>
              </a:extLst>
            </p:cNvPr>
            <p:cNvSpPr/>
            <p:nvPr/>
          </p:nvSpPr>
          <p:spPr>
            <a:xfrm>
              <a:off x="6076950" y="34004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F0FDA85-121A-4861-9BEC-310DFAD9B09C}"/>
                </a:ext>
              </a:extLst>
            </p:cNvPr>
            <p:cNvSpPr/>
            <p:nvPr/>
          </p:nvSpPr>
          <p:spPr>
            <a:xfrm>
              <a:off x="6076950" y="35909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7DFFBFC-05E5-4C53-87B8-2FF29BDD8302}"/>
                </a:ext>
              </a:extLst>
            </p:cNvPr>
            <p:cNvSpPr/>
            <p:nvPr/>
          </p:nvSpPr>
          <p:spPr>
            <a:xfrm>
              <a:off x="6172200" y="36861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A94F1A7-4B42-4384-9538-A1EEF082589E}"/>
                </a:ext>
              </a:extLst>
            </p:cNvPr>
            <p:cNvSpPr/>
            <p:nvPr/>
          </p:nvSpPr>
          <p:spPr>
            <a:xfrm>
              <a:off x="6172200" y="32099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5CC71E5-FAEE-4CF5-8ED4-4A8D59D7F7FD}"/>
                </a:ext>
              </a:extLst>
            </p:cNvPr>
            <p:cNvSpPr/>
            <p:nvPr/>
          </p:nvSpPr>
          <p:spPr>
            <a:xfrm>
              <a:off x="6076950" y="34956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2C41312-F556-46A7-94A3-FB52A4C0A913}"/>
                </a:ext>
              </a:extLst>
            </p:cNvPr>
            <p:cNvSpPr/>
            <p:nvPr/>
          </p:nvSpPr>
          <p:spPr>
            <a:xfrm>
              <a:off x="6076950" y="33051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603E7C-5799-4D68-B0A6-6BF108C65D9F}"/>
                </a:ext>
              </a:extLst>
            </p:cNvPr>
            <p:cNvSpPr/>
            <p:nvPr/>
          </p:nvSpPr>
          <p:spPr>
            <a:xfrm>
              <a:off x="6076950" y="32099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A914C8D-7F27-4F9C-B958-CF88AAAC5239}"/>
                </a:ext>
              </a:extLst>
            </p:cNvPr>
            <p:cNvSpPr/>
            <p:nvPr/>
          </p:nvSpPr>
          <p:spPr>
            <a:xfrm>
              <a:off x="5981700" y="32099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F6D6638-575F-4ABA-90DB-8E6017BC1DD0}"/>
                </a:ext>
              </a:extLst>
            </p:cNvPr>
            <p:cNvSpPr/>
            <p:nvPr/>
          </p:nvSpPr>
          <p:spPr>
            <a:xfrm>
              <a:off x="5981700" y="36861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95CB509-1EF9-4F9E-B456-67FA12B78370}"/>
                </a:ext>
              </a:extLst>
            </p:cNvPr>
            <p:cNvSpPr/>
            <p:nvPr/>
          </p:nvSpPr>
          <p:spPr>
            <a:xfrm>
              <a:off x="6172200" y="34004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440DA03-9781-4870-BCA9-D39B54AE5E8C}"/>
                </a:ext>
              </a:extLst>
            </p:cNvPr>
            <p:cNvSpPr/>
            <p:nvPr/>
          </p:nvSpPr>
          <p:spPr>
            <a:xfrm>
              <a:off x="6172200" y="34956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B02F7E1-F1C8-4697-A23C-8D7F5BBD7A86}"/>
                </a:ext>
              </a:extLst>
            </p:cNvPr>
            <p:cNvSpPr/>
            <p:nvPr/>
          </p:nvSpPr>
          <p:spPr>
            <a:xfrm>
              <a:off x="6172200" y="359092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92" name="Freeform: Shape 8191">
              <a:extLst>
                <a:ext uri="{FF2B5EF4-FFF2-40B4-BE49-F238E27FC236}">
                  <a16:creationId xmlns:a16="http://schemas.microsoft.com/office/drawing/2014/main" id="{48214EC4-2A05-4254-B32C-D10430791340}"/>
                </a:ext>
              </a:extLst>
            </p:cNvPr>
            <p:cNvSpPr/>
            <p:nvPr/>
          </p:nvSpPr>
          <p:spPr>
            <a:xfrm>
              <a:off x="6172200" y="3305175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0 w 381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38100" y="0"/>
                  </a:lnTo>
                  <a:lnTo>
                    <a:pt x="38100" y="571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576226-C882-46EC-9454-5321A46B67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A23C66-C144-41AB-BB21-6F8419E610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8359D2-53EE-4020-8897-0B3FED5981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980508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1BFC8B66-B166-45B6-B82D-F4CCB957BDDA}"/>
              </a:ext>
            </a:extLst>
          </p:cNvPr>
          <p:cNvSpPr/>
          <p:nvPr/>
        </p:nvSpPr>
        <p:spPr>
          <a:xfrm>
            <a:off x="3048000" y="0"/>
            <a:ext cx="3048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75750FD-F0AE-4E4E-9995-3ABDB3EEF9B8}"/>
              </a:ext>
            </a:extLst>
          </p:cNvPr>
          <p:cNvGrpSpPr/>
          <p:nvPr/>
        </p:nvGrpSpPr>
        <p:grpSpPr>
          <a:xfrm>
            <a:off x="3514725" y="896909"/>
            <a:ext cx="2114550" cy="1635183"/>
            <a:chOff x="3514725" y="951159"/>
            <a:chExt cx="2114550" cy="1635183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D48FFA4-3B1D-4AF2-B871-F0C8337FC885}"/>
                </a:ext>
              </a:extLst>
            </p:cNvPr>
            <p:cNvSpPr txBox="1"/>
            <p:nvPr/>
          </p:nvSpPr>
          <p:spPr>
            <a:xfrm>
              <a:off x="3590925" y="1793817"/>
              <a:ext cx="1962150" cy="79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approaches to corporate.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D2C2D48-A0E5-475B-B0D2-137E788BF341}"/>
                </a:ext>
              </a:extLst>
            </p:cNvPr>
            <p:cNvSpPr txBox="1"/>
            <p:nvPr/>
          </p:nvSpPr>
          <p:spPr>
            <a:xfrm>
              <a:off x="3514725" y="1431039"/>
              <a:ext cx="2114550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Questrial" panose="02000000000000000000" pitchFamily="2" charset="0"/>
                </a:rPr>
                <a:t>Photography Project </a:t>
              </a:r>
            </a:p>
          </p:txBody>
        </p:sp>
        <p:grpSp>
          <p:nvGrpSpPr>
            <p:cNvPr id="76" name="Group 172">
              <a:extLst>
                <a:ext uri="{FF2B5EF4-FFF2-40B4-BE49-F238E27FC236}">
                  <a16:creationId xmlns:a16="http://schemas.microsoft.com/office/drawing/2014/main" id="{8FDFA817-10F9-4CE6-ACB6-7EDA523C071E}"/>
                </a:ext>
              </a:extLst>
            </p:cNvPr>
            <p:cNvGrpSpPr/>
            <p:nvPr/>
          </p:nvGrpSpPr>
          <p:grpSpPr>
            <a:xfrm>
              <a:off x="4429559" y="951159"/>
              <a:ext cx="284883" cy="239504"/>
              <a:chOff x="4856163" y="2736851"/>
              <a:chExt cx="358775" cy="301625"/>
            </a:xfrm>
            <a:solidFill>
              <a:schemeClr val="bg1"/>
            </a:solidFill>
          </p:grpSpPr>
          <p:sp>
            <p:nvSpPr>
              <p:cNvPr id="77" name="Freeform 128">
                <a:extLst>
                  <a:ext uri="{FF2B5EF4-FFF2-40B4-BE49-F238E27FC236}">
                    <a16:creationId xmlns:a16="http://schemas.microsoft.com/office/drawing/2014/main" id="{3110B86E-9E88-46D0-BE29-A10C56F67D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6650" y="2814638"/>
                <a:ext cx="177800" cy="1793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30"/>
                  </a:cxn>
                  <a:cxn ang="0">
                    <a:pos x="31" y="61"/>
                  </a:cxn>
                  <a:cxn ang="0">
                    <a:pos x="61" y="30"/>
                  </a:cxn>
                  <a:cxn ang="0">
                    <a:pos x="31" y="0"/>
                  </a:cxn>
                  <a:cxn ang="0">
                    <a:pos x="48" y="45"/>
                  </a:cxn>
                  <a:cxn ang="0">
                    <a:pos x="16" y="48"/>
                  </a:cxn>
                  <a:cxn ang="0">
                    <a:pos x="13" y="15"/>
                  </a:cxn>
                  <a:cxn ang="0">
                    <a:pos x="46" y="13"/>
                  </a:cxn>
                  <a:cxn ang="0">
                    <a:pos x="48" y="45"/>
                  </a:cxn>
                  <a:cxn ang="0">
                    <a:pos x="48" y="45"/>
                  </a:cxn>
                  <a:cxn ang="0">
                    <a:pos x="48" y="45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8" y="61"/>
                      <a:pt x="61" y="47"/>
                      <a:pt x="61" y="30"/>
                    </a:cubicBezTo>
                    <a:cubicBezTo>
                      <a:pt x="61" y="13"/>
                      <a:pt x="48" y="0"/>
                      <a:pt x="31" y="0"/>
                    </a:cubicBezTo>
                    <a:close/>
                    <a:moveTo>
                      <a:pt x="48" y="45"/>
                    </a:moveTo>
                    <a:cubicBezTo>
                      <a:pt x="40" y="55"/>
                      <a:pt x="25" y="56"/>
                      <a:pt x="16" y="48"/>
                    </a:cubicBezTo>
                    <a:cubicBezTo>
                      <a:pt x="6" y="39"/>
                      <a:pt x="5" y="25"/>
                      <a:pt x="13" y="15"/>
                    </a:cubicBezTo>
                    <a:cubicBezTo>
                      <a:pt x="22" y="6"/>
                      <a:pt x="36" y="5"/>
                      <a:pt x="46" y="13"/>
                    </a:cubicBezTo>
                    <a:cubicBezTo>
                      <a:pt x="55" y="21"/>
                      <a:pt x="57" y="36"/>
                      <a:pt x="48" y="45"/>
                    </a:cubicBezTo>
                    <a:close/>
                    <a:moveTo>
                      <a:pt x="48" y="45"/>
                    </a:moveTo>
                    <a:cubicBezTo>
                      <a:pt x="48" y="45"/>
                      <a:pt x="48" y="45"/>
                      <a:pt x="48" y="4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78" name="Freeform 129">
                <a:extLst>
                  <a:ext uri="{FF2B5EF4-FFF2-40B4-BE49-F238E27FC236}">
                    <a16:creationId xmlns:a16="http://schemas.microsoft.com/office/drawing/2014/main" id="{596576EB-8DDB-4572-950A-F499145F55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89513" y="2859088"/>
                <a:ext cx="53975" cy="508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5"/>
                  </a:cxn>
                  <a:cxn ang="0">
                    <a:pos x="2" y="17"/>
                  </a:cxn>
                  <a:cxn ang="0">
                    <a:pos x="4" y="15"/>
                  </a:cxn>
                  <a:cxn ang="0">
                    <a:pos x="16" y="4"/>
                  </a:cxn>
                  <a:cxn ang="0">
                    <a:pos x="18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18" h="17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16"/>
                      <a:pt x="1" y="17"/>
                      <a:pt x="2" y="17"/>
                    </a:cubicBezTo>
                    <a:cubicBezTo>
                      <a:pt x="3" y="17"/>
                      <a:pt x="4" y="16"/>
                      <a:pt x="4" y="15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79" name="Freeform 130">
                <a:extLst>
                  <a:ext uri="{FF2B5EF4-FFF2-40B4-BE49-F238E27FC236}">
                    <a16:creationId xmlns:a16="http://schemas.microsoft.com/office/drawing/2014/main" id="{7A3A50CD-6BA1-42BC-BE54-BA5EFF2D54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6163" y="2736851"/>
                <a:ext cx="358775" cy="301625"/>
              </a:xfrm>
              <a:custGeom>
                <a:avLst/>
                <a:gdLst/>
                <a:ahLst/>
                <a:cxnLst>
                  <a:cxn ang="0">
                    <a:pos x="114" y="23"/>
                  </a:cxn>
                  <a:cxn ang="0">
                    <a:pos x="97" y="20"/>
                  </a:cxn>
                  <a:cxn ang="0">
                    <a:pos x="92" y="7"/>
                  </a:cxn>
                  <a:cxn ang="0">
                    <a:pos x="81" y="0"/>
                  </a:cxn>
                  <a:cxn ang="0">
                    <a:pos x="43" y="0"/>
                  </a:cxn>
                  <a:cxn ang="0">
                    <a:pos x="32" y="7"/>
                  </a:cxn>
                  <a:cxn ang="0">
                    <a:pos x="27" y="20"/>
                  </a:cxn>
                  <a:cxn ang="0">
                    <a:pos x="10" y="23"/>
                  </a:cxn>
                  <a:cxn ang="0">
                    <a:pos x="0" y="34"/>
                  </a:cxn>
                  <a:cxn ang="0">
                    <a:pos x="0" y="92"/>
                  </a:cxn>
                  <a:cxn ang="0">
                    <a:pos x="12" y="103"/>
                  </a:cxn>
                  <a:cxn ang="0">
                    <a:pos x="112" y="103"/>
                  </a:cxn>
                  <a:cxn ang="0">
                    <a:pos x="123" y="92"/>
                  </a:cxn>
                  <a:cxn ang="0">
                    <a:pos x="123" y="34"/>
                  </a:cxn>
                  <a:cxn ang="0">
                    <a:pos x="114" y="23"/>
                  </a:cxn>
                  <a:cxn ang="0">
                    <a:pos x="115" y="92"/>
                  </a:cxn>
                  <a:cxn ang="0">
                    <a:pos x="112" y="96"/>
                  </a:cxn>
                  <a:cxn ang="0">
                    <a:pos x="12" y="96"/>
                  </a:cxn>
                  <a:cxn ang="0">
                    <a:pos x="8" y="92"/>
                  </a:cxn>
                  <a:cxn ang="0">
                    <a:pos x="8" y="34"/>
                  </a:cxn>
                  <a:cxn ang="0">
                    <a:pos x="11" y="30"/>
                  </a:cxn>
                  <a:cxn ang="0">
                    <a:pos x="32" y="27"/>
                  </a:cxn>
                  <a:cxn ang="0">
                    <a:pos x="39" y="10"/>
                  </a:cxn>
                  <a:cxn ang="0">
                    <a:pos x="43" y="7"/>
                  </a:cxn>
                  <a:cxn ang="0">
                    <a:pos x="81" y="7"/>
                  </a:cxn>
                  <a:cxn ang="0">
                    <a:pos x="85" y="10"/>
                  </a:cxn>
                  <a:cxn ang="0">
                    <a:pos x="91" y="27"/>
                  </a:cxn>
                  <a:cxn ang="0">
                    <a:pos x="112" y="30"/>
                  </a:cxn>
                  <a:cxn ang="0">
                    <a:pos x="115" y="34"/>
                  </a:cxn>
                  <a:cxn ang="0">
                    <a:pos x="115" y="92"/>
                  </a:cxn>
                  <a:cxn ang="0">
                    <a:pos x="115" y="92"/>
                  </a:cxn>
                  <a:cxn ang="0">
                    <a:pos x="115" y="92"/>
                  </a:cxn>
                </a:cxnLst>
                <a:rect l="0" t="0" r="r" b="b"/>
                <a:pathLst>
                  <a:path w="123" h="103">
                    <a:moveTo>
                      <a:pt x="114" y="23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0" y="3"/>
                      <a:pt x="86" y="0"/>
                      <a:pt x="81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34" y="3"/>
                      <a:pt x="32" y="7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4" y="24"/>
                      <a:pt x="0" y="29"/>
                      <a:pt x="0" y="34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8"/>
                      <a:pt x="6" y="103"/>
                      <a:pt x="12" y="103"/>
                    </a:cubicBezTo>
                    <a:cubicBezTo>
                      <a:pt x="112" y="103"/>
                      <a:pt x="112" y="103"/>
                      <a:pt x="112" y="103"/>
                    </a:cubicBezTo>
                    <a:cubicBezTo>
                      <a:pt x="118" y="103"/>
                      <a:pt x="123" y="98"/>
                      <a:pt x="123" y="92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3" y="29"/>
                      <a:pt x="119" y="24"/>
                      <a:pt x="114" y="23"/>
                    </a:cubicBezTo>
                    <a:close/>
                    <a:moveTo>
                      <a:pt x="115" y="92"/>
                    </a:moveTo>
                    <a:cubicBezTo>
                      <a:pt x="115" y="94"/>
                      <a:pt x="114" y="96"/>
                      <a:pt x="112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0" y="96"/>
                      <a:pt x="8" y="94"/>
                      <a:pt x="8" y="92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2"/>
                      <a:pt x="9" y="31"/>
                      <a:pt x="11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8"/>
                      <a:pt x="41" y="7"/>
                      <a:pt x="43" y="7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83" y="7"/>
                      <a:pt x="84" y="8"/>
                      <a:pt x="85" y="10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4" y="31"/>
                      <a:pt x="115" y="32"/>
                      <a:pt x="115" y="34"/>
                    </a:cubicBezTo>
                    <a:lnTo>
                      <a:pt x="115" y="92"/>
                    </a:lnTo>
                    <a:close/>
                    <a:moveTo>
                      <a:pt x="115" y="92"/>
                    </a:moveTo>
                    <a:cubicBezTo>
                      <a:pt x="115" y="92"/>
                      <a:pt x="115" y="92"/>
                      <a:pt x="115" y="9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2ED5764-659F-422F-BC50-3C64BE08028E}"/>
              </a:ext>
            </a:extLst>
          </p:cNvPr>
          <p:cNvSpPr txBox="1"/>
          <p:nvPr/>
        </p:nvSpPr>
        <p:spPr>
          <a:xfrm>
            <a:off x="7450714" y="1584928"/>
            <a:ext cx="28235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6CFD345-0F1F-47F4-8467-357C02B508CA}"/>
              </a:ext>
            </a:extLst>
          </p:cNvPr>
          <p:cNvSpPr txBox="1"/>
          <p:nvPr/>
        </p:nvSpPr>
        <p:spPr>
          <a:xfrm>
            <a:off x="7450714" y="1277151"/>
            <a:ext cx="2823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32CA948-7121-4FC0-B722-5A5D474D3B7D}"/>
              </a:ext>
            </a:extLst>
          </p:cNvPr>
          <p:cNvSpPr txBox="1"/>
          <p:nvPr/>
        </p:nvSpPr>
        <p:spPr>
          <a:xfrm>
            <a:off x="7450714" y="4247151"/>
            <a:ext cx="3698882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robusts synopsis for high level overviews iterative approaches to corporate strategy foster collaborative thinking to further the value proposition grow the is holistic world view via workplace company industries diversity.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73F14C4C-BC7C-4032-BD76-6B450527EBCE}"/>
              </a:ext>
            </a:extLst>
          </p:cNvPr>
          <p:cNvSpPr/>
          <p:nvPr/>
        </p:nvSpPr>
        <p:spPr>
          <a:xfrm>
            <a:off x="7549942" y="3757089"/>
            <a:ext cx="3445251" cy="7620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FF1BC425-FDFD-4744-B782-534ABD89FB58}"/>
              </a:ext>
            </a:extLst>
          </p:cNvPr>
          <p:cNvSpPr/>
          <p:nvPr/>
        </p:nvSpPr>
        <p:spPr>
          <a:xfrm>
            <a:off x="7549942" y="3757089"/>
            <a:ext cx="2780602" cy="762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3348C39-DA87-45DA-BCF5-3C8700B76920}"/>
              </a:ext>
            </a:extLst>
          </p:cNvPr>
          <p:cNvSpPr txBox="1"/>
          <p:nvPr/>
        </p:nvSpPr>
        <p:spPr>
          <a:xfrm>
            <a:off x="7473742" y="3456278"/>
            <a:ext cx="15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Project Statistic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aavi" panose="020B0502040204020203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7F7D850-3300-4650-A4DA-22AAA7FDAE6F}"/>
              </a:ext>
            </a:extLst>
          </p:cNvPr>
          <p:cNvSpPr txBox="1"/>
          <p:nvPr/>
        </p:nvSpPr>
        <p:spPr>
          <a:xfrm>
            <a:off x="10330544" y="3456278"/>
            <a:ext cx="74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75%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0DA0A3-FFFF-447B-BBAC-DAA249A8F2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70A248-9885-461B-B999-6EBBEEDCD6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00A9EAE-FABC-4AB1-BCD6-D5E1ED6015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17183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3D766F6-DFDF-4341-8783-438DDA3839FE}"/>
              </a:ext>
            </a:extLst>
          </p:cNvPr>
          <p:cNvSpPr/>
          <p:nvPr/>
        </p:nvSpPr>
        <p:spPr>
          <a:xfrm flipH="1">
            <a:off x="1" y="1088976"/>
            <a:ext cx="4016795" cy="3679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D68BCC-F5D9-4393-9FED-FB6E2D2119D4}"/>
              </a:ext>
            </a:extLst>
          </p:cNvPr>
          <p:cNvSpPr txBox="1"/>
          <p:nvPr/>
        </p:nvSpPr>
        <p:spPr>
          <a:xfrm>
            <a:off x="4235384" y="4940406"/>
            <a:ext cx="196217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>
                <a:latin typeface="Questrial" panose="02000000000000000000" pitchFamily="2" charset="0"/>
              </a:rPr>
              <a:t>Your title here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4E767A-17DC-4B99-B9A5-1C01A16B45C3}"/>
              </a:ext>
            </a:extLst>
          </p:cNvPr>
          <p:cNvSpPr txBox="1"/>
          <p:nvPr/>
        </p:nvSpPr>
        <p:spPr>
          <a:xfrm>
            <a:off x="4235384" y="5197074"/>
            <a:ext cx="2592597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holistic world view.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B89602-5FE9-4BAC-8C9E-AA826D0D0A0B}"/>
              </a:ext>
            </a:extLst>
          </p:cNvPr>
          <p:cNvSpPr txBox="1"/>
          <p:nvPr/>
        </p:nvSpPr>
        <p:spPr>
          <a:xfrm>
            <a:off x="8322987" y="4940406"/>
            <a:ext cx="196217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>
                <a:latin typeface="Questrial" panose="02000000000000000000" pitchFamily="2" charset="0"/>
              </a:rPr>
              <a:t>Your title here 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EF2C5A-2E6A-4FBE-89AC-E560CC61E03E}"/>
              </a:ext>
            </a:extLst>
          </p:cNvPr>
          <p:cNvSpPr txBox="1"/>
          <p:nvPr/>
        </p:nvSpPr>
        <p:spPr>
          <a:xfrm>
            <a:off x="8322987" y="5197074"/>
            <a:ext cx="2592597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holistic world view.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01AE18-60F0-4EBE-9B23-0B1A26D16A3D}"/>
              </a:ext>
            </a:extLst>
          </p:cNvPr>
          <p:cNvCxnSpPr>
            <a:cxnSpLocks/>
          </p:cNvCxnSpPr>
          <p:nvPr/>
        </p:nvCxnSpPr>
        <p:spPr>
          <a:xfrm>
            <a:off x="0" y="1088976"/>
            <a:ext cx="4016795" cy="367937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46216E2-D391-4C0F-B69D-7B885E903667}"/>
              </a:ext>
            </a:extLst>
          </p:cNvPr>
          <p:cNvSpPr txBox="1"/>
          <p:nvPr/>
        </p:nvSpPr>
        <p:spPr>
          <a:xfrm>
            <a:off x="625896" y="2328498"/>
            <a:ext cx="2765004" cy="13849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169A06-CAE0-4870-85BB-53878970D4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24C93AF-33E5-491F-9CFF-7BE7C910E3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81950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865F54BF-E6BC-4E7D-A86B-31B533565C5C}"/>
              </a:ext>
            </a:extLst>
          </p:cNvPr>
          <p:cNvSpPr txBox="1"/>
          <p:nvPr/>
        </p:nvSpPr>
        <p:spPr>
          <a:xfrm>
            <a:off x="10575677" y="5636660"/>
            <a:ext cx="1219278" cy="73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spc="300">
                <a:solidFill>
                  <a:schemeClr val="bg1">
                    <a:lumMod val="65000"/>
                  </a:schemeClr>
                </a:solidFill>
                <a:latin typeface="Questrial" panose="02000000000000000000" pitchFamily="2" charset="0"/>
              </a:rPr>
              <a:t>2020 MINIMAL &amp; CLEAN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068A79-6E67-4D02-A9AC-71D0D6529FB1}"/>
              </a:ext>
            </a:extLst>
          </p:cNvPr>
          <p:cNvGrpSpPr/>
          <p:nvPr/>
        </p:nvGrpSpPr>
        <p:grpSpPr>
          <a:xfrm>
            <a:off x="4937950" y="2001829"/>
            <a:ext cx="1744160" cy="465088"/>
            <a:chOff x="4862380" y="1985859"/>
            <a:chExt cx="1744160" cy="46508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2ED6088-0D3C-45FB-A4DD-819A6A30B1AD}"/>
                </a:ext>
              </a:extLst>
            </p:cNvPr>
            <p:cNvSpPr/>
            <p:nvPr/>
          </p:nvSpPr>
          <p:spPr>
            <a:xfrm>
              <a:off x="4862380" y="1985859"/>
              <a:ext cx="1744160" cy="465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1E429F3-9F22-4CD4-833A-E711192BBC65}"/>
                </a:ext>
              </a:extLst>
            </p:cNvPr>
            <p:cNvSpPr txBox="1"/>
            <p:nvPr/>
          </p:nvSpPr>
          <p:spPr>
            <a:xfrm>
              <a:off x="4950963" y="2079903"/>
              <a:ext cx="1566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Welcomé Messagé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BCC64AB-B435-4A5A-82C1-4FEF88C3E587}"/>
              </a:ext>
            </a:extLst>
          </p:cNvPr>
          <p:cNvSpPr txBox="1"/>
          <p:nvPr/>
        </p:nvSpPr>
        <p:spPr>
          <a:xfrm>
            <a:off x="4872541" y="4600056"/>
            <a:ext cx="2963864" cy="355157"/>
          </a:xfrm>
          <a:prstGeom prst="rect">
            <a:avLst/>
          </a:prstGeom>
          <a:noFill/>
        </p:spPr>
        <p:txBody>
          <a:bodyPr wrap="square" tIns="36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>
                <a:latin typeface="Questrial" panose="02000000000000000000" pitchFamily="2" charset="0"/>
                <a:ea typeface="Adobe Gothic Std B" panose="020B0800000000000000" pitchFamily="34" charset="-128"/>
                <a:cs typeface="Poppins" panose="00000500000000000000" pitchFamily="50" charset="0"/>
              </a:rPr>
              <a:t>Seva Nadya </a:t>
            </a:r>
            <a:r>
              <a:rPr lang="en-ID" sz="1600">
                <a:latin typeface="Questrial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rPr>
              <a:t>| CEO &amp; Founder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66928F-67E9-40F6-927E-752D234350D8}"/>
              </a:ext>
            </a:extLst>
          </p:cNvPr>
          <p:cNvSpPr txBox="1"/>
          <p:nvPr/>
        </p:nvSpPr>
        <p:spPr>
          <a:xfrm>
            <a:off x="4872541" y="2657298"/>
            <a:ext cx="60742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We start our process by deeping our understanding through collaborative research and ideation.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42C92B3-F609-4D79-B575-773A8150F592}"/>
              </a:ext>
            </a:extLst>
          </p:cNvPr>
          <p:cNvGrpSpPr/>
          <p:nvPr/>
        </p:nvGrpSpPr>
        <p:grpSpPr>
          <a:xfrm>
            <a:off x="4946019" y="4331718"/>
            <a:ext cx="5835651" cy="91338"/>
            <a:chOff x="4870449" y="4287720"/>
            <a:chExt cx="5835651" cy="9133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834BD2B-D40D-4329-A039-700BA99EE0DB}"/>
                </a:ext>
              </a:extLst>
            </p:cNvPr>
            <p:cNvCxnSpPr>
              <a:cxnSpLocks/>
            </p:cNvCxnSpPr>
            <p:nvPr/>
          </p:nvCxnSpPr>
          <p:spPr>
            <a:xfrm>
              <a:off x="4870449" y="4379057"/>
              <a:ext cx="583565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C258602E-5F27-4B66-9196-D46A5219F469}"/>
                </a:ext>
              </a:extLst>
            </p:cNvPr>
            <p:cNvSpPr/>
            <p:nvPr/>
          </p:nvSpPr>
          <p:spPr>
            <a:xfrm rot="5400000">
              <a:off x="4864150" y="4294019"/>
              <a:ext cx="91338" cy="78739"/>
            </a:xfrm>
            <a:prstGeom prst="triangle">
              <a:avLst>
                <a:gd name="adj" fmla="val 10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9C2DB9-4B1D-49C3-95A2-57AA579F81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046698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BD19DC-B74A-47A5-9B74-1EFC7AA77EAD}"/>
              </a:ext>
            </a:extLst>
          </p:cNvPr>
          <p:cNvSpPr txBox="1"/>
          <p:nvPr/>
        </p:nvSpPr>
        <p:spPr>
          <a:xfrm>
            <a:off x="1151382" y="1330928"/>
            <a:ext cx="4095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E8D671-B054-4409-9B24-45C1D062B991}"/>
              </a:ext>
            </a:extLst>
          </p:cNvPr>
          <p:cNvSpPr txBox="1"/>
          <p:nvPr/>
        </p:nvSpPr>
        <p:spPr>
          <a:xfrm>
            <a:off x="1151382" y="1023151"/>
            <a:ext cx="2823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Portfolio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F11929-1987-4E3B-9D8A-05C3891B08DC}"/>
              </a:ext>
            </a:extLst>
          </p:cNvPr>
          <p:cNvSpPr/>
          <p:nvPr/>
        </p:nvSpPr>
        <p:spPr>
          <a:xfrm>
            <a:off x="9295181" y="3429000"/>
            <a:ext cx="2896819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60F1B43-C015-4551-BFAB-695AB3FA457B}"/>
              </a:ext>
            </a:extLst>
          </p:cNvPr>
          <p:cNvSpPr txBox="1"/>
          <p:nvPr/>
        </p:nvSpPr>
        <p:spPr>
          <a:xfrm>
            <a:off x="6916072" y="4809645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Photoghraphy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CEA699-5D24-4EC6-A836-4636B1E75ACA}"/>
              </a:ext>
            </a:extLst>
          </p:cNvPr>
          <p:cNvSpPr txBox="1"/>
          <p:nvPr/>
        </p:nvSpPr>
        <p:spPr>
          <a:xfrm>
            <a:off x="6916072" y="5097091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holistic world view.</a:t>
            </a:r>
          </a:p>
        </p:txBody>
      </p:sp>
      <p:grpSp>
        <p:nvGrpSpPr>
          <p:cNvPr id="39" name="Group 172">
            <a:extLst>
              <a:ext uri="{FF2B5EF4-FFF2-40B4-BE49-F238E27FC236}">
                <a16:creationId xmlns:a16="http://schemas.microsoft.com/office/drawing/2014/main" id="{D2E9C23F-5D98-4B3D-A6A9-4BE2D5F42696}"/>
              </a:ext>
            </a:extLst>
          </p:cNvPr>
          <p:cNvGrpSpPr/>
          <p:nvPr/>
        </p:nvGrpSpPr>
        <p:grpSpPr>
          <a:xfrm>
            <a:off x="7011770" y="4410803"/>
            <a:ext cx="284883" cy="239504"/>
            <a:chOff x="4856163" y="2736851"/>
            <a:chExt cx="358775" cy="301625"/>
          </a:xfrm>
          <a:solidFill>
            <a:schemeClr val="tx1"/>
          </a:solidFill>
        </p:grpSpPr>
        <p:sp>
          <p:nvSpPr>
            <p:cNvPr id="40" name="Freeform 128">
              <a:extLst>
                <a:ext uri="{FF2B5EF4-FFF2-40B4-BE49-F238E27FC236}">
                  <a16:creationId xmlns:a16="http://schemas.microsoft.com/office/drawing/2014/main" id="{B54F5F53-10B0-4B35-BC0B-BE6583B386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6650" y="2814638"/>
              <a:ext cx="177800" cy="1793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30"/>
                </a:cxn>
                <a:cxn ang="0">
                  <a:pos x="31" y="61"/>
                </a:cxn>
                <a:cxn ang="0">
                  <a:pos x="61" y="30"/>
                </a:cxn>
                <a:cxn ang="0">
                  <a:pos x="31" y="0"/>
                </a:cxn>
                <a:cxn ang="0">
                  <a:pos x="48" y="45"/>
                </a:cxn>
                <a:cxn ang="0">
                  <a:pos x="16" y="48"/>
                </a:cxn>
                <a:cxn ang="0">
                  <a:pos x="13" y="15"/>
                </a:cxn>
                <a:cxn ang="0">
                  <a:pos x="46" y="13"/>
                </a:cxn>
                <a:cxn ang="0">
                  <a:pos x="48" y="45"/>
                </a:cxn>
                <a:cxn ang="0">
                  <a:pos x="48" y="45"/>
                </a:cxn>
                <a:cxn ang="0">
                  <a:pos x="48" y="45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48" y="61"/>
                    <a:pt x="61" y="47"/>
                    <a:pt x="61" y="30"/>
                  </a:cubicBezTo>
                  <a:cubicBezTo>
                    <a:pt x="61" y="13"/>
                    <a:pt x="48" y="0"/>
                    <a:pt x="31" y="0"/>
                  </a:cubicBezTo>
                  <a:close/>
                  <a:moveTo>
                    <a:pt x="48" y="45"/>
                  </a:moveTo>
                  <a:cubicBezTo>
                    <a:pt x="40" y="55"/>
                    <a:pt x="25" y="56"/>
                    <a:pt x="16" y="48"/>
                  </a:cubicBezTo>
                  <a:cubicBezTo>
                    <a:pt x="6" y="39"/>
                    <a:pt x="5" y="25"/>
                    <a:pt x="13" y="15"/>
                  </a:cubicBezTo>
                  <a:cubicBezTo>
                    <a:pt x="22" y="6"/>
                    <a:pt x="36" y="5"/>
                    <a:pt x="46" y="13"/>
                  </a:cubicBezTo>
                  <a:cubicBezTo>
                    <a:pt x="55" y="21"/>
                    <a:pt x="57" y="36"/>
                    <a:pt x="48" y="45"/>
                  </a:cubicBezTo>
                  <a:close/>
                  <a:moveTo>
                    <a:pt x="48" y="45"/>
                  </a:moveTo>
                  <a:cubicBezTo>
                    <a:pt x="48" y="45"/>
                    <a:pt x="48" y="45"/>
                    <a:pt x="48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41" name="Freeform 129">
              <a:extLst>
                <a:ext uri="{FF2B5EF4-FFF2-40B4-BE49-F238E27FC236}">
                  <a16:creationId xmlns:a16="http://schemas.microsoft.com/office/drawing/2014/main" id="{AF7104ED-74AB-4554-824D-079D5D014C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9513" y="2859088"/>
              <a:ext cx="53975" cy="508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4" y="15"/>
                </a:cxn>
                <a:cxn ang="0">
                  <a:pos x="16" y="4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42" name="Freeform 130">
              <a:extLst>
                <a:ext uri="{FF2B5EF4-FFF2-40B4-BE49-F238E27FC236}">
                  <a16:creationId xmlns:a16="http://schemas.microsoft.com/office/drawing/2014/main" id="{A2259AC7-7D1E-4FA6-A01F-1DF3995C8E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2736851"/>
              <a:ext cx="358775" cy="301625"/>
            </a:xfrm>
            <a:custGeom>
              <a:avLst/>
              <a:gdLst/>
              <a:ahLst/>
              <a:cxnLst>
                <a:cxn ang="0">
                  <a:pos x="114" y="23"/>
                </a:cxn>
                <a:cxn ang="0">
                  <a:pos x="97" y="20"/>
                </a:cxn>
                <a:cxn ang="0">
                  <a:pos x="92" y="7"/>
                </a:cxn>
                <a:cxn ang="0">
                  <a:pos x="81" y="0"/>
                </a:cxn>
                <a:cxn ang="0">
                  <a:pos x="43" y="0"/>
                </a:cxn>
                <a:cxn ang="0">
                  <a:pos x="32" y="7"/>
                </a:cxn>
                <a:cxn ang="0">
                  <a:pos x="27" y="20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92"/>
                </a:cxn>
                <a:cxn ang="0">
                  <a:pos x="12" y="103"/>
                </a:cxn>
                <a:cxn ang="0">
                  <a:pos x="112" y="103"/>
                </a:cxn>
                <a:cxn ang="0">
                  <a:pos x="123" y="92"/>
                </a:cxn>
                <a:cxn ang="0">
                  <a:pos x="123" y="34"/>
                </a:cxn>
                <a:cxn ang="0">
                  <a:pos x="114" y="23"/>
                </a:cxn>
                <a:cxn ang="0">
                  <a:pos x="115" y="92"/>
                </a:cxn>
                <a:cxn ang="0">
                  <a:pos x="112" y="96"/>
                </a:cxn>
                <a:cxn ang="0">
                  <a:pos x="12" y="96"/>
                </a:cxn>
                <a:cxn ang="0">
                  <a:pos x="8" y="92"/>
                </a:cxn>
                <a:cxn ang="0">
                  <a:pos x="8" y="34"/>
                </a:cxn>
                <a:cxn ang="0">
                  <a:pos x="11" y="30"/>
                </a:cxn>
                <a:cxn ang="0">
                  <a:pos x="32" y="27"/>
                </a:cxn>
                <a:cxn ang="0">
                  <a:pos x="39" y="10"/>
                </a:cxn>
                <a:cxn ang="0">
                  <a:pos x="43" y="7"/>
                </a:cxn>
                <a:cxn ang="0">
                  <a:pos x="81" y="7"/>
                </a:cxn>
                <a:cxn ang="0">
                  <a:pos x="85" y="10"/>
                </a:cxn>
                <a:cxn ang="0">
                  <a:pos x="91" y="27"/>
                </a:cxn>
                <a:cxn ang="0">
                  <a:pos x="112" y="30"/>
                </a:cxn>
                <a:cxn ang="0">
                  <a:pos x="115" y="34"/>
                </a:cxn>
                <a:cxn ang="0">
                  <a:pos x="115" y="92"/>
                </a:cxn>
                <a:cxn ang="0">
                  <a:pos x="115" y="92"/>
                </a:cxn>
                <a:cxn ang="0">
                  <a:pos x="115" y="92"/>
                </a:cxn>
              </a:cxnLst>
              <a:rect l="0" t="0" r="r" b="b"/>
              <a:pathLst>
                <a:path w="123" h="103">
                  <a:moveTo>
                    <a:pt x="114" y="23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0" y="3"/>
                    <a:pt x="86" y="0"/>
                    <a:pt x="8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4" y="3"/>
                    <a:pt x="32" y="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4" y="24"/>
                    <a:pt x="0" y="29"/>
                    <a:pt x="0" y="3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6" y="103"/>
                    <a:pt x="12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8" y="103"/>
                    <a:pt x="123" y="98"/>
                    <a:pt x="123" y="92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29"/>
                    <a:pt x="119" y="24"/>
                    <a:pt x="114" y="23"/>
                  </a:cubicBezTo>
                  <a:close/>
                  <a:moveTo>
                    <a:pt x="115" y="92"/>
                  </a:moveTo>
                  <a:cubicBezTo>
                    <a:pt x="115" y="94"/>
                    <a:pt x="114" y="96"/>
                    <a:pt x="1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2"/>
                    <a:pt x="9" y="31"/>
                    <a:pt x="11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8"/>
                    <a:pt x="41" y="7"/>
                    <a:pt x="43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3" y="7"/>
                    <a:pt x="84" y="8"/>
                    <a:pt x="85" y="10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4" y="31"/>
                    <a:pt x="115" y="32"/>
                    <a:pt x="115" y="34"/>
                  </a:cubicBezTo>
                  <a:lnTo>
                    <a:pt x="115" y="92"/>
                  </a:lnTo>
                  <a:close/>
                  <a:moveTo>
                    <a:pt x="115" y="92"/>
                  </a:moveTo>
                  <a:cubicBezTo>
                    <a:pt x="115" y="92"/>
                    <a:pt x="115" y="92"/>
                    <a:pt x="115" y="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DB21546-4CA1-4144-BEAA-BC0B5B4DE2A4}"/>
              </a:ext>
            </a:extLst>
          </p:cNvPr>
          <p:cNvSpPr txBox="1"/>
          <p:nvPr/>
        </p:nvSpPr>
        <p:spPr>
          <a:xfrm>
            <a:off x="9895685" y="4809645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</a:rPr>
              <a:t>Business Analytic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866E1F3-CFFC-463F-BE1F-E59D893DF2A7}"/>
              </a:ext>
            </a:extLst>
          </p:cNvPr>
          <p:cNvSpPr txBox="1"/>
          <p:nvPr/>
        </p:nvSpPr>
        <p:spPr>
          <a:xfrm>
            <a:off x="9895685" y="5097091"/>
            <a:ext cx="196217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holistic world view.</a:t>
            </a:r>
          </a:p>
        </p:txBody>
      </p:sp>
      <p:sp>
        <p:nvSpPr>
          <p:cNvPr id="45" name="Freeform 72">
            <a:extLst>
              <a:ext uri="{FF2B5EF4-FFF2-40B4-BE49-F238E27FC236}">
                <a16:creationId xmlns:a16="http://schemas.microsoft.com/office/drawing/2014/main" id="{92374447-8D04-404C-9836-FDC55F264416}"/>
              </a:ext>
            </a:extLst>
          </p:cNvPr>
          <p:cNvSpPr>
            <a:spLocks noEditPoints="1"/>
          </p:cNvSpPr>
          <p:nvPr/>
        </p:nvSpPr>
        <p:spPr bwMode="auto">
          <a:xfrm>
            <a:off x="9955687" y="4364041"/>
            <a:ext cx="286267" cy="286266"/>
          </a:xfrm>
          <a:custGeom>
            <a:avLst/>
            <a:gdLst>
              <a:gd name="T0" fmla="*/ 2147483646 w 123"/>
              <a:gd name="T1" fmla="*/ 2147483646 h 123"/>
              <a:gd name="T2" fmla="*/ 2147483646 w 123"/>
              <a:gd name="T3" fmla="*/ 0 h 123"/>
              <a:gd name="T4" fmla="*/ 2147483646 w 123"/>
              <a:gd name="T5" fmla="*/ 2147483646 h 123"/>
              <a:gd name="T6" fmla="*/ 2147483646 w 123"/>
              <a:gd name="T7" fmla="*/ 2147483646 h 123"/>
              <a:gd name="T8" fmla="*/ 0 w 123"/>
              <a:gd name="T9" fmla="*/ 2147483646 h 123"/>
              <a:gd name="T10" fmla="*/ 2147483646 w 123"/>
              <a:gd name="T11" fmla="*/ 2147483646 h 123"/>
              <a:gd name="T12" fmla="*/ 2147483646 w 123"/>
              <a:gd name="T13" fmla="*/ 2147483646 h 123"/>
              <a:gd name="T14" fmla="*/ 2147483646 w 123"/>
              <a:gd name="T15" fmla="*/ 2147483646 h 123"/>
              <a:gd name="T16" fmla="*/ 2147483646 w 123"/>
              <a:gd name="T17" fmla="*/ 2147483646 h 123"/>
              <a:gd name="T18" fmla="*/ 2147483646 w 123"/>
              <a:gd name="T19" fmla="*/ 2147483646 h 123"/>
              <a:gd name="T20" fmla="*/ 2147483646 w 123"/>
              <a:gd name="T21" fmla="*/ 2147483646 h 123"/>
              <a:gd name="T22" fmla="*/ 2147483646 w 123"/>
              <a:gd name="T23" fmla="*/ 2147483646 h 123"/>
              <a:gd name="T24" fmla="*/ 2147483646 w 123"/>
              <a:gd name="T25" fmla="*/ 2147483646 h 123"/>
              <a:gd name="T26" fmla="*/ 2147483646 w 123"/>
              <a:gd name="T27" fmla="*/ 2147483646 h 123"/>
              <a:gd name="T28" fmla="*/ 2147483646 w 123"/>
              <a:gd name="T29" fmla="*/ 2147483646 h 123"/>
              <a:gd name="T30" fmla="*/ 2147483646 w 123"/>
              <a:gd name="T31" fmla="*/ 2147483646 h 123"/>
              <a:gd name="T32" fmla="*/ 2147483646 w 123"/>
              <a:gd name="T33" fmla="*/ 2147483646 h 123"/>
              <a:gd name="T34" fmla="*/ 2147483646 w 123"/>
              <a:gd name="T35" fmla="*/ 2147483646 h 123"/>
              <a:gd name="T36" fmla="*/ 2147483646 w 123"/>
              <a:gd name="T37" fmla="*/ 2147483646 h 123"/>
              <a:gd name="T38" fmla="*/ 2147483646 w 123"/>
              <a:gd name="T39" fmla="*/ 2147483646 h 123"/>
              <a:gd name="T40" fmla="*/ 2147483646 w 123"/>
              <a:gd name="T41" fmla="*/ 2147483646 h 123"/>
              <a:gd name="T42" fmla="*/ 2147483646 w 123"/>
              <a:gd name="T43" fmla="*/ 2147483646 h 123"/>
              <a:gd name="T44" fmla="*/ 2147483646 w 123"/>
              <a:gd name="T45" fmla="*/ 2147483646 h 123"/>
              <a:gd name="T46" fmla="*/ 2147483646 w 123"/>
              <a:gd name="T47" fmla="*/ 2147483646 h 123"/>
              <a:gd name="T48" fmla="*/ 2147483646 w 123"/>
              <a:gd name="T49" fmla="*/ 2147483646 h 123"/>
              <a:gd name="T50" fmla="*/ 2147483646 w 123"/>
              <a:gd name="T51" fmla="*/ 2147483646 h 123"/>
              <a:gd name="T52" fmla="*/ 2147483646 w 123"/>
              <a:gd name="T53" fmla="*/ 2147483646 h 123"/>
              <a:gd name="T54" fmla="*/ 2147483646 w 123"/>
              <a:gd name="T55" fmla="*/ 2147483646 h 123"/>
              <a:gd name="T56" fmla="*/ 2147483646 w 123"/>
              <a:gd name="T57" fmla="*/ 2147483646 h 123"/>
              <a:gd name="T58" fmla="*/ 2147483646 w 123"/>
              <a:gd name="T59" fmla="*/ 2147483646 h 123"/>
              <a:gd name="T60" fmla="*/ 2147483646 w 123"/>
              <a:gd name="T61" fmla="*/ 2147483646 h 123"/>
              <a:gd name="T62" fmla="*/ 2147483646 w 123"/>
              <a:gd name="T63" fmla="*/ 2147483646 h 123"/>
              <a:gd name="T64" fmla="*/ 2147483646 w 123"/>
              <a:gd name="T65" fmla="*/ 2147483646 h 123"/>
              <a:gd name="T66" fmla="*/ 2147483646 w 123"/>
              <a:gd name="T67" fmla="*/ 2147483646 h 123"/>
              <a:gd name="T68" fmla="*/ 2147483646 w 123"/>
              <a:gd name="T69" fmla="*/ 2147483646 h 12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th-TH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930B2B-D214-44DF-A797-DE3006759B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80A6490-93E8-4824-A105-358538B478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F442578-BF36-4883-9942-AE319589F6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675310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DEB28C3-844E-4CB8-B42C-648BA2490767}"/>
              </a:ext>
            </a:extLst>
          </p:cNvPr>
          <p:cNvGrpSpPr/>
          <p:nvPr/>
        </p:nvGrpSpPr>
        <p:grpSpPr>
          <a:xfrm>
            <a:off x="6950440" y="1464623"/>
            <a:ext cx="4326813" cy="1323440"/>
            <a:chOff x="6950440" y="1436457"/>
            <a:chExt cx="4326813" cy="132344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CE37E4-FE9B-4C72-8DB5-2E6CFF1B94A6}"/>
                </a:ext>
              </a:extLst>
            </p:cNvPr>
            <p:cNvSpPr txBox="1"/>
            <p:nvPr/>
          </p:nvSpPr>
          <p:spPr>
            <a:xfrm>
              <a:off x="6950441" y="1744234"/>
              <a:ext cx="428146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>
                  <a:latin typeface="Questrial" panose="02000000000000000000" pitchFamily="2" charset="0"/>
                </a:rPr>
                <a:t>Minimalism as a lifestyle is an art of letting go.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08262FF-6604-436B-876E-F2FAC7D412BC}"/>
                </a:ext>
              </a:extLst>
            </p:cNvPr>
            <p:cNvSpPr txBox="1"/>
            <p:nvPr/>
          </p:nvSpPr>
          <p:spPr>
            <a:xfrm>
              <a:off x="6950440" y="1436457"/>
              <a:ext cx="43268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Questrial" panose="02000000000000000000" pitchFamily="2" charset="0"/>
                </a:rPr>
                <a:t>Portfolio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88D9E4D-5E73-47D5-A620-BE4A2CC288FA}"/>
              </a:ext>
            </a:extLst>
          </p:cNvPr>
          <p:cNvSpPr txBox="1"/>
          <p:nvPr/>
        </p:nvSpPr>
        <p:spPr>
          <a:xfrm>
            <a:off x="1152627" y="4690337"/>
            <a:ext cx="1508484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</a:rPr>
              <a:t>Your title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CE2FD8-065C-465B-B325-616BC45B98CD}"/>
              </a:ext>
            </a:extLst>
          </p:cNvPr>
          <p:cNvSpPr txBox="1"/>
          <p:nvPr/>
        </p:nvSpPr>
        <p:spPr>
          <a:xfrm>
            <a:off x="1152627" y="3939194"/>
            <a:ext cx="1508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atin typeface="Questrial" panose="02000000000000000000" pitchFamily="2" charset="0"/>
              </a:rPr>
              <a:t>60%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CC36B8-4DBE-4646-A441-82F6EE668656}"/>
              </a:ext>
            </a:extLst>
          </p:cNvPr>
          <p:cNvSpPr txBox="1"/>
          <p:nvPr/>
        </p:nvSpPr>
        <p:spPr>
          <a:xfrm>
            <a:off x="1152627" y="4974966"/>
            <a:ext cx="202292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approaches to corporate.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7A3DD0-83AA-45C3-B355-699344FE13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818581-897D-4700-BFA5-F0F3E032C6C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9B0014-D2D6-44F8-A4EC-2FC079BDCF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4976974-8E99-465A-97D1-C6E7C1DAF3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065213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62CDFF4-16C3-4CE0-9E61-5482F06BC7FD}"/>
              </a:ext>
            </a:extLst>
          </p:cNvPr>
          <p:cNvSpPr txBox="1"/>
          <p:nvPr/>
        </p:nvSpPr>
        <p:spPr>
          <a:xfrm>
            <a:off x="1071151" y="2827469"/>
            <a:ext cx="535122" cy="422590"/>
          </a:xfrm>
          <a:custGeom>
            <a:avLst/>
            <a:gdLst/>
            <a:ahLst/>
            <a:cxnLst/>
            <a:rect l="l" t="t" r="r" b="b"/>
            <a:pathLst>
              <a:path w="113747" h="89827">
                <a:moveTo>
                  <a:pt x="90344" y="0"/>
                </a:moveTo>
                <a:lnTo>
                  <a:pt x="113747" y="13594"/>
                </a:lnTo>
                <a:cubicBezTo>
                  <a:pt x="103881" y="29196"/>
                  <a:pt x="98776" y="45028"/>
                  <a:pt x="98432" y="61089"/>
                </a:cubicBezTo>
                <a:lnTo>
                  <a:pt x="98432" y="89827"/>
                </a:lnTo>
                <a:lnTo>
                  <a:pt x="59025" y="89827"/>
                </a:lnTo>
                <a:lnTo>
                  <a:pt x="59025" y="64014"/>
                </a:lnTo>
                <a:cubicBezTo>
                  <a:pt x="59025" y="53230"/>
                  <a:pt x="62036" y="41730"/>
                  <a:pt x="68059" y="29512"/>
                </a:cubicBezTo>
                <a:cubicBezTo>
                  <a:pt x="74082" y="17294"/>
                  <a:pt x="81510" y="7456"/>
                  <a:pt x="90344" y="0"/>
                </a:cubicBezTo>
                <a:close/>
                <a:moveTo>
                  <a:pt x="31319" y="0"/>
                </a:moveTo>
                <a:lnTo>
                  <a:pt x="54723" y="13594"/>
                </a:lnTo>
                <a:cubicBezTo>
                  <a:pt x="44857" y="29196"/>
                  <a:pt x="39751" y="45028"/>
                  <a:pt x="39407" y="61089"/>
                </a:cubicBezTo>
                <a:lnTo>
                  <a:pt x="39407" y="89827"/>
                </a:lnTo>
                <a:lnTo>
                  <a:pt x="0" y="89827"/>
                </a:lnTo>
                <a:lnTo>
                  <a:pt x="0" y="64014"/>
                </a:lnTo>
                <a:cubicBezTo>
                  <a:pt x="0" y="53230"/>
                  <a:pt x="3012" y="41730"/>
                  <a:pt x="9035" y="29512"/>
                </a:cubicBezTo>
                <a:cubicBezTo>
                  <a:pt x="15058" y="17294"/>
                  <a:pt x="22486" y="7456"/>
                  <a:pt x="31319" y="0"/>
                </a:cubicBezTo>
                <a:close/>
              </a:path>
            </a:pathLst>
          </a:custGeom>
          <a:solidFill>
            <a:srgbClr val="F7FBF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800" b="1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0D71A1-3E62-4150-84E7-6761A5D8F30A}"/>
              </a:ext>
            </a:extLst>
          </p:cNvPr>
          <p:cNvSpPr txBox="1"/>
          <p:nvPr/>
        </p:nvSpPr>
        <p:spPr>
          <a:xfrm>
            <a:off x="981503" y="1471219"/>
            <a:ext cx="48223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Trusted by </a:t>
            </a:r>
            <a:r>
              <a:rPr lang="en-US" sz="2800" b="1">
                <a:latin typeface="Questrial" panose="02000000000000000000" pitchFamily="2" charset="0"/>
              </a:rPr>
              <a:t>25,000+</a:t>
            </a:r>
            <a:r>
              <a:rPr lang="en-US" sz="2800">
                <a:latin typeface="Questrial" panose="02000000000000000000" pitchFamily="2" charset="0"/>
              </a:rPr>
              <a:t> business in over </a:t>
            </a:r>
            <a:r>
              <a:rPr lang="en-US" sz="2800" b="1">
                <a:latin typeface="Questrial" panose="02000000000000000000" pitchFamily="2" charset="0"/>
              </a:rPr>
              <a:t>50 </a:t>
            </a:r>
            <a:r>
              <a:rPr lang="en-US" sz="2800">
                <a:latin typeface="Questrial" panose="02000000000000000000" pitchFamily="2" charset="0"/>
              </a:rPr>
              <a:t>countries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C6CC48-D90B-49C9-8BB7-2233B69C3A1A}"/>
              </a:ext>
            </a:extLst>
          </p:cNvPr>
          <p:cNvSpPr txBox="1"/>
          <p:nvPr/>
        </p:nvSpPr>
        <p:spPr>
          <a:xfrm>
            <a:off x="981503" y="2875094"/>
            <a:ext cx="39918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Very easy to use. We were treated like royalty. I will let my mum know about this, she could really make use of design Leverage agile frameworks to provide a robust synopsis for approaches to corporate!"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448520-4E66-45D9-9CAE-49DF362A4163}"/>
              </a:ext>
            </a:extLst>
          </p:cNvPr>
          <p:cNvSpPr txBox="1"/>
          <p:nvPr/>
        </p:nvSpPr>
        <p:spPr>
          <a:xfrm>
            <a:off x="2075606" y="4825910"/>
            <a:ext cx="1958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Alicea F. of Garabike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173DF88-94DF-4B13-BF6F-833D1C7C7F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07C8233-B08A-46C3-B62C-BABACD355E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816827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E8D2C2-9332-473D-A745-2FDD45197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36387C-4E90-4380-9BBC-8ABF1209D4A4}"/>
              </a:ext>
            </a:extLst>
          </p:cNvPr>
          <p:cNvSpPr/>
          <p:nvPr/>
        </p:nvSpPr>
        <p:spPr>
          <a:xfrm>
            <a:off x="0" y="-2"/>
            <a:ext cx="12192000" cy="6858002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E96469-4E17-4D0C-919C-C744F422D90B}"/>
              </a:ext>
            </a:extLst>
          </p:cNvPr>
          <p:cNvSpPr txBox="1"/>
          <p:nvPr/>
        </p:nvSpPr>
        <p:spPr>
          <a:xfrm>
            <a:off x="3684801" y="941730"/>
            <a:ext cx="4822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What Our Clients Say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01A59C9-8736-49FD-8853-D0EA10D4C1A9}"/>
              </a:ext>
            </a:extLst>
          </p:cNvPr>
          <p:cNvGrpSpPr/>
          <p:nvPr/>
        </p:nvGrpSpPr>
        <p:grpSpPr>
          <a:xfrm>
            <a:off x="4473668" y="2582018"/>
            <a:ext cx="3244663" cy="1469488"/>
            <a:chOff x="4473668" y="2582018"/>
            <a:chExt cx="3244663" cy="1469488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9FCC10E-9FBE-4794-936F-565E5544BCB7}"/>
                </a:ext>
              </a:extLst>
            </p:cNvPr>
            <p:cNvSpPr/>
            <p:nvPr/>
          </p:nvSpPr>
          <p:spPr>
            <a:xfrm>
              <a:off x="4473668" y="2582018"/>
              <a:ext cx="3244663" cy="1360161"/>
            </a:xfrm>
            <a:prstGeom prst="roundRect">
              <a:avLst>
                <a:gd name="adj" fmla="val 43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3FF20970-65E6-46A1-85BF-967C3F76B2EA}"/>
                </a:ext>
              </a:extLst>
            </p:cNvPr>
            <p:cNvSpPr/>
            <p:nvPr/>
          </p:nvSpPr>
          <p:spPr>
            <a:xfrm rot="10800000">
              <a:off x="5992008" y="3942179"/>
              <a:ext cx="207981" cy="1093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6904B33-B048-45EB-8E3D-8DE2FB59DE02}"/>
              </a:ext>
            </a:extLst>
          </p:cNvPr>
          <p:cNvSpPr txBox="1"/>
          <p:nvPr/>
        </p:nvSpPr>
        <p:spPr>
          <a:xfrm>
            <a:off x="4697504" y="2815822"/>
            <a:ext cx="27969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"Best. Product. Ever! The very best. After using minimalist my business skyrocketed!"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AFE70BC-18EA-4FC2-9507-E5F2A1AC2503}"/>
              </a:ext>
            </a:extLst>
          </p:cNvPr>
          <p:cNvGrpSpPr/>
          <p:nvPr/>
        </p:nvGrpSpPr>
        <p:grpSpPr>
          <a:xfrm>
            <a:off x="5769766" y="4409293"/>
            <a:ext cx="652466" cy="652466"/>
            <a:chOff x="5769765" y="4750937"/>
            <a:chExt cx="652466" cy="65246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FD7045B-AFF7-4851-9485-A5CC3C9BBDDC}"/>
                </a:ext>
              </a:extLst>
            </p:cNvPr>
            <p:cNvSpPr/>
            <p:nvPr/>
          </p:nvSpPr>
          <p:spPr>
            <a:xfrm>
              <a:off x="5769765" y="4750937"/>
              <a:ext cx="652466" cy="65246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40AB3C6-BE09-459D-9102-2147BF39ED80}"/>
                </a:ext>
              </a:extLst>
            </p:cNvPr>
            <p:cNvSpPr txBox="1"/>
            <p:nvPr/>
          </p:nvSpPr>
          <p:spPr>
            <a:xfrm>
              <a:off x="5843583" y="4907893"/>
              <a:ext cx="504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</a:rPr>
                <a:t>HY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13CA10E-35A7-46CA-89AC-3CC0994545ED}"/>
              </a:ext>
            </a:extLst>
          </p:cNvPr>
          <p:cNvGrpSpPr/>
          <p:nvPr/>
        </p:nvGrpSpPr>
        <p:grpSpPr>
          <a:xfrm>
            <a:off x="726421" y="2582018"/>
            <a:ext cx="3244663" cy="1469488"/>
            <a:chOff x="726421" y="2582018"/>
            <a:chExt cx="3244663" cy="1469488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9B007D30-0916-45A8-BF08-165C732BA593}"/>
                </a:ext>
              </a:extLst>
            </p:cNvPr>
            <p:cNvSpPr/>
            <p:nvPr/>
          </p:nvSpPr>
          <p:spPr>
            <a:xfrm>
              <a:off x="726421" y="2582018"/>
              <a:ext cx="3244663" cy="1360161"/>
            </a:xfrm>
            <a:prstGeom prst="roundRect">
              <a:avLst>
                <a:gd name="adj" fmla="val 43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A6FB1EA-88F0-4E8F-A2FF-8F641EAACF7B}"/>
                </a:ext>
              </a:extLst>
            </p:cNvPr>
            <p:cNvSpPr/>
            <p:nvPr/>
          </p:nvSpPr>
          <p:spPr>
            <a:xfrm rot="10800000">
              <a:off x="2244761" y="3942179"/>
              <a:ext cx="207981" cy="1093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957C0C1-32C7-4E8D-A39F-812C86B2FBF8}"/>
              </a:ext>
            </a:extLst>
          </p:cNvPr>
          <p:cNvSpPr txBox="1"/>
          <p:nvPr/>
        </p:nvSpPr>
        <p:spPr>
          <a:xfrm>
            <a:off x="1035562" y="2815822"/>
            <a:ext cx="262638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"Minimalist impressed me on multiple levels. It's the perfect solution for our business.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B1C68A1-8405-45EF-A0D5-171B035CE588}"/>
              </a:ext>
            </a:extLst>
          </p:cNvPr>
          <p:cNvGrpSpPr/>
          <p:nvPr/>
        </p:nvGrpSpPr>
        <p:grpSpPr>
          <a:xfrm>
            <a:off x="2022519" y="4409293"/>
            <a:ext cx="652466" cy="652466"/>
            <a:chOff x="5769765" y="4750937"/>
            <a:chExt cx="652466" cy="65246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C74C686-C771-44C0-A745-A0DFEFCE4BE4}"/>
                </a:ext>
              </a:extLst>
            </p:cNvPr>
            <p:cNvSpPr/>
            <p:nvPr/>
          </p:nvSpPr>
          <p:spPr>
            <a:xfrm>
              <a:off x="5769765" y="4750937"/>
              <a:ext cx="652466" cy="65246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F384E27-CB3B-4C04-A88A-77CFE3927EAD}"/>
                </a:ext>
              </a:extLst>
            </p:cNvPr>
            <p:cNvSpPr txBox="1"/>
            <p:nvPr/>
          </p:nvSpPr>
          <p:spPr>
            <a:xfrm>
              <a:off x="5843583" y="4907893"/>
              <a:ext cx="504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</a:rPr>
                <a:t>NL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47E0B86-013F-4999-B419-24AE3263C3B2}"/>
              </a:ext>
            </a:extLst>
          </p:cNvPr>
          <p:cNvGrpSpPr/>
          <p:nvPr/>
        </p:nvGrpSpPr>
        <p:grpSpPr>
          <a:xfrm>
            <a:off x="8220914" y="2582018"/>
            <a:ext cx="3244663" cy="1469488"/>
            <a:chOff x="8220914" y="2582018"/>
            <a:chExt cx="3244663" cy="1469488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F17D8A64-5DC5-4DCB-8B39-F39DA3CC92FA}"/>
                </a:ext>
              </a:extLst>
            </p:cNvPr>
            <p:cNvSpPr/>
            <p:nvPr/>
          </p:nvSpPr>
          <p:spPr>
            <a:xfrm>
              <a:off x="8220914" y="2582018"/>
              <a:ext cx="3244663" cy="1360161"/>
            </a:xfrm>
            <a:prstGeom prst="roundRect">
              <a:avLst>
                <a:gd name="adj" fmla="val 43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A84C76F1-DD9E-46FA-942F-B304F64C4988}"/>
                </a:ext>
              </a:extLst>
            </p:cNvPr>
            <p:cNvSpPr/>
            <p:nvPr/>
          </p:nvSpPr>
          <p:spPr>
            <a:xfrm rot="10800000">
              <a:off x="9739254" y="3942179"/>
              <a:ext cx="207981" cy="1093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27FD2B4-64DE-40EC-9AE9-56CD30F333E7}"/>
              </a:ext>
            </a:extLst>
          </p:cNvPr>
          <p:cNvSpPr txBox="1"/>
          <p:nvPr/>
        </p:nvSpPr>
        <p:spPr>
          <a:xfrm>
            <a:off x="8530055" y="2815822"/>
            <a:ext cx="262638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"I like minimalist more and more each day because it makes my life a lot easier."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DB812C7-B302-4ABE-BF8A-D5F7F63CCC18}"/>
              </a:ext>
            </a:extLst>
          </p:cNvPr>
          <p:cNvGrpSpPr/>
          <p:nvPr/>
        </p:nvGrpSpPr>
        <p:grpSpPr>
          <a:xfrm>
            <a:off x="9517012" y="4409293"/>
            <a:ext cx="652466" cy="652466"/>
            <a:chOff x="5769765" y="4750937"/>
            <a:chExt cx="652466" cy="65246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2DD3E0C-D355-4D39-BD24-62E70C5B532F}"/>
                </a:ext>
              </a:extLst>
            </p:cNvPr>
            <p:cNvSpPr/>
            <p:nvPr/>
          </p:nvSpPr>
          <p:spPr>
            <a:xfrm>
              <a:off x="5769765" y="4750937"/>
              <a:ext cx="652466" cy="65246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B4A259F-F59E-4EC9-AE90-503085B333B2}"/>
                </a:ext>
              </a:extLst>
            </p:cNvPr>
            <p:cNvSpPr txBox="1"/>
            <p:nvPr/>
          </p:nvSpPr>
          <p:spPr>
            <a:xfrm>
              <a:off x="5843583" y="4907893"/>
              <a:ext cx="5048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Questrial" panose="02000000000000000000" pitchFamily="2" charset="0"/>
                </a:rPr>
                <a:t>DJ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C3CDC3B4-58E0-4911-B606-8C0676572780}"/>
              </a:ext>
            </a:extLst>
          </p:cNvPr>
          <p:cNvSpPr txBox="1"/>
          <p:nvPr/>
        </p:nvSpPr>
        <p:spPr>
          <a:xfrm>
            <a:off x="5219699" y="5171086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Handy Yosie BlueBox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14E61A-A44E-4554-96EE-CA241767569B}"/>
              </a:ext>
            </a:extLst>
          </p:cNvPr>
          <p:cNvSpPr txBox="1"/>
          <p:nvPr/>
        </p:nvSpPr>
        <p:spPr>
          <a:xfrm>
            <a:off x="1561888" y="5171086"/>
            <a:ext cx="1573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Nikke Louis Gobike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344B944-A283-4260-8383-61A7F0530388}"/>
              </a:ext>
            </a:extLst>
          </p:cNvPr>
          <p:cNvSpPr txBox="1"/>
          <p:nvPr/>
        </p:nvSpPr>
        <p:spPr>
          <a:xfrm>
            <a:off x="9056377" y="5171086"/>
            <a:ext cx="1573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Questrial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Daniel Jackson Infinity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F6E8D58-4CFA-437D-B789-8D86F97FF656}"/>
              </a:ext>
            </a:extLst>
          </p:cNvPr>
          <p:cNvSpPr txBox="1"/>
          <p:nvPr/>
        </p:nvSpPr>
        <p:spPr>
          <a:xfrm>
            <a:off x="2943225" y="1506097"/>
            <a:ext cx="6305550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E13FC1D-1F69-47E3-9E4C-28B0C6ADF061}"/>
              </a:ext>
            </a:extLst>
          </p:cNvPr>
          <p:cNvGrpSpPr/>
          <p:nvPr/>
        </p:nvGrpSpPr>
        <p:grpSpPr>
          <a:xfrm>
            <a:off x="726422" y="6156202"/>
            <a:ext cx="10739156" cy="84152"/>
            <a:chOff x="726421" y="6156202"/>
            <a:chExt cx="10739156" cy="8415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7C15764-28CD-4E71-A35D-1C321527D63D}"/>
                </a:ext>
              </a:extLst>
            </p:cNvPr>
            <p:cNvCxnSpPr>
              <a:cxnSpLocks/>
            </p:cNvCxnSpPr>
            <p:nvPr/>
          </p:nvCxnSpPr>
          <p:spPr>
            <a:xfrm>
              <a:off x="726421" y="6198277"/>
              <a:ext cx="1073915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696112CD-0C19-4AD4-A153-F90BC827BDF3}"/>
                </a:ext>
              </a:extLst>
            </p:cNvPr>
            <p:cNvSpPr/>
            <p:nvPr/>
          </p:nvSpPr>
          <p:spPr>
            <a:xfrm rot="5400000">
              <a:off x="6053923" y="5751662"/>
              <a:ext cx="84152" cy="89323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01117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1A6D8E-A9B5-4490-99DD-08A4BD2DB344}"/>
              </a:ext>
            </a:extLst>
          </p:cNvPr>
          <p:cNvGrpSpPr/>
          <p:nvPr/>
        </p:nvGrpSpPr>
        <p:grpSpPr>
          <a:xfrm>
            <a:off x="658812" y="1729578"/>
            <a:ext cx="2732447" cy="4507710"/>
            <a:chOff x="658812" y="1729578"/>
            <a:chExt cx="2732447" cy="450771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C21703B-7737-46C8-81E3-8C6383801D2B}"/>
                </a:ext>
              </a:extLst>
            </p:cNvPr>
            <p:cNvGrpSpPr/>
            <p:nvPr/>
          </p:nvGrpSpPr>
          <p:grpSpPr>
            <a:xfrm>
              <a:off x="658812" y="3622706"/>
              <a:ext cx="2718594" cy="2614582"/>
              <a:chOff x="658812" y="3622706"/>
              <a:chExt cx="2718594" cy="261458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1C1BFDB-5D2A-4CC5-A9B8-062A48CEF47F}"/>
                  </a:ext>
                </a:extLst>
              </p:cNvPr>
              <p:cNvSpPr/>
              <p:nvPr/>
            </p:nvSpPr>
            <p:spPr>
              <a:xfrm>
                <a:off x="658812" y="3622706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CAB35D4-5DB7-4B2A-A2EE-1C8D1E135860}"/>
                  </a:ext>
                </a:extLst>
              </p:cNvPr>
              <p:cNvSpPr/>
              <p:nvPr/>
            </p:nvSpPr>
            <p:spPr>
              <a:xfrm>
                <a:off x="658812" y="4009133"/>
                <a:ext cx="2718594" cy="3864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FF05125-D32D-4863-B4DF-155B9D3437B9}"/>
                  </a:ext>
                </a:extLst>
              </p:cNvPr>
              <p:cNvSpPr/>
              <p:nvPr/>
            </p:nvSpPr>
            <p:spPr>
              <a:xfrm>
                <a:off x="658812" y="4395559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9D2B3C0-6D79-42C5-9E98-0D2DDFB5877D}"/>
                  </a:ext>
                </a:extLst>
              </p:cNvPr>
              <p:cNvSpPr/>
              <p:nvPr/>
            </p:nvSpPr>
            <p:spPr>
              <a:xfrm>
                <a:off x="658812" y="4781985"/>
                <a:ext cx="2718594" cy="3864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97120CE-DC76-42B0-B93A-8128D0F38770}"/>
                  </a:ext>
                </a:extLst>
              </p:cNvPr>
              <p:cNvSpPr/>
              <p:nvPr/>
            </p:nvSpPr>
            <p:spPr>
              <a:xfrm>
                <a:off x="658812" y="5168411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FE035A5-534D-44C9-B6A9-DC304FFB925A}"/>
                  </a:ext>
                </a:extLst>
              </p:cNvPr>
              <p:cNvSpPr/>
              <p:nvPr/>
            </p:nvSpPr>
            <p:spPr>
              <a:xfrm>
                <a:off x="658812" y="5554837"/>
                <a:ext cx="2718594" cy="68245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89340A3-6F0F-46CD-981B-E50B3E42333A}"/>
                </a:ext>
              </a:extLst>
            </p:cNvPr>
            <p:cNvSpPr/>
            <p:nvPr/>
          </p:nvSpPr>
          <p:spPr>
            <a:xfrm flipH="1">
              <a:off x="658812" y="1729578"/>
              <a:ext cx="2732447" cy="18931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7676894-E323-4FE9-86CE-6AD3E2B84BA8}"/>
              </a:ext>
            </a:extLst>
          </p:cNvPr>
          <p:cNvGrpSpPr/>
          <p:nvPr/>
        </p:nvGrpSpPr>
        <p:grpSpPr>
          <a:xfrm>
            <a:off x="3377406" y="1729578"/>
            <a:ext cx="2718594" cy="4507710"/>
            <a:chOff x="3377406" y="1729578"/>
            <a:chExt cx="2718594" cy="450771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C80B3CF-C3AC-410E-9999-572D8465C0A9}"/>
                </a:ext>
              </a:extLst>
            </p:cNvPr>
            <p:cNvGrpSpPr/>
            <p:nvPr/>
          </p:nvGrpSpPr>
          <p:grpSpPr>
            <a:xfrm>
              <a:off x="3377406" y="3622706"/>
              <a:ext cx="2718594" cy="2614582"/>
              <a:chOff x="3377406" y="3622706"/>
              <a:chExt cx="2718594" cy="2614582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AB1B448-A947-4D65-B4B7-64662C9D01D3}"/>
                  </a:ext>
                </a:extLst>
              </p:cNvPr>
              <p:cNvSpPr/>
              <p:nvPr/>
            </p:nvSpPr>
            <p:spPr>
              <a:xfrm>
                <a:off x="3377406" y="3622706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D2B02CE-BDD8-4B52-B495-F61A99730C82}"/>
                  </a:ext>
                </a:extLst>
              </p:cNvPr>
              <p:cNvSpPr/>
              <p:nvPr/>
            </p:nvSpPr>
            <p:spPr>
              <a:xfrm>
                <a:off x="3377406" y="4009133"/>
                <a:ext cx="2718594" cy="3864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7E8A791-647E-4D16-8879-C60CB2094E33}"/>
                  </a:ext>
                </a:extLst>
              </p:cNvPr>
              <p:cNvSpPr/>
              <p:nvPr/>
            </p:nvSpPr>
            <p:spPr>
              <a:xfrm>
                <a:off x="3377406" y="4395559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867B178-4CA8-495F-82C5-AC29F8DBF4A8}"/>
                  </a:ext>
                </a:extLst>
              </p:cNvPr>
              <p:cNvSpPr/>
              <p:nvPr/>
            </p:nvSpPr>
            <p:spPr>
              <a:xfrm>
                <a:off x="3377406" y="4781985"/>
                <a:ext cx="2718594" cy="3864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FDAA705-6BF6-46F0-AABE-E62FC1DF4861}"/>
                  </a:ext>
                </a:extLst>
              </p:cNvPr>
              <p:cNvSpPr/>
              <p:nvPr/>
            </p:nvSpPr>
            <p:spPr>
              <a:xfrm>
                <a:off x="3377406" y="5168411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43A8D6F-86E9-4A6E-8E20-4CF3F3EB27A4}"/>
                  </a:ext>
                </a:extLst>
              </p:cNvPr>
              <p:cNvSpPr/>
              <p:nvPr/>
            </p:nvSpPr>
            <p:spPr>
              <a:xfrm>
                <a:off x="3377406" y="5554837"/>
                <a:ext cx="2718594" cy="68245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D5353C5-279F-4EC3-9A64-F0B28438C9E6}"/>
                </a:ext>
              </a:extLst>
            </p:cNvPr>
            <p:cNvSpPr/>
            <p:nvPr/>
          </p:nvSpPr>
          <p:spPr>
            <a:xfrm flipH="1">
              <a:off x="3377406" y="1729578"/>
              <a:ext cx="2718594" cy="18931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45381A2-2BCC-42BA-AB26-CBAE82A7EFFE}"/>
              </a:ext>
            </a:extLst>
          </p:cNvPr>
          <p:cNvGrpSpPr/>
          <p:nvPr/>
        </p:nvGrpSpPr>
        <p:grpSpPr>
          <a:xfrm>
            <a:off x="6096000" y="1729578"/>
            <a:ext cx="2718594" cy="4507710"/>
            <a:chOff x="6096000" y="1729578"/>
            <a:chExt cx="2718594" cy="4507710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FE7E087-E2AC-4B54-95C6-2221004CF408}"/>
                </a:ext>
              </a:extLst>
            </p:cNvPr>
            <p:cNvGrpSpPr/>
            <p:nvPr/>
          </p:nvGrpSpPr>
          <p:grpSpPr>
            <a:xfrm>
              <a:off x="6096000" y="3622706"/>
              <a:ext cx="2718594" cy="2614582"/>
              <a:chOff x="6096000" y="3622706"/>
              <a:chExt cx="2718594" cy="2614582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6B44650-7D60-46DC-A518-85953B94FE32}"/>
                  </a:ext>
                </a:extLst>
              </p:cNvPr>
              <p:cNvSpPr/>
              <p:nvPr/>
            </p:nvSpPr>
            <p:spPr>
              <a:xfrm>
                <a:off x="6096000" y="3622706"/>
                <a:ext cx="2718594" cy="38642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FF1D5AA-0839-46F2-895A-FE433795D51E}"/>
                  </a:ext>
                </a:extLst>
              </p:cNvPr>
              <p:cNvSpPr/>
              <p:nvPr/>
            </p:nvSpPr>
            <p:spPr>
              <a:xfrm>
                <a:off x="6096000" y="4009133"/>
                <a:ext cx="2718594" cy="38642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B7BAAD8-0218-43B2-8309-407014ED6685}"/>
                  </a:ext>
                </a:extLst>
              </p:cNvPr>
              <p:cNvSpPr/>
              <p:nvPr/>
            </p:nvSpPr>
            <p:spPr>
              <a:xfrm>
                <a:off x="6096000" y="4395559"/>
                <a:ext cx="2718594" cy="38642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0543CFE-05AE-49E4-BDF6-6BCE95298115}"/>
                  </a:ext>
                </a:extLst>
              </p:cNvPr>
              <p:cNvSpPr/>
              <p:nvPr/>
            </p:nvSpPr>
            <p:spPr>
              <a:xfrm>
                <a:off x="6096000" y="4781985"/>
                <a:ext cx="2718594" cy="38642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7695821-21D4-4719-81A7-977F43CAEC4D}"/>
                  </a:ext>
                </a:extLst>
              </p:cNvPr>
              <p:cNvSpPr/>
              <p:nvPr/>
            </p:nvSpPr>
            <p:spPr>
              <a:xfrm>
                <a:off x="6096000" y="5168411"/>
                <a:ext cx="2718594" cy="38642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41233C-64A0-4999-9BE3-3FCE36E3CE91}"/>
                  </a:ext>
                </a:extLst>
              </p:cNvPr>
              <p:cNvSpPr/>
              <p:nvPr/>
            </p:nvSpPr>
            <p:spPr>
              <a:xfrm>
                <a:off x="6096000" y="5554837"/>
                <a:ext cx="2718594" cy="68245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04DA2993-DD94-4BDE-9678-0C8D31BC8036}"/>
                </a:ext>
              </a:extLst>
            </p:cNvPr>
            <p:cNvSpPr/>
            <p:nvPr/>
          </p:nvSpPr>
          <p:spPr>
            <a:xfrm flipH="1">
              <a:off x="6096000" y="1729578"/>
              <a:ext cx="2718594" cy="18931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800100" dist="469900" dir="5400000" sx="79000" sy="79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37F54EC-7CCA-4E03-B058-E85BDAD4C8E7}"/>
              </a:ext>
            </a:extLst>
          </p:cNvPr>
          <p:cNvGrpSpPr/>
          <p:nvPr/>
        </p:nvGrpSpPr>
        <p:grpSpPr>
          <a:xfrm>
            <a:off x="8814594" y="1729578"/>
            <a:ext cx="2718594" cy="4507710"/>
            <a:chOff x="8814594" y="1729578"/>
            <a:chExt cx="2718594" cy="4507710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AEA4076-8C5D-4F5D-9DFE-283639DBE0B8}"/>
                </a:ext>
              </a:extLst>
            </p:cNvPr>
            <p:cNvGrpSpPr/>
            <p:nvPr/>
          </p:nvGrpSpPr>
          <p:grpSpPr>
            <a:xfrm>
              <a:off x="8814594" y="3622706"/>
              <a:ext cx="2718594" cy="2614582"/>
              <a:chOff x="8814594" y="3622706"/>
              <a:chExt cx="2718594" cy="2614582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24C45FE-DC62-4D29-8406-CE321CDB931F}"/>
                  </a:ext>
                </a:extLst>
              </p:cNvPr>
              <p:cNvSpPr/>
              <p:nvPr/>
            </p:nvSpPr>
            <p:spPr>
              <a:xfrm>
                <a:off x="8814594" y="3622706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0344CD1-401F-456E-AA0E-9273A5E9A251}"/>
                  </a:ext>
                </a:extLst>
              </p:cNvPr>
              <p:cNvSpPr/>
              <p:nvPr/>
            </p:nvSpPr>
            <p:spPr>
              <a:xfrm>
                <a:off x="8814594" y="4009133"/>
                <a:ext cx="2718594" cy="3864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3DEC78A-E241-4502-95CB-FB2C9E046C5D}"/>
                  </a:ext>
                </a:extLst>
              </p:cNvPr>
              <p:cNvSpPr/>
              <p:nvPr/>
            </p:nvSpPr>
            <p:spPr>
              <a:xfrm>
                <a:off x="8814594" y="4395559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BA6B3AC-DFF2-489E-93BC-92C176F22C8F}"/>
                  </a:ext>
                </a:extLst>
              </p:cNvPr>
              <p:cNvSpPr/>
              <p:nvPr/>
            </p:nvSpPr>
            <p:spPr>
              <a:xfrm>
                <a:off x="8814594" y="4781985"/>
                <a:ext cx="2718594" cy="3864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1B5F657-7069-4E72-B781-0759290297B7}"/>
                  </a:ext>
                </a:extLst>
              </p:cNvPr>
              <p:cNvSpPr/>
              <p:nvPr/>
            </p:nvSpPr>
            <p:spPr>
              <a:xfrm>
                <a:off x="8814594" y="5168411"/>
                <a:ext cx="2718594" cy="386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9742FD9-7C68-4649-B133-0774C577A0BA}"/>
                  </a:ext>
                </a:extLst>
              </p:cNvPr>
              <p:cNvSpPr/>
              <p:nvPr/>
            </p:nvSpPr>
            <p:spPr>
              <a:xfrm>
                <a:off x="8814594" y="5554837"/>
                <a:ext cx="2718594" cy="68245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5ECC84C-4140-4DE7-8982-CC0A895BD8A9}"/>
                </a:ext>
              </a:extLst>
            </p:cNvPr>
            <p:cNvSpPr/>
            <p:nvPr/>
          </p:nvSpPr>
          <p:spPr>
            <a:xfrm flipH="1">
              <a:off x="8814594" y="1729578"/>
              <a:ext cx="2718594" cy="18931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C89218F-82A2-4F3D-972C-2236A2AAF90D}"/>
              </a:ext>
            </a:extLst>
          </p:cNvPr>
          <p:cNvSpPr txBox="1"/>
          <p:nvPr/>
        </p:nvSpPr>
        <p:spPr>
          <a:xfrm>
            <a:off x="3177645" y="696501"/>
            <a:ext cx="5836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Questrial" panose="02000000000000000000" pitchFamily="2" charset="0"/>
                <a:cs typeface="Poppins" panose="00000500000000000000" pitchFamily="2" charset="0"/>
              </a:rPr>
              <a:t>Choose Pricing Option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5641877-0708-4DE8-90B2-848511CEF462}"/>
              </a:ext>
            </a:extLst>
          </p:cNvPr>
          <p:cNvSpPr txBox="1"/>
          <p:nvPr/>
        </p:nvSpPr>
        <p:spPr>
          <a:xfrm>
            <a:off x="868297" y="3700503"/>
            <a:ext cx="1872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Questrial" panose="02000000000000000000" pitchFamily="2" charset="0"/>
                <a:cs typeface="Poppins" panose="00000500000000000000" pitchFamily="2" charset="0"/>
              </a:rPr>
              <a:t>20 Email Account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622FA0-D983-45BE-BF5B-9C9A0D5D4A83}"/>
              </a:ext>
            </a:extLst>
          </p:cNvPr>
          <p:cNvSpPr txBox="1"/>
          <p:nvPr/>
        </p:nvSpPr>
        <p:spPr>
          <a:xfrm>
            <a:off x="868297" y="4086929"/>
            <a:ext cx="1872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Questrial" panose="02000000000000000000" pitchFamily="2" charset="0"/>
                <a:cs typeface="Poppins" panose="00000500000000000000" pitchFamily="2" charset="0"/>
              </a:rPr>
              <a:t>100GB Space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7C9DD23-63B9-48B5-B7D4-0EE034AF83ED}"/>
              </a:ext>
            </a:extLst>
          </p:cNvPr>
          <p:cNvSpPr txBox="1"/>
          <p:nvPr/>
        </p:nvSpPr>
        <p:spPr>
          <a:xfrm>
            <a:off x="868297" y="4473355"/>
            <a:ext cx="1872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Questrial" panose="02000000000000000000" pitchFamily="2" charset="0"/>
                <a:cs typeface="Poppins" panose="00000500000000000000" pitchFamily="2" charset="0"/>
              </a:rPr>
              <a:t>1 Domain Name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9DFAAB9-4BDE-42D6-8ED5-E14DB523B9D9}"/>
              </a:ext>
            </a:extLst>
          </p:cNvPr>
          <p:cNvSpPr txBox="1"/>
          <p:nvPr/>
        </p:nvSpPr>
        <p:spPr>
          <a:xfrm>
            <a:off x="868297" y="4859781"/>
            <a:ext cx="1872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Questrial" panose="02000000000000000000" pitchFamily="2" charset="0"/>
                <a:cs typeface="Poppins" panose="00000500000000000000" pitchFamily="2" charset="0"/>
              </a:rPr>
              <a:t>Unlimited Copies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D7B7573-0C50-4572-93D0-2FBA8BCA43B1}"/>
              </a:ext>
            </a:extLst>
          </p:cNvPr>
          <p:cNvSpPr txBox="1"/>
          <p:nvPr/>
        </p:nvSpPr>
        <p:spPr>
          <a:xfrm>
            <a:off x="868297" y="5246208"/>
            <a:ext cx="1872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Questrial" panose="02000000000000000000" pitchFamily="2" charset="0"/>
                <a:cs typeface="Poppins" panose="00000500000000000000" pitchFamily="2" charset="0"/>
              </a:rPr>
              <a:t>Free Shipping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598DA1-2D09-4068-84DD-FE52387A523F}"/>
              </a:ext>
            </a:extLst>
          </p:cNvPr>
          <p:cNvSpPr txBox="1"/>
          <p:nvPr/>
        </p:nvSpPr>
        <p:spPr>
          <a:xfrm>
            <a:off x="868297" y="5772952"/>
            <a:ext cx="1872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100">
                <a:solidFill>
                  <a:schemeClr val="bg1">
                    <a:lumMod val="65000"/>
                  </a:schemeClr>
                </a:solidFill>
                <a:latin typeface="Questrial" panose="02000000000000000000" pitchFamily="2" charset="0"/>
                <a:cs typeface="Poppins" panose="00000500000000000000" pitchFamily="2" charset="0"/>
              </a:rPr>
              <a:t>READ MORE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D4E829-7A2D-48B9-93F3-771E84E93852}"/>
              </a:ext>
            </a:extLst>
          </p:cNvPr>
          <p:cNvGrpSpPr/>
          <p:nvPr/>
        </p:nvGrpSpPr>
        <p:grpSpPr>
          <a:xfrm>
            <a:off x="868297" y="2109544"/>
            <a:ext cx="2299624" cy="1133197"/>
            <a:chOff x="868297" y="2164330"/>
            <a:chExt cx="2299624" cy="113319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0F3C1EE-F2AA-41FB-95E4-002BD50FAF5A}"/>
                </a:ext>
              </a:extLst>
            </p:cNvPr>
            <p:cNvSpPr txBox="1"/>
            <p:nvPr/>
          </p:nvSpPr>
          <p:spPr>
            <a:xfrm>
              <a:off x="868297" y="2164330"/>
              <a:ext cx="18721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100">
                  <a:latin typeface="Questrial" panose="02000000000000000000" pitchFamily="2" charset="0"/>
                  <a:cs typeface="Poppins" panose="00000500000000000000" pitchFamily="2" charset="0"/>
                </a:rPr>
                <a:t>YOUR TITLE HERE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0C5B93-E157-4177-B691-522E775D5AAF}"/>
                </a:ext>
              </a:extLst>
            </p:cNvPr>
            <p:cNvSpPr txBox="1"/>
            <p:nvPr/>
          </p:nvSpPr>
          <p:spPr>
            <a:xfrm>
              <a:off x="868297" y="2472108"/>
              <a:ext cx="2299624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Poppins" panose="00000500000000000000" pitchFamily="2" charset="0"/>
                </a:rPr>
                <a:t>Lorem ipsum dolor sites amet busine consectetuer porttitor congue massa magna sed.</a:t>
              </a:r>
            </a:p>
          </p:txBody>
        </p:sp>
      </p:grp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C637BB2C-B39C-4A17-A052-2D65D7505903}"/>
              </a:ext>
            </a:extLst>
          </p:cNvPr>
          <p:cNvSpPr/>
          <p:nvPr/>
        </p:nvSpPr>
        <p:spPr>
          <a:xfrm flipH="1">
            <a:off x="4014326" y="5702849"/>
            <a:ext cx="1444754" cy="386426"/>
          </a:xfrm>
          <a:prstGeom prst="roundRect">
            <a:avLst>
              <a:gd name="adj" fmla="val 6808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pc="100">
                <a:solidFill>
                  <a:schemeClr val="bg1">
                    <a:lumMod val="65000"/>
                  </a:schemeClr>
                </a:solidFill>
                <a:latin typeface="Questrial" panose="02000000000000000000" pitchFamily="2" charset="0"/>
              </a:rPr>
              <a:t>BUY NOW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B4B3AFB-A7FD-4104-8BC2-066413E99B02}"/>
              </a:ext>
            </a:extLst>
          </p:cNvPr>
          <p:cNvGrpSpPr/>
          <p:nvPr/>
        </p:nvGrpSpPr>
        <p:grpSpPr>
          <a:xfrm>
            <a:off x="4638814" y="3751388"/>
            <a:ext cx="195778" cy="1684465"/>
            <a:chOff x="4638814" y="3751388"/>
            <a:chExt cx="195778" cy="1684465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79B65E-2080-429A-AA78-66CD138EFB73}"/>
                </a:ext>
              </a:extLst>
            </p:cNvPr>
            <p:cNvSpPr/>
            <p:nvPr/>
          </p:nvSpPr>
          <p:spPr>
            <a:xfrm>
              <a:off x="4638814" y="3751388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09F3E0A-9737-4975-B460-FE4B175C49BB}"/>
                </a:ext>
              </a:extLst>
            </p:cNvPr>
            <p:cNvSpPr/>
            <p:nvPr/>
          </p:nvSpPr>
          <p:spPr>
            <a:xfrm>
              <a:off x="4638814" y="4514544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B397C4-4D91-41F1-85F7-114437F7F55A}"/>
                </a:ext>
              </a:extLst>
            </p:cNvPr>
            <p:cNvSpPr/>
            <p:nvPr/>
          </p:nvSpPr>
          <p:spPr>
            <a:xfrm>
              <a:off x="4638814" y="4900970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371B6B8-8DA6-42AB-AE75-9BE5E698B543}"/>
                </a:ext>
              </a:extLst>
            </p:cNvPr>
            <p:cNvSpPr/>
            <p:nvPr/>
          </p:nvSpPr>
          <p:spPr>
            <a:xfrm>
              <a:off x="4638814" y="4128118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E329DEA-E2E0-47E9-8EAC-433EFA3DA149}"/>
                </a:ext>
              </a:extLst>
            </p:cNvPr>
            <p:cNvSpPr/>
            <p:nvPr/>
          </p:nvSpPr>
          <p:spPr>
            <a:xfrm>
              <a:off x="4638814" y="5287396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3C479AA-3855-4A18-920E-3CB751937373}"/>
              </a:ext>
            </a:extLst>
          </p:cNvPr>
          <p:cNvSpPr txBox="1"/>
          <p:nvPr/>
        </p:nvSpPr>
        <p:spPr>
          <a:xfrm>
            <a:off x="3764696" y="2098306"/>
            <a:ext cx="1872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Questrial" panose="02000000000000000000" pitchFamily="2" charset="0"/>
                <a:cs typeface="Poppins" panose="00000500000000000000" pitchFamily="2" charset="0"/>
              </a:rPr>
              <a:t>BASIC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1393F32-18B6-4FF8-8B9C-C4A69E69ADE9}"/>
              </a:ext>
            </a:extLst>
          </p:cNvPr>
          <p:cNvSpPr txBox="1"/>
          <p:nvPr/>
        </p:nvSpPr>
        <p:spPr>
          <a:xfrm>
            <a:off x="3764696" y="2411427"/>
            <a:ext cx="1872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100">
                <a:latin typeface="Questrial" panose="02000000000000000000" pitchFamily="2" charset="0"/>
                <a:cs typeface="Poppins" panose="00000500000000000000" pitchFamily="2" charset="0"/>
              </a:rPr>
              <a:t>$30.00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6AC1C23-0CFE-438D-9742-9FEA8534E90A}"/>
              </a:ext>
            </a:extLst>
          </p:cNvPr>
          <p:cNvSpPr txBox="1"/>
          <p:nvPr/>
        </p:nvSpPr>
        <p:spPr>
          <a:xfrm>
            <a:off x="4111827" y="2976980"/>
            <a:ext cx="1177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Per Month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3F4015FF-38EA-4F8D-A1A1-6668BDA80532}"/>
              </a:ext>
            </a:extLst>
          </p:cNvPr>
          <p:cNvSpPr/>
          <p:nvPr/>
        </p:nvSpPr>
        <p:spPr>
          <a:xfrm flipH="1">
            <a:off x="6732920" y="5702849"/>
            <a:ext cx="1444754" cy="386426"/>
          </a:xfrm>
          <a:prstGeom prst="roundRect">
            <a:avLst>
              <a:gd name="adj" fmla="val 680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pc="100">
                <a:solidFill>
                  <a:schemeClr val="bg1"/>
                </a:solidFill>
                <a:latin typeface="Questrial" panose="02000000000000000000" pitchFamily="2" charset="0"/>
              </a:rPr>
              <a:t>BUY NOW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0584D81-6581-46BF-A256-DEBA47436E51}"/>
              </a:ext>
            </a:extLst>
          </p:cNvPr>
          <p:cNvGrpSpPr/>
          <p:nvPr/>
        </p:nvGrpSpPr>
        <p:grpSpPr>
          <a:xfrm>
            <a:off x="7357408" y="3751388"/>
            <a:ext cx="195778" cy="1684465"/>
            <a:chOff x="4638814" y="3751388"/>
            <a:chExt cx="195778" cy="1684465"/>
          </a:xfrm>
          <a:solidFill>
            <a:schemeClr val="bg1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6F9EF37-A033-4957-B632-D6A6A817AE84}"/>
                </a:ext>
              </a:extLst>
            </p:cNvPr>
            <p:cNvSpPr/>
            <p:nvPr/>
          </p:nvSpPr>
          <p:spPr>
            <a:xfrm>
              <a:off x="4638814" y="3751388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5A3ED8E-EB1B-4423-BAD3-F4B973FEFFC2}"/>
                </a:ext>
              </a:extLst>
            </p:cNvPr>
            <p:cNvSpPr/>
            <p:nvPr/>
          </p:nvSpPr>
          <p:spPr>
            <a:xfrm>
              <a:off x="4638814" y="4514544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9AAC647-349B-4181-B922-8E5F639F7B3B}"/>
                </a:ext>
              </a:extLst>
            </p:cNvPr>
            <p:cNvSpPr/>
            <p:nvPr/>
          </p:nvSpPr>
          <p:spPr>
            <a:xfrm>
              <a:off x="4638814" y="4900970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1FBBC8C-2D61-4B52-9187-5443E63136F5}"/>
                </a:ext>
              </a:extLst>
            </p:cNvPr>
            <p:cNvSpPr/>
            <p:nvPr/>
          </p:nvSpPr>
          <p:spPr>
            <a:xfrm>
              <a:off x="4638814" y="4128118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778FDFD-6FAA-40FB-9087-E9D4C1FAC1BF}"/>
                </a:ext>
              </a:extLst>
            </p:cNvPr>
            <p:cNvSpPr/>
            <p:nvPr/>
          </p:nvSpPr>
          <p:spPr>
            <a:xfrm>
              <a:off x="4638814" y="5287396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CAE5D1B2-B8C2-4004-AFF6-2479BD33C3A6}"/>
              </a:ext>
            </a:extLst>
          </p:cNvPr>
          <p:cNvSpPr txBox="1"/>
          <p:nvPr/>
        </p:nvSpPr>
        <p:spPr>
          <a:xfrm>
            <a:off x="6519203" y="2098306"/>
            <a:ext cx="1872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solidFill>
                  <a:schemeClr val="bg1"/>
                </a:solidFill>
                <a:latin typeface="Questrial" panose="02000000000000000000" pitchFamily="2" charset="0"/>
                <a:cs typeface="Poppins" panose="00000500000000000000" pitchFamily="2" charset="0"/>
              </a:rPr>
              <a:t>STANDART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70A2CEE-FE0C-4CC3-99DC-CB9469F21194}"/>
              </a:ext>
            </a:extLst>
          </p:cNvPr>
          <p:cNvSpPr txBox="1"/>
          <p:nvPr/>
        </p:nvSpPr>
        <p:spPr>
          <a:xfrm>
            <a:off x="6519203" y="2411427"/>
            <a:ext cx="1872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100">
                <a:solidFill>
                  <a:schemeClr val="bg1"/>
                </a:solidFill>
                <a:latin typeface="Questrial" panose="02000000000000000000" pitchFamily="2" charset="0"/>
                <a:cs typeface="Poppins" panose="00000500000000000000" pitchFamily="2" charset="0"/>
              </a:rPr>
              <a:t>$50.00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BDF3135-34CC-45B4-9F6A-EB86CA5B5FE4}"/>
              </a:ext>
            </a:extLst>
          </p:cNvPr>
          <p:cNvSpPr txBox="1"/>
          <p:nvPr/>
        </p:nvSpPr>
        <p:spPr>
          <a:xfrm>
            <a:off x="6866334" y="2976980"/>
            <a:ext cx="1177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Per Month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3B8AA2-D0B5-4EF7-A2EC-74EE9EF5C4C3}"/>
              </a:ext>
            </a:extLst>
          </p:cNvPr>
          <p:cNvSpPr/>
          <p:nvPr/>
        </p:nvSpPr>
        <p:spPr>
          <a:xfrm flipH="1">
            <a:off x="9451514" y="5702849"/>
            <a:ext cx="1444754" cy="386426"/>
          </a:xfrm>
          <a:prstGeom prst="roundRect">
            <a:avLst>
              <a:gd name="adj" fmla="val 6808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pc="100">
                <a:solidFill>
                  <a:schemeClr val="bg1">
                    <a:lumMod val="65000"/>
                  </a:schemeClr>
                </a:solidFill>
                <a:latin typeface="Questrial" panose="02000000000000000000" pitchFamily="2" charset="0"/>
              </a:rPr>
              <a:t>BUY NOW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9333A63-4F86-463C-B8A2-C107A6CE5DD9}"/>
              </a:ext>
            </a:extLst>
          </p:cNvPr>
          <p:cNvGrpSpPr/>
          <p:nvPr/>
        </p:nvGrpSpPr>
        <p:grpSpPr>
          <a:xfrm>
            <a:off x="10076002" y="3751388"/>
            <a:ext cx="195778" cy="1684465"/>
            <a:chOff x="4638814" y="3751388"/>
            <a:chExt cx="195778" cy="1684465"/>
          </a:xfrm>
          <a:solidFill>
            <a:schemeClr val="tx1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17D025F5-FD68-4189-9637-FEA76BBBE2A3}"/>
                </a:ext>
              </a:extLst>
            </p:cNvPr>
            <p:cNvSpPr/>
            <p:nvPr/>
          </p:nvSpPr>
          <p:spPr>
            <a:xfrm>
              <a:off x="4638814" y="3751388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E4B00B8-CF85-4D0A-8825-F461062F62BD}"/>
                </a:ext>
              </a:extLst>
            </p:cNvPr>
            <p:cNvSpPr/>
            <p:nvPr/>
          </p:nvSpPr>
          <p:spPr>
            <a:xfrm>
              <a:off x="4638814" y="4514544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95C20AA-B3FB-4C64-9583-103BF8A2FE00}"/>
                </a:ext>
              </a:extLst>
            </p:cNvPr>
            <p:cNvSpPr/>
            <p:nvPr/>
          </p:nvSpPr>
          <p:spPr>
            <a:xfrm>
              <a:off x="4638814" y="4900970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A11D6DE-41B8-438C-8B74-20F6208040A5}"/>
                </a:ext>
              </a:extLst>
            </p:cNvPr>
            <p:cNvSpPr/>
            <p:nvPr/>
          </p:nvSpPr>
          <p:spPr>
            <a:xfrm>
              <a:off x="4638814" y="4128118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C09B1A19-6EDD-4777-B715-D68FAEC70293}"/>
                </a:ext>
              </a:extLst>
            </p:cNvPr>
            <p:cNvSpPr/>
            <p:nvPr/>
          </p:nvSpPr>
          <p:spPr>
            <a:xfrm>
              <a:off x="4638814" y="5287396"/>
              <a:ext cx="195778" cy="148457"/>
            </a:xfrm>
            <a:custGeom>
              <a:avLst/>
              <a:gdLst>
                <a:gd name="connsiteX0" fmla="*/ 230206 w 602933"/>
                <a:gd name="connsiteY0" fmla="*/ 328224 h 457200"/>
                <a:gd name="connsiteX1" fmla="*/ 256222 w 602933"/>
                <a:gd name="connsiteY1" fmla="*/ 346710 h 457200"/>
                <a:gd name="connsiteX2" fmla="*/ 256223 w 602933"/>
                <a:gd name="connsiteY2" fmla="*/ 346710 h 457200"/>
                <a:gd name="connsiteX3" fmla="*/ 602933 w 602933"/>
                <a:gd name="connsiteY3" fmla="*/ 0 h 457200"/>
                <a:gd name="connsiteX4" fmla="*/ 256223 w 602933"/>
                <a:gd name="connsiteY4" fmla="*/ 414338 h 457200"/>
                <a:gd name="connsiteX5" fmla="*/ 220028 w 602933"/>
                <a:gd name="connsiteY5" fmla="*/ 457200 h 457200"/>
                <a:gd name="connsiteX6" fmla="*/ 188595 w 602933"/>
                <a:gd name="connsiteY6" fmla="*/ 414338 h 457200"/>
                <a:gd name="connsiteX7" fmla="*/ 0 w 602933"/>
                <a:gd name="connsiteY7" fmla="*/ 158115 h 457200"/>
                <a:gd name="connsiteX8" fmla="*/ 220027 w 602933"/>
                <a:gd name="connsiteY8" fmla="*/ 320992 h 457200"/>
                <a:gd name="connsiteX9" fmla="*/ 220027 w 602933"/>
                <a:gd name="connsiteY9" fmla="*/ 320992 h 457200"/>
                <a:gd name="connsiteX10" fmla="*/ 220028 w 602933"/>
                <a:gd name="connsiteY10" fmla="*/ 32099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2933" h="457200">
                  <a:moveTo>
                    <a:pt x="230206" y="328224"/>
                  </a:moveTo>
                  <a:lnTo>
                    <a:pt x="256222" y="346710"/>
                  </a:lnTo>
                  <a:lnTo>
                    <a:pt x="256223" y="346710"/>
                  </a:lnTo>
                  <a:close/>
                  <a:moveTo>
                    <a:pt x="602933" y="0"/>
                  </a:moveTo>
                  <a:lnTo>
                    <a:pt x="256223" y="414338"/>
                  </a:lnTo>
                  <a:lnTo>
                    <a:pt x="220028" y="457200"/>
                  </a:lnTo>
                  <a:lnTo>
                    <a:pt x="188595" y="414338"/>
                  </a:lnTo>
                  <a:lnTo>
                    <a:pt x="0" y="158115"/>
                  </a:lnTo>
                  <a:lnTo>
                    <a:pt x="220027" y="320992"/>
                  </a:lnTo>
                  <a:lnTo>
                    <a:pt x="220027" y="320992"/>
                  </a:lnTo>
                  <a:lnTo>
                    <a:pt x="220028" y="3209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FFE84F92-A224-47E8-90E3-CD70607BD09B}"/>
              </a:ext>
            </a:extLst>
          </p:cNvPr>
          <p:cNvSpPr txBox="1"/>
          <p:nvPr/>
        </p:nvSpPr>
        <p:spPr>
          <a:xfrm>
            <a:off x="9237797" y="2098306"/>
            <a:ext cx="1872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Questrial" panose="02000000000000000000" pitchFamily="2" charset="0"/>
                <a:cs typeface="Poppins" panose="00000500000000000000" pitchFamily="2" charset="0"/>
              </a:rPr>
              <a:t>PROFESSIONAL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99F435D-27F5-4388-B92D-2DA2CCDC67F1}"/>
              </a:ext>
            </a:extLst>
          </p:cNvPr>
          <p:cNvSpPr txBox="1"/>
          <p:nvPr/>
        </p:nvSpPr>
        <p:spPr>
          <a:xfrm>
            <a:off x="9237797" y="2411427"/>
            <a:ext cx="1872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100">
                <a:latin typeface="Questrial" panose="02000000000000000000" pitchFamily="2" charset="0"/>
                <a:cs typeface="Poppins" panose="00000500000000000000" pitchFamily="2" charset="0"/>
              </a:rPr>
              <a:t>$60.00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C60024B-1256-4FDB-A855-7CCCBEF25ABA}"/>
              </a:ext>
            </a:extLst>
          </p:cNvPr>
          <p:cNvSpPr txBox="1"/>
          <p:nvPr/>
        </p:nvSpPr>
        <p:spPr>
          <a:xfrm>
            <a:off x="9584928" y="2976980"/>
            <a:ext cx="1177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Per Month</a:t>
            </a:r>
          </a:p>
        </p:txBody>
      </p:sp>
    </p:spTree>
    <p:extLst>
      <p:ext uri="{BB962C8B-B14F-4D97-AF65-F5344CB8AC3E}">
        <p14:creationId xmlns:p14="http://schemas.microsoft.com/office/powerpoint/2010/main" val="30522808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60ABC04-2442-4955-B717-98C981CA94B9}"/>
              </a:ext>
            </a:extLst>
          </p:cNvPr>
          <p:cNvSpPr txBox="1"/>
          <p:nvPr/>
        </p:nvSpPr>
        <p:spPr>
          <a:xfrm>
            <a:off x="688445" y="1095497"/>
            <a:ext cx="615553" cy="466700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Questrial" panose="02000000000000000000" pitchFamily="2" charset="0"/>
                <a:cs typeface="Poppins" panose="00000500000000000000" pitchFamily="2" charset="0"/>
              </a:rPr>
              <a:t>Choose Pricing Option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5B2A67-A878-4BF8-A746-45DDD95CAF07}"/>
              </a:ext>
            </a:extLst>
          </p:cNvPr>
          <p:cNvSpPr/>
          <p:nvPr/>
        </p:nvSpPr>
        <p:spPr>
          <a:xfrm flipH="1">
            <a:off x="2059781" y="559363"/>
            <a:ext cx="9545374" cy="17308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00100" dist="469900" dir="5400000" sx="79000" sy="79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749F22-EFEF-44FE-B797-12149204088E}"/>
              </a:ext>
            </a:extLst>
          </p:cNvPr>
          <p:cNvSpPr txBox="1"/>
          <p:nvPr/>
        </p:nvSpPr>
        <p:spPr>
          <a:xfrm>
            <a:off x="2586771" y="846935"/>
            <a:ext cx="1872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>
                <a:latin typeface="Questrial" panose="02000000000000000000" pitchFamily="2" charset="0"/>
                <a:cs typeface="Poppins" panose="00000500000000000000" pitchFamily="2" charset="0"/>
              </a:rPr>
              <a:t>BASIC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D2173A-7913-492D-B385-A831CB3C383B}"/>
              </a:ext>
            </a:extLst>
          </p:cNvPr>
          <p:cNvSpPr txBox="1"/>
          <p:nvPr/>
        </p:nvSpPr>
        <p:spPr>
          <a:xfrm>
            <a:off x="2586771" y="1160056"/>
            <a:ext cx="1872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100">
                <a:latin typeface="Questrial" panose="02000000000000000000" pitchFamily="2" charset="0"/>
                <a:cs typeface="Poppins" panose="00000500000000000000" pitchFamily="2" charset="0"/>
              </a:rPr>
              <a:t>$30.00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957CDE-C5A9-4696-80CB-ADEDA8726D17}"/>
              </a:ext>
            </a:extLst>
          </p:cNvPr>
          <p:cNvSpPr txBox="1"/>
          <p:nvPr/>
        </p:nvSpPr>
        <p:spPr>
          <a:xfrm>
            <a:off x="2586771" y="1725609"/>
            <a:ext cx="1177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Per Month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70EECD-1289-48C4-8DC1-AC8FA8279D87}"/>
              </a:ext>
            </a:extLst>
          </p:cNvPr>
          <p:cNvSpPr/>
          <p:nvPr/>
        </p:nvSpPr>
        <p:spPr>
          <a:xfrm flipH="1">
            <a:off x="2059781" y="2563592"/>
            <a:ext cx="9545374" cy="173081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800100" dist="469900" dir="5400000" sx="79000" sy="79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B7C1D1-011F-423E-B839-EF8EFFC8B705}"/>
              </a:ext>
            </a:extLst>
          </p:cNvPr>
          <p:cNvSpPr txBox="1"/>
          <p:nvPr/>
        </p:nvSpPr>
        <p:spPr>
          <a:xfrm>
            <a:off x="2586771" y="2851164"/>
            <a:ext cx="1872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>
                <a:solidFill>
                  <a:schemeClr val="bg1"/>
                </a:solidFill>
                <a:latin typeface="Questrial" panose="02000000000000000000" pitchFamily="2" charset="0"/>
                <a:cs typeface="Poppins" panose="00000500000000000000" pitchFamily="2" charset="0"/>
              </a:rPr>
              <a:t>STANDART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33BE77-DC45-4BC1-86CF-1311552E2450}"/>
              </a:ext>
            </a:extLst>
          </p:cNvPr>
          <p:cNvSpPr txBox="1"/>
          <p:nvPr/>
        </p:nvSpPr>
        <p:spPr>
          <a:xfrm>
            <a:off x="2586771" y="3164285"/>
            <a:ext cx="1872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100">
                <a:solidFill>
                  <a:schemeClr val="bg1"/>
                </a:solidFill>
                <a:latin typeface="Questrial" panose="02000000000000000000" pitchFamily="2" charset="0"/>
                <a:cs typeface="Poppins" panose="00000500000000000000" pitchFamily="2" charset="0"/>
              </a:rPr>
              <a:t>$50.00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B2FA1D-94EE-4C50-A864-702A838067F3}"/>
              </a:ext>
            </a:extLst>
          </p:cNvPr>
          <p:cNvSpPr txBox="1"/>
          <p:nvPr/>
        </p:nvSpPr>
        <p:spPr>
          <a:xfrm>
            <a:off x="2586771" y="3729838"/>
            <a:ext cx="1177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Per Month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04325B2-4C0C-4ED9-8F14-630FBA6FE807}"/>
              </a:ext>
            </a:extLst>
          </p:cNvPr>
          <p:cNvSpPr/>
          <p:nvPr/>
        </p:nvSpPr>
        <p:spPr>
          <a:xfrm flipH="1">
            <a:off x="2059781" y="4567821"/>
            <a:ext cx="9545374" cy="17308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00100" dist="469900" dir="5400000" sx="79000" sy="79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BD119A5-2AB3-4438-9F4F-FCC46745AA07}"/>
              </a:ext>
            </a:extLst>
          </p:cNvPr>
          <p:cNvSpPr txBox="1"/>
          <p:nvPr/>
        </p:nvSpPr>
        <p:spPr>
          <a:xfrm>
            <a:off x="2586771" y="4855393"/>
            <a:ext cx="1872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>
                <a:latin typeface="Questrial" panose="02000000000000000000" pitchFamily="2" charset="0"/>
                <a:cs typeface="Poppins" panose="00000500000000000000" pitchFamily="2" charset="0"/>
              </a:rPr>
              <a:t>PROFESSIONAL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B64E1-BF8A-415F-8A10-0E23FDB750B8}"/>
              </a:ext>
            </a:extLst>
          </p:cNvPr>
          <p:cNvSpPr txBox="1"/>
          <p:nvPr/>
        </p:nvSpPr>
        <p:spPr>
          <a:xfrm>
            <a:off x="2586771" y="5168514"/>
            <a:ext cx="1872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100">
                <a:latin typeface="Questrial" panose="02000000000000000000" pitchFamily="2" charset="0"/>
                <a:cs typeface="Poppins" panose="00000500000000000000" pitchFamily="2" charset="0"/>
              </a:rPr>
              <a:t>$60.00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90B86B-0C0A-4B33-84B7-8A898CB7360A}"/>
              </a:ext>
            </a:extLst>
          </p:cNvPr>
          <p:cNvSpPr txBox="1"/>
          <p:nvPr/>
        </p:nvSpPr>
        <p:spPr>
          <a:xfrm>
            <a:off x="2586771" y="5734067"/>
            <a:ext cx="1177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Per Month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961D18E-A1BC-4EB5-827B-A537A6B3A92C}"/>
              </a:ext>
            </a:extLst>
          </p:cNvPr>
          <p:cNvGrpSpPr/>
          <p:nvPr/>
        </p:nvGrpSpPr>
        <p:grpSpPr>
          <a:xfrm>
            <a:off x="5184070" y="908126"/>
            <a:ext cx="3469860" cy="1033291"/>
            <a:chOff x="5082470" y="908126"/>
            <a:chExt cx="3469860" cy="1033291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C65A2AC-B5C0-4B3F-A625-F223A6ECE686}"/>
                </a:ext>
              </a:extLst>
            </p:cNvPr>
            <p:cNvSpPr txBox="1"/>
            <p:nvPr/>
          </p:nvSpPr>
          <p:spPr>
            <a:xfrm>
              <a:off x="5082470" y="90812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20 Email Account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448B350-03A8-4423-972F-3BDE8E2D9DBC}"/>
                </a:ext>
              </a:extLst>
            </p:cNvPr>
            <p:cNvSpPr txBox="1"/>
            <p:nvPr/>
          </p:nvSpPr>
          <p:spPr>
            <a:xfrm>
              <a:off x="5082470" y="1301661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100GB Space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791D964-2CE9-4358-9633-3E13FEA70610}"/>
                </a:ext>
              </a:extLst>
            </p:cNvPr>
            <p:cNvSpPr txBox="1"/>
            <p:nvPr/>
          </p:nvSpPr>
          <p:spPr>
            <a:xfrm>
              <a:off x="5082470" y="169519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1 Domain Name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EFC993B-7BBA-4D09-A4CC-B8016E92A4D8}"/>
                </a:ext>
              </a:extLst>
            </p:cNvPr>
            <p:cNvSpPr txBox="1"/>
            <p:nvPr/>
          </p:nvSpPr>
          <p:spPr>
            <a:xfrm>
              <a:off x="6904484" y="90812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Unlimited Copies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9ECD18A-08DF-42C1-A5DF-5D5E31784FA3}"/>
                </a:ext>
              </a:extLst>
            </p:cNvPr>
            <p:cNvSpPr txBox="1"/>
            <p:nvPr/>
          </p:nvSpPr>
          <p:spPr>
            <a:xfrm>
              <a:off x="6904484" y="169519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Free Shipping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93859C1-8FAB-49DB-A5B3-323B2C735675}"/>
                </a:ext>
              </a:extLst>
            </p:cNvPr>
            <p:cNvSpPr txBox="1"/>
            <p:nvPr/>
          </p:nvSpPr>
          <p:spPr>
            <a:xfrm>
              <a:off x="6904484" y="1301661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Light &amp; Dark Theme</a:t>
              </a: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EDC8123-F237-4135-A8C8-65EE35F210F4}"/>
              </a:ext>
            </a:extLst>
          </p:cNvPr>
          <p:cNvSpPr/>
          <p:nvPr/>
        </p:nvSpPr>
        <p:spPr>
          <a:xfrm flipH="1">
            <a:off x="9350063" y="1192952"/>
            <a:ext cx="1647846" cy="463638"/>
          </a:xfrm>
          <a:prstGeom prst="roundRect">
            <a:avLst>
              <a:gd name="adj" fmla="val 6808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pc="100">
                <a:solidFill>
                  <a:schemeClr val="bg1">
                    <a:lumMod val="65000"/>
                  </a:schemeClr>
                </a:solidFill>
                <a:latin typeface="Questrial" panose="02000000000000000000" pitchFamily="2" charset="0"/>
              </a:rPr>
              <a:t>BUY NOW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A302F61-8F1F-4C14-AAE5-D4DE18E526DF}"/>
              </a:ext>
            </a:extLst>
          </p:cNvPr>
          <p:cNvGrpSpPr/>
          <p:nvPr/>
        </p:nvGrpSpPr>
        <p:grpSpPr>
          <a:xfrm>
            <a:off x="5184070" y="2912355"/>
            <a:ext cx="3469860" cy="1033291"/>
            <a:chOff x="5082470" y="908126"/>
            <a:chExt cx="3469860" cy="103329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124C633-29FA-491B-A793-5EC810A3E9E6}"/>
                </a:ext>
              </a:extLst>
            </p:cNvPr>
            <p:cNvSpPr txBox="1"/>
            <p:nvPr/>
          </p:nvSpPr>
          <p:spPr>
            <a:xfrm>
              <a:off x="5082470" y="90812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bg1">
                      <a:lumMod val="95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20 Email Account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9614733-B78D-4CE0-BCE8-3679884F3FD8}"/>
                </a:ext>
              </a:extLst>
            </p:cNvPr>
            <p:cNvSpPr txBox="1"/>
            <p:nvPr/>
          </p:nvSpPr>
          <p:spPr>
            <a:xfrm>
              <a:off x="5082470" y="1301661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bg1">
                      <a:lumMod val="95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200GB Space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1AA6F1D-B0B0-4C94-94C8-162C6568D780}"/>
                </a:ext>
              </a:extLst>
            </p:cNvPr>
            <p:cNvSpPr txBox="1"/>
            <p:nvPr/>
          </p:nvSpPr>
          <p:spPr>
            <a:xfrm>
              <a:off x="5082470" y="169519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bg1">
                      <a:lumMod val="95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5 Domain Name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2B7E868-6DD7-48EC-B3D9-DF69CDB3283F}"/>
                </a:ext>
              </a:extLst>
            </p:cNvPr>
            <p:cNvSpPr txBox="1"/>
            <p:nvPr/>
          </p:nvSpPr>
          <p:spPr>
            <a:xfrm>
              <a:off x="6904484" y="90812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bg1">
                      <a:lumMod val="95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Unlimited Copies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15661FB-5E5D-4D68-96CD-8D072C50BBE5}"/>
                </a:ext>
              </a:extLst>
            </p:cNvPr>
            <p:cNvSpPr txBox="1"/>
            <p:nvPr/>
          </p:nvSpPr>
          <p:spPr>
            <a:xfrm>
              <a:off x="6904484" y="169519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bg1">
                      <a:lumMod val="95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Free Shipping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02F519D-BBA1-4D74-A296-7389A51646E3}"/>
                </a:ext>
              </a:extLst>
            </p:cNvPr>
            <p:cNvSpPr txBox="1"/>
            <p:nvPr/>
          </p:nvSpPr>
          <p:spPr>
            <a:xfrm>
              <a:off x="6904484" y="1301661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bg1">
                      <a:lumMod val="95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Light &amp; Dark Theme</a:t>
              </a:r>
            </a:p>
          </p:txBody>
        </p:sp>
      </p:grp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392978B-80AC-4EBD-AA1B-DF3649439129}"/>
              </a:ext>
            </a:extLst>
          </p:cNvPr>
          <p:cNvSpPr/>
          <p:nvPr/>
        </p:nvSpPr>
        <p:spPr>
          <a:xfrm flipH="1">
            <a:off x="9322016" y="3197181"/>
            <a:ext cx="1647846" cy="463638"/>
          </a:xfrm>
          <a:prstGeom prst="roundRect">
            <a:avLst>
              <a:gd name="adj" fmla="val 680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pc="100">
                <a:solidFill>
                  <a:schemeClr val="bg1"/>
                </a:solidFill>
                <a:latin typeface="Questrial" panose="02000000000000000000" pitchFamily="2" charset="0"/>
              </a:rPr>
              <a:t>BUY NOW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C30766C-5C25-4E74-8EC5-350D9CFD3220}"/>
              </a:ext>
            </a:extLst>
          </p:cNvPr>
          <p:cNvGrpSpPr/>
          <p:nvPr/>
        </p:nvGrpSpPr>
        <p:grpSpPr>
          <a:xfrm>
            <a:off x="5184070" y="4916584"/>
            <a:ext cx="3469860" cy="1033291"/>
            <a:chOff x="5082470" y="908126"/>
            <a:chExt cx="3469860" cy="1033291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9E4D02E-EDB1-4B31-B9D9-54C9B0385AC8}"/>
                </a:ext>
              </a:extLst>
            </p:cNvPr>
            <p:cNvSpPr txBox="1"/>
            <p:nvPr/>
          </p:nvSpPr>
          <p:spPr>
            <a:xfrm>
              <a:off x="5082470" y="90812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20 Email Account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3AF886E-65CE-4FEC-80C9-7ED4C6C6D02B}"/>
                </a:ext>
              </a:extLst>
            </p:cNvPr>
            <p:cNvSpPr txBox="1"/>
            <p:nvPr/>
          </p:nvSpPr>
          <p:spPr>
            <a:xfrm>
              <a:off x="5082470" y="1301661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500GB Space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F87E9F5-6816-4FCE-A591-99B3BEA5F3E5}"/>
                </a:ext>
              </a:extLst>
            </p:cNvPr>
            <p:cNvSpPr txBox="1"/>
            <p:nvPr/>
          </p:nvSpPr>
          <p:spPr>
            <a:xfrm>
              <a:off x="5082470" y="169519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20 Domain Name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9BF565C-E398-4A87-883F-C5B51CEDC62A}"/>
                </a:ext>
              </a:extLst>
            </p:cNvPr>
            <p:cNvSpPr txBox="1"/>
            <p:nvPr/>
          </p:nvSpPr>
          <p:spPr>
            <a:xfrm>
              <a:off x="6904484" y="90812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Unlimited Copies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871C56B-C032-4D22-A881-9A85BBF11B2F}"/>
                </a:ext>
              </a:extLst>
            </p:cNvPr>
            <p:cNvSpPr txBox="1"/>
            <p:nvPr/>
          </p:nvSpPr>
          <p:spPr>
            <a:xfrm>
              <a:off x="6904484" y="1695196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Free Shipping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49D0B3A-D9C1-4B68-BA68-8FD2584380A4}"/>
                </a:ext>
              </a:extLst>
            </p:cNvPr>
            <p:cNvSpPr txBox="1"/>
            <p:nvPr/>
          </p:nvSpPr>
          <p:spPr>
            <a:xfrm>
              <a:off x="6904484" y="1301661"/>
              <a:ext cx="16478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Questrial" panose="02000000000000000000" pitchFamily="2" charset="0"/>
                  <a:cs typeface="Poppins" panose="00000500000000000000" pitchFamily="2" charset="0"/>
                </a:rPr>
                <a:t>Light &amp; Dark Theme</a:t>
              </a:r>
            </a:p>
          </p:txBody>
        </p:sp>
      </p:grp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E34FBE68-8B42-4935-B330-EC6709F5E950}"/>
              </a:ext>
            </a:extLst>
          </p:cNvPr>
          <p:cNvSpPr/>
          <p:nvPr/>
        </p:nvSpPr>
        <p:spPr>
          <a:xfrm flipH="1">
            <a:off x="9350063" y="5201410"/>
            <a:ext cx="1647846" cy="463638"/>
          </a:xfrm>
          <a:prstGeom prst="roundRect">
            <a:avLst>
              <a:gd name="adj" fmla="val 6808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pc="100">
                <a:solidFill>
                  <a:schemeClr val="bg1">
                    <a:lumMod val="65000"/>
                  </a:schemeClr>
                </a:solidFill>
                <a:latin typeface="Questrial" panose="02000000000000000000" pitchFamily="2" charset="0"/>
              </a:rPr>
              <a:t>BUY NOW</a:t>
            </a:r>
          </a:p>
        </p:txBody>
      </p:sp>
    </p:spTree>
    <p:extLst>
      <p:ext uri="{BB962C8B-B14F-4D97-AF65-F5344CB8AC3E}">
        <p14:creationId xmlns:p14="http://schemas.microsoft.com/office/powerpoint/2010/main" val="8890301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A82A14-832C-4EBC-A3D3-99273E739BB0}"/>
              </a:ext>
            </a:extLst>
          </p:cNvPr>
          <p:cNvSpPr txBox="1"/>
          <p:nvPr/>
        </p:nvSpPr>
        <p:spPr>
          <a:xfrm>
            <a:off x="1685738" y="862898"/>
            <a:ext cx="8820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D86DB5-08E9-4158-ACD4-CE9B34B50CFB}"/>
              </a:ext>
            </a:extLst>
          </p:cNvPr>
          <p:cNvSpPr txBox="1"/>
          <p:nvPr/>
        </p:nvSpPr>
        <p:spPr>
          <a:xfrm>
            <a:off x="7610958" y="2259114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latin typeface="Questrial" panose="02000000000000000000" pitchFamily="2" charset="0"/>
              </a:rPr>
              <a:t>Create New Ideas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99990B-5DF7-43DF-923E-02B80C628A8F}"/>
              </a:ext>
            </a:extLst>
          </p:cNvPr>
          <p:cNvSpPr txBox="1"/>
          <p:nvPr/>
        </p:nvSpPr>
        <p:spPr>
          <a:xfrm>
            <a:off x="6677824" y="2527510"/>
            <a:ext cx="3828438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robuste synopsis incoe proposition grow the is holistic workplace diversity.</a:t>
            </a:r>
          </a:p>
        </p:txBody>
      </p:sp>
      <p:grpSp>
        <p:nvGrpSpPr>
          <p:cNvPr id="18" name="Group 168">
            <a:extLst>
              <a:ext uri="{FF2B5EF4-FFF2-40B4-BE49-F238E27FC236}">
                <a16:creationId xmlns:a16="http://schemas.microsoft.com/office/drawing/2014/main" id="{AFCAE602-42A1-48BF-A981-068A2A5DF8F6}"/>
              </a:ext>
            </a:extLst>
          </p:cNvPr>
          <p:cNvGrpSpPr/>
          <p:nvPr/>
        </p:nvGrpSpPr>
        <p:grpSpPr>
          <a:xfrm>
            <a:off x="8493721" y="1915734"/>
            <a:ext cx="196645" cy="286144"/>
            <a:chOff x="4075113" y="1909763"/>
            <a:chExt cx="247650" cy="360363"/>
          </a:xfrm>
          <a:solidFill>
            <a:schemeClr val="tx1"/>
          </a:solidFill>
        </p:grpSpPr>
        <p:sp>
          <p:nvSpPr>
            <p:cNvPr id="19" name="Freeform 78">
              <a:extLst>
                <a:ext uri="{FF2B5EF4-FFF2-40B4-BE49-F238E27FC236}">
                  <a16:creationId xmlns:a16="http://schemas.microsoft.com/office/drawing/2014/main" id="{6B892332-DD1D-4F06-A03D-2A23CCC9E1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5113" y="1909763"/>
              <a:ext cx="247650" cy="36036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42"/>
                </a:cxn>
                <a:cxn ang="0">
                  <a:pos x="19" y="88"/>
                </a:cxn>
                <a:cxn ang="0">
                  <a:pos x="42" y="123"/>
                </a:cxn>
                <a:cxn ang="0">
                  <a:pos x="65" y="88"/>
                </a:cxn>
                <a:cxn ang="0">
                  <a:pos x="85" y="42"/>
                </a:cxn>
                <a:cxn ang="0">
                  <a:pos x="42" y="0"/>
                </a:cxn>
                <a:cxn ang="0">
                  <a:pos x="52" y="104"/>
                </a:cxn>
                <a:cxn ang="0">
                  <a:pos x="33" y="106"/>
                </a:cxn>
                <a:cxn ang="0">
                  <a:pos x="31" y="99"/>
                </a:cxn>
                <a:cxn ang="0">
                  <a:pos x="31" y="99"/>
                </a:cxn>
                <a:cxn ang="0">
                  <a:pos x="55" y="96"/>
                </a:cxn>
                <a:cxn ang="0">
                  <a:pos x="54" y="99"/>
                </a:cxn>
                <a:cxn ang="0">
                  <a:pos x="52" y="104"/>
                </a:cxn>
                <a:cxn ang="0">
                  <a:pos x="30" y="95"/>
                </a:cxn>
                <a:cxn ang="0">
                  <a:pos x="27" y="88"/>
                </a:cxn>
                <a:cxn ang="0">
                  <a:pos x="57" y="88"/>
                </a:cxn>
                <a:cxn ang="0">
                  <a:pos x="56" y="92"/>
                </a:cxn>
                <a:cxn ang="0">
                  <a:pos x="30" y="95"/>
                </a:cxn>
                <a:cxn ang="0">
                  <a:pos x="42" y="115"/>
                </a:cxn>
                <a:cxn ang="0">
                  <a:pos x="35" y="110"/>
                </a:cxn>
                <a:cxn ang="0">
                  <a:pos x="51" y="108"/>
                </a:cxn>
                <a:cxn ang="0">
                  <a:pos x="42" y="115"/>
                </a:cxn>
                <a:cxn ang="0">
                  <a:pos x="60" y="80"/>
                </a:cxn>
                <a:cxn ang="0">
                  <a:pos x="24" y="80"/>
                </a:cxn>
                <a:cxn ang="0">
                  <a:pos x="18" y="68"/>
                </a:cxn>
                <a:cxn ang="0">
                  <a:pos x="8" y="42"/>
                </a:cxn>
                <a:cxn ang="0">
                  <a:pos x="42" y="8"/>
                </a:cxn>
                <a:cxn ang="0">
                  <a:pos x="77" y="42"/>
                </a:cxn>
                <a:cxn ang="0">
                  <a:pos x="67" y="68"/>
                </a:cxn>
                <a:cxn ang="0">
                  <a:pos x="60" y="80"/>
                </a:cxn>
                <a:cxn ang="0">
                  <a:pos x="60" y="80"/>
                </a:cxn>
                <a:cxn ang="0">
                  <a:pos x="60" y="80"/>
                </a:cxn>
              </a:cxnLst>
              <a:rect l="0" t="0" r="r" b="b"/>
              <a:pathLst>
                <a:path w="85" h="123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57"/>
                    <a:pt x="14" y="74"/>
                    <a:pt x="19" y="88"/>
                  </a:cubicBezTo>
                  <a:cubicBezTo>
                    <a:pt x="27" y="110"/>
                    <a:pt x="26" y="123"/>
                    <a:pt x="42" y="123"/>
                  </a:cubicBezTo>
                  <a:cubicBezTo>
                    <a:pt x="59" y="123"/>
                    <a:pt x="58" y="110"/>
                    <a:pt x="65" y="88"/>
                  </a:cubicBezTo>
                  <a:cubicBezTo>
                    <a:pt x="70" y="74"/>
                    <a:pt x="85" y="57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lose/>
                  <a:moveTo>
                    <a:pt x="52" y="104"/>
                  </a:moveTo>
                  <a:cubicBezTo>
                    <a:pt x="33" y="106"/>
                    <a:pt x="33" y="106"/>
                    <a:pt x="33" y="106"/>
                  </a:cubicBezTo>
                  <a:cubicBezTo>
                    <a:pt x="33" y="104"/>
                    <a:pt x="32" y="102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4" y="97"/>
                    <a:pt x="54" y="98"/>
                    <a:pt x="54" y="99"/>
                  </a:cubicBezTo>
                  <a:cubicBezTo>
                    <a:pt x="53" y="101"/>
                    <a:pt x="53" y="103"/>
                    <a:pt x="52" y="104"/>
                  </a:cubicBezTo>
                  <a:close/>
                  <a:moveTo>
                    <a:pt x="30" y="95"/>
                  </a:moveTo>
                  <a:cubicBezTo>
                    <a:pt x="29" y="93"/>
                    <a:pt x="28" y="91"/>
                    <a:pt x="2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9"/>
                    <a:pt x="56" y="91"/>
                    <a:pt x="56" y="92"/>
                  </a:cubicBezTo>
                  <a:lnTo>
                    <a:pt x="30" y="95"/>
                  </a:lnTo>
                  <a:close/>
                  <a:moveTo>
                    <a:pt x="42" y="115"/>
                  </a:moveTo>
                  <a:cubicBezTo>
                    <a:pt x="38" y="115"/>
                    <a:pt x="37" y="114"/>
                    <a:pt x="35" y="110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49" y="114"/>
                    <a:pt x="47" y="115"/>
                    <a:pt x="42" y="115"/>
                  </a:cubicBezTo>
                  <a:close/>
                  <a:moveTo>
                    <a:pt x="60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3" y="76"/>
                    <a:pt x="20" y="72"/>
                    <a:pt x="18" y="68"/>
                  </a:cubicBezTo>
                  <a:cubicBezTo>
                    <a:pt x="13" y="59"/>
                    <a:pt x="8" y="50"/>
                    <a:pt x="8" y="42"/>
                  </a:cubicBezTo>
                  <a:cubicBezTo>
                    <a:pt x="8" y="23"/>
                    <a:pt x="23" y="8"/>
                    <a:pt x="42" y="8"/>
                  </a:cubicBezTo>
                  <a:cubicBezTo>
                    <a:pt x="61" y="8"/>
                    <a:pt x="77" y="23"/>
                    <a:pt x="77" y="42"/>
                  </a:cubicBezTo>
                  <a:cubicBezTo>
                    <a:pt x="77" y="50"/>
                    <a:pt x="72" y="59"/>
                    <a:pt x="67" y="68"/>
                  </a:cubicBezTo>
                  <a:cubicBezTo>
                    <a:pt x="64" y="72"/>
                    <a:pt x="62" y="76"/>
                    <a:pt x="60" y="80"/>
                  </a:cubicBezTo>
                  <a:close/>
                  <a:moveTo>
                    <a:pt x="60" y="80"/>
                  </a:moveTo>
                  <a:cubicBezTo>
                    <a:pt x="60" y="80"/>
                    <a:pt x="60" y="80"/>
                    <a:pt x="60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0" name="Freeform 79">
              <a:extLst>
                <a:ext uri="{FF2B5EF4-FFF2-40B4-BE49-F238E27FC236}">
                  <a16:creationId xmlns:a16="http://schemas.microsoft.com/office/drawing/2014/main" id="{F3DF7AD0-0C3B-433D-8803-886F25A9A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0675" y="1965326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4" y="23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23" y="0"/>
                </a:cxn>
              </a:cxnLst>
              <a:rect l="0" t="0" r="r" b="b"/>
              <a:pathLst>
                <a:path w="25" h="25">
                  <a:moveTo>
                    <a:pt x="23" y="0"/>
                  </a:moveTo>
                  <a:cubicBezTo>
                    <a:pt x="11" y="0"/>
                    <a:pt x="0" y="10"/>
                    <a:pt x="0" y="23"/>
                  </a:cubicBezTo>
                  <a:cubicBezTo>
                    <a:pt x="0" y="24"/>
                    <a:pt x="1" y="25"/>
                    <a:pt x="2" y="25"/>
                  </a:cubicBezTo>
                  <a:cubicBezTo>
                    <a:pt x="3" y="25"/>
                    <a:pt x="4" y="24"/>
                    <a:pt x="4" y="23"/>
                  </a:cubicBezTo>
                  <a:cubicBezTo>
                    <a:pt x="4" y="12"/>
                    <a:pt x="1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4" name="Graphic 1">
            <a:extLst>
              <a:ext uri="{FF2B5EF4-FFF2-40B4-BE49-F238E27FC236}">
                <a16:creationId xmlns:a16="http://schemas.microsoft.com/office/drawing/2014/main" id="{EA79D323-7DC6-48EE-B91B-91AB3A21AAD4}"/>
              </a:ext>
            </a:extLst>
          </p:cNvPr>
          <p:cNvGrpSpPr/>
          <p:nvPr/>
        </p:nvGrpSpPr>
        <p:grpSpPr>
          <a:xfrm>
            <a:off x="6374654" y="3420148"/>
            <a:ext cx="4434779" cy="2574954"/>
            <a:chOff x="3457575" y="1895475"/>
            <a:chExt cx="5280660" cy="3066097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11430D4-CA84-4022-BFDE-FF5014B00C69}"/>
                </a:ext>
              </a:extLst>
            </p:cNvPr>
            <p:cNvSpPr/>
            <p:nvPr/>
          </p:nvSpPr>
          <p:spPr>
            <a:xfrm>
              <a:off x="3952875" y="1895475"/>
              <a:ext cx="4290059" cy="2915602"/>
            </a:xfrm>
            <a:custGeom>
              <a:avLst/>
              <a:gdLst>
                <a:gd name="connsiteX0" fmla="*/ 4213860 w 4290059"/>
                <a:gd name="connsiteY0" fmla="*/ 2915603 h 2915602"/>
                <a:gd name="connsiteX1" fmla="*/ 77152 w 4290059"/>
                <a:gd name="connsiteY1" fmla="*/ 2915603 h 2915602"/>
                <a:gd name="connsiteX2" fmla="*/ 0 w 4290059"/>
                <a:gd name="connsiteY2" fmla="*/ 2838450 h 2915602"/>
                <a:gd name="connsiteX3" fmla="*/ 0 w 4290059"/>
                <a:gd name="connsiteY3" fmla="*/ 146685 h 2915602"/>
                <a:gd name="connsiteX4" fmla="*/ 146685 w 4290059"/>
                <a:gd name="connsiteY4" fmla="*/ 0 h 2915602"/>
                <a:gd name="connsiteX5" fmla="*/ 4143375 w 4290059"/>
                <a:gd name="connsiteY5" fmla="*/ 0 h 2915602"/>
                <a:gd name="connsiteX6" fmla="*/ 4290060 w 4290059"/>
                <a:gd name="connsiteY6" fmla="*/ 146685 h 2915602"/>
                <a:gd name="connsiteX7" fmla="*/ 4290060 w 4290059"/>
                <a:gd name="connsiteY7" fmla="*/ 2838450 h 2915602"/>
                <a:gd name="connsiteX8" fmla="*/ 4213860 w 4290059"/>
                <a:gd name="connsiteY8" fmla="*/ 2915603 h 2915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90059" h="2915602">
                  <a:moveTo>
                    <a:pt x="4213860" y="2915603"/>
                  </a:moveTo>
                  <a:lnTo>
                    <a:pt x="77152" y="2915603"/>
                  </a:lnTo>
                  <a:cubicBezTo>
                    <a:pt x="34290" y="2915603"/>
                    <a:pt x="0" y="2881313"/>
                    <a:pt x="0" y="2838450"/>
                  </a:cubicBezTo>
                  <a:lnTo>
                    <a:pt x="0" y="146685"/>
                  </a:lnTo>
                  <a:cubicBezTo>
                    <a:pt x="0" y="65723"/>
                    <a:pt x="65723" y="0"/>
                    <a:pt x="146685" y="0"/>
                  </a:cubicBezTo>
                  <a:lnTo>
                    <a:pt x="4143375" y="0"/>
                  </a:lnTo>
                  <a:cubicBezTo>
                    <a:pt x="4224338" y="0"/>
                    <a:pt x="4290060" y="65723"/>
                    <a:pt x="4290060" y="146685"/>
                  </a:cubicBezTo>
                  <a:lnTo>
                    <a:pt x="4290060" y="2838450"/>
                  </a:lnTo>
                  <a:cubicBezTo>
                    <a:pt x="4290060" y="2880360"/>
                    <a:pt x="4255770" y="2915603"/>
                    <a:pt x="4213860" y="2915603"/>
                  </a:cubicBezTo>
                  <a:close/>
                </a:path>
              </a:pathLst>
            </a:custGeom>
            <a:solidFill>
              <a:srgbClr val="DFE5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001E26E-1393-493A-96AC-9C3F6AD5AA8A}"/>
                </a:ext>
              </a:extLst>
            </p:cNvPr>
            <p:cNvSpPr/>
            <p:nvPr/>
          </p:nvSpPr>
          <p:spPr>
            <a:xfrm>
              <a:off x="3457575" y="4811077"/>
              <a:ext cx="5280660" cy="100012"/>
            </a:xfrm>
            <a:custGeom>
              <a:avLst/>
              <a:gdLst>
                <a:gd name="connsiteX0" fmla="*/ 0 w 5280660"/>
                <a:gd name="connsiteY0" fmla="*/ 0 h 100012"/>
                <a:gd name="connsiteX1" fmla="*/ 5280660 w 5280660"/>
                <a:gd name="connsiteY1" fmla="*/ 0 h 100012"/>
                <a:gd name="connsiteX2" fmla="*/ 5280660 w 5280660"/>
                <a:gd name="connsiteY2" fmla="*/ 100013 h 100012"/>
                <a:gd name="connsiteX3" fmla="*/ 0 w 5280660"/>
                <a:gd name="connsiteY3" fmla="*/ 100013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0660" h="100012">
                  <a:moveTo>
                    <a:pt x="0" y="0"/>
                  </a:moveTo>
                  <a:lnTo>
                    <a:pt x="5280660" y="0"/>
                  </a:lnTo>
                  <a:lnTo>
                    <a:pt x="5280660" y="100013"/>
                  </a:lnTo>
                  <a:lnTo>
                    <a:pt x="0" y="100013"/>
                  </a:lnTo>
                  <a:close/>
                </a:path>
              </a:pathLst>
            </a:custGeom>
            <a:solidFill>
              <a:srgbClr val="ECF0F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5BAA68E-9740-4AEB-8AC5-5F6ABF6A4750}"/>
                </a:ext>
              </a:extLst>
            </p:cNvPr>
            <p:cNvSpPr/>
            <p:nvPr/>
          </p:nvSpPr>
          <p:spPr>
            <a:xfrm>
              <a:off x="3457575" y="4911090"/>
              <a:ext cx="5280660" cy="50482"/>
            </a:xfrm>
            <a:custGeom>
              <a:avLst/>
              <a:gdLst>
                <a:gd name="connsiteX0" fmla="*/ 2659380 w 5280660"/>
                <a:gd name="connsiteY0" fmla="*/ 0 h 50482"/>
                <a:gd name="connsiteX1" fmla="*/ 2621280 w 5280660"/>
                <a:gd name="connsiteY1" fmla="*/ 0 h 50482"/>
                <a:gd name="connsiteX2" fmla="*/ 0 w 5280660"/>
                <a:gd name="connsiteY2" fmla="*/ 0 h 50482"/>
                <a:gd name="connsiteX3" fmla="*/ 56198 w 5280660"/>
                <a:gd name="connsiteY3" fmla="*/ 27622 h 50482"/>
                <a:gd name="connsiteX4" fmla="*/ 152400 w 5280660"/>
                <a:gd name="connsiteY4" fmla="*/ 50482 h 50482"/>
                <a:gd name="connsiteX5" fmla="*/ 2621280 w 5280660"/>
                <a:gd name="connsiteY5" fmla="*/ 50482 h 50482"/>
                <a:gd name="connsiteX6" fmla="*/ 2659380 w 5280660"/>
                <a:gd name="connsiteY6" fmla="*/ 50482 h 50482"/>
                <a:gd name="connsiteX7" fmla="*/ 5128260 w 5280660"/>
                <a:gd name="connsiteY7" fmla="*/ 50482 h 50482"/>
                <a:gd name="connsiteX8" fmla="*/ 5224463 w 5280660"/>
                <a:gd name="connsiteY8" fmla="*/ 27622 h 50482"/>
                <a:gd name="connsiteX9" fmla="*/ 5280660 w 5280660"/>
                <a:gd name="connsiteY9" fmla="*/ 0 h 50482"/>
                <a:gd name="connsiteX10" fmla="*/ 2659380 w 5280660"/>
                <a:gd name="connsiteY10" fmla="*/ 0 h 5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80660" h="50482">
                  <a:moveTo>
                    <a:pt x="2659380" y="0"/>
                  </a:moveTo>
                  <a:lnTo>
                    <a:pt x="2621280" y="0"/>
                  </a:lnTo>
                  <a:lnTo>
                    <a:pt x="0" y="0"/>
                  </a:lnTo>
                  <a:lnTo>
                    <a:pt x="56198" y="27622"/>
                  </a:lnTo>
                  <a:cubicBezTo>
                    <a:pt x="86678" y="42863"/>
                    <a:pt x="119063" y="50482"/>
                    <a:pt x="152400" y="50482"/>
                  </a:cubicBezTo>
                  <a:lnTo>
                    <a:pt x="2621280" y="50482"/>
                  </a:lnTo>
                  <a:lnTo>
                    <a:pt x="2659380" y="50482"/>
                  </a:lnTo>
                  <a:lnTo>
                    <a:pt x="5128260" y="50482"/>
                  </a:lnTo>
                  <a:cubicBezTo>
                    <a:pt x="5161598" y="50482"/>
                    <a:pt x="5194935" y="42863"/>
                    <a:pt x="5224463" y="27622"/>
                  </a:cubicBezTo>
                  <a:lnTo>
                    <a:pt x="5280660" y="0"/>
                  </a:lnTo>
                  <a:lnTo>
                    <a:pt x="2659380" y="0"/>
                  </a:lnTo>
                  <a:close/>
                </a:path>
              </a:pathLst>
            </a:custGeom>
            <a:solidFill>
              <a:srgbClr val="DFE5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1BBFA9A-2CE7-4328-B5C1-365557D3B040}"/>
                </a:ext>
              </a:extLst>
            </p:cNvPr>
            <p:cNvSpPr/>
            <p:nvPr/>
          </p:nvSpPr>
          <p:spPr>
            <a:xfrm>
              <a:off x="5729287" y="4811077"/>
              <a:ext cx="739140" cy="49529"/>
            </a:xfrm>
            <a:custGeom>
              <a:avLst/>
              <a:gdLst>
                <a:gd name="connsiteX0" fmla="*/ 0 w 739140"/>
                <a:gd name="connsiteY0" fmla="*/ 0 h 49529"/>
                <a:gd name="connsiteX1" fmla="*/ 21908 w 739140"/>
                <a:gd name="connsiteY1" fmla="*/ 29528 h 49529"/>
                <a:gd name="connsiteX2" fmla="*/ 61913 w 739140"/>
                <a:gd name="connsiteY2" fmla="*/ 49530 h 49529"/>
                <a:gd name="connsiteX3" fmla="*/ 668655 w 739140"/>
                <a:gd name="connsiteY3" fmla="*/ 49530 h 49529"/>
                <a:gd name="connsiteX4" fmla="*/ 714375 w 739140"/>
                <a:gd name="connsiteY4" fmla="*/ 29528 h 49529"/>
                <a:gd name="connsiteX5" fmla="*/ 739140 w 739140"/>
                <a:gd name="connsiteY5" fmla="*/ 0 h 49529"/>
                <a:gd name="connsiteX6" fmla="*/ 0 w 739140"/>
                <a:gd name="connsiteY6" fmla="*/ 0 h 4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40" h="49529">
                  <a:moveTo>
                    <a:pt x="0" y="0"/>
                  </a:moveTo>
                  <a:lnTo>
                    <a:pt x="21908" y="29528"/>
                  </a:lnTo>
                  <a:cubicBezTo>
                    <a:pt x="31433" y="41910"/>
                    <a:pt x="45720" y="49530"/>
                    <a:pt x="61913" y="49530"/>
                  </a:cubicBezTo>
                  <a:lnTo>
                    <a:pt x="668655" y="49530"/>
                  </a:lnTo>
                  <a:cubicBezTo>
                    <a:pt x="686753" y="49530"/>
                    <a:pt x="703897" y="41910"/>
                    <a:pt x="714375" y="29528"/>
                  </a:cubicBezTo>
                  <a:lnTo>
                    <a:pt x="7391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C3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4382FF4-E1FC-4106-91C0-73A5A397AC19}"/>
                </a:ext>
              </a:extLst>
            </p:cNvPr>
            <p:cNvSpPr/>
            <p:nvPr/>
          </p:nvSpPr>
          <p:spPr>
            <a:xfrm>
              <a:off x="8403907" y="4851082"/>
              <a:ext cx="151447" cy="19050"/>
            </a:xfrm>
            <a:custGeom>
              <a:avLst/>
              <a:gdLst>
                <a:gd name="connsiteX0" fmla="*/ 0 w 151447"/>
                <a:gd name="connsiteY0" fmla="*/ 0 h 19050"/>
                <a:gd name="connsiteX1" fmla="*/ 151448 w 151447"/>
                <a:gd name="connsiteY1" fmla="*/ 0 h 19050"/>
                <a:gd name="connsiteX2" fmla="*/ 151448 w 151447"/>
                <a:gd name="connsiteY2" fmla="*/ 19050 h 19050"/>
                <a:gd name="connsiteX3" fmla="*/ 0 w 15144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447" h="19050">
                  <a:moveTo>
                    <a:pt x="0" y="0"/>
                  </a:moveTo>
                  <a:lnTo>
                    <a:pt x="151448" y="0"/>
                  </a:lnTo>
                  <a:lnTo>
                    <a:pt x="151448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BDC3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C5F5ED9-AE34-44B3-9967-E2258953D6A7}"/>
              </a:ext>
            </a:extLst>
          </p:cNvPr>
          <p:cNvSpPr txBox="1"/>
          <p:nvPr/>
        </p:nvSpPr>
        <p:spPr>
          <a:xfrm>
            <a:off x="2618872" y="5221430"/>
            <a:ext cx="196217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>
                <a:latin typeface="Questrial" panose="02000000000000000000" pitchFamily="2" charset="0"/>
              </a:rPr>
              <a:t>Photoghraphy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49EB9F-FE7B-4B8E-8A44-71A0FDE23603}"/>
              </a:ext>
            </a:extLst>
          </p:cNvPr>
          <p:cNvSpPr txBox="1"/>
          <p:nvPr/>
        </p:nvSpPr>
        <p:spPr>
          <a:xfrm>
            <a:off x="1644942" y="5489826"/>
            <a:ext cx="3756444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robuste synopsis incoe proposition grow the is holistic workplace diversity.</a:t>
            </a:r>
          </a:p>
        </p:txBody>
      </p:sp>
      <p:grpSp>
        <p:nvGrpSpPr>
          <p:cNvPr id="21" name="Group 172">
            <a:extLst>
              <a:ext uri="{FF2B5EF4-FFF2-40B4-BE49-F238E27FC236}">
                <a16:creationId xmlns:a16="http://schemas.microsoft.com/office/drawing/2014/main" id="{3A558589-9617-43D6-9898-E0C8A739E79D}"/>
              </a:ext>
            </a:extLst>
          </p:cNvPr>
          <p:cNvGrpSpPr/>
          <p:nvPr/>
        </p:nvGrpSpPr>
        <p:grpSpPr>
          <a:xfrm>
            <a:off x="3457516" y="4901370"/>
            <a:ext cx="284883" cy="239504"/>
            <a:chOff x="4856163" y="2736851"/>
            <a:chExt cx="358775" cy="301625"/>
          </a:xfrm>
          <a:solidFill>
            <a:schemeClr val="tx1"/>
          </a:solidFill>
        </p:grpSpPr>
        <p:sp>
          <p:nvSpPr>
            <p:cNvPr id="22" name="Freeform 128">
              <a:extLst>
                <a:ext uri="{FF2B5EF4-FFF2-40B4-BE49-F238E27FC236}">
                  <a16:creationId xmlns:a16="http://schemas.microsoft.com/office/drawing/2014/main" id="{896695DF-C256-4BA3-A4EF-F3F31FB882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6650" y="2814638"/>
              <a:ext cx="177800" cy="1793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30"/>
                </a:cxn>
                <a:cxn ang="0">
                  <a:pos x="31" y="61"/>
                </a:cxn>
                <a:cxn ang="0">
                  <a:pos x="61" y="30"/>
                </a:cxn>
                <a:cxn ang="0">
                  <a:pos x="31" y="0"/>
                </a:cxn>
                <a:cxn ang="0">
                  <a:pos x="48" y="45"/>
                </a:cxn>
                <a:cxn ang="0">
                  <a:pos x="16" y="48"/>
                </a:cxn>
                <a:cxn ang="0">
                  <a:pos x="13" y="15"/>
                </a:cxn>
                <a:cxn ang="0">
                  <a:pos x="46" y="13"/>
                </a:cxn>
                <a:cxn ang="0">
                  <a:pos x="48" y="45"/>
                </a:cxn>
                <a:cxn ang="0">
                  <a:pos x="48" y="45"/>
                </a:cxn>
                <a:cxn ang="0">
                  <a:pos x="48" y="45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48" y="61"/>
                    <a:pt x="61" y="47"/>
                    <a:pt x="61" y="30"/>
                  </a:cubicBezTo>
                  <a:cubicBezTo>
                    <a:pt x="61" y="13"/>
                    <a:pt x="48" y="0"/>
                    <a:pt x="31" y="0"/>
                  </a:cubicBezTo>
                  <a:close/>
                  <a:moveTo>
                    <a:pt x="48" y="45"/>
                  </a:moveTo>
                  <a:cubicBezTo>
                    <a:pt x="40" y="55"/>
                    <a:pt x="25" y="56"/>
                    <a:pt x="16" y="48"/>
                  </a:cubicBezTo>
                  <a:cubicBezTo>
                    <a:pt x="6" y="39"/>
                    <a:pt x="5" y="25"/>
                    <a:pt x="13" y="15"/>
                  </a:cubicBezTo>
                  <a:cubicBezTo>
                    <a:pt x="22" y="6"/>
                    <a:pt x="36" y="5"/>
                    <a:pt x="46" y="13"/>
                  </a:cubicBezTo>
                  <a:cubicBezTo>
                    <a:pt x="55" y="21"/>
                    <a:pt x="57" y="36"/>
                    <a:pt x="48" y="45"/>
                  </a:cubicBezTo>
                  <a:close/>
                  <a:moveTo>
                    <a:pt x="48" y="45"/>
                  </a:moveTo>
                  <a:cubicBezTo>
                    <a:pt x="48" y="45"/>
                    <a:pt x="48" y="45"/>
                    <a:pt x="48" y="4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3" name="Freeform 129">
              <a:extLst>
                <a:ext uri="{FF2B5EF4-FFF2-40B4-BE49-F238E27FC236}">
                  <a16:creationId xmlns:a16="http://schemas.microsoft.com/office/drawing/2014/main" id="{3668DA54-B378-4A84-BD23-CF9EB3C292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9513" y="2859088"/>
              <a:ext cx="53975" cy="508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4" y="15"/>
                </a:cxn>
                <a:cxn ang="0">
                  <a:pos x="16" y="4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id="{B90009DB-EF35-4E25-85CE-71CD07DB80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2736851"/>
              <a:ext cx="358775" cy="301625"/>
            </a:xfrm>
            <a:custGeom>
              <a:avLst/>
              <a:gdLst/>
              <a:ahLst/>
              <a:cxnLst>
                <a:cxn ang="0">
                  <a:pos x="114" y="23"/>
                </a:cxn>
                <a:cxn ang="0">
                  <a:pos x="97" y="20"/>
                </a:cxn>
                <a:cxn ang="0">
                  <a:pos x="92" y="7"/>
                </a:cxn>
                <a:cxn ang="0">
                  <a:pos x="81" y="0"/>
                </a:cxn>
                <a:cxn ang="0">
                  <a:pos x="43" y="0"/>
                </a:cxn>
                <a:cxn ang="0">
                  <a:pos x="32" y="7"/>
                </a:cxn>
                <a:cxn ang="0">
                  <a:pos x="27" y="20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92"/>
                </a:cxn>
                <a:cxn ang="0">
                  <a:pos x="12" y="103"/>
                </a:cxn>
                <a:cxn ang="0">
                  <a:pos x="112" y="103"/>
                </a:cxn>
                <a:cxn ang="0">
                  <a:pos x="123" y="92"/>
                </a:cxn>
                <a:cxn ang="0">
                  <a:pos x="123" y="34"/>
                </a:cxn>
                <a:cxn ang="0">
                  <a:pos x="114" y="23"/>
                </a:cxn>
                <a:cxn ang="0">
                  <a:pos x="115" y="92"/>
                </a:cxn>
                <a:cxn ang="0">
                  <a:pos x="112" y="96"/>
                </a:cxn>
                <a:cxn ang="0">
                  <a:pos x="12" y="96"/>
                </a:cxn>
                <a:cxn ang="0">
                  <a:pos x="8" y="92"/>
                </a:cxn>
                <a:cxn ang="0">
                  <a:pos x="8" y="34"/>
                </a:cxn>
                <a:cxn ang="0">
                  <a:pos x="11" y="30"/>
                </a:cxn>
                <a:cxn ang="0">
                  <a:pos x="32" y="27"/>
                </a:cxn>
                <a:cxn ang="0">
                  <a:pos x="39" y="10"/>
                </a:cxn>
                <a:cxn ang="0">
                  <a:pos x="43" y="7"/>
                </a:cxn>
                <a:cxn ang="0">
                  <a:pos x="81" y="7"/>
                </a:cxn>
                <a:cxn ang="0">
                  <a:pos x="85" y="10"/>
                </a:cxn>
                <a:cxn ang="0">
                  <a:pos x="91" y="27"/>
                </a:cxn>
                <a:cxn ang="0">
                  <a:pos x="112" y="30"/>
                </a:cxn>
                <a:cxn ang="0">
                  <a:pos x="115" y="34"/>
                </a:cxn>
                <a:cxn ang="0">
                  <a:pos x="115" y="92"/>
                </a:cxn>
                <a:cxn ang="0">
                  <a:pos x="115" y="92"/>
                </a:cxn>
                <a:cxn ang="0">
                  <a:pos x="115" y="92"/>
                </a:cxn>
              </a:cxnLst>
              <a:rect l="0" t="0" r="r" b="b"/>
              <a:pathLst>
                <a:path w="123" h="103">
                  <a:moveTo>
                    <a:pt x="114" y="23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0" y="3"/>
                    <a:pt x="86" y="0"/>
                    <a:pt x="8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4" y="3"/>
                    <a:pt x="32" y="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4" y="24"/>
                    <a:pt x="0" y="29"/>
                    <a:pt x="0" y="3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6" y="103"/>
                    <a:pt x="12" y="10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8" y="103"/>
                    <a:pt x="123" y="98"/>
                    <a:pt x="123" y="92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29"/>
                    <a:pt x="119" y="24"/>
                    <a:pt x="114" y="23"/>
                  </a:cubicBezTo>
                  <a:close/>
                  <a:moveTo>
                    <a:pt x="115" y="92"/>
                  </a:moveTo>
                  <a:cubicBezTo>
                    <a:pt x="115" y="94"/>
                    <a:pt x="114" y="96"/>
                    <a:pt x="1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2"/>
                    <a:pt x="9" y="31"/>
                    <a:pt x="11" y="3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8"/>
                    <a:pt x="41" y="7"/>
                    <a:pt x="43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3" y="7"/>
                    <a:pt x="84" y="8"/>
                    <a:pt x="85" y="10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4" y="31"/>
                    <a:pt x="115" y="32"/>
                    <a:pt x="115" y="34"/>
                  </a:cubicBezTo>
                  <a:lnTo>
                    <a:pt x="115" y="92"/>
                  </a:lnTo>
                  <a:close/>
                  <a:moveTo>
                    <a:pt x="115" y="92"/>
                  </a:moveTo>
                  <a:cubicBezTo>
                    <a:pt x="115" y="92"/>
                    <a:pt x="115" y="92"/>
                    <a:pt x="115" y="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26" name="Graphic 1">
            <a:extLst>
              <a:ext uri="{FF2B5EF4-FFF2-40B4-BE49-F238E27FC236}">
                <a16:creationId xmlns:a16="http://schemas.microsoft.com/office/drawing/2014/main" id="{59F3EAA0-17FA-4A58-B7EF-2FABF66528DF}"/>
              </a:ext>
            </a:extLst>
          </p:cNvPr>
          <p:cNvGrpSpPr/>
          <p:nvPr/>
        </p:nvGrpSpPr>
        <p:grpSpPr>
          <a:xfrm>
            <a:off x="1382568" y="1917671"/>
            <a:ext cx="4434779" cy="2574954"/>
            <a:chOff x="3457575" y="1895475"/>
            <a:chExt cx="5280660" cy="3066097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D21E83F-46F3-4EAD-9E6F-AFF439403E86}"/>
                </a:ext>
              </a:extLst>
            </p:cNvPr>
            <p:cNvSpPr/>
            <p:nvPr/>
          </p:nvSpPr>
          <p:spPr>
            <a:xfrm>
              <a:off x="3952875" y="1895475"/>
              <a:ext cx="4290059" cy="2915602"/>
            </a:xfrm>
            <a:custGeom>
              <a:avLst/>
              <a:gdLst>
                <a:gd name="connsiteX0" fmla="*/ 4213860 w 4290059"/>
                <a:gd name="connsiteY0" fmla="*/ 2915603 h 2915602"/>
                <a:gd name="connsiteX1" fmla="*/ 77152 w 4290059"/>
                <a:gd name="connsiteY1" fmla="*/ 2915603 h 2915602"/>
                <a:gd name="connsiteX2" fmla="*/ 0 w 4290059"/>
                <a:gd name="connsiteY2" fmla="*/ 2838450 h 2915602"/>
                <a:gd name="connsiteX3" fmla="*/ 0 w 4290059"/>
                <a:gd name="connsiteY3" fmla="*/ 146685 h 2915602"/>
                <a:gd name="connsiteX4" fmla="*/ 146685 w 4290059"/>
                <a:gd name="connsiteY4" fmla="*/ 0 h 2915602"/>
                <a:gd name="connsiteX5" fmla="*/ 4143375 w 4290059"/>
                <a:gd name="connsiteY5" fmla="*/ 0 h 2915602"/>
                <a:gd name="connsiteX6" fmla="*/ 4290060 w 4290059"/>
                <a:gd name="connsiteY6" fmla="*/ 146685 h 2915602"/>
                <a:gd name="connsiteX7" fmla="*/ 4290060 w 4290059"/>
                <a:gd name="connsiteY7" fmla="*/ 2838450 h 2915602"/>
                <a:gd name="connsiteX8" fmla="*/ 4213860 w 4290059"/>
                <a:gd name="connsiteY8" fmla="*/ 2915603 h 2915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90059" h="2915602">
                  <a:moveTo>
                    <a:pt x="4213860" y="2915603"/>
                  </a:moveTo>
                  <a:lnTo>
                    <a:pt x="77152" y="2915603"/>
                  </a:lnTo>
                  <a:cubicBezTo>
                    <a:pt x="34290" y="2915603"/>
                    <a:pt x="0" y="2881313"/>
                    <a:pt x="0" y="2838450"/>
                  </a:cubicBezTo>
                  <a:lnTo>
                    <a:pt x="0" y="146685"/>
                  </a:lnTo>
                  <a:cubicBezTo>
                    <a:pt x="0" y="65723"/>
                    <a:pt x="65723" y="0"/>
                    <a:pt x="146685" y="0"/>
                  </a:cubicBezTo>
                  <a:lnTo>
                    <a:pt x="4143375" y="0"/>
                  </a:lnTo>
                  <a:cubicBezTo>
                    <a:pt x="4224338" y="0"/>
                    <a:pt x="4290060" y="65723"/>
                    <a:pt x="4290060" y="146685"/>
                  </a:cubicBezTo>
                  <a:lnTo>
                    <a:pt x="4290060" y="2838450"/>
                  </a:lnTo>
                  <a:cubicBezTo>
                    <a:pt x="4290060" y="2880360"/>
                    <a:pt x="4255770" y="2915603"/>
                    <a:pt x="4213860" y="2915603"/>
                  </a:cubicBezTo>
                  <a:close/>
                </a:path>
              </a:pathLst>
            </a:custGeom>
            <a:solidFill>
              <a:srgbClr val="DFE5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36CB5C-081C-42C3-B726-F5F24890A117}"/>
                </a:ext>
              </a:extLst>
            </p:cNvPr>
            <p:cNvSpPr/>
            <p:nvPr/>
          </p:nvSpPr>
          <p:spPr>
            <a:xfrm>
              <a:off x="3457575" y="4811077"/>
              <a:ext cx="5280660" cy="100012"/>
            </a:xfrm>
            <a:custGeom>
              <a:avLst/>
              <a:gdLst>
                <a:gd name="connsiteX0" fmla="*/ 0 w 5280660"/>
                <a:gd name="connsiteY0" fmla="*/ 0 h 100012"/>
                <a:gd name="connsiteX1" fmla="*/ 5280660 w 5280660"/>
                <a:gd name="connsiteY1" fmla="*/ 0 h 100012"/>
                <a:gd name="connsiteX2" fmla="*/ 5280660 w 5280660"/>
                <a:gd name="connsiteY2" fmla="*/ 100013 h 100012"/>
                <a:gd name="connsiteX3" fmla="*/ 0 w 5280660"/>
                <a:gd name="connsiteY3" fmla="*/ 100013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0660" h="100012">
                  <a:moveTo>
                    <a:pt x="0" y="0"/>
                  </a:moveTo>
                  <a:lnTo>
                    <a:pt x="5280660" y="0"/>
                  </a:lnTo>
                  <a:lnTo>
                    <a:pt x="5280660" y="100013"/>
                  </a:lnTo>
                  <a:lnTo>
                    <a:pt x="0" y="100013"/>
                  </a:lnTo>
                  <a:close/>
                </a:path>
              </a:pathLst>
            </a:custGeom>
            <a:solidFill>
              <a:srgbClr val="ECF0F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A220B6A-91EB-4AE6-9126-F85F205164C3}"/>
                </a:ext>
              </a:extLst>
            </p:cNvPr>
            <p:cNvSpPr/>
            <p:nvPr/>
          </p:nvSpPr>
          <p:spPr>
            <a:xfrm>
              <a:off x="3457575" y="4911090"/>
              <a:ext cx="5280660" cy="50482"/>
            </a:xfrm>
            <a:custGeom>
              <a:avLst/>
              <a:gdLst>
                <a:gd name="connsiteX0" fmla="*/ 2659380 w 5280660"/>
                <a:gd name="connsiteY0" fmla="*/ 0 h 50482"/>
                <a:gd name="connsiteX1" fmla="*/ 2621280 w 5280660"/>
                <a:gd name="connsiteY1" fmla="*/ 0 h 50482"/>
                <a:gd name="connsiteX2" fmla="*/ 0 w 5280660"/>
                <a:gd name="connsiteY2" fmla="*/ 0 h 50482"/>
                <a:gd name="connsiteX3" fmla="*/ 56198 w 5280660"/>
                <a:gd name="connsiteY3" fmla="*/ 27622 h 50482"/>
                <a:gd name="connsiteX4" fmla="*/ 152400 w 5280660"/>
                <a:gd name="connsiteY4" fmla="*/ 50482 h 50482"/>
                <a:gd name="connsiteX5" fmla="*/ 2621280 w 5280660"/>
                <a:gd name="connsiteY5" fmla="*/ 50482 h 50482"/>
                <a:gd name="connsiteX6" fmla="*/ 2659380 w 5280660"/>
                <a:gd name="connsiteY6" fmla="*/ 50482 h 50482"/>
                <a:gd name="connsiteX7" fmla="*/ 5128260 w 5280660"/>
                <a:gd name="connsiteY7" fmla="*/ 50482 h 50482"/>
                <a:gd name="connsiteX8" fmla="*/ 5224463 w 5280660"/>
                <a:gd name="connsiteY8" fmla="*/ 27622 h 50482"/>
                <a:gd name="connsiteX9" fmla="*/ 5280660 w 5280660"/>
                <a:gd name="connsiteY9" fmla="*/ 0 h 50482"/>
                <a:gd name="connsiteX10" fmla="*/ 2659380 w 5280660"/>
                <a:gd name="connsiteY10" fmla="*/ 0 h 5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80660" h="50482">
                  <a:moveTo>
                    <a:pt x="2659380" y="0"/>
                  </a:moveTo>
                  <a:lnTo>
                    <a:pt x="2621280" y="0"/>
                  </a:lnTo>
                  <a:lnTo>
                    <a:pt x="0" y="0"/>
                  </a:lnTo>
                  <a:lnTo>
                    <a:pt x="56198" y="27622"/>
                  </a:lnTo>
                  <a:cubicBezTo>
                    <a:pt x="86678" y="42863"/>
                    <a:pt x="119063" y="50482"/>
                    <a:pt x="152400" y="50482"/>
                  </a:cubicBezTo>
                  <a:lnTo>
                    <a:pt x="2621280" y="50482"/>
                  </a:lnTo>
                  <a:lnTo>
                    <a:pt x="2659380" y="50482"/>
                  </a:lnTo>
                  <a:lnTo>
                    <a:pt x="5128260" y="50482"/>
                  </a:lnTo>
                  <a:cubicBezTo>
                    <a:pt x="5161598" y="50482"/>
                    <a:pt x="5194935" y="42863"/>
                    <a:pt x="5224463" y="27622"/>
                  </a:cubicBezTo>
                  <a:lnTo>
                    <a:pt x="5280660" y="0"/>
                  </a:lnTo>
                  <a:lnTo>
                    <a:pt x="2659380" y="0"/>
                  </a:lnTo>
                  <a:close/>
                </a:path>
              </a:pathLst>
            </a:custGeom>
            <a:solidFill>
              <a:srgbClr val="DFE5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A45ABA7-DDD6-4E83-97A0-32CA7FD7A254}"/>
                </a:ext>
              </a:extLst>
            </p:cNvPr>
            <p:cNvSpPr/>
            <p:nvPr/>
          </p:nvSpPr>
          <p:spPr>
            <a:xfrm>
              <a:off x="5729287" y="4811077"/>
              <a:ext cx="739140" cy="49529"/>
            </a:xfrm>
            <a:custGeom>
              <a:avLst/>
              <a:gdLst>
                <a:gd name="connsiteX0" fmla="*/ 0 w 739140"/>
                <a:gd name="connsiteY0" fmla="*/ 0 h 49529"/>
                <a:gd name="connsiteX1" fmla="*/ 21908 w 739140"/>
                <a:gd name="connsiteY1" fmla="*/ 29528 h 49529"/>
                <a:gd name="connsiteX2" fmla="*/ 61913 w 739140"/>
                <a:gd name="connsiteY2" fmla="*/ 49530 h 49529"/>
                <a:gd name="connsiteX3" fmla="*/ 668655 w 739140"/>
                <a:gd name="connsiteY3" fmla="*/ 49530 h 49529"/>
                <a:gd name="connsiteX4" fmla="*/ 714375 w 739140"/>
                <a:gd name="connsiteY4" fmla="*/ 29528 h 49529"/>
                <a:gd name="connsiteX5" fmla="*/ 739140 w 739140"/>
                <a:gd name="connsiteY5" fmla="*/ 0 h 49529"/>
                <a:gd name="connsiteX6" fmla="*/ 0 w 739140"/>
                <a:gd name="connsiteY6" fmla="*/ 0 h 4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40" h="49529">
                  <a:moveTo>
                    <a:pt x="0" y="0"/>
                  </a:moveTo>
                  <a:lnTo>
                    <a:pt x="21908" y="29528"/>
                  </a:lnTo>
                  <a:cubicBezTo>
                    <a:pt x="31433" y="41910"/>
                    <a:pt x="45720" y="49530"/>
                    <a:pt x="61913" y="49530"/>
                  </a:cubicBezTo>
                  <a:lnTo>
                    <a:pt x="668655" y="49530"/>
                  </a:lnTo>
                  <a:cubicBezTo>
                    <a:pt x="686753" y="49530"/>
                    <a:pt x="703897" y="41910"/>
                    <a:pt x="714375" y="29528"/>
                  </a:cubicBezTo>
                  <a:lnTo>
                    <a:pt x="7391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C3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E253797-A32F-49EA-BF89-A993D1ED15EC}"/>
                </a:ext>
              </a:extLst>
            </p:cNvPr>
            <p:cNvSpPr/>
            <p:nvPr/>
          </p:nvSpPr>
          <p:spPr>
            <a:xfrm>
              <a:off x="8403907" y="4851082"/>
              <a:ext cx="151447" cy="19050"/>
            </a:xfrm>
            <a:custGeom>
              <a:avLst/>
              <a:gdLst>
                <a:gd name="connsiteX0" fmla="*/ 0 w 151447"/>
                <a:gd name="connsiteY0" fmla="*/ 0 h 19050"/>
                <a:gd name="connsiteX1" fmla="*/ 151448 w 151447"/>
                <a:gd name="connsiteY1" fmla="*/ 0 h 19050"/>
                <a:gd name="connsiteX2" fmla="*/ 151448 w 151447"/>
                <a:gd name="connsiteY2" fmla="*/ 19050 h 19050"/>
                <a:gd name="connsiteX3" fmla="*/ 0 w 15144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447" h="19050">
                  <a:moveTo>
                    <a:pt x="0" y="0"/>
                  </a:moveTo>
                  <a:lnTo>
                    <a:pt x="151448" y="0"/>
                  </a:lnTo>
                  <a:lnTo>
                    <a:pt x="151448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BDC3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5995678-42B4-4E92-B79D-4133F53333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E7987A-578F-4F59-9DC0-C8A1F510B6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87770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c 1">
            <a:extLst>
              <a:ext uri="{FF2B5EF4-FFF2-40B4-BE49-F238E27FC236}">
                <a16:creationId xmlns:a16="http://schemas.microsoft.com/office/drawing/2014/main" id="{DA0038CB-CB12-48C2-8F4C-B962E2139173}"/>
              </a:ext>
            </a:extLst>
          </p:cNvPr>
          <p:cNvGrpSpPr/>
          <p:nvPr/>
        </p:nvGrpSpPr>
        <p:grpSpPr>
          <a:xfrm>
            <a:off x="5188534" y="1613359"/>
            <a:ext cx="6544474" cy="3799900"/>
            <a:chOff x="3457575" y="1895475"/>
            <a:chExt cx="5280660" cy="306609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7770C7B-F493-4AF6-9DEB-855CF8E63EC9}"/>
                </a:ext>
              </a:extLst>
            </p:cNvPr>
            <p:cNvSpPr/>
            <p:nvPr/>
          </p:nvSpPr>
          <p:spPr>
            <a:xfrm>
              <a:off x="3952875" y="1895475"/>
              <a:ext cx="4290059" cy="2915602"/>
            </a:xfrm>
            <a:custGeom>
              <a:avLst/>
              <a:gdLst>
                <a:gd name="connsiteX0" fmla="*/ 4213860 w 4290059"/>
                <a:gd name="connsiteY0" fmla="*/ 2915603 h 2915602"/>
                <a:gd name="connsiteX1" fmla="*/ 77152 w 4290059"/>
                <a:gd name="connsiteY1" fmla="*/ 2915603 h 2915602"/>
                <a:gd name="connsiteX2" fmla="*/ 0 w 4290059"/>
                <a:gd name="connsiteY2" fmla="*/ 2838450 h 2915602"/>
                <a:gd name="connsiteX3" fmla="*/ 0 w 4290059"/>
                <a:gd name="connsiteY3" fmla="*/ 146685 h 2915602"/>
                <a:gd name="connsiteX4" fmla="*/ 146685 w 4290059"/>
                <a:gd name="connsiteY4" fmla="*/ 0 h 2915602"/>
                <a:gd name="connsiteX5" fmla="*/ 4143375 w 4290059"/>
                <a:gd name="connsiteY5" fmla="*/ 0 h 2915602"/>
                <a:gd name="connsiteX6" fmla="*/ 4290060 w 4290059"/>
                <a:gd name="connsiteY6" fmla="*/ 146685 h 2915602"/>
                <a:gd name="connsiteX7" fmla="*/ 4290060 w 4290059"/>
                <a:gd name="connsiteY7" fmla="*/ 2838450 h 2915602"/>
                <a:gd name="connsiteX8" fmla="*/ 4213860 w 4290059"/>
                <a:gd name="connsiteY8" fmla="*/ 2915603 h 2915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90059" h="2915602">
                  <a:moveTo>
                    <a:pt x="4213860" y="2915603"/>
                  </a:moveTo>
                  <a:lnTo>
                    <a:pt x="77152" y="2915603"/>
                  </a:lnTo>
                  <a:cubicBezTo>
                    <a:pt x="34290" y="2915603"/>
                    <a:pt x="0" y="2881313"/>
                    <a:pt x="0" y="2838450"/>
                  </a:cubicBezTo>
                  <a:lnTo>
                    <a:pt x="0" y="146685"/>
                  </a:lnTo>
                  <a:cubicBezTo>
                    <a:pt x="0" y="65723"/>
                    <a:pt x="65723" y="0"/>
                    <a:pt x="146685" y="0"/>
                  </a:cubicBezTo>
                  <a:lnTo>
                    <a:pt x="4143375" y="0"/>
                  </a:lnTo>
                  <a:cubicBezTo>
                    <a:pt x="4224338" y="0"/>
                    <a:pt x="4290060" y="65723"/>
                    <a:pt x="4290060" y="146685"/>
                  </a:cubicBezTo>
                  <a:lnTo>
                    <a:pt x="4290060" y="2838450"/>
                  </a:lnTo>
                  <a:cubicBezTo>
                    <a:pt x="4290060" y="2880360"/>
                    <a:pt x="4255770" y="2915603"/>
                    <a:pt x="4213860" y="2915603"/>
                  </a:cubicBezTo>
                  <a:close/>
                </a:path>
              </a:pathLst>
            </a:custGeom>
            <a:solidFill>
              <a:srgbClr val="DFE5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2DB0ED5-B3DD-4EAC-8E29-E7A540220627}"/>
                </a:ext>
              </a:extLst>
            </p:cNvPr>
            <p:cNvSpPr/>
            <p:nvPr/>
          </p:nvSpPr>
          <p:spPr>
            <a:xfrm>
              <a:off x="3457575" y="4811077"/>
              <a:ext cx="5280660" cy="100012"/>
            </a:xfrm>
            <a:custGeom>
              <a:avLst/>
              <a:gdLst>
                <a:gd name="connsiteX0" fmla="*/ 0 w 5280660"/>
                <a:gd name="connsiteY0" fmla="*/ 0 h 100012"/>
                <a:gd name="connsiteX1" fmla="*/ 5280660 w 5280660"/>
                <a:gd name="connsiteY1" fmla="*/ 0 h 100012"/>
                <a:gd name="connsiteX2" fmla="*/ 5280660 w 5280660"/>
                <a:gd name="connsiteY2" fmla="*/ 100013 h 100012"/>
                <a:gd name="connsiteX3" fmla="*/ 0 w 5280660"/>
                <a:gd name="connsiteY3" fmla="*/ 100013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0660" h="100012">
                  <a:moveTo>
                    <a:pt x="0" y="0"/>
                  </a:moveTo>
                  <a:lnTo>
                    <a:pt x="5280660" y="0"/>
                  </a:lnTo>
                  <a:lnTo>
                    <a:pt x="5280660" y="100013"/>
                  </a:lnTo>
                  <a:lnTo>
                    <a:pt x="0" y="100013"/>
                  </a:lnTo>
                  <a:close/>
                </a:path>
              </a:pathLst>
            </a:custGeom>
            <a:solidFill>
              <a:srgbClr val="ECF0F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A9B5AEF-B880-4559-94EB-137174F936EC}"/>
                </a:ext>
              </a:extLst>
            </p:cNvPr>
            <p:cNvSpPr/>
            <p:nvPr/>
          </p:nvSpPr>
          <p:spPr>
            <a:xfrm>
              <a:off x="3457575" y="4911090"/>
              <a:ext cx="5280660" cy="50482"/>
            </a:xfrm>
            <a:custGeom>
              <a:avLst/>
              <a:gdLst>
                <a:gd name="connsiteX0" fmla="*/ 2659380 w 5280660"/>
                <a:gd name="connsiteY0" fmla="*/ 0 h 50482"/>
                <a:gd name="connsiteX1" fmla="*/ 2621280 w 5280660"/>
                <a:gd name="connsiteY1" fmla="*/ 0 h 50482"/>
                <a:gd name="connsiteX2" fmla="*/ 0 w 5280660"/>
                <a:gd name="connsiteY2" fmla="*/ 0 h 50482"/>
                <a:gd name="connsiteX3" fmla="*/ 56198 w 5280660"/>
                <a:gd name="connsiteY3" fmla="*/ 27622 h 50482"/>
                <a:gd name="connsiteX4" fmla="*/ 152400 w 5280660"/>
                <a:gd name="connsiteY4" fmla="*/ 50482 h 50482"/>
                <a:gd name="connsiteX5" fmla="*/ 2621280 w 5280660"/>
                <a:gd name="connsiteY5" fmla="*/ 50482 h 50482"/>
                <a:gd name="connsiteX6" fmla="*/ 2659380 w 5280660"/>
                <a:gd name="connsiteY6" fmla="*/ 50482 h 50482"/>
                <a:gd name="connsiteX7" fmla="*/ 5128260 w 5280660"/>
                <a:gd name="connsiteY7" fmla="*/ 50482 h 50482"/>
                <a:gd name="connsiteX8" fmla="*/ 5224463 w 5280660"/>
                <a:gd name="connsiteY8" fmla="*/ 27622 h 50482"/>
                <a:gd name="connsiteX9" fmla="*/ 5280660 w 5280660"/>
                <a:gd name="connsiteY9" fmla="*/ 0 h 50482"/>
                <a:gd name="connsiteX10" fmla="*/ 2659380 w 5280660"/>
                <a:gd name="connsiteY10" fmla="*/ 0 h 5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80660" h="50482">
                  <a:moveTo>
                    <a:pt x="2659380" y="0"/>
                  </a:moveTo>
                  <a:lnTo>
                    <a:pt x="2621280" y="0"/>
                  </a:lnTo>
                  <a:lnTo>
                    <a:pt x="0" y="0"/>
                  </a:lnTo>
                  <a:lnTo>
                    <a:pt x="56198" y="27622"/>
                  </a:lnTo>
                  <a:cubicBezTo>
                    <a:pt x="86678" y="42863"/>
                    <a:pt x="119063" y="50482"/>
                    <a:pt x="152400" y="50482"/>
                  </a:cubicBezTo>
                  <a:lnTo>
                    <a:pt x="2621280" y="50482"/>
                  </a:lnTo>
                  <a:lnTo>
                    <a:pt x="2659380" y="50482"/>
                  </a:lnTo>
                  <a:lnTo>
                    <a:pt x="5128260" y="50482"/>
                  </a:lnTo>
                  <a:cubicBezTo>
                    <a:pt x="5161598" y="50482"/>
                    <a:pt x="5194935" y="42863"/>
                    <a:pt x="5224463" y="27622"/>
                  </a:cubicBezTo>
                  <a:lnTo>
                    <a:pt x="5280660" y="0"/>
                  </a:lnTo>
                  <a:lnTo>
                    <a:pt x="2659380" y="0"/>
                  </a:lnTo>
                  <a:close/>
                </a:path>
              </a:pathLst>
            </a:custGeom>
            <a:solidFill>
              <a:srgbClr val="DFE5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AAF84A2-97A5-4839-9592-0E8ACB1B3C5D}"/>
                </a:ext>
              </a:extLst>
            </p:cNvPr>
            <p:cNvSpPr/>
            <p:nvPr/>
          </p:nvSpPr>
          <p:spPr>
            <a:xfrm>
              <a:off x="5729287" y="4811077"/>
              <a:ext cx="739140" cy="49529"/>
            </a:xfrm>
            <a:custGeom>
              <a:avLst/>
              <a:gdLst>
                <a:gd name="connsiteX0" fmla="*/ 0 w 739140"/>
                <a:gd name="connsiteY0" fmla="*/ 0 h 49529"/>
                <a:gd name="connsiteX1" fmla="*/ 21908 w 739140"/>
                <a:gd name="connsiteY1" fmla="*/ 29528 h 49529"/>
                <a:gd name="connsiteX2" fmla="*/ 61913 w 739140"/>
                <a:gd name="connsiteY2" fmla="*/ 49530 h 49529"/>
                <a:gd name="connsiteX3" fmla="*/ 668655 w 739140"/>
                <a:gd name="connsiteY3" fmla="*/ 49530 h 49529"/>
                <a:gd name="connsiteX4" fmla="*/ 714375 w 739140"/>
                <a:gd name="connsiteY4" fmla="*/ 29528 h 49529"/>
                <a:gd name="connsiteX5" fmla="*/ 739140 w 739140"/>
                <a:gd name="connsiteY5" fmla="*/ 0 h 49529"/>
                <a:gd name="connsiteX6" fmla="*/ 0 w 739140"/>
                <a:gd name="connsiteY6" fmla="*/ 0 h 4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40" h="49529">
                  <a:moveTo>
                    <a:pt x="0" y="0"/>
                  </a:moveTo>
                  <a:lnTo>
                    <a:pt x="21908" y="29528"/>
                  </a:lnTo>
                  <a:cubicBezTo>
                    <a:pt x="31433" y="41910"/>
                    <a:pt x="45720" y="49530"/>
                    <a:pt x="61913" y="49530"/>
                  </a:cubicBezTo>
                  <a:lnTo>
                    <a:pt x="668655" y="49530"/>
                  </a:lnTo>
                  <a:cubicBezTo>
                    <a:pt x="686753" y="49530"/>
                    <a:pt x="703897" y="41910"/>
                    <a:pt x="714375" y="29528"/>
                  </a:cubicBezTo>
                  <a:lnTo>
                    <a:pt x="7391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C3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B75BD60-A7D4-466E-9070-CB7CB918C736}"/>
                </a:ext>
              </a:extLst>
            </p:cNvPr>
            <p:cNvSpPr/>
            <p:nvPr/>
          </p:nvSpPr>
          <p:spPr>
            <a:xfrm>
              <a:off x="8403907" y="4851082"/>
              <a:ext cx="151447" cy="19050"/>
            </a:xfrm>
            <a:custGeom>
              <a:avLst/>
              <a:gdLst>
                <a:gd name="connsiteX0" fmla="*/ 0 w 151447"/>
                <a:gd name="connsiteY0" fmla="*/ 0 h 19050"/>
                <a:gd name="connsiteX1" fmla="*/ 151448 w 151447"/>
                <a:gd name="connsiteY1" fmla="*/ 0 h 19050"/>
                <a:gd name="connsiteX2" fmla="*/ 151448 w 151447"/>
                <a:gd name="connsiteY2" fmla="*/ 19050 h 19050"/>
                <a:gd name="connsiteX3" fmla="*/ 0 w 15144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447" h="19050">
                  <a:moveTo>
                    <a:pt x="0" y="0"/>
                  </a:moveTo>
                  <a:lnTo>
                    <a:pt x="151448" y="0"/>
                  </a:lnTo>
                  <a:lnTo>
                    <a:pt x="151448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BDC3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74A485D-F322-409C-B686-DB35829EEEDB}"/>
              </a:ext>
            </a:extLst>
          </p:cNvPr>
          <p:cNvGrpSpPr/>
          <p:nvPr/>
        </p:nvGrpSpPr>
        <p:grpSpPr>
          <a:xfrm>
            <a:off x="699112" y="1459471"/>
            <a:ext cx="4326813" cy="1297885"/>
            <a:chOff x="4691564" y="850967"/>
            <a:chExt cx="4326813" cy="129788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AF57186-3CC2-4AB9-B8A9-856BE0433806}"/>
                </a:ext>
              </a:extLst>
            </p:cNvPr>
            <p:cNvSpPr txBox="1"/>
            <p:nvPr/>
          </p:nvSpPr>
          <p:spPr>
            <a:xfrm>
              <a:off x="4691565" y="1163967"/>
              <a:ext cx="4233635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900">
                  <a:latin typeface="Questrial" panose="02000000000000000000" pitchFamily="2" charset="0"/>
                </a:rPr>
                <a:t>Minimalism as a lifestyle is an art of letting go.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07F5A30-FD1A-4D52-8516-77973D0F1FDD}"/>
                </a:ext>
              </a:extLst>
            </p:cNvPr>
            <p:cNvSpPr txBox="1"/>
            <p:nvPr/>
          </p:nvSpPr>
          <p:spPr>
            <a:xfrm>
              <a:off x="4691564" y="850967"/>
              <a:ext cx="43268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Questrial" panose="02000000000000000000" pitchFamily="2" charset="0"/>
                </a:rPr>
                <a:t>Device Mockup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E421674-5CB9-49B1-8B26-B32648E675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0" y="1004855"/>
              <a:ext cx="758970" cy="0"/>
            </a:xfrm>
            <a:prstGeom prst="line">
              <a:avLst/>
            </a:prstGeom>
            <a:ln w="254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CC6FEB2-85D9-428A-A1CA-C514C62DD0C1}"/>
              </a:ext>
            </a:extLst>
          </p:cNvPr>
          <p:cNvSpPr txBox="1"/>
          <p:nvPr/>
        </p:nvSpPr>
        <p:spPr>
          <a:xfrm>
            <a:off x="713088" y="4628776"/>
            <a:ext cx="4233635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robusts synopsis for high level overviews iterative approaches to corporate strategy foster holistic world view via workplace company industries diversity.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F7629A4-6220-4B1F-BDBD-1D95257FA80E}"/>
              </a:ext>
            </a:extLst>
          </p:cNvPr>
          <p:cNvGrpSpPr/>
          <p:nvPr/>
        </p:nvGrpSpPr>
        <p:grpSpPr>
          <a:xfrm>
            <a:off x="818214" y="3101121"/>
            <a:ext cx="3940643" cy="1183890"/>
            <a:chOff x="932514" y="3117533"/>
            <a:chExt cx="3940643" cy="1183890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94F85286-78B1-405F-B83A-EC3A702DBED3}"/>
                </a:ext>
              </a:extLst>
            </p:cNvPr>
            <p:cNvGrpSpPr/>
            <p:nvPr/>
          </p:nvGrpSpPr>
          <p:grpSpPr>
            <a:xfrm>
              <a:off x="932514" y="3117533"/>
              <a:ext cx="1183895" cy="1183890"/>
              <a:chOff x="932514" y="3396933"/>
              <a:chExt cx="1183895" cy="118389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9EC4C2F-91ED-4F1C-BD8B-142F8198F916}"/>
                  </a:ext>
                </a:extLst>
              </p:cNvPr>
              <p:cNvGrpSpPr/>
              <p:nvPr/>
            </p:nvGrpSpPr>
            <p:grpSpPr>
              <a:xfrm>
                <a:off x="932514" y="3396933"/>
                <a:ext cx="1183895" cy="1183890"/>
                <a:chOff x="3855553" y="797107"/>
                <a:chExt cx="862308" cy="862304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F1B40C95-1F06-4309-8489-38125A495BE6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25" name="Arc 24">
                  <a:extLst>
                    <a:ext uri="{FF2B5EF4-FFF2-40B4-BE49-F238E27FC236}">
                      <a16:creationId xmlns:a16="http://schemas.microsoft.com/office/drawing/2014/main" id="{8D6E34C8-4B13-4D04-857F-EC09ECBDD41D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21484337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D96FB2AA-9696-4B34-9F49-D0FC99434BEC}"/>
                  </a:ext>
                </a:extLst>
              </p:cNvPr>
              <p:cNvGrpSpPr/>
              <p:nvPr/>
            </p:nvGrpSpPr>
            <p:grpSpPr>
              <a:xfrm>
                <a:off x="961461" y="3646553"/>
                <a:ext cx="1126000" cy="684650"/>
                <a:chOff x="1227529" y="3921399"/>
                <a:chExt cx="1126000" cy="684650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37FCFBD-25AA-4F67-A9E8-BF407B0AD31D}"/>
                    </a:ext>
                  </a:extLst>
                </p:cNvPr>
                <p:cNvSpPr txBox="1"/>
                <p:nvPr/>
              </p:nvSpPr>
              <p:spPr>
                <a:xfrm>
                  <a:off x="1359374" y="3921399"/>
                  <a:ext cx="86231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>
                      <a:latin typeface="Questrial" panose="02000000000000000000" pitchFamily="2" charset="0"/>
                      <a:cs typeface="Poppins SemiBold" panose="00000700000000000000" pitchFamily="2" charset="0"/>
                    </a:rPr>
                    <a:t>75%</a:t>
                  </a:r>
                  <a:endParaRPr lang="id-ID" sz="2400" b="1" dirty="0">
                    <a:latin typeface="Questrial" panose="02000000000000000000" pitchFamily="2" charset="0"/>
                    <a:cs typeface="Poppins SemiBold" panose="00000700000000000000" pitchFamily="2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CEE5D5-423A-40A7-A4DA-0F4E2E8DAF27}"/>
                    </a:ext>
                  </a:extLst>
                </p:cNvPr>
                <p:cNvSpPr txBox="1"/>
                <p:nvPr/>
              </p:nvSpPr>
              <p:spPr>
                <a:xfrm>
                  <a:off x="1227529" y="4344439"/>
                  <a:ext cx="1126000" cy="261610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1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Questrial" panose="02000000000000000000" pitchFamily="2" charset="0"/>
                    </a:rPr>
                    <a:t>Statistic</a:t>
                  </a:r>
                </a:p>
              </p:txBody>
            </p: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9381AE8-1E06-4A99-AD82-46CF24104B0E}"/>
                </a:ext>
              </a:extLst>
            </p:cNvPr>
            <p:cNvGrpSpPr/>
            <p:nvPr/>
          </p:nvGrpSpPr>
          <p:grpSpPr>
            <a:xfrm>
              <a:off x="2310888" y="3117533"/>
              <a:ext cx="1183895" cy="1183890"/>
              <a:chOff x="2418591" y="3396933"/>
              <a:chExt cx="1183895" cy="1183890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8497A681-5AEC-4CB3-BD55-6B55D61BD6DD}"/>
                  </a:ext>
                </a:extLst>
              </p:cNvPr>
              <p:cNvGrpSpPr/>
              <p:nvPr/>
            </p:nvGrpSpPr>
            <p:grpSpPr>
              <a:xfrm>
                <a:off x="2418591" y="3396933"/>
                <a:ext cx="1183895" cy="1183890"/>
                <a:chOff x="3855553" y="797107"/>
                <a:chExt cx="862308" cy="862304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7649CD17-7C85-4E1B-ACF2-F47CDC164851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31" name="Arc 30">
                  <a:extLst>
                    <a:ext uri="{FF2B5EF4-FFF2-40B4-BE49-F238E27FC236}">
                      <a16:creationId xmlns:a16="http://schemas.microsoft.com/office/drawing/2014/main" id="{E6ED170E-4892-4E83-BE4F-5FF738D10066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5636315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3C54425E-3F43-4B89-B2C0-077099173ACB}"/>
                  </a:ext>
                </a:extLst>
              </p:cNvPr>
              <p:cNvGrpSpPr/>
              <p:nvPr/>
            </p:nvGrpSpPr>
            <p:grpSpPr>
              <a:xfrm>
                <a:off x="2447538" y="3647014"/>
                <a:ext cx="1126000" cy="683728"/>
                <a:chOff x="3266556" y="3922321"/>
                <a:chExt cx="1126000" cy="683728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C7AEBC2-8F62-4CC4-83F1-21660D749C39}"/>
                    </a:ext>
                  </a:extLst>
                </p:cNvPr>
                <p:cNvSpPr txBox="1"/>
                <p:nvPr/>
              </p:nvSpPr>
              <p:spPr>
                <a:xfrm>
                  <a:off x="3398401" y="3922321"/>
                  <a:ext cx="86231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>
                      <a:latin typeface="Questrial" panose="02000000000000000000" pitchFamily="2" charset="0"/>
                      <a:cs typeface="Poppins SemiBold" panose="00000700000000000000" pitchFamily="2" charset="0"/>
                    </a:rPr>
                    <a:t>50%</a:t>
                  </a:r>
                  <a:endParaRPr lang="id-ID" sz="2400" b="1" dirty="0">
                    <a:latin typeface="Questrial" panose="02000000000000000000" pitchFamily="2" charset="0"/>
                    <a:cs typeface="Poppins SemiBold" panose="00000700000000000000" pitchFamily="2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B4551A7-50FB-476A-A779-E90F841146E4}"/>
                    </a:ext>
                  </a:extLst>
                </p:cNvPr>
                <p:cNvSpPr txBox="1"/>
                <p:nvPr/>
              </p:nvSpPr>
              <p:spPr>
                <a:xfrm>
                  <a:off x="3266556" y="4344439"/>
                  <a:ext cx="1126000" cy="261610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1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Questrial" panose="02000000000000000000" pitchFamily="2" charset="0"/>
                    </a:rPr>
                    <a:t>Statistic</a:t>
                  </a:r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BAF97FE-0D5D-4CDB-8348-7432CEC6E2E2}"/>
                </a:ext>
              </a:extLst>
            </p:cNvPr>
            <p:cNvGrpSpPr/>
            <p:nvPr/>
          </p:nvGrpSpPr>
          <p:grpSpPr>
            <a:xfrm>
              <a:off x="3689262" y="3117533"/>
              <a:ext cx="1183895" cy="1183890"/>
              <a:chOff x="3848833" y="3396933"/>
              <a:chExt cx="1183895" cy="118389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7C87E04D-FD93-4785-9C4E-F86E448D3F83}"/>
                  </a:ext>
                </a:extLst>
              </p:cNvPr>
              <p:cNvGrpSpPr/>
              <p:nvPr/>
            </p:nvGrpSpPr>
            <p:grpSpPr>
              <a:xfrm>
                <a:off x="3848833" y="3396933"/>
                <a:ext cx="1183895" cy="1183890"/>
                <a:chOff x="3855553" y="797107"/>
                <a:chExt cx="862308" cy="862304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35A5A096-9D40-417B-B120-5340747D2D4F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47" name="Arc 46">
                  <a:extLst>
                    <a:ext uri="{FF2B5EF4-FFF2-40B4-BE49-F238E27FC236}">
                      <a16:creationId xmlns:a16="http://schemas.microsoft.com/office/drawing/2014/main" id="{0079E7FB-DE2D-413C-946C-D747FC6E09F0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17959986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A4A23E7B-D733-445D-84FA-BB7FC17B5F96}"/>
                  </a:ext>
                </a:extLst>
              </p:cNvPr>
              <p:cNvGrpSpPr/>
              <p:nvPr/>
            </p:nvGrpSpPr>
            <p:grpSpPr>
              <a:xfrm>
                <a:off x="3877780" y="3647014"/>
                <a:ext cx="1126000" cy="683728"/>
                <a:chOff x="3266556" y="3922321"/>
                <a:chExt cx="1126000" cy="683728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D7A3389-FBBE-4573-8AAB-FBA2AB02E216}"/>
                    </a:ext>
                  </a:extLst>
                </p:cNvPr>
                <p:cNvSpPr txBox="1"/>
                <p:nvPr/>
              </p:nvSpPr>
              <p:spPr>
                <a:xfrm>
                  <a:off x="3398401" y="3922321"/>
                  <a:ext cx="86231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>
                      <a:latin typeface="Questrial" panose="02000000000000000000" pitchFamily="2" charset="0"/>
                      <a:cs typeface="Poppins SemiBold" panose="00000700000000000000" pitchFamily="2" charset="0"/>
                    </a:rPr>
                    <a:t>90%</a:t>
                  </a:r>
                  <a:endParaRPr lang="id-ID" sz="2400" b="1" dirty="0">
                    <a:latin typeface="Questrial" panose="02000000000000000000" pitchFamily="2" charset="0"/>
                    <a:cs typeface="Poppins SemiBold" panose="00000700000000000000" pitchFamily="2" charset="0"/>
                  </a:endParaRP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91081F5-5C20-46BD-88E7-D1003FCC5FEF}"/>
                    </a:ext>
                  </a:extLst>
                </p:cNvPr>
                <p:cNvSpPr txBox="1"/>
                <p:nvPr/>
              </p:nvSpPr>
              <p:spPr>
                <a:xfrm>
                  <a:off x="3266556" y="4344439"/>
                  <a:ext cx="1126000" cy="261610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1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Questrial" panose="02000000000000000000" pitchFamily="2" charset="0"/>
                    </a:rPr>
                    <a:t>Statistic</a:t>
                  </a:r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3B9405-2266-41E6-9EC2-825E6E50E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86705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>
            <a:extLst>
              <a:ext uri="{FF2B5EF4-FFF2-40B4-BE49-F238E27FC236}">
                <a16:creationId xmlns:a16="http://schemas.microsoft.com/office/drawing/2014/main" id="{4C5A0039-D6CC-4E31-8F3E-3CADADCB535B}"/>
              </a:ext>
            </a:extLst>
          </p:cNvPr>
          <p:cNvSpPr/>
          <p:nvPr/>
        </p:nvSpPr>
        <p:spPr>
          <a:xfrm>
            <a:off x="7810500" y="0"/>
            <a:ext cx="43815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4663C4F-1A44-4795-AC0A-7DDEE5E44B21}"/>
              </a:ext>
            </a:extLst>
          </p:cNvPr>
          <p:cNvSpPr/>
          <p:nvPr/>
        </p:nvSpPr>
        <p:spPr>
          <a:xfrm>
            <a:off x="6658573" y="978604"/>
            <a:ext cx="2357577" cy="4900792"/>
          </a:xfrm>
          <a:prstGeom prst="roundRect">
            <a:avLst>
              <a:gd name="adj" fmla="val 13869"/>
            </a:avLst>
          </a:prstGeom>
          <a:solidFill>
            <a:srgbClr val="F7FBFB"/>
          </a:solidFill>
          <a:ln>
            <a:noFill/>
          </a:ln>
          <a:effectLst>
            <a:outerShdw blurRad="342900" dist="381000" dir="8100000" sx="97000" sy="97000" algn="tr" rotWithShape="0">
              <a:srgbClr val="1C2225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BB9E858-A788-4A08-A825-8DD0EABC119D}"/>
              </a:ext>
            </a:extLst>
          </p:cNvPr>
          <p:cNvGrpSpPr/>
          <p:nvPr/>
        </p:nvGrpSpPr>
        <p:grpSpPr>
          <a:xfrm>
            <a:off x="9767199" y="1557145"/>
            <a:ext cx="1594914" cy="3743710"/>
            <a:chOff x="9621394" y="1834077"/>
            <a:chExt cx="1594914" cy="374371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CA1E8627-D34B-4CBC-A3AD-EEC002E52807}"/>
                </a:ext>
              </a:extLst>
            </p:cNvPr>
            <p:cNvGrpSpPr/>
            <p:nvPr/>
          </p:nvGrpSpPr>
          <p:grpSpPr>
            <a:xfrm>
              <a:off x="9621394" y="1834077"/>
              <a:ext cx="1594914" cy="1640941"/>
              <a:chOff x="6068629" y="928985"/>
              <a:chExt cx="1594914" cy="1640941"/>
            </a:xfrm>
          </p:grpSpPr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1E8E328E-B980-4664-A15A-DFA2FD175B3F}"/>
                  </a:ext>
                </a:extLst>
              </p:cNvPr>
              <p:cNvGrpSpPr/>
              <p:nvPr/>
            </p:nvGrpSpPr>
            <p:grpSpPr>
              <a:xfrm>
                <a:off x="6279168" y="928985"/>
                <a:ext cx="1173836" cy="1173830"/>
                <a:chOff x="3855553" y="797107"/>
                <a:chExt cx="862308" cy="862304"/>
              </a:xfrm>
            </p:grpSpPr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ED3F7786-0465-4E6F-BF7F-4C437BC57032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109" name="Arc 108">
                  <a:extLst>
                    <a:ext uri="{FF2B5EF4-FFF2-40B4-BE49-F238E27FC236}">
                      <a16:creationId xmlns:a16="http://schemas.microsoft.com/office/drawing/2014/main" id="{05731144-6655-4AF4-B8FF-D9B3ACA1915A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21484337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AEEAB84B-E258-4019-A68A-AD622264B288}"/>
                  </a:ext>
                </a:extLst>
              </p:cNvPr>
              <p:cNvSpPr txBox="1"/>
              <p:nvPr/>
            </p:nvSpPr>
            <p:spPr>
              <a:xfrm>
                <a:off x="6434931" y="1285068"/>
                <a:ext cx="862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  <a:latin typeface="Questrial" panose="02000000000000000000" pitchFamily="2" charset="0"/>
                    <a:cs typeface="Poppins SemiBold" panose="00000700000000000000" pitchFamily="2" charset="0"/>
                  </a:rPr>
                  <a:t>75%</a:t>
                </a:r>
                <a:endParaRPr lang="id-ID" sz="2400" b="1" dirty="0">
                  <a:solidFill>
                    <a:schemeClr val="bg1"/>
                  </a:solidFill>
                  <a:latin typeface="Questrial" panose="02000000000000000000" pitchFamily="2" charset="0"/>
                  <a:cs typeface="Poppins SemiBold" panose="00000700000000000000" pitchFamily="2" charset="0"/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6D09164-FE3A-4D9E-92AE-9C2B1883EEA6}"/>
                  </a:ext>
                </a:extLst>
              </p:cNvPr>
              <p:cNvSpPr txBox="1"/>
              <p:nvPr/>
            </p:nvSpPr>
            <p:spPr>
              <a:xfrm>
                <a:off x="6068629" y="2292927"/>
                <a:ext cx="1594914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  <a:latin typeface="Questrial" panose="02000000000000000000" pitchFamily="2" charset="0"/>
                  </a:rPr>
                  <a:t>Statistic One</a:t>
                </a: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49F74D35-0A8E-40CC-A196-F3E14F4B90CD}"/>
                </a:ext>
              </a:extLst>
            </p:cNvPr>
            <p:cNvGrpSpPr/>
            <p:nvPr/>
          </p:nvGrpSpPr>
          <p:grpSpPr>
            <a:xfrm>
              <a:off x="9621394" y="3937768"/>
              <a:ext cx="1594914" cy="1640019"/>
              <a:chOff x="6068629" y="4755186"/>
              <a:chExt cx="1594914" cy="1640019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FB2757CD-5505-4AC8-BBC3-DA9A8F861F8D}"/>
                  </a:ext>
                </a:extLst>
              </p:cNvPr>
              <p:cNvGrpSpPr/>
              <p:nvPr/>
            </p:nvGrpSpPr>
            <p:grpSpPr>
              <a:xfrm>
                <a:off x="6279168" y="4755186"/>
                <a:ext cx="1173836" cy="1173830"/>
                <a:chOff x="3855553" y="797107"/>
                <a:chExt cx="862308" cy="862304"/>
              </a:xfrm>
            </p:grpSpPr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697B668E-A28A-4029-893A-06B6B8549AA1}"/>
                    </a:ext>
                  </a:extLst>
                </p:cNvPr>
                <p:cNvSpPr/>
                <p:nvPr/>
              </p:nvSpPr>
              <p:spPr>
                <a:xfrm>
                  <a:off x="3855553" y="797107"/>
                  <a:ext cx="862307" cy="86230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lumMod val="65000"/>
                      <a:alpha val="24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400" dirty="0">
                    <a:solidFill>
                      <a:schemeClr val="bg1"/>
                    </a:solidFill>
                    <a:latin typeface="HelveticaNeue medium" panose="00000400000000000000" pitchFamily="2" charset="0"/>
                  </a:endParaRPr>
                </a:p>
              </p:txBody>
            </p:sp>
            <p:sp>
              <p:nvSpPr>
                <p:cNvPr id="115" name="Arc 114">
                  <a:extLst>
                    <a:ext uri="{FF2B5EF4-FFF2-40B4-BE49-F238E27FC236}">
                      <a16:creationId xmlns:a16="http://schemas.microsoft.com/office/drawing/2014/main" id="{8A2BFAAD-CB59-424B-9627-EC5DD23FFE06}"/>
                    </a:ext>
                  </a:extLst>
                </p:cNvPr>
                <p:cNvSpPr/>
                <p:nvPr/>
              </p:nvSpPr>
              <p:spPr>
                <a:xfrm>
                  <a:off x="3855554" y="797107"/>
                  <a:ext cx="862307" cy="862304"/>
                </a:xfrm>
                <a:prstGeom prst="arc">
                  <a:avLst>
                    <a:gd name="adj1" fmla="val 5636315"/>
                    <a:gd name="adj2" fmla="val 16108834"/>
                  </a:avLst>
                </a:prstGeom>
                <a:ln w="38100" cap="rnd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d-ID" sz="4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974DC430-E1A3-4471-A383-581618F7F61D}"/>
                  </a:ext>
                </a:extLst>
              </p:cNvPr>
              <p:cNvSpPr txBox="1"/>
              <p:nvPr/>
            </p:nvSpPr>
            <p:spPr>
              <a:xfrm>
                <a:off x="6434931" y="5111269"/>
                <a:ext cx="862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bg1"/>
                    </a:solidFill>
                    <a:latin typeface="Questrial" panose="02000000000000000000" pitchFamily="2" charset="0"/>
                    <a:cs typeface="Poppins SemiBold" panose="00000700000000000000" pitchFamily="2" charset="0"/>
                  </a:rPr>
                  <a:t>50%</a:t>
                </a:r>
                <a:endParaRPr lang="id-ID" sz="2400" b="1" dirty="0">
                  <a:solidFill>
                    <a:schemeClr val="bg1"/>
                  </a:solidFill>
                  <a:latin typeface="Questrial" panose="02000000000000000000" pitchFamily="2" charset="0"/>
                  <a:cs typeface="Poppins SemiBold" panose="00000700000000000000" pitchFamily="2" charset="0"/>
                </a:endParaRP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8E740059-A304-46E0-B027-48EE613DF1B2}"/>
                  </a:ext>
                </a:extLst>
              </p:cNvPr>
              <p:cNvSpPr txBox="1"/>
              <p:nvPr/>
            </p:nvSpPr>
            <p:spPr>
              <a:xfrm>
                <a:off x="6068629" y="6118206"/>
                <a:ext cx="1594914" cy="27699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  <a:latin typeface="Questrial" panose="02000000000000000000" pitchFamily="2" charset="0"/>
                  </a:rPr>
                  <a:t>Statistic Two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B6FEA9A-7653-49E6-9BAD-205CD1199448}"/>
              </a:ext>
            </a:extLst>
          </p:cNvPr>
          <p:cNvSpPr txBox="1"/>
          <p:nvPr/>
        </p:nvSpPr>
        <p:spPr>
          <a:xfrm>
            <a:off x="1395817" y="1725613"/>
            <a:ext cx="369888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>
                <a:latin typeface="Questrial" panose="02000000000000000000" pitchFamily="2" charset="0"/>
              </a:rPr>
              <a:t>Download The Mimin Mobile App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90C99F4-812F-4929-8F4E-B45D9104BDA7}"/>
              </a:ext>
            </a:extLst>
          </p:cNvPr>
          <p:cNvSpPr txBox="1"/>
          <p:nvPr/>
        </p:nvSpPr>
        <p:spPr>
          <a:xfrm>
            <a:off x="1395817" y="3798690"/>
            <a:ext cx="3698882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robusts synopsis for high level overviews iterative approaches to corporate strategy foster collaborative thinking to further the value proposition grow the is holistic world view via workplace company industries diversity.</a:t>
            </a:r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2BEDA35D-83C6-45E5-9C95-D7B82C3F858B}"/>
              </a:ext>
            </a:extLst>
          </p:cNvPr>
          <p:cNvSpPr/>
          <p:nvPr/>
        </p:nvSpPr>
        <p:spPr>
          <a:xfrm>
            <a:off x="1495045" y="3382402"/>
            <a:ext cx="3445251" cy="7620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D3E9E9CF-1910-4D5A-BFC2-82B8563BA8FF}"/>
              </a:ext>
            </a:extLst>
          </p:cNvPr>
          <p:cNvSpPr/>
          <p:nvPr/>
        </p:nvSpPr>
        <p:spPr>
          <a:xfrm>
            <a:off x="1495045" y="3382402"/>
            <a:ext cx="2780602" cy="762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9D9DF11-730A-45B2-B848-FC4A15253398}"/>
              </a:ext>
            </a:extLst>
          </p:cNvPr>
          <p:cNvSpPr txBox="1"/>
          <p:nvPr/>
        </p:nvSpPr>
        <p:spPr>
          <a:xfrm>
            <a:off x="1418845" y="3081591"/>
            <a:ext cx="151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Your title here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aavi" panose="020B0502040204020203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78BFDCC6-763F-4B42-A936-8B66B05FCE58}"/>
              </a:ext>
            </a:extLst>
          </p:cNvPr>
          <p:cNvSpPr txBox="1"/>
          <p:nvPr/>
        </p:nvSpPr>
        <p:spPr>
          <a:xfrm>
            <a:off x="4275647" y="3081591"/>
            <a:ext cx="74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latin typeface="Roboto" panose="02000000000000000000" pitchFamily="2" charset="0"/>
                <a:ea typeface="Roboto" panose="02000000000000000000" pitchFamily="2" charset="0"/>
                <a:cs typeface="Raavi" panose="020B0502040204020203" pitchFamily="34" charset="0"/>
              </a:rPr>
              <a:t>75%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2A434E-9292-4C46-B6AD-63D0A26DDF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30683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0744E400-0F33-4772-B15D-41B8DDC9D13A}"/>
              </a:ext>
            </a:extLst>
          </p:cNvPr>
          <p:cNvSpPr/>
          <p:nvPr/>
        </p:nvSpPr>
        <p:spPr>
          <a:xfrm>
            <a:off x="0" y="-1"/>
            <a:ext cx="12192000" cy="4324901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420CEE-63C3-42B6-B6FF-D60BDC0B665D}"/>
              </a:ext>
            </a:extLst>
          </p:cNvPr>
          <p:cNvSpPr txBox="1"/>
          <p:nvPr/>
        </p:nvSpPr>
        <p:spPr>
          <a:xfrm>
            <a:off x="1685738" y="672398"/>
            <a:ext cx="8820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latin typeface="Questrial" panose="02000000000000000000" pitchFamily="2" charset="0"/>
              </a:rPr>
              <a:t>Minimalism as a lifestyle is an art of letting go.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0E5D86A-AE60-4D66-A9CD-D0FAA3F38AFE}"/>
              </a:ext>
            </a:extLst>
          </p:cNvPr>
          <p:cNvGrpSpPr/>
          <p:nvPr/>
        </p:nvGrpSpPr>
        <p:grpSpPr>
          <a:xfrm>
            <a:off x="2088916" y="1700245"/>
            <a:ext cx="8014169" cy="1331700"/>
            <a:chOff x="2195814" y="1700245"/>
            <a:chExt cx="8014169" cy="13317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3187FE1-1A22-4C76-B3B7-300915B6DFB7}"/>
                </a:ext>
              </a:extLst>
            </p:cNvPr>
            <p:cNvGrpSpPr/>
            <p:nvPr/>
          </p:nvGrpSpPr>
          <p:grpSpPr>
            <a:xfrm>
              <a:off x="7682214" y="2121440"/>
              <a:ext cx="2527769" cy="910505"/>
              <a:chOff x="13131799" y="4594098"/>
              <a:chExt cx="2527769" cy="910505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03F0CD0-37EE-4E7C-BDB8-4FA20DAFA061}"/>
                  </a:ext>
                </a:extLst>
              </p:cNvPr>
              <p:cNvSpPr txBox="1"/>
              <p:nvPr/>
            </p:nvSpPr>
            <p:spPr>
              <a:xfrm>
                <a:off x="13131799" y="4594098"/>
                <a:ext cx="2527769" cy="33855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600">
                    <a:latin typeface="Questrial" panose="02000000000000000000" pitchFamily="2" charset="0"/>
                  </a:rPr>
                  <a:t>Growth Business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E13A94E-CD93-40A0-B512-B7482E89C44B}"/>
                  </a:ext>
                </a:extLst>
              </p:cNvPr>
              <p:cNvSpPr txBox="1"/>
              <p:nvPr/>
            </p:nvSpPr>
            <p:spPr>
              <a:xfrm>
                <a:off x="13131799" y="4932652"/>
                <a:ext cx="2527769" cy="571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 grow the holistic world view.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EBB499B-8389-4136-8779-359906B61137}"/>
                </a:ext>
              </a:extLst>
            </p:cNvPr>
            <p:cNvGrpSpPr/>
            <p:nvPr/>
          </p:nvGrpSpPr>
          <p:grpSpPr>
            <a:xfrm>
              <a:off x="2195814" y="2121440"/>
              <a:ext cx="2527769" cy="910505"/>
              <a:chOff x="4168306" y="4403640"/>
              <a:chExt cx="2527769" cy="910505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2338566-05E0-4063-8268-51C508664873}"/>
                  </a:ext>
                </a:extLst>
              </p:cNvPr>
              <p:cNvSpPr txBox="1"/>
              <p:nvPr/>
            </p:nvSpPr>
            <p:spPr>
              <a:xfrm>
                <a:off x="4168306" y="4403640"/>
                <a:ext cx="2527769" cy="33855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600">
                    <a:latin typeface="Questrial" panose="02000000000000000000" pitchFamily="2" charset="0"/>
                  </a:rPr>
                  <a:t>Full Custom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BE064F0-DF49-4610-A5B4-2C9A86A7F81E}"/>
                  </a:ext>
                </a:extLst>
              </p:cNvPr>
              <p:cNvSpPr txBox="1"/>
              <p:nvPr/>
            </p:nvSpPr>
            <p:spPr>
              <a:xfrm>
                <a:off x="4168306" y="4742194"/>
                <a:ext cx="2527769" cy="571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 grow the holistic world view.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9A41EF9-1648-44BD-8425-656AFC9F2D3F}"/>
                </a:ext>
              </a:extLst>
            </p:cNvPr>
            <p:cNvGrpSpPr/>
            <p:nvPr/>
          </p:nvGrpSpPr>
          <p:grpSpPr>
            <a:xfrm>
              <a:off x="4939014" y="2121440"/>
              <a:ext cx="2527769" cy="910505"/>
              <a:chOff x="1158406" y="4403640"/>
              <a:chExt cx="2527769" cy="910505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23677C7-ED55-4F30-AD2F-7C3BBF482DFD}"/>
                  </a:ext>
                </a:extLst>
              </p:cNvPr>
              <p:cNvSpPr txBox="1"/>
              <p:nvPr/>
            </p:nvSpPr>
            <p:spPr>
              <a:xfrm>
                <a:off x="1158406" y="4403640"/>
                <a:ext cx="2527769" cy="33855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600">
                    <a:latin typeface="Questrial" panose="02000000000000000000" pitchFamily="2" charset="0"/>
                  </a:rPr>
                  <a:t>Full Support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E21D2E8-6292-44DA-B8C8-C9AB56850BE5}"/>
                  </a:ext>
                </a:extLst>
              </p:cNvPr>
              <p:cNvSpPr txBox="1"/>
              <p:nvPr/>
            </p:nvSpPr>
            <p:spPr>
              <a:xfrm>
                <a:off x="1158406" y="4742194"/>
                <a:ext cx="2527769" cy="571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aavi" panose="020B0502040204020203" pitchFamily="34" charset="0"/>
                  </a:rPr>
                  <a:t>Leverage agile frameworks to provide grow the holistic world view.</a:t>
                </a:r>
              </a:p>
            </p:txBody>
          </p:sp>
        </p:grpSp>
        <p:sp>
          <p:nvSpPr>
            <p:cNvPr id="35" name="Freeform 90">
              <a:extLst>
                <a:ext uri="{FF2B5EF4-FFF2-40B4-BE49-F238E27FC236}">
                  <a16:creationId xmlns:a16="http://schemas.microsoft.com/office/drawing/2014/main" id="{9B9FF209-A95E-42B1-90A3-1F324FFBD1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9765" y="1700245"/>
              <a:ext cx="286267" cy="286267"/>
            </a:xfrm>
            <a:custGeom>
              <a:avLst/>
              <a:gdLst>
                <a:gd name="T0" fmla="*/ 2147483646 w 123"/>
                <a:gd name="T1" fmla="*/ 2147483646 h 123"/>
                <a:gd name="T2" fmla="*/ 2147483646 w 123"/>
                <a:gd name="T3" fmla="*/ 2147483646 h 123"/>
                <a:gd name="T4" fmla="*/ 0 w 123"/>
                <a:gd name="T5" fmla="*/ 2147483646 h 123"/>
                <a:gd name="T6" fmla="*/ 2147483646 w 123"/>
                <a:gd name="T7" fmla="*/ 2147483646 h 123"/>
                <a:gd name="T8" fmla="*/ 2147483646 w 123"/>
                <a:gd name="T9" fmla="*/ 2147483646 h 123"/>
                <a:gd name="T10" fmla="*/ 2147483646 w 123"/>
                <a:gd name="T11" fmla="*/ 2147483646 h 123"/>
                <a:gd name="T12" fmla="*/ 2147483646 w 123"/>
                <a:gd name="T13" fmla="*/ 2147483646 h 123"/>
                <a:gd name="T14" fmla="*/ 2147483646 w 123"/>
                <a:gd name="T15" fmla="*/ 2147483646 h 123"/>
                <a:gd name="T16" fmla="*/ 2147483646 w 123"/>
                <a:gd name="T17" fmla="*/ 2147483646 h 123"/>
                <a:gd name="T18" fmla="*/ 2147483646 w 123"/>
                <a:gd name="T19" fmla="*/ 2147483646 h 123"/>
                <a:gd name="T20" fmla="*/ 2147483646 w 123"/>
                <a:gd name="T21" fmla="*/ 2147483646 h 123"/>
                <a:gd name="T22" fmla="*/ 2147483646 w 123"/>
                <a:gd name="T23" fmla="*/ 2147483646 h 123"/>
                <a:gd name="T24" fmla="*/ 2147483646 w 123"/>
                <a:gd name="T25" fmla="*/ 2147483646 h 123"/>
                <a:gd name="T26" fmla="*/ 2147483646 w 123"/>
                <a:gd name="T27" fmla="*/ 2147483646 h 123"/>
                <a:gd name="T28" fmla="*/ 2147483646 w 123"/>
                <a:gd name="T29" fmla="*/ 2147483646 h 123"/>
                <a:gd name="T30" fmla="*/ 2147483646 w 123"/>
                <a:gd name="T31" fmla="*/ 2147483646 h 123"/>
                <a:gd name="T32" fmla="*/ 2147483646 w 123"/>
                <a:gd name="T33" fmla="*/ 2147483646 h 123"/>
                <a:gd name="T34" fmla="*/ 2147483646 w 123"/>
                <a:gd name="T35" fmla="*/ 2147483646 h 123"/>
                <a:gd name="T36" fmla="*/ 2147483646 w 123"/>
                <a:gd name="T37" fmla="*/ 2147483646 h 123"/>
                <a:gd name="T38" fmla="*/ 2147483646 w 123"/>
                <a:gd name="T39" fmla="*/ 2147483646 h 123"/>
                <a:gd name="T40" fmla="*/ 2147483646 w 123"/>
                <a:gd name="T41" fmla="*/ 2147483646 h 123"/>
                <a:gd name="T42" fmla="*/ 2147483646 w 123"/>
                <a:gd name="T43" fmla="*/ 2147483646 h 123"/>
                <a:gd name="T44" fmla="*/ 2147483646 w 123"/>
                <a:gd name="T45" fmla="*/ 2147483646 h 123"/>
                <a:gd name="T46" fmla="*/ 2147483646 w 123"/>
                <a:gd name="T47" fmla="*/ 2147483646 h 123"/>
                <a:gd name="T48" fmla="*/ 2147483646 w 123"/>
                <a:gd name="T49" fmla="*/ 2147483646 h 123"/>
                <a:gd name="T50" fmla="*/ 2147483646 w 123"/>
                <a:gd name="T51" fmla="*/ 2147483646 h 123"/>
                <a:gd name="T52" fmla="*/ 2147483646 w 123"/>
                <a:gd name="T53" fmla="*/ 2147483646 h 123"/>
                <a:gd name="T54" fmla="*/ 2147483646 w 123"/>
                <a:gd name="T55" fmla="*/ 2147483646 h 123"/>
                <a:gd name="T56" fmla="*/ 2147483646 w 123"/>
                <a:gd name="T57" fmla="*/ 2147483646 h 123"/>
                <a:gd name="T58" fmla="*/ 2147483646 w 123"/>
                <a:gd name="T59" fmla="*/ 2147483646 h 123"/>
                <a:gd name="T60" fmla="*/ 2147483646 w 123"/>
                <a:gd name="T61" fmla="*/ 2147483646 h 123"/>
                <a:gd name="T62" fmla="*/ 2147483646 w 123"/>
                <a:gd name="T63" fmla="*/ 2147483646 h 123"/>
                <a:gd name="T64" fmla="*/ 2147483646 w 123"/>
                <a:gd name="T65" fmla="*/ 2147483646 h 123"/>
                <a:gd name="T66" fmla="*/ 2147483646 w 123"/>
                <a:gd name="T67" fmla="*/ 2147483646 h 123"/>
                <a:gd name="T68" fmla="*/ 2147483646 w 123"/>
                <a:gd name="T69" fmla="*/ 2147483646 h 123"/>
                <a:gd name="T70" fmla="*/ 2147483646 w 123"/>
                <a:gd name="T71" fmla="*/ 2147483646 h 123"/>
                <a:gd name="T72" fmla="*/ 2147483646 w 123"/>
                <a:gd name="T73" fmla="*/ 2147483646 h 1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3" h="123">
                  <a:moveTo>
                    <a:pt x="96" y="0"/>
                  </a:moveTo>
                  <a:cubicBezTo>
                    <a:pt x="88" y="0"/>
                    <a:pt x="82" y="5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1" y="26"/>
                    <a:pt x="61" y="34"/>
                    <a:pt x="51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7" y="34"/>
                    <a:pt x="0" y="43"/>
                    <a:pt x="0" y="54"/>
                  </a:cubicBezTo>
                  <a:cubicBezTo>
                    <a:pt x="0" y="64"/>
                    <a:pt x="7" y="73"/>
                    <a:pt x="15" y="73"/>
                  </a:cubicBezTo>
                  <a:cubicBezTo>
                    <a:pt x="20" y="73"/>
                    <a:pt x="23" y="76"/>
                    <a:pt x="23" y="80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9"/>
                    <a:pt x="26" y="123"/>
                    <a:pt x="31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50" y="123"/>
                    <a:pt x="54" y="119"/>
                    <a:pt x="54" y="115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07"/>
                    <a:pt x="50" y="106"/>
                    <a:pt x="50" y="103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50" y="75"/>
                    <a:pt x="50" y="75"/>
                  </a:cubicBezTo>
                  <a:cubicBezTo>
                    <a:pt x="50" y="75"/>
                    <a:pt x="51" y="75"/>
                    <a:pt x="51" y="74"/>
                  </a:cubicBezTo>
                  <a:cubicBezTo>
                    <a:pt x="51" y="74"/>
                    <a:pt x="51" y="74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3" y="73"/>
                    <a:pt x="53" y="73"/>
                  </a:cubicBezTo>
                  <a:cubicBezTo>
                    <a:pt x="63" y="74"/>
                    <a:pt x="71" y="82"/>
                    <a:pt x="77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82" y="102"/>
                    <a:pt x="88" y="107"/>
                    <a:pt x="96" y="107"/>
                  </a:cubicBezTo>
                  <a:cubicBezTo>
                    <a:pt x="114" y="107"/>
                    <a:pt x="123" y="80"/>
                    <a:pt x="123" y="54"/>
                  </a:cubicBezTo>
                  <a:cubicBezTo>
                    <a:pt x="123" y="27"/>
                    <a:pt x="114" y="0"/>
                    <a:pt x="96" y="0"/>
                  </a:cubicBezTo>
                  <a:close/>
                  <a:moveTo>
                    <a:pt x="77" y="54"/>
                  </a:moveTo>
                  <a:cubicBezTo>
                    <a:pt x="77" y="50"/>
                    <a:pt x="77" y="46"/>
                    <a:pt x="77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2" y="42"/>
                    <a:pt x="96" y="47"/>
                    <a:pt x="96" y="54"/>
                  </a:cubicBezTo>
                  <a:cubicBezTo>
                    <a:pt x="96" y="60"/>
                    <a:pt x="92" y="65"/>
                    <a:pt x="88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7" y="61"/>
                    <a:pt x="77" y="58"/>
                    <a:pt x="77" y="54"/>
                  </a:cubicBezTo>
                  <a:close/>
                  <a:moveTo>
                    <a:pt x="8" y="54"/>
                  </a:moveTo>
                  <a:cubicBezTo>
                    <a:pt x="8" y="47"/>
                    <a:pt x="11" y="42"/>
                    <a:pt x="15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45"/>
                    <a:pt x="38" y="49"/>
                    <a:pt x="38" y="54"/>
                  </a:cubicBezTo>
                  <a:cubicBezTo>
                    <a:pt x="38" y="58"/>
                    <a:pt x="40" y="62"/>
                    <a:pt x="42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1" y="65"/>
                    <a:pt x="8" y="60"/>
                    <a:pt x="8" y="54"/>
                  </a:cubicBezTo>
                  <a:close/>
                  <a:moveTo>
                    <a:pt x="46" y="115"/>
                  </a:moveTo>
                  <a:cubicBezTo>
                    <a:pt x="31" y="115"/>
                    <a:pt x="31" y="115"/>
                    <a:pt x="31" y="115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78"/>
                    <a:pt x="30" y="75"/>
                    <a:pt x="29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7"/>
                    <a:pt x="44" y="110"/>
                    <a:pt x="46" y="111"/>
                  </a:cubicBezTo>
                  <a:cubicBezTo>
                    <a:pt x="46" y="111"/>
                    <a:pt x="46" y="111"/>
                    <a:pt x="46" y="112"/>
                  </a:cubicBezTo>
                  <a:lnTo>
                    <a:pt x="46" y="115"/>
                  </a:lnTo>
                  <a:close/>
                  <a:moveTo>
                    <a:pt x="51" y="65"/>
                  </a:move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6" y="65"/>
                    <a:pt x="42" y="60"/>
                    <a:pt x="42" y="54"/>
                  </a:cubicBezTo>
                  <a:cubicBezTo>
                    <a:pt x="42" y="47"/>
                    <a:pt x="46" y="42"/>
                    <a:pt x="50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8" y="42"/>
                    <a:pt x="65" y="39"/>
                    <a:pt x="71" y="34"/>
                  </a:cubicBezTo>
                  <a:cubicBezTo>
                    <a:pt x="70" y="40"/>
                    <a:pt x="69" y="47"/>
                    <a:pt x="69" y="54"/>
                  </a:cubicBezTo>
                  <a:cubicBezTo>
                    <a:pt x="69" y="60"/>
                    <a:pt x="70" y="67"/>
                    <a:pt x="71" y="73"/>
                  </a:cubicBezTo>
                  <a:cubicBezTo>
                    <a:pt x="65" y="68"/>
                    <a:pt x="58" y="65"/>
                    <a:pt x="51" y="65"/>
                  </a:cubicBezTo>
                  <a:close/>
                  <a:moveTo>
                    <a:pt x="96" y="100"/>
                  </a:moveTo>
                  <a:cubicBezTo>
                    <a:pt x="88" y="100"/>
                    <a:pt x="82" y="89"/>
                    <a:pt x="79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7" y="73"/>
                    <a:pt x="104" y="64"/>
                    <a:pt x="104" y="54"/>
                  </a:cubicBezTo>
                  <a:cubicBezTo>
                    <a:pt x="104" y="43"/>
                    <a:pt x="97" y="34"/>
                    <a:pt x="88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2" y="19"/>
                    <a:pt x="88" y="8"/>
                    <a:pt x="96" y="8"/>
                  </a:cubicBezTo>
                  <a:cubicBezTo>
                    <a:pt x="107" y="8"/>
                    <a:pt x="115" y="28"/>
                    <a:pt x="115" y="54"/>
                  </a:cubicBezTo>
                  <a:cubicBezTo>
                    <a:pt x="115" y="79"/>
                    <a:pt x="107" y="100"/>
                    <a:pt x="96" y="100"/>
                  </a:cubicBezTo>
                  <a:close/>
                  <a:moveTo>
                    <a:pt x="96" y="100"/>
                  </a:moveTo>
                  <a:cubicBezTo>
                    <a:pt x="96" y="100"/>
                    <a:pt x="96" y="100"/>
                    <a:pt x="96" y="1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th-TH"/>
            </a:p>
          </p:txBody>
        </p:sp>
        <p:sp>
          <p:nvSpPr>
            <p:cNvPr id="37" name="Freeform 53">
              <a:extLst>
                <a:ext uri="{FF2B5EF4-FFF2-40B4-BE49-F238E27FC236}">
                  <a16:creationId xmlns:a16="http://schemas.microsoft.com/office/drawing/2014/main" id="{AA520217-105E-4DC6-97FD-0756203CF6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688" y="1700306"/>
              <a:ext cx="248820" cy="286144"/>
            </a:xfrm>
            <a:custGeom>
              <a:avLst/>
              <a:gdLst>
                <a:gd name="T0" fmla="*/ 2147483646 w 107"/>
                <a:gd name="T1" fmla="*/ 0 h 123"/>
                <a:gd name="T2" fmla="*/ 0 w 107"/>
                <a:gd name="T3" fmla="*/ 2147483646 h 123"/>
                <a:gd name="T4" fmla="*/ 0 w 107"/>
                <a:gd name="T5" fmla="*/ 2147483646 h 123"/>
                <a:gd name="T6" fmla="*/ 2147483646 w 107"/>
                <a:gd name="T7" fmla="*/ 2147483646 h 123"/>
                <a:gd name="T8" fmla="*/ 2147483646 w 107"/>
                <a:gd name="T9" fmla="*/ 2147483646 h 123"/>
                <a:gd name="T10" fmla="*/ 2147483646 w 107"/>
                <a:gd name="T11" fmla="*/ 2147483646 h 123"/>
                <a:gd name="T12" fmla="*/ 2147483646 w 107"/>
                <a:gd name="T13" fmla="*/ 0 h 123"/>
                <a:gd name="T14" fmla="*/ 2147483646 w 107"/>
                <a:gd name="T15" fmla="*/ 2147483646 h 123"/>
                <a:gd name="T16" fmla="*/ 2147483646 w 107"/>
                <a:gd name="T17" fmla="*/ 2147483646 h 123"/>
                <a:gd name="T18" fmla="*/ 2147483646 w 107"/>
                <a:gd name="T19" fmla="*/ 2147483646 h 123"/>
                <a:gd name="T20" fmla="*/ 2147483646 w 107"/>
                <a:gd name="T21" fmla="*/ 2147483646 h 123"/>
                <a:gd name="T22" fmla="*/ 2147483646 w 107"/>
                <a:gd name="T23" fmla="*/ 2147483646 h 123"/>
                <a:gd name="T24" fmla="*/ 2147483646 w 107"/>
                <a:gd name="T25" fmla="*/ 2147483646 h 123"/>
                <a:gd name="T26" fmla="*/ 2147483646 w 107"/>
                <a:gd name="T27" fmla="*/ 2147483646 h 123"/>
                <a:gd name="T28" fmla="*/ 2147483646 w 107"/>
                <a:gd name="T29" fmla="*/ 2147483646 h 123"/>
                <a:gd name="T30" fmla="*/ 2147483646 w 107"/>
                <a:gd name="T31" fmla="*/ 2147483646 h 123"/>
                <a:gd name="T32" fmla="*/ 2147483646 w 107"/>
                <a:gd name="T33" fmla="*/ 2147483646 h 123"/>
                <a:gd name="T34" fmla="*/ 2147483646 w 107"/>
                <a:gd name="T35" fmla="*/ 2147483646 h 123"/>
                <a:gd name="T36" fmla="*/ 2147483646 w 107"/>
                <a:gd name="T37" fmla="*/ 2147483646 h 123"/>
                <a:gd name="T38" fmla="*/ 2147483646 w 107"/>
                <a:gd name="T39" fmla="*/ 2147483646 h 123"/>
                <a:gd name="T40" fmla="*/ 2147483646 w 107"/>
                <a:gd name="T41" fmla="*/ 2147483646 h 123"/>
                <a:gd name="T42" fmla="*/ 2147483646 w 107"/>
                <a:gd name="T43" fmla="*/ 2147483646 h 123"/>
                <a:gd name="T44" fmla="*/ 2147483646 w 107"/>
                <a:gd name="T45" fmla="*/ 2147483646 h 123"/>
                <a:gd name="T46" fmla="*/ 2147483646 w 107"/>
                <a:gd name="T47" fmla="*/ 2147483646 h 123"/>
                <a:gd name="T48" fmla="*/ 2147483646 w 107"/>
                <a:gd name="T49" fmla="*/ 2147483646 h 123"/>
                <a:gd name="T50" fmla="*/ 2147483646 w 107"/>
                <a:gd name="T51" fmla="*/ 2147483646 h 123"/>
                <a:gd name="T52" fmla="*/ 2147483646 w 107"/>
                <a:gd name="T53" fmla="*/ 2147483646 h 123"/>
                <a:gd name="T54" fmla="*/ 2147483646 w 107"/>
                <a:gd name="T55" fmla="*/ 2147483646 h 123"/>
                <a:gd name="T56" fmla="*/ 2147483646 w 107"/>
                <a:gd name="T57" fmla="*/ 2147483646 h 123"/>
                <a:gd name="T58" fmla="*/ 2147483646 w 107"/>
                <a:gd name="T59" fmla="*/ 2147483646 h 123"/>
                <a:gd name="T60" fmla="*/ 2147483646 w 107"/>
                <a:gd name="T61" fmla="*/ 2147483646 h 123"/>
                <a:gd name="T62" fmla="*/ 2147483646 w 107"/>
                <a:gd name="T63" fmla="*/ 2147483646 h 123"/>
                <a:gd name="T64" fmla="*/ 2147483646 w 107"/>
                <a:gd name="T65" fmla="*/ 2147483646 h 123"/>
                <a:gd name="T66" fmla="*/ 2147483646 w 107"/>
                <a:gd name="T67" fmla="*/ 2147483646 h 123"/>
                <a:gd name="T68" fmla="*/ 2147483646 w 107"/>
                <a:gd name="T69" fmla="*/ 2147483646 h 123"/>
                <a:gd name="T70" fmla="*/ 2147483646 w 107"/>
                <a:gd name="T71" fmla="*/ 2147483646 h 123"/>
                <a:gd name="T72" fmla="*/ 2147483646 w 107"/>
                <a:gd name="T73" fmla="*/ 2147483646 h 123"/>
                <a:gd name="T74" fmla="*/ 2147483646 w 107"/>
                <a:gd name="T75" fmla="*/ 2147483646 h 123"/>
                <a:gd name="T76" fmla="*/ 2147483646 w 107"/>
                <a:gd name="T77" fmla="*/ 2147483646 h 123"/>
                <a:gd name="T78" fmla="*/ 2147483646 w 107"/>
                <a:gd name="T79" fmla="*/ 2147483646 h 123"/>
                <a:gd name="T80" fmla="*/ 2147483646 w 107"/>
                <a:gd name="T81" fmla="*/ 2147483646 h 1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7" h="123">
                  <a:moveTo>
                    <a:pt x="53" y="0"/>
                  </a:moveTo>
                  <a:cubicBezTo>
                    <a:pt x="27" y="0"/>
                    <a:pt x="0" y="8"/>
                    <a:pt x="0" y="2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5"/>
                    <a:pt x="27" y="123"/>
                    <a:pt x="53" y="123"/>
                  </a:cubicBezTo>
                  <a:cubicBezTo>
                    <a:pt x="79" y="123"/>
                    <a:pt x="107" y="115"/>
                    <a:pt x="107" y="98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8"/>
                    <a:pt x="79" y="0"/>
                    <a:pt x="53" y="0"/>
                  </a:cubicBezTo>
                  <a:close/>
                  <a:moveTo>
                    <a:pt x="99" y="98"/>
                  </a:moveTo>
                  <a:cubicBezTo>
                    <a:pt x="99" y="107"/>
                    <a:pt x="79" y="115"/>
                    <a:pt x="53" y="115"/>
                  </a:cubicBezTo>
                  <a:cubicBezTo>
                    <a:pt x="28" y="115"/>
                    <a:pt x="7" y="107"/>
                    <a:pt x="7" y="98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5" y="92"/>
                    <a:pt x="34" y="96"/>
                    <a:pt x="53" y="96"/>
                  </a:cubicBezTo>
                  <a:cubicBezTo>
                    <a:pt x="72" y="96"/>
                    <a:pt x="91" y="92"/>
                    <a:pt x="99" y="83"/>
                  </a:cubicBezTo>
                  <a:lnTo>
                    <a:pt x="99" y="98"/>
                  </a:lnTo>
                  <a:close/>
                  <a:moveTo>
                    <a:pt x="99" y="75"/>
                  </a:moveTo>
                  <a:cubicBezTo>
                    <a:pt x="99" y="75"/>
                    <a:pt x="99" y="75"/>
                    <a:pt x="99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9" y="84"/>
                    <a:pt x="79" y="92"/>
                    <a:pt x="53" y="92"/>
                  </a:cubicBezTo>
                  <a:cubicBezTo>
                    <a:pt x="28" y="92"/>
                    <a:pt x="7" y="84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15" y="69"/>
                    <a:pt x="34" y="73"/>
                    <a:pt x="53" y="73"/>
                  </a:cubicBezTo>
                  <a:cubicBezTo>
                    <a:pt x="72" y="73"/>
                    <a:pt x="91" y="69"/>
                    <a:pt x="99" y="60"/>
                  </a:cubicBezTo>
                  <a:lnTo>
                    <a:pt x="99" y="75"/>
                  </a:lnTo>
                  <a:close/>
                  <a:moveTo>
                    <a:pt x="99" y="52"/>
                  </a:moveTo>
                  <a:cubicBezTo>
                    <a:pt x="99" y="52"/>
                    <a:pt x="99" y="52"/>
                    <a:pt x="99" y="52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9" y="61"/>
                    <a:pt x="79" y="69"/>
                    <a:pt x="53" y="69"/>
                  </a:cubicBezTo>
                  <a:cubicBezTo>
                    <a:pt x="28" y="69"/>
                    <a:pt x="7" y="61"/>
                    <a:pt x="7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7" y="46"/>
                    <a:pt x="36" y="50"/>
                    <a:pt x="53" y="50"/>
                  </a:cubicBezTo>
                  <a:cubicBezTo>
                    <a:pt x="71" y="50"/>
                    <a:pt x="89" y="46"/>
                    <a:pt x="99" y="39"/>
                  </a:cubicBezTo>
                  <a:lnTo>
                    <a:pt x="99" y="52"/>
                  </a:lnTo>
                  <a:close/>
                  <a:moveTo>
                    <a:pt x="53" y="42"/>
                  </a:moveTo>
                  <a:cubicBezTo>
                    <a:pt x="28" y="42"/>
                    <a:pt x="7" y="34"/>
                    <a:pt x="7" y="25"/>
                  </a:cubicBezTo>
                  <a:cubicBezTo>
                    <a:pt x="7" y="15"/>
                    <a:pt x="28" y="8"/>
                    <a:pt x="53" y="8"/>
                  </a:cubicBezTo>
                  <a:cubicBezTo>
                    <a:pt x="79" y="8"/>
                    <a:pt x="99" y="15"/>
                    <a:pt x="99" y="25"/>
                  </a:cubicBezTo>
                  <a:cubicBezTo>
                    <a:pt x="99" y="34"/>
                    <a:pt x="79" y="42"/>
                    <a:pt x="53" y="42"/>
                  </a:cubicBezTo>
                  <a:close/>
                  <a:moveTo>
                    <a:pt x="53" y="42"/>
                  </a:moveTo>
                  <a:cubicBezTo>
                    <a:pt x="53" y="42"/>
                    <a:pt x="53" y="42"/>
                    <a:pt x="53" y="4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th-TH"/>
            </a:p>
          </p:txBody>
        </p:sp>
        <p:sp>
          <p:nvSpPr>
            <p:cNvPr id="39" name="Freeform 72">
              <a:extLst>
                <a:ext uri="{FF2B5EF4-FFF2-40B4-BE49-F238E27FC236}">
                  <a16:creationId xmlns:a16="http://schemas.microsoft.com/office/drawing/2014/main" id="{5B538735-69A2-4A9C-8E32-71F53EFC4D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16565" y="1700245"/>
              <a:ext cx="286267" cy="286266"/>
            </a:xfrm>
            <a:custGeom>
              <a:avLst/>
              <a:gdLst>
                <a:gd name="T0" fmla="*/ 2147483646 w 123"/>
                <a:gd name="T1" fmla="*/ 2147483646 h 123"/>
                <a:gd name="T2" fmla="*/ 2147483646 w 123"/>
                <a:gd name="T3" fmla="*/ 0 h 123"/>
                <a:gd name="T4" fmla="*/ 2147483646 w 123"/>
                <a:gd name="T5" fmla="*/ 2147483646 h 123"/>
                <a:gd name="T6" fmla="*/ 2147483646 w 123"/>
                <a:gd name="T7" fmla="*/ 2147483646 h 123"/>
                <a:gd name="T8" fmla="*/ 0 w 123"/>
                <a:gd name="T9" fmla="*/ 2147483646 h 123"/>
                <a:gd name="T10" fmla="*/ 2147483646 w 123"/>
                <a:gd name="T11" fmla="*/ 2147483646 h 123"/>
                <a:gd name="T12" fmla="*/ 2147483646 w 123"/>
                <a:gd name="T13" fmla="*/ 2147483646 h 123"/>
                <a:gd name="T14" fmla="*/ 2147483646 w 123"/>
                <a:gd name="T15" fmla="*/ 2147483646 h 123"/>
                <a:gd name="T16" fmla="*/ 2147483646 w 123"/>
                <a:gd name="T17" fmla="*/ 2147483646 h 123"/>
                <a:gd name="T18" fmla="*/ 2147483646 w 123"/>
                <a:gd name="T19" fmla="*/ 2147483646 h 123"/>
                <a:gd name="T20" fmla="*/ 2147483646 w 123"/>
                <a:gd name="T21" fmla="*/ 2147483646 h 123"/>
                <a:gd name="T22" fmla="*/ 2147483646 w 123"/>
                <a:gd name="T23" fmla="*/ 2147483646 h 123"/>
                <a:gd name="T24" fmla="*/ 2147483646 w 123"/>
                <a:gd name="T25" fmla="*/ 2147483646 h 123"/>
                <a:gd name="T26" fmla="*/ 2147483646 w 123"/>
                <a:gd name="T27" fmla="*/ 2147483646 h 123"/>
                <a:gd name="T28" fmla="*/ 2147483646 w 123"/>
                <a:gd name="T29" fmla="*/ 2147483646 h 123"/>
                <a:gd name="T30" fmla="*/ 2147483646 w 123"/>
                <a:gd name="T31" fmla="*/ 2147483646 h 123"/>
                <a:gd name="T32" fmla="*/ 2147483646 w 123"/>
                <a:gd name="T33" fmla="*/ 2147483646 h 123"/>
                <a:gd name="T34" fmla="*/ 2147483646 w 123"/>
                <a:gd name="T35" fmla="*/ 2147483646 h 123"/>
                <a:gd name="T36" fmla="*/ 2147483646 w 123"/>
                <a:gd name="T37" fmla="*/ 2147483646 h 123"/>
                <a:gd name="T38" fmla="*/ 2147483646 w 123"/>
                <a:gd name="T39" fmla="*/ 2147483646 h 123"/>
                <a:gd name="T40" fmla="*/ 2147483646 w 123"/>
                <a:gd name="T41" fmla="*/ 2147483646 h 123"/>
                <a:gd name="T42" fmla="*/ 2147483646 w 123"/>
                <a:gd name="T43" fmla="*/ 2147483646 h 123"/>
                <a:gd name="T44" fmla="*/ 2147483646 w 123"/>
                <a:gd name="T45" fmla="*/ 2147483646 h 123"/>
                <a:gd name="T46" fmla="*/ 2147483646 w 123"/>
                <a:gd name="T47" fmla="*/ 2147483646 h 123"/>
                <a:gd name="T48" fmla="*/ 2147483646 w 123"/>
                <a:gd name="T49" fmla="*/ 2147483646 h 123"/>
                <a:gd name="T50" fmla="*/ 2147483646 w 123"/>
                <a:gd name="T51" fmla="*/ 2147483646 h 123"/>
                <a:gd name="T52" fmla="*/ 2147483646 w 123"/>
                <a:gd name="T53" fmla="*/ 2147483646 h 123"/>
                <a:gd name="T54" fmla="*/ 2147483646 w 123"/>
                <a:gd name="T55" fmla="*/ 2147483646 h 123"/>
                <a:gd name="T56" fmla="*/ 2147483646 w 123"/>
                <a:gd name="T57" fmla="*/ 2147483646 h 123"/>
                <a:gd name="T58" fmla="*/ 2147483646 w 123"/>
                <a:gd name="T59" fmla="*/ 2147483646 h 123"/>
                <a:gd name="T60" fmla="*/ 2147483646 w 123"/>
                <a:gd name="T61" fmla="*/ 2147483646 h 123"/>
                <a:gd name="T62" fmla="*/ 2147483646 w 123"/>
                <a:gd name="T63" fmla="*/ 2147483646 h 123"/>
                <a:gd name="T64" fmla="*/ 2147483646 w 123"/>
                <a:gd name="T65" fmla="*/ 2147483646 h 123"/>
                <a:gd name="T66" fmla="*/ 2147483646 w 123"/>
                <a:gd name="T67" fmla="*/ 2147483646 h 123"/>
                <a:gd name="T68" fmla="*/ 2147483646 w 123"/>
                <a:gd name="T69" fmla="*/ 2147483646 h 12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AF455D1-B868-4B80-B6F9-808F731C58F2}"/>
              </a:ext>
            </a:extLst>
          </p:cNvPr>
          <p:cNvGrpSpPr/>
          <p:nvPr/>
        </p:nvGrpSpPr>
        <p:grpSpPr>
          <a:xfrm>
            <a:off x="2088916" y="3448705"/>
            <a:ext cx="8014169" cy="876192"/>
            <a:chOff x="2088916" y="3448705"/>
            <a:chExt cx="8014169" cy="87619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C18323B-9D09-4450-8F5C-D98E65816B88}"/>
                </a:ext>
              </a:extLst>
            </p:cNvPr>
            <p:cNvGrpSpPr/>
            <p:nvPr/>
          </p:nvGrpSpPr>
          <p:grpSpPr>
            <a:xfrm>
              <a:off x="2088916" y="3448705"/>
              <a:ext cx="8014169" cy="876192"/>
              <a:chOff x="3508595" y="2727087"/>
              <a:chExt cx="6942005" cy="701936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22E977C3-474C-49C7-9685-A0E13A637160}"/>
                  </a:ext>
                </a:extLst>
              </p:cNvPr>
              <p:cNvSpPr/>
              <p:nvPr/>
            </p:nvSpPr>
            <p:spPr>
              <a:xfrm>
                <a:off x="3508595" y="2727087"/>
                <a:ext cx="6942005" cy="339072"/>
              </a:xfrm>
              <a:custGeom>
                <a:avLst/>
                <a:gdLst>
                  <a:gd name="connsiteX0" fmla="*/ 0 w 4446270"/>
                  <a:gd name="connsiteY0" fmla="*/ 0 h 217170"/>
                  <a:gd name="connsiteX1" fmla="*/ 4446270 w 4446270"/>
                  <a:gd name="connsiteY1" fmla="*/ 0 h 217170"/>
                  <a:gd name="connsiteX2" fmla="*/ 4446270 w 4446270"/>
                  <a:gd name="connsiteY2" fmla="*/ 217170 h 217170"/>
                  <a:gd name="connsiteX3" fmla="*/ 0 w 4446270"/>
                  <a:gd name="connsiteY3" fmla="*/ 217170 h 217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46270" h="217170">
                    <a:moveTo>
                      <a:pt x="0" y="0"/>
                    </a:moveTo>
                    <a:lnTo>
                      <a:pt x="4446270" y="0"/>
                    </a:lnTo>
                    <a:lnTo>
                      <a:pt x="4446270" y="217170"/>
                    </a:lnTo>
                    <a:lnTo>
                      <a:pt x="0" y="21717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B46F35F2-07D9-4E54-A8D7-17DA25B77C67}"/>
                  </a:ext>
                </a:extLst>
              </p:cNvPr>
              <p:cNvSpPr/>
              <p:nvPr/>
            </p:nvSpPr>
            <p:spPr>
              <a:xfrm>
                <a:off x="3508595" y="2795494"/>
                <a:ext cx="6942003" cy="633529"/>
              </a:xfrm>
              <a:custGeom>
                <a:avLst/>
                <a:gdLst>
                  <a:gd name="connsiteX0" fmla="*/ 4446270 w 4446269"/>
                  <a:gd name="connsiteY0" fmla="*/ 173355 h 405765"/>
                  <a:gd name="connsiteX1" fmla="*/ 4446270 w 4446269"/>
                  <a:gd name="connsiteY1" fmla="*/ 405765 h 405765"/>
                  <a:gd name="connsiteX2" fmla="*/ 0 w 4446269"/>
                  <a:gd name="connsiteY2" fmla="*/ 405765 h 405765"/>
                  <a:gd name="connsiteX3" fmla="*/ 0 w 4446269"/>
                  <a:gd name="connsiteY3" fmla="*/ 173355 h 405765"/>
                  <a:gd name="connsiteX4" fmla="*/ 480060 w 4446269"/>
                  <a:gd name="connsiteY4" fmla="*/ 173355 h 405765"/>
                  <a:gd name="connsiteX5" fmla="*/ 501015 w 4446269"/>
                  <a:gd name="connsiteY5" fmla="*/ 156210 h 405765"/>
                  <a:gd name="connsiteX6" fmla="*/ 521970 w 4446269"/>
                  <a:gd name="connsiteY6" fmla="*/ 56198 h 405765"/>
                  <a:gd name="connsiteX7" fmla="*/ 590550 w 4446269"/>
                  <a:gd name="connsiteY7" fmla="*/ 0 h 405765"/>
                  <a:gd name="connsiteX8" fmla="*/ 1226820 w 4446269"/>
                  <a:gd name="connsiteY8" fmla="*/ 0 h 405765"/>
                  <a:gd name="connsiteX9" fmla="*/ 1296353 w 4446269"/>
                  <a:gd name="connsiteY9" fmla="*/ 58103 h 405765"/>
                  <a:gd name="connsiteX10" fmla="*/ 1313498 w 4446269"/>
                  <a:gd name="connsiteY10" fmla="*/ 156210 h 405765"/>
                  <a:gd name="connsiteX11" fmla="*/ 1334453 w 4446269"/>
                  <a:gd name="connsiteY11" fmla="*/ 173355 h 405765"/>
                  <a:gd name="connsiteX12" fmla="*/ 4446270 w 4446269"/>
                  <a:gd name="connsiteY12" fmla="*/ 173355 h 405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46269" h="405765">
                    <a:moveTo>
                      <a:pt x="4446270" y="173355"/>
                    </a:moveTo>
                    <a:lnTo>
                      <a:pt x="4446270" y="405765"/>
                    </a:lnTo>
                    <a:lnTo>
                      <a:pt x="0" y="405765"/>
                    </a:lnTo>
                    <a:lnTo>
                      <a:pt x="0" y="173355"/>
                    </a:lnTo>
                    <a:lnTo>
                      <a:pt x="480060" y="173355"/>
                    </a:lnTo>
                    <a:cubicBezTo>
                      <a:pt x="489585" y="173355"/>
                      <a:pt x="498158" y="166688"/>
                      <a:pt x="501015" y="156210"/>
                    </a:cubicBezTo>
                    <a:lnTo>
                      <a:pt x="521970" y="56198"/>
                    </a:lnTo>
                    <a:cubicBezTo>
                      <a:pt x="528638" y="23813"/>
                      <a:pt x="557213" y="0"/>
                      <a:pt x="590550" y="0"/>
                    </a:cubicBezTo>
                    <a:lnTo>
                      <a:pt x="1226820" y="0"/>
                    </a:lnTo>
                    <a:cubicBezTo>
                      <a:pt x="1261110" y="0"/>
                      <a:pt x="1290638" y="24765"/>
                      <a:pt x="1296353" y="58103"/>
                    </a:cubicBezTo>
                    <a:lnTo>
                      <a:pt x="1313498" y="156210"/>
                    </a:lnTo>
                    <a:cubicBezTo>
                      <a:pt x="1315403" y="166688"/>
                      <a:pt x="1323975" y="173355"/>
                      <a:pt x="1334453" y="173355"/>
                    </a:cubicBezTo>
                    <a:lnTo>
                      <a:pt x="4446270" y="17335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FB288C93-CA6B-48A0-A672-870B2AAFE419}"/>
                  </a:ext>
                </a:extLst>
              </p:cNvPr>
              <p:cNvSpPr/>
              <p:nvPr/>
            </p:nvSpPr>
            <p:spPr>
              <a:xfrm>
                <a:off x="3639665" y="3137538"/>
                <a:ext cx="6291918" cy="231997"/>
              </a:xfrm>
              <a:custGeom>
                <a:avLst/>
                <a:gdLst>
                  <a:gd name="connsiteX0" fmla="*/ 3609023 w 3628072"/>
                  <a:gd name="connsiteY0" fmla="*/ 148590 h 148590"/>
                  <a:gd name="connsiteX1" fmla="*/ 19050 w 3628072"/>
                  <a:gd name="connsiteY1" fmla="*/ 148590 h 148590"/>
                  <a:gd name="connsiteX2" fmla="*/ 0 w 3628072"/>
                  <a:gd name="connsiteY2" fmla="*/ 129540 h 148590"/>
                  <a:gd name="connsiteX3" fmla="*/ 0 w 3628072"/>
                  <a:gd name="connsiteY3" fmla="*/ 19050 h 148590"/>
                  <a:gd name="connsiteX4" fmla="*/ 19050 w 3628072"/>
                  <a:gd name="connsiteY4" fmla="*/ 0 h 148590"/>
                  <a:gd name="connsiteX5" fmla="*/ 3609023 w 3628072"/>
                  <a:gd name="connsiteY5" fmla="*/ 0 h 148590"/>
                  <a:gd name="connsiteX6" fmla="*/ 3628073 w 3628072"/>
                  <a:gd name="connsiteY6" fmla="*/ 19050 h 148590"/>
                  <a:gd name="connsiteX7" fmla="*/ 3628073 w 3628072"/>
                  <a:gd name="connsiteY7" fmla="*/ 130492 h 148590"/>
                  <a:gd name="connsiteX8" fmla="*/ 3609023 w 3628072"/>
                  <a:gd name="connsiteY8" fmla="*/ 148590 h 148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28072" h="148590">
                    <a:moveTo>
                      <a:pt x="3609023" y="148590"/>
                    </a:moveTo>
                    <a:lnTo>
                      <a:pt x="19050" y="148590"/>
                    </a:lnTo>
                    <a:cubicBezTo>
                      <a:pt x="8573" y="148590"/>
                      <a:pt x="0" y="140017"/>
                      <a:pt x="0" y="129540"/>
                    </a:cubicBezTo>
                    <a:lnTo>
                      <a:pt x="0" y="19050"/>
                    </a:lnTo>
                    <a:cubicBezTo>
                      <a:pt x="0" y="8572"/>
                      <a:pt x="8573" y="0"/>
                      <a:pt x="19050" y="0"/>
                    </a:cubicBezTo>
                    <a:lnTo>
                      <a:pt x="3609023" y="0"/>
                    </a:lnTo>
                    <a:cubicBezTo>
                      <a:pt x="3619500" y="0"/>
                      <a:pt x="3628073" y="8572"/>
                      <a:pt x="3628073" y="19050"/>
                    </a:cubicBezTo>
                    <a:lnTo>
                      <a:pt x="3628073" y="130492"/>
                    </a:lnTo>
                    <a:cubicBezTo>
                      <a:pt x="3628073" y="140017"/>
                      <a:pt x="3619500" y="148590"/>
                      <a:pt x="3609023" y="14859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" name="Graphic 7">
                <a:extLst>
                  <a:ext uri="{FF2B5EF4-FFF2-40B4-BE49-F238E27FC236}">
                    <a16:creationId xmlns:a16="http://schemas.microsoft.com/office/drawing/2014/main" id="{870A0796-44A2-41E7-82C4-0BD18E734D7B}"/>
                  </a:ext>
                </a:extLst>
              </p:cNvPr>
              <p:cNvGrpSpPr/>
              <p:nvPr/>
            </p:nvGrpSpPr>
            <p:grpSpPr>
              <a:xfrm>
                <a:off x="10115991" y="3185130"/>
                <a:ext cx="163587" cy="138305"/>
                <a:chOff x="8103870" y="2336482"/>
                <a:chExt cx="104775" cy="88582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93411934-715F-4B65-91B0-CF66EA78C160}"/>
                    </a:ext>
                  </a:extLst>
                </p:cNvPr>
                <p:cNvSpPr/>
                <p:nvPr/>
              </p:nvSpPr>
              <p:spPr>
                <a:xfrm>
                  <a:off x="8103870" y="2336482"/>
                  <a:ext cx="104775" cy="9524"/>
                </a:xfrm>
                <a:custGeom>
                  <a:avLst/>
                  <a:gdLst>
                    <a:gd name="connsiteX0" fmla="*/ 0 w 104775"/>
                    <a:gd name="connsiteY0" fmla="*/ 0 h 9524"/>
                    <a:gd name="connsiteX1" fmla="*/ 104775 w 104775"/>
                    <a:gd name="connsiteY1" fmla="*/ 0 h 9524"/>
                    <a:gd name="connsiteX2" fmla="*/ 104775 w 104775"/>
                    <a:gd name="connsiteY2" fmla="*/ 9525 h 9524"/>
                    <a:gd name="connsiteX3" fmla="*/ 0 w 104775"/>
                    <a:gd name="connsiteY3" fmla="*/ 9525 h 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4775" h="9524">
                      <a:moveTo>
                        <a:pt x="0" y="0"/>
                      </a:moveTo>
                      <a:lnTo>
                        <a:pt x="104775" y="0"/>
                      </a:lnTo>
                      <a:lnTo>
                        <a:pt x="104775" y="9525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6906A648-1DDA-4A2E-8C6A-3837B3F3FAA3}"/>
                    </a:ext>
                  </a:extLst>
                </p:cNvPr>
                <p:cNvSpPr/>
                <p:nvPr/>
              </p:nvSpPr>
              <p:spPr>
                <a:xfrm>
                  <a:off x="8103870" y="2375535"/>
                  <a:ext cx="104775" cy="9525"/>
                </a:xfrm>
                <a:custGeom>
                  <a:avLst/>
                  <a:gdLst>
                    <a:gd name="connsiteX0" fmla="*/ 0 w 104775"/>
                    <a:gd name="connsiteY0" fmla="*/ 0 h 9525"/>
                    <a:gd name="connsiteX1" fmla="*/ 104775 w 104775"/>
                    <a:gd name="connsiteY1" fmla="*/ 0 h 9525"/>
                    <a:gd name="connsiteX2" fmla="*/ 104775 w 104775"/>
                    <a:gd name="connsiteY2" fmla="*/ 9525 h 9525"/>
                    <a:gd name="connsiteX3" fmla="*/ 0 w 104775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4775" h="9525">
                      <a:moveTo>
                        <a:pt x="0" y="0"/>
                      </a:moveTo>
                      <a:lnTo>
                        <a:pt x="104775" y="0"/>
                      </a:lnTo>
                      <a:lnTo>
                        <a:pt x="104775" y="9525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0E83C551-9EC2-4587-9921-D77E727B7A52}"/>
                    </a:ext>
                  </a:extLst>
                </p:cNvPr>
                <p:cNvSpPr/>
                <p:nvPr/>
              </p:nvSpPr>
              <p:spPr>
                <a:xfrm>
                  <a:off x="8103870" y="2415540"/>
                  <a:ext cx="104775" cy="9525"/>
                </a:xfrm>
                <a:custGeom>
                  <a:avLst/>
                  <a:gdLst>
                    <a:gd name="connsiteX0" fmla="*/ 0 w 104775"/>
                    <a:gd name="connsiteY0" fmla="*/ 0 h 9525"/>
                    <a:gd name="connsiteX1" fmla="*/ 104775 w 104775"/>
                    <a:gd name="connsiteY1" fmla="*/ 0 h 9525"/>
                    <a:gd name="connsiteX2" fmla="*/ 104775 w 104775"/>
                    <a:gd name="connsiteY2" fmla="*/ 9525 h 9525"/>
                    <a:gd name="connsiteX3" fmla="*/ 0 w 104775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4775" h="9525">
                      <a:moveTo>
                        <a:pt x="0" y="0"/>
                      </a:moveTo>
                      <a:lnTo>
                        <a:pt x="104775" y="0"/>
                      </a:lnTo>
                      <a:lnTo>
                        <a:pt x="104775" y="9525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F5FF0BB4-E5FE-4AFC-810A-3580E7570719}"/>
                  </a:ext>
                </a:extLst>
              </p:cNvPr>
              <p:cNvGrpSpPr/>
              <p:nvPr/>
            </p:nvGrpSpPr>
            <p:grpSpPr>
              <a:xfrm>
                <a:off x="3639668" y="2884704"/>
                <a:ext cx="430487" cy="84767"/>
                <a:chOff x="4595813" y="1419288"/>
                <a:chExt cx="438816" cy="8640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2CA5A5CD-3A86-44B4-A1CD-3AC2FEE4F3CC}"/>
                    </a:ext>
                  </a:extLst>
                </p:cNvPr>
                <p:cNvSpPr/>
                <p:nvPr/>
              </p:nvSpPr>
              <p:spPr>
                <a:xfrm>
                  <a:off x="4595813" y="1419288"/>
                  <a:ext cx="86407" cy="864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52C0484-1FEE-40C8-8FC5-9FBAD4713D85}"/>
                    </a:ext>
                  </a:extLst>
                </p:cNvPr>
                <p:cNvSpPr/>
                <p:nvPr/>
              </p:nvSpPr>
              <p:spPr>
                <a:xfrm>
                  <a:off x="4770319" y="1419288"/>
                  <a:ext cx="86407" cy="864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7980E8A-39F3-45E3-835E-9D8A4533BF96}"/>
                    </a:ext>
                  </a:extLst>
                </p:cNvPr>
                <p:cNvSpPr/>
                <p:nvPr/>
              </p:nvSpPr>
              <p:spPr>
                <a:xfrm>
                  <a:off x="4948222" y="1419288"/>
                  <a:ext cx="86407" cy="864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699CD17-7288-4B95-A1F1-E044D8E2AA8A}"/>
                </a:ext>
              </a:extLst>
            </p:cNvPr>
            <p:cNvSpPr txBox="1"/>
            <p:nvPr/>
          </p:nvSpPr>
          <p:spPr>
            <a:xfrm>
              <a:off x="3250944" y="3568762"/>
              <a:ext cx="9210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Questrial" panose="02000000000000000000" pitchFamily="2" charset="0"/>
                </a:rPr>
                <a:t>Mimin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F709854-E64A-446C-848E-F5AB0A6B8A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64154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5219D14-4F7D-4CD4-98F0-A012B79262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DEE10E-49B3-463B-8B8E-BFC37C95ED3F}"/>
              </a:ext>
            </a:extLst>
          </p:cNvPr>
          <p:cNvSpPr/>
          <p:nvPr/>
        </p:nvSpPr>
        <p:spPr>
          <a:xfrm>
            <a:off x="2046360" y="2978003"/>
            <a:ext cx="8977693" cy="1977730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E13E32-0A72-4871-B9D7-EC5D4A388381}"/>
              </a:ext>
            </a:extLst>
          </p:cNvPr>
          <p:cNvSpPr txBox="1"/>
          <p:nvPr/>
        </p:nvSpPr>
        <p:spPr>
          <a:xfrm>
            <a:off x="6492579" y="1683352"/>
            <a:ext cx="36618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latin typeface="Questrial" panose="02000000000000000000" pitchFamily="2" charset="0"/>
              </a:rPr>
              <a:t>We are creativé design studio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8E8F5B-422E-48FA-8DDA-3EDF01C37228}"/>
              </a:ext>
            </a:extLst>
          </p:cNvPr>
          <p:cNvSpPr txBox="1"/>
          <p:nvPr/>
        </p:nvSpPr>
        <p:spPr>
          <a:xfrm>
            <a:off x="6492579" y="3300019"/>
            <a:ext cx="4148009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level overviews. Iterative approaches to corporate strategy foster collaborative thinking to further the value proposition grow the is holistic world view via workplace diversity and empowerment.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2DBFCCB-C74F-42A9-AFD5-C72FEDC2A579}"/>
              </a:ext>
            </a:extLst>
          </p:cNvPr>
          <p:cNvGrpSpPr/>
          <p:nvPr/>
        </p:nvGrpSpPr>
        <p:grpSpPr>
          <a:xfrm>
            <a:off x="1205199" y="2712797"/>
            <a:ext cx="700088" cy="700088"/>
            <a:chOff x="1648167" y="4537901"/>
            <a:chExt cx="700088" cy="70008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27A266F-5859-456A-AA00-8A030F634654}"/>
                </a:ext>
              </a:extLst>
            </p:cNvPr>
            <p:cNvSpPr txBox="1"/>
            <p:nvPr/>
          </p:nvSpPr>
          <p:spPr>
            <a:xfrm>
              <a:off x="1686266" y="4626335"/>
              <a:ext cx="6238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>
                  <a:latin typeface="Questrial" panose="02000000000000000000" pitchFamily="2" charset="0"/>
                </a:rPr>
                <a:t>05</a:t>
              </a:r>
            </a:p>
          </p:txBody>
        </p:sp>
        <p:sp>
          <p:nvSpPr>
            <p:cNvPr id="38" name="Frame 37">
              <a:extLst>
                <a:ext uri="{FF2B5EF4-FFF2-40B4-BE49-F238E27FC236}">
                  <a16:creationId xmlns:a16="http://schemas.microsoft.com/office/drawing/2014/main" id="{9D25D7DD-0E35-44C1-8798-F101F7FCC36C}"/>
                </a:ext>
              </a:extLst>
            </p:cNvPr>
            <p:cNvSpPr/>
            <p:nvPr/>
          </p:nvSpPr>
          <p:spPr>
            <a:xfrm>
              <a:off x="1648167" y="4537901"/>
              <a:ext cx="700088" cy="700088"/>
            </a:xfrm>
            <a:prstGeom prst="frame">
              <a:avLst>
                <a:gd name="adj1" fmla="val 433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9C9C734D-FA75-453C-A8DC-BC1922DD48E4}"/>
              </a:ext>
            </a:extLst>
          </p:cNvPr>
          <p:cNvSpPr/>
          <p:nvPr/>
        </p:nvSpPr>
        <p:spPr>
          <a:xfrm>
            <a:off x="2046359" y="3527049"/>
            <a:ext cx="3780333" cy="142868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1A9AE440-C353-477F-A007-EE4D4C29D391}"/>
              </a:ext>
            </a:extLst>
          </p:cNvPr>
          <p:cNvSpPr/>
          <p:nvPr/>
        </p:nvSpPr>
        <p:spPr>
          <a:xfrm rot="5400000">
            <a:off x="6000058" y="5668564"/>
            <a:ext cx="191883" cy="165415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2C515A0-FDA0-4EA4-8E92-1420B08B1755}"/>
              </a:ext>
            </a:extLst>
          </p:cNvPr>
          <p:cNvSpPr/>
          <p:nvPr/>
        </p:nvSpPr>
        <p:spPr>
          <a:xfrm>
            <a:off x="1167947" y="3527048"/>
            <a:ext cx="878413" cy="14286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24FA9-210A-4BFD-AA7F-9B9F01C2E040}"/>
              </a:ext>
            </a:extLst>
          </p:cNvPr>
          <p:cNvSpPr txBox="1"/>
          <p:nvPr/>
        </p:nvSpPr>
        <p:spPr>
          <a:xfrm>
            <a:off x="2590356" y="4041336"/>
            <a:ext cx="2692338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2000" spc="600">
                <a:solidFill>
                  <a:schemeClr val="bg1"/>
                </a:solidFill>
                <a:latin typeface="Questrial" panose="02000000000000000000" pitchFamily="2" charset="0"/>
              </a:rPr>
              <a:t>WHO WE ARE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8E3F62E-05E0-47FE-A6E1-3E27A8D92084}"/>
              </a:ext>
            </a:extLst>
          </p:cNvPr>
          <p:cNvCxnSpPr>
            <a:cxnSpLocks/>
          </p:cNvCxnSpPr>
          <p:nvPr/>
        </p:nvCxnSpPr>
        <p:spPr>
          <a:xfrm flipV="1">
            <a:off x="11026140" y="1000273"/>
            <a:ext cx="0" cy="484694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7272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EB8B8A-537D-4CB2-994D-EEF670C431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C09BB03-6B07-4EBB-9676-13A793131D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5174871"/>
              </p:ext>
            </p:extLst>
          </p:nvPr>
        </p:nvGraphicFramePr>
        <p:xfrm>
          <a:off x="-640443" y="596900"/>
          <a:ext cx="8445500" cy="5630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543314F3-8B6C-4CF8-A26C-F277E2C73923}"/>
              </a:ext>
            </a:extLst>
          </p:cNvPr>
          <p:cNvSpPr/>
          <p:nvPr/>
        </p:nvSpPr>
        <p:spPr>
          <a:xfrm>
            <a:off x="2681497" y="2511257"/>
            <a:ext cx="1801620" cy="18016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5A9D93-1C58-4AFC-943C-172F406D1A31}"/>
              </a:ext>
            </a:extLst>
          </p:cNvPr>
          <p:cNvGrpSpPr/>
          <p:nvPr/>
        </p:nvGrpSpPr>
        <p:grpSpPr>
          <a:xfrm>
            <a:off x="2837378" y="2885210"/>
            <a:ext cx="1489858" cy="1053714"/>
            <a:chOff x="2862778" y="3031712"/>
            <a:chExt cx="1489858" cy="105371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92AD0E7-0F8E-49C9-8EF8-6AEC8DA92FF5}"/>
                </a:ext>
              </a:extLst>
            </p:cNvPr>
            <p:cNvSpPr txBox="1"/>
            <p:nvPr/>
          </p:nvSpPr>
          <p:spPr>
            <a:xfrm>
              <a:off x="2862778" y="3500651"/>
              <a:ext cx="1489858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1600">
                  <a:latin typeface="Questrial" panose="02000000000000000000" pitchFamily="2" charset="0"/>
                </a:rPr>
                <a:t>Business Analytics</a:t>
              </a:r>
            </a:p>
          </p:txBody>
        </p:sp>
        <p:sp>
          <p:nvSpPr>
            <p:cNvPr id="10" name="Freeform 72">
              <a:extLst>
                <a:ext uri="{FF2B5EF4-FFF2-40B4-BE49-F238E27FC236}">
                  <a16:creationId xmlns:a16="http://schemas.microsoft.com/office/drawing/2014/main" id="{21D6B572-391F-431C-B167-8BA9EEADDC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9062" y="3031712"/>
              <a:ext cx="397290" cy="397288"/>
            </a:xfrm>
            <a:custGeom>
              <a:avLst/>
              <a:gdLst>
                <a:gd name="T0" fmla="*/ 2147483646 w 123"/>
                <a:gd name="T1" fmla="*/ 2147483646 h 123"/>
                <a:gd name="T2" fmla="*/ 2147483646 w 123"/>
                <a:gd name="T3" fmla="*/ 0 h 123"/>
                <a:gd name="T4" fmla="*/ 2147483646 w 123"/>
                <a:gd name="T5" fmla="*/ 2147483646 h 123"/>
                <a:gd name="T6" fmla="*/ 2147483646 w 123"/>
                <a:gd name="T7" fmla="*/ 2147483646 h 123"/>
                <a:gd name="T8" fmla="*/ 0 w 123"/>
                <a:gd name="T9" fmla="*/ 2147483646 h 123"/>
                <a:gd name="T10" fmla="*/ 2147483646 w 123"/>
                <a:gd name="T11" fmla="*/ 2147483646 h 123"/>
                <a:gd name="T12" fmla="*/ 2147483646 w 123"/>
                <a:gd name="T13" fmla="*/ 2147483646 h 123"/>
                <a:gd name="T14" fmla="*/ 2147483646 w 123"/>
                <a:gd name="T15" fmla="*/ 2147483646 h 123"/>
                <a:gd name="T16" fmla="*/ 2147483646 w 123"/>
                <a:gd name="T17" fmla="*/ 2147483646 h 123"/>
                <a:gd name="T18" fmla="*/ 2147483646 w 123"/>
                <a:gd name="T19" fmla="*/ 2147483646 h 123"/>
                <a:gd name="T20" fmla="*/ 2147483646 w 123"/>
                <a:gd name="T21" fmla="*/ 2147483646 h 123"/>
                <a:gd name="T22" fmla="*/ 2147483646 w 123"/>
                <a:gd name="T23" fmla="*/ 2147483646 h 123"/>
                <a:gd name="T24" fmla="*/ 2147483646 w 123"/>
                <a:gd name="T25" fmla="*/ 2147483646 h 123"/>
                <a:gd name="T26" fmla="*/ 2147483646 w 123"/>
                <a:gd name="T27" fmla="*/ 2147483646 h 123"/>
                <a:gd name="T28" fmla="*/ 2147483646 w 123"/>
                <a:gd name="T29" fmla="*/ 2147483646 h 123"/>
                <a:gd name="T30" fmla="*/ 2147483646 w 123"/>
                <a:gd name="T31" fmla="*/ 2147483646 h 123"/>
                <a:gd name="T32" fmla="*/ 2147483646 w 123"/>
                <a:gd name="T33" fmla="*/ 2147483646 h 123"/>
                <a:gd name="T34" fmla="*/ 2147483646 w 123"/>
                <a:gd name="T35" fmla="*/ 2147483646 h 123"/>
                <a:gd name="T36" fmla="*/ 2147483646 w 123"/>
                <a:gd name="T37" fmla="*/ 2147483646 h 123"/>
                <a:gd name="T38" fmla="*/ 2147483646 w 123"/>
                <a:gd name="T39" fmla="*/ 2147483646 h 123"/>
                <a:gd name="T40" fmla="*/ 2147483646 w 123"/>
                <a:gd name="T41" fmla="*/ 2147483646 h 123"/>
                <a:gd name="T42" fmla="*/ 2147483646 w 123"/>
                <a:gd name="T43" fmla="*/ 2147483646 h 123"/>
                <a:gd name="T44" fmla="*/ 2147483646 w 123"/>
                <a:gd name="T45" fmla="*/ 2147483646 h 123"/>
                <a:gd name="T46" fmla="*/ 2147483646 w 123"/>
                <a:gd name="T47" fmla="*/ 2147483646 h 123"/>
                <a:gd name="T48" fmla="*/ 2147483646 w 123"/>
                <a:gd name="T49" fmla="*/ 2147483646 h 123"/>
                <a:gd name="T50" fmla="*/ 2147483646 w 123"/>
                <a:gd name="T51" fmla="*/ 2147483646 h 123"/>
                <a:gd name="T52" fmla="*/ 2147483646 w 123"/>
                <a:gd name="T53" fmla="*/ 2147483646 h 123"/>
                <a:gd name="T54" fmla="*/ 2147483646 w 123"/>
                <a:gd name="T55" fmla="*/ 2147483646 h 123"/>
                <a:gd name="T56" fmla="*/ 2147483646 w 123"/>
                <a:gd name="T57" fmla="*/ 2147483646 h 123"/>
                <a:gd name="T58" fmla="*/ 2147483646 w 123"/>
                <a:gd name="T59" fmla="*/ 2147483646 h 123"/>
                <a:gd name="T60" fmla="*/ 2147483646 w 123"/>
                <a:gd name="T61" fmla="*/ 2147483646 h 123"/>
                <a:gd name="T62" fmla="*/ 2147483646 w 123"/>
                <a:gd name="T63" fmla="*/ 2147483646 h 123"/>
                <a:gd name="T64" fmla="*/ 2147483646 w 123"/>
                <a:gd name="T65" fmla="*/ 2147483646 h 123"/>
                <a:gd name="T66" fmla="*/ 2147483646 w 123"/>
                <a:gd name="T67" fmla="*/ 2147483646 h 123"/>
                <a:gd name="T68" fmla="*/ 2147483646 w 123"/>
                <a:gd name="T69" fmla="*/ 2147483646 h 12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th-TH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3762B2-720B-4EF9-ADA4-B577842D8386}"/>
              </a:ext>
            </a:extLst>
          </p:cNvPr>
          <p:cNvGrpSpPr/>
          <p:nvPr/>
        </p:nvGrpSpPr>
        <p:grpSpPr>
          <a:xfrm>
            <a:off x="6958693" y="1369081"/>
            <a:ext cx="3997943" cy="4119838"/>
            <a:chOff x="6679293" y="1426987"/>
            <a:chExt cx="3997943" cy="411983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E41EF0-1AF1-4EC4-8B24-C675BE1A2604}"/>
                </a:ext>
              </a:extLst>
            </p:cNvPr>
            <p:cNvSpPr txBox="1"/>
            <p:nvPr/>
          </p:nvSpPr>
          <p:spPr>
            <a:xfrm>
              <a:off x="6679293" y="1426987"/>
              <a:ext cx="362921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>
                  <a:latin typeface="Questrial" panose="02000000000000000000" pitchFamily="2" charset="0"/>
                </a:rPr>
                <a:t>Doughnut chart data slide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0478358-52DB-44F9-82EF-94E5C0133C2F}"/>
                </a:ext>
              </a:extLst>
            </p:cNvPr>
            <p:cNvSpPr txBox="1"/>
            <p:nvPr/>
          </p:nvSpPr>
          <p:spPr>
            <a:xfrm>
              <a:off x="6679293" y="4974874"/>
              <a:ext cx="1877217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approaches to corporate.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4D31B05-DFBC-4B2A-A465-F2A0B85FD82C}"/>
                </a:ext>
              </a:extLst>
            </p:cNvPr>
            <p:cNvSpPr txBox="1"/>
            <p:nvPr/>
          </p:nvSpPr>
          <p:spPr>
            <a:xfrm>
              <a:off x="6679293" y="4690245"/>
              <a:ext cx="1508484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</a:rPr>
                <a:t>Your title here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60304BB-3065-492B-9E34-8079A4D20CE6}"/>
                </a:ext>
              </a:extLst>
            </p:cNvPr>
            <p:cNvSpPr txBox="1"/>
            <p:nvPr/>
          </p:nvSpPr>
          <p:spPr>
            <a:xfrm>
              <a:off x="6679293" y="4024140"/>
              <a:ext cx="15084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latin typeface="Questrial" panose="02000000000000000000" pitchFamily="2" charset="0"/>
                </a:rPr>
                <a:t>300k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512FD61-29DC-46FF-913B-8B686754076C}"/>
                </a:ext>
              </a:extLst>
            </p:cNvPr>
            <p:cNvSpPr txBox="1"/>
            <p:nvPr/>
          </p:nvSpPr>
          <p:spPr>
            <a:xfrm>
              <a:off x="8800019" y="4690245"/>
              <a:ext cx="1508484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</a:rPr>
                <a:t>Your title here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71A458D-3132-4757-B252-31E107B31833}"/>
                </a:ext>
              </a:extLst>
            </p:cNvPr>
            <p:cNvSpPr txBox="1"/>
            <p:nvPr/>
          </p:nvSpPr>
          <p:spPr>
            <a:xfrm>
              <a:off x="8800019" y="4024140"/>
              <a:ext cx="15084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latin typeface="Questrial" panose="02000000000000000000" pitchFamily="2" charset="0"/>
                </a:rPr>
                <a:t>60%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023581A-DF7A-41CE-B4B4-41CA1A4AD8FB}"/>
                </a:ext>
              </a:extLst>
            </p:cNvPr>
            <p:cNvSpPr txBox="1"/>
            <p:nvPr/>
          </p:nvSpPr>
          <p:spPr>
            <a:xfrm>
              <a:off x="8800019" y="4974874"/>
              <a:ext cx="1877217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approaches to corporate.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F62006D-FE8A-484A-9483-23848590D7E3}"/>
                </a:ext>
              </a:extLst>
            </p:cNvPr>
            <p:cNvSpPr txBox="1"/>
            <p:nvPr/>
          </p:nvSpPr>
          <p:spPr>
            <a:xfrm>
              <a:off x="6679293" y="2523980"/>
              <a:ext cx="3698882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robusts synopsis for high level overviews iterative approaches to corporate proposition grow the is holistic world view via workplace company industries diversity.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4BFE5BE-0186-40BB-89F2-7671932EA1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80816" y="3850294"/>
              <a:ext cx="3871020" cy="1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1459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334B6E-AAE4-49D4-A109-365D701003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75AFF25-2431-4452-9CFC-13E3BAACCBB4}"/>
              </a:ext>
            </a:extLst>
          </p:cNvPr>
          <p:cNvSpPr/>
          <p:nvPr/>
        </p:nvSpPr>
        <p:spPr>
          <a:xfrm>
            <a:off x="1241659" y="1026856"/>
            <a:ext cx="9708682" cy="5831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BF3EA0-CE4F-4B1E-9293-8F17D5BFE705}"/>
              </a:ext>
            </a:extLst>
          </p:cNvPr>
          <p:cNvSpPr txBox="1"/>
          <p:nvPr/>
        </p:nvSpPr>
        <p:spPr>
          <a:xfrm>
            <a:off x="1728202" y="1585936"/>
            <a:ext cx="4532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Sample charts data slide 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B8C6722-35B4-499C-A13D-30B8D7F4B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203683"/>
              </p:ext>
            </p:extLst>
          </p:nvPr>
        </p:nvGraphicFramePr>
        <p:xfrm>
          <a:off x="2103420" y="2832755"/>
          <a:ext cx="7985160" cy="2622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5430">
                  <a:extLst>
                    <a:ext uri="{9D8B030D-6E8A-4147-A177-3AD203B41FA5}">
                      <a16:colId xmlns:a16="http://schemas.microsoft.com/office/drawing/2014/main" val="949633412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4022122897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1082070397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2790053112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270080040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1884065405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2644682461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2975651241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1016092139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1641706910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3999966692"/>
                    </a:ext>
                  </a:extLst>
                </a:gridCol>
                <a:gridCol w="665430">
                  <a:extLst>
                    <a:ext uri="{9D8B030D-6E8A-4147-A177-3AD203B41FA5}">
                      <a16:colId xmlns:a16="http://schemas.microsoft.com/office/drawing/2014/main" val="4064565354"/>
                    </a:ext>
                  </a:extLst>
                </a:gridCol>
              </a:tblGrid>
              <a:tr h="52454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329252"/>
                  </a:ext>
                </a:extLst>
              </a:tr>
              <a:tr h="52454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49375175"/>
                  </a:ext>
                </a:extLst>
              </a:tr>
              <a:tr h="52454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98467209"/>
                  </a:ext>
                </a:extLst>
              </a:tr>
              <a:tr h="52454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7444176"/>
                  </a:ext>
                </a:extLst>
              </a:tr>
              <a:tr h="52454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9505666"/>
                  </a:ext>
                </a:extLst>
              </a:tr>
            </a:tbl>
          </a:graphicData>
        </a:graphic>
      </p:graphicFrame>
      <p:grpSp>
        <p:nvGrpSpPr>
          <p:cNvPr id="97" name="Group 96">
            <a:extLst>
              <a:ext uri="{FF2B5EF4-FFF2-40B4-BE49-F238E27FC236}">
                <a16:creationId xmlns:a16="http://schemas.microsoft.com/office/drawing/2014/main" id="{C4848F22-CDDD-4C1D-B457-C07519CEB6B8}"/>
              </a:ext>
            </a:extLst>
          </p:cNvPr>
          <p:cNvGrpSpPr/>
          <p:nvPr/>
        </p:nvGrpSpPr>
        <p:grpSpPr>
          <a:xfrm>
            <a:off x="7744379" y="2213489"/>
            <a:ext cx="1382160" cy="3722491"/>
            <a:chOff x="7795179" y="2213489"/>
            <a:chExt cx="1382160" cy="3722491"/>
          </a:xfrm>
        </p:grpSpPr>
        <p:sp>
          <p:nvSpPr>
            <p:cNvPr id="45" name="Graphic 2050">
              <a:extLst>
                <a:ext uri="{FF2B5EF4-FFF2-40B4-BE49-F238E27FC236}">
                  <a16:creationId xmlns:a16="http://schemas.microsoft.com/office/drawing/2014/main" id="{56D3B2E8-E02B-49A8-A35C-BD29A9FC301C}"/>
                </a:ext>
              </a:extLst>
            </p:cNvPr>
            <p:cNvSpPr/>
            <p:nvPr/>
          </p:nvSpPr>
          <p:spPr>
            <a:xfrm>
              <a:off x="8133527" y="2763304"/>
              <a:ext cx="705464" cy="3172676"/>
            </a:xfrm>
            <a:prstGeom prst="rect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292100" dist="127000" dir="5400000" algn="t" rotWithShape="0">
                <a:prstClr val="black">
                  <a:alpha val="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15D68A8-442A-4D4F-85E3-F5427A0E81DD}"/>
                </a:ext>
              </a:extLst>
            </p:cNvPr>
            <p:cNvGrpSpPr/>
            <p:nvPr/>
          </p:nvGrpSpPr>
          <p:grpSpPr>
            <a:xfrm>
              <a:off x="7795179" y="2213489"/>
              <a:ext cx="1382160" cy="645913"/>
              <a:chOff x="3090004" y="1484476"/>
              <a:chExt cx="1653877" cy="772892"/>
            </a:xfrm>
            <a:solidFill>
              <a:schemeClr val="tx1"/>
            </a:solidFill>
          </p:grpSpPr>
          <p:sp>
            <p:nvSpPr>
              <p:cNvPr id="49" name="Graphic 2050">
                <a:extLst>
                  <a:ext uri="{FF2B5EF4-FFF2-40B4-BE49-F238E27FC236}">
                    <a16:creationId xmlns:a16="http://schemas.microsoft.com/office/drawing/2014/main" id="{072690F0-0C77-494F-AE43-6CBBA4D6384A}"/>
                  </a:ext>
                </a:extLst>
              </p:cNvPr>
              <p:cNvSpPr/>
              <p:nvPr/>
            </p:nvSpPr>
            <p:spPr>
              <a:xfrm>
                <a:off x="3090004" y="1484476"/>
                <a:ext cx="1653877" cy="663133"/>
              </a:xfrm>
              <a:prstGeom prst="roundRect">
                <a:avLst>
                  <a:gd name="adj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292100" dist="127000" dir="5400000" algn="t" rotWithShape="0">
                  <a:prstClr val="black">
                    <a:alpha val="7000"/>
                  </a:prst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Isosceles Triangle 49">
                <a:extLst>
                  <a:ext uri="{FF2B5EF4-FFF2-40B4-BE49-F238E27FC236}">
                    <a16:creationId xmlns:a16="http://schemas.microsoft.com/office/drawing/2014/main" id="{EC0D735F-DEF9-4674-86D4-6B12C1CB846C}"/>
                  </a:ext>
                </a:extLst>
              </p:cNvPr>
              <p:cNvSpPr/>
              <p:nvPr/>
            </p:nvSpPr>
            <p:spPr>
              <a:xfrm rot="10800000">
                <a:off x="3804660" y="2142378"/>
                <a:ext cx="253762" cy="114990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B3410A0-9976-4194-A69A-B138AD5365B0}"/>
                </a:ext>
              </a:extLst>
            </p:cNvPr>
            <p:cNvSpPr txBox="1"/>
            <p:nvPr/>
          </p:nvSpPr>
          <p:spPr>
            <a:xfrm>
              <a:off x="7817857" y="2334864"/>
              <a:ext cx="13368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6,532.00 USD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447E217-39C6-4A92-B2E5-0D119D4A2E1F}"/>
              </a:ext>
            </a:extLst>
          </p:cNvPr>
          <p:cNvGrpSpPr/>
          <p:nvPr/>
        </p:nvGrpSpPr>
        <p:grpSpPr>
          <a:xfrm>
            <a:off x="2287427" y="2969916"/>
            <a:ext cx="7726680" cy="2488724"/>
            <a:chOff x="2480901" y="4844455"/>
            <a:chExt cx="5467319" cy="170371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123922-4FBD-4D28-A5F9-9092394AB5B0}"/>
                </a:ext>
              </a:extLst>
            </p:cNvPr>
            <p:cNvSpPr/>
            <p:nvPr/>
          </p:nvSpPr>
          <p:spPr>
            <a:xfrm>
              <a:off x="2480901" y="6378969"/>
              <a:ext cx="153909" cy="16919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C583B4-04C5-422A-9751-06F32412A51C}"/>
                </a:ext>
              </a:extLst>
            </p:cNvPr>
            <p:cNvSpPr/>
            <p:nvPr/>
          </p:nvSpPr>
          <p:spPr>
            <a:xfrm>
              <a:off x="2634810" y="6192241"/>
              <a:ext cx="153909" cy="3559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E650B7F-BF71-4F7B-843B-A1615201AA38}"/>
                </a:ext>
              </a:extLst>
            </p:cNvPr>
            <p:cNvSpPr/>
            <p:nvPr/>
          </p:nvSpPr>
          <p:spPr>
            <a:xfrm>
              <a:off x="2947626" y="6247663"/>
              <a:ext cx="153909" cy="30049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CE2F802-3E17-4C7D-B59D-761BC157763B}"/>
                </a:ext>
              </a:extLst>
            </p:cNvPr>
            <p:cNvSpPr/>
            <p:nvPr/>
          </p:nvSpPr>
          <p:spPr>
            <a:xfrm>
              <a:off x="3101535" y="5916017"/>
              <a:ext cx="153909" cy="63214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B2DB6D-0D8A-43AA-B69C-A0CDA61745CE}"/>
                </a:ext>
              </a:extLst>
            </p:cNvPr>
            <p:cNvSpPr/>
            <p:nvPr/>
          </p:nvSpPr>
          <p:spPr>
            <a:xfrm>
              <a:off x="3417966" y="6309716"/>
              <a:ext cx="153909" cy="23844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328EC86-AF20-4C92-914B-E9BD7DEE6298}"/>
                </a:ext>
              </a:extLst>
            </p:cNvPr>
            <p:cNvSpPr/>
            <p:nvPr/>
          </p:nvSpPr>
          <p:spPr>
            <a:xfrm>
              <a:off x="3571875" y="5985867"/>
              <a:ext cx="153909" cy="5622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D2D146E-B5D2-4741-8D3B-3207D93AD007}"/>
                </a:ext>
              </a:extLst>
            </p:cNvPr>
            <p:cNvSpPr/>
            <p:nvPr/>
          </p:nvSpPr>
          <p:spPr>
            <a:xfrm>
              <a:off x="3884691" y="6449412"/>
              <a:ext cx="153909" cy="9874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B0A6EEB-00AD-4FCC-95CF-D717B06BE791}"/>
                </a:ext>
              </a:extLst>
            </p:cNvPr>
            <p:cNvSpPr/>
            <p:nvPr/>
          </p:nvSpPr>
          <p:spPr>
            <a:xfrm>
              <a:off x="4038600" y="6192238"/>
              <a:ext cx="153909" cy="35592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4D69BD9-2F52-4717-A719-A26D7219DA27}"/>
                </a:ext>
              </a:extLst>
            </p:cNvPr>
            <p:cNvSpPr/>
            <p:nvPr/>
          </p:nvSpPr>
          <p:spPr>
            <a:xfrm>
              <a:off x="4355031" y="6378968"/>
              <a:ext cx="153909" cy="16919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B0F1206-7282-4CCE-9A5E-D78844BF952B}"/>
                </a:ext>
              </a:extLst>
            </p:cNvPr>
            <p:cNvSpPr/>
            <p:nvPr/>
          </p:nvSpPr>
          <p:spPr>
            <a:xfrm>
              <a:off x="4508940" y="6030318"/>
              <a:ext cx="153909" cy="51784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E0758F6-4C9F-4D42-984F-7ABB8BE29453}"/>
                </a:ext>
              </a:extLst>
            </p:cNvPr>
            <p:cNvSpPr/>
            <p:nvPr/>
          </p:nvSpPr>
          <p:spPr>
            <a:xfrm>
              <a:off x="4815406" y="6030319"/>
              <a:ext cx="153909" cy="5178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56DD3F-8BD2-45CC-91A0-DE0085D66AF1}"/>
                </a:ext>
              </a:extLst>
            </p:cNvPr>
            <p:cNvSpPr/>
            <p:nvPr/>
          </p:nvSpPr>
          <p:spPr>
            <a:xfrm>
              <a:off x="4969315" y="5754092"/>
              <a:ext cx="153909" cy="79407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92509C1-8B69-45C3-89FA-9985A9020E7E}"/>
                </a:ext>
              </a:extLst>
            </p:cNvPr>
            <p:cNvSpPr/>
            <p:nvPr/>
          </p:nvSpPr>
          <p:spPr>
            <a:xfrm>
              <a:off x="5292096" y="6220816"/>
              <a:ext cx="153909" cy="32735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A7D4200-D889-470B-B20E-083702B33537}"/>
                </a:ext>
              </a:extLst>
            </p:cNvPr>
            <p:cNvSpPr/>
            <p:nvPr/>
          </p:nvSpPr>
          <p:spPr>
            <a:xfrm>
              <a:off x="5446005" y="5646143"/>
              <a:ext cx="153909" cy="90202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DB79025-7458-4F23-A601-2B63AD1385B5}"/>
                </a:ext>
              </a:extLst>
            </p:cNvPr>
            <p:cNvSpPr/>
            <p:nvPr/>
          </p:nvSpPr>
          <p:spPr>
            <a:xfrm>
              <a:off x="5767434" y="6030319"/>
              <a:ext cx="153909" cy="5178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27DE925-2AAC-4E17-8315-D5B53597F144}"/>
                </a:ext>
              </a:extLst>
            </p:cNvPr>
            <p:cNvSpPr/>
            <p:nvPr/>
          </p:nvSpPr>
          <p:spPr>
            <a:xfrm>
              <a:off x="5921343" y="5551687"/>
              <a:ext cx="153909" cy="99648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3A58EF5-E311-49FD-B484-0D6E51731E27}"/>
                </a:ext>
              </a:extLst>
            </p:cNvPr>
            <p:cNvSpPr/>
            <p:nvPr/>
          </p:nvSpPr>
          <p:spPr>
            <a:xfrm>
              <a:off x="6229161" y="5985868"/>
              <a:ext cx="153909" cy="5623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32556C6-DEE5-4B52-9462-CF1D8D46C34A}"/>
                </a:ext>
              </a:extLst>
            </p:cNvPr>
            <p:cNvSpPr/>
            <p:nvPr/>
          </p:nvSpPr>
          <p:spPr>
            <a:xfrm>
              <a:off x="6383070" y="5532497"/>
              <a:ext cx="153909" cy="101567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97A8C64-8898-4E7E-B6CA-2C0EA875D5D4}"/>
                </a:ext>
              </a:extLst>
            </p:cNvPr>
            <p:cNvSpPr/>
            <p:nvPr/>
          </p:nvSpPr>
          <p:spPr>
            <a:xfrm>
              <a:off x="6695886" y="5577978"/>
              <a:ext cx="153909" cy="97018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0AEEDAE-7C40-4602-91EA-7DC7EF791B59}"/>
                </a:ext>
              </a:extLst>
            </p:cNvPr>
            <p:cNvSpPr/>
            <p:nvPr/>
          </p:nvSpPr>
          <p:spPr>
            <a:xfrm>
              <a:off x="6849795" y="5125822"/>
              <a:ext cx="153909" cy="142234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49AAB87-ADDD-43BF-B515-963D7673919E}"/>
                </a:ext>
              </a:extLst>
            </p:cNvPr>
            <p:cNvSpPr/>
            <p:nvPr/>
          </p:nvSpPr>
          <p:spPr>
            <a:xfrm>
              <a:off x="7178675" y="6192237"/>
              <a:ext cx="153909" cy="35592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70FECD4-9966-4112-B041-B04CA9A14B37}"/>
                </a:ext>
              </a:extLst>
            </p:cNvPr>
            <p:cNvSpPr/>
            <p:nvPr/>
          </p:nvSpPr>
          <p:spPr>
            <a:xfrm>
              <a:off x="7332584" y="5268317"/>
              <a:ext cx="153909" cy="127985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BAD2484-6764-4CE0-84AA-FF824F9F7ACD}"/>
                </a:ext>
              </a:extLst>
            </p:cNvPr>
            <p:cNvSpPr/>
            <p:nvPr/>
          </p:nvSpPr>
          <p:spPr>
            <a:xfrm>
              <a:off x="7640402" y="5894586"/>
              <a:ext cx="153909" cy="6535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7ECA983-567B-4B71-AC32-9C983D01066E}"/>
                </a:ext>
              </a:extLst>
            </p:cNvPr>
            <p:cNvSpPr/>
            <p:nvPr/>
          </p:nvSpPr>
          <p:spPr>
            <a:xfrm>
              <a:off x="7794311" y="4844455"/>
              <a:ext cx="153909" cy="170371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3D7DE76-6DA7-49FC-9156-D7C47ED8E2D5}"/>
              </a:ext>
            </a:extLst>
          </p:cNvPr>
          <p:cNvGrpSpPr/>
          <p:nvPr/>
        </p:nvGrpSpPr>
        <p:grpSpPr>
          <a:xfrm>
            <a:off x="2147870" y="5569534"/>
            <a:ext cx="7986205" cy="261610"/>
            <a:chOff x="3177077" y="5645734"/>
            <a:chExt cx="7986205" cy="26161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BB93E80-ED83-48B4-B4AD-83838943852B}"/>
                </a:ext>
              </a:extLst>
            </p:cNvPr>
            <p:cNvSpPr txBox="1"/>
            <p:nvPr/>
          </p:nvSpPr>
          <p:spPr>
            <a:xfrm>
              <a:off x="3177077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Jan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BD6DE57-C921-4CA2-A2FD-016DC2C9AB5C}"/>
                </a:ext>
              </a:extLst>
            </p:cNvPr>
            <p:cNvSpPr txBox="1"/>
            <p:nvPr/>
          </p:nvSpPr>
          <p:spPr>
            <a:xfrm>
              <a:off x="3848469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Feb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F4339AC-702C-48B4-B3B9-9DC79F706C54}"/>
                </a:ext>
              </a:extLst>
            </p:cNvPr>
            <p:cNvSpPr txBox="1"/>
            <p:nvPr/>
          </p:nvSpPr>
          <p:spPr>
            <a:xfrm>
              <a:off x="4504675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Mar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69A4684-AB3C-4B5B-AE0D-17C3CEDA88E3}"/>
                </a:ext>
              </a:extLst>
            </p:cNvPr>
            <p:cNvSpPr txBox="1"/>
            <p:nvPr/>
          </p:nvSpPr>
          <p:spPr>
            <a:xfrm>
              <a:off x="5176067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Apr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186ADF5-C7F3-45FD-92FD-D8A94C2A4BB2}"/>
                </a:ext>
              </a:extLst>
            </p:cNvPr>
            <p:cNvSpPr txBox="1"/>
            <p:nvPr/>
          </p:nvSpPr>
          <p:spPr>
            <a:xfrm>
              <a:off x="5830797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May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F942116-A7B5-4BDE-B8FC-3F20D6ADD9A3}"/>
                </a:ext>
              </a:extLst>
            </p:cNvPr>
            <p:cNvSpPr txBox="1"/>
            <p:nvPr/>
          </p:nvSpPr>
          <p:spPr>
            <a:xfrm>
              <a:off x="6496055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Jun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0EA5818-B8E7-4FD5-95FF-99E35C23C384}"/>
                </a:ext>
              </a:extLst>
            </p:cNvPr>
            <p:cNvSpPr txBox="1"/>
            <p:nvPr/>
          </p:nvSpPr>
          <p:spPr>
            <a:xfrm>
              <a:off x="7173581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Jul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18F3488-8C8D-4B59-B250-9047EAF7B163}"/>
                </a:ext>
              </a:extLst>
            </p:cNvPr>
            <p:cNvSpPr txBox="1"/>
            <p:nvPr/>
          </p:nvSpPr>
          <p:spPr>
            <a:xfrm>
              <a:off x="7843497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Aug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9C8A91B-4F29-421E-B3CC-A9E054283889}"/>
                </a:ext>
              </a:extLst>
            </p:cNvPr>
            <p:cNvSpPr txBox="1"/>
            <p:nvPr/>
          </p:nvSpPr>
          <p:spPr>
            <a:xfrm>
              <a:off x="8518565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Sep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2050F1F-6B96-4208-8177-C7C97CFB1FB7}"/>
                </a:ext>
              </a:extLst>
            </p:cNvPr>
            <p:cNvSpPr txBox="1"/>
            <p:nvPr/>
          </p:nvSpPr>
          <p:spPr>
            <a:xfrm>
              <a:off x="9107276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Oct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F752229-4DD7-4958-AE4D-1E9096911AA6}"/>
                </a:ext>
              </a:extLst>
            </p:cNvPr>
            <p:cNvSpPr txBox="1"/>
            <p:nvPr/>
          </p:nvSpPr>
          <p:spPr>
            <a:xfrm>
              <a:off x="9825825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Nov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F340BA0-A316-4D43-8304-3855087E6B64}"/>
                </a:ext>
              </a:extLst>
            </p:cNvPr>
            <p:cNvSpPr txBox="1"/>
            <p:nvPr/>
          </p:nvSpPr>
          <p:spPr>
            <a:xfrm>
              <a:off x="10493366" y="5645734"/>
              <a:ext cx="6699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Dec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163610E-6D85-4F72-B443-E67715B0B813}"/>
              </a:ext>
            </a:extLst>
          </p:cNvPr>
          <p:cNvGrpSpPr/>
          <p:nvPr/>
        </p:nvGrpSpPr>
        <p:grpSpPr>
          <a:xfrm>
            <a:off x="1710992" y="2701950"/>
            <a:ext cx="422616" cy="2824440"/>
            <a:chOff x="2740199" y="2778150"/>
            <a:chExt cx="422616" cy="2824440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7EEA948-5854-4155-AB37-81CF187530EE}"/>
                </a:ext>
              </a:extLst>
            </p:cNvPr>
            <p:cNvSpPr txBox="1"/>
            <p:nvPr/>
          </p:nvSpPr>
          <p:spPr>
            <a:xfrm>
              <a:off x="2740199" y="5340980"/>
              <a:ext cx="422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0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C31E42F-D404-406C-BFA1-BDB443719D6A}"/>
                </a:ext>
              </a:extLst>
            </p:cNvPr>
            <p:cNvSpPr txBox="1"/>
            <p:nvPr/>
          </p:nvSpPr>
          <p:spPr>
            <a:xfrm>
              <a:off x="2740199" y="4876015"/>
              <a:ext cx="422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1K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0974930-5AF7-4D83-AE2B-6DAD5ED27647}"/>
                </a:ext>
              </a:extLst>
            </p:cNvPr>
            <p:cNvSpPr txBox="1"/>
            <p:nvPr/>
          </p:nvSpPr>
          <p:spPr>
            <a:xfrm>
              <a:off x="2740199" y="4363368"/>
              <a:ext cx="422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2K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CAA0C7F-3FED-4C2C-8252-4DFD279BA6EC}"/>
                </a:ext>
              </a:extLst>
            </p:cNvPr>
            <p:cNvSpPr txBox="1"/>
            <p:nvPr/>
          </p:nvSpPr>
          <p:spPr>
            <a:xfrm>
              <a:off x="2740199" y="3856008"/>
              <a:ext cx="422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4K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D8A3021-086E-4235-BAAD-0FE8AA4EC87D}"/>
                </a:ext>
              </a:extLst>
            </p:cNvPr>
            <p:cNvSpPr txBox="1"/>
            <p:nvPr/>
          </p:nvSpPr>
          <p:spPr>
            <a:xfrm>
              <a:off x="2740199" y="3313284"/>
              <a:ext cx="422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6K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EEFA72C-7A3E-4306-87C7-4215B81EE9D0}"/>
                </a:ext>
              </a:extLst>
            </p:cNvPr>
            <p:cNvSpPr txBox="1"/>
            <p:nvPr/>
          </p:nvSpPr>
          <p:spPr>
            <a:xfrm>
              <a:off x="2740199" y="2778150"/>
              <a:ext cx="422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Questrial" panose="02000000000000000000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8K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C677BA99-989D-490F-BCA3-2CAEB0F3C51F}"/>
              </a:ext>
            </a:extLst>
          </p:cNvPr>
          <p:cNvSpPr txBox="1"/>
          <p:nvPr/>
        </p:nvSpPr>
        <p:spPr>
          <a:xfrm>
            <a:off x="1978496" y="2391917"/>
            <a:ext cx="1678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Questrial" panose="020000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Market Capacity</a:t>
            </a:r>
          </a:p>
        </p:txBody>
      </p:sp>
    </p:spTree>
    <p:extLst>
      <p:ext uri="{BB962C8B-B14F-4D97-AF65-F5344CB8AC3E}">
        <p14:creationId xmlns:p14="http://schemas.microsoft.com/office/powerpoint/2010/main" val="14367644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8F2C53F-B39F-470A-95C6-A56C770670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4507766"/>
              </p:ext>
            </p:extLst>
          </p:nvPr>
        </p:nvGraphicFramePr>
        <p:xfrm>
          <a:off x="5025274" y="1352488"/>
          <a:ext cx="6355296" cy="4153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C34CE38-5407-436F-A204-7F376BDEB3CC}"/>
              </a:ext>
            </a:extLst>
          </p:cNvPr>
          <p:cNvSpPr txBox="1"/>
          <p:nvPr/>
        </p:nvSpPr>
        <p:spPr>
          <a:xfrm>
            <a:off x="811431" y="1448018"/>
            <a:ext cx="3549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Line chart column data slide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883E2B-8E6D-4323-A9B8-EFCDAAC59A60}"/>
              </a:ext>
            </a:extLst>
          </p:cNvPr>
          <p:cNvSpPr txBox="1"/>
          <p:nvPr/>
        </p:nvSpPr>
        <p:spPr>
          <a:xfrm>
            <a:off x="811431" y="4107070"/>
            <a:ext cx="354974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robusts high level overviews iterative synopsis for proposition grow the is holistic world via markering workplace company approaches to corporate industries diversity.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0B0268-3F4F-43D4-86B6-2B514C5127AE}"/>
              </a:ext>
            </a:extLst>
          </p:cNvPr>
          <p:cNvSpPr txBox="1"/>
          <p:nvPr/>
        </p:nvSpPr>
        <p:spPr>
          <a:xfrm>
            <a:off x="811430" y="3429000"/>
            <a:ext cx="1378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Questrial" panose="020000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Market Potential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0CD2F9-1A74-4290-B545-70580C68DFAE}"/>
              </a:ext>
            </a:extLst>
          </p:cNvPr>
          <p:cNvSpPr txBox="1"/>
          <p:nvPr/>
        </p:nvSpPr>
        <p:spPr>
          <a:xfrm>
            <a:off x="811430" y="2844225"/>
            <a:ext cx="14527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atin typeface="Questrial" panose="020000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4.3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61F3E7-8DA1-430E-AED4-07D626796DCA}"/>
              </a:ext>
            </a:extLst>
          </p:cNvPr>
          <p:cNvSpPr txBox="1"/>
          <p:nvPr/>
        </p:nvSpPr>
        <p:spPr>
          <a:xfrm>
            <a:off x="2784016" y="3416646"/>
            <a:ext cx="1378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Questrial" panose="020000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Market Volume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B14C43-63EE-4AC6-AC70-8990273976EE}"/>
              </a:ext>
            </a:extLst>
          </p:cNvPr>
          <p:cNvSpPr txBox="1"/>
          <p:nvPr/>
        </p:nvSpPr>
        <p:spPr>
          <a:xfrm>
            <a:off x="2784015" y="2831871"/>
            <a:ext cx="14527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atin typeface="Questrial" panose="020000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2.2 M</a:t>
            </a:r>
          </a:p>
        </p:txBody>
      </p:sp>
    </p:spTree>
    <p:extLst>
      <p:ext uri="{BB962C8B-B14F-4D97-AF65-F5344CB8AC3E}">
        <p14:creationId xmlns:p14="http://schemas.microsoft.com/office/powerpoint/2010/main" val="33040800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89F1118-429F-4123-AE5D-3D0032B735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8084790"/>
              </p:ext>
            </p:extLst>
          </p:nvPr>
        </p:nvGraphicFramePr>
        <p:xfrm>
          <a:off x="5021943" y="838200"/>
          <a:ext cx="6431369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6A3B557-8B7A-40C0-817D-111A95647B8D}"/>
              </a:ext>
            </a:extLst>
          </p:cNvPr>
          <p:cNvSpPr txBox="1"/>
          <p:nvPr/>
        </p:nvSpPr>
        <p:spPr>
          <a:xfrm>
            <a:off x="738689" y="1078776"/>
            <a:ext cx="3681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Questrial" panose="02000000000000000000" pitchFamily="2" charset="0"/>
              </a:rPr>
              <a:t>Sample data charts column slide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327BA1-8D85-41DC-BD2E-C95FFBD083C2}"/>
              </a:ext>
            </a:extLst>
          </p:cNvPr>
          <p:cNvSpPr txBox="1"/>
          <p:nvPr/>
        </p:nvSpPr>
        <p:spPr>
          <a:xfrm>
            <a:off x="738689" y="4699441"/>
            <a:ext cx="3698882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robusts synopsis for high level overviews iterative approaches to corporate strategy foster collaborative thinking to further the value company industries diversity.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F6EAFD-370D-4CE5-A1CA-57C13AD468F0}"/>
              </a:ext>
            </a:extLst>
          </p:cNvPr>
          <p:cNvSpPr txBox="1"/>
          <p:nvPr/>
        </p:nvSpPr>
        <p:spPr>
          <a:xfrm>
            <a:off x="738689" y="4391664"/>
            <a:ext cx="249454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>
                <a:latin typeface="Questrial" panose="02000000000000000000" pitchFamily="2" charset="0"/>
              </a:rPr>
              <a:t>Your awesome title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570513-775E-4D37-AA83-3594417F59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86210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4D4D6A-3069-4171-9AE3-B4D44F077C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CF4942-8D8F-444B-82B4-5F6DE43D4C55}"/>
              </a:ext>
            </a:extLst>
          </p:cNvPr>
          <p:cNvSpPr txBox="1"/>
          <p:nvPr/>
        </p:nvSpPr>
        <p:spPr>
          <a:xfrm>
            <a:off x="3419477" y="787096"/>
            <a:ext cx="5353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spc="1200">
                <a:solidFill>
                  <a:schemeClr val="bg1"/>
                </a:solidFill>
                <a:latin typeface="Questrial" panose="02000000000000000000" pitchFamily="2" charset="0"/>
              </a:rPr>
              <a:t>MIMIN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357904F-6059-49BC-B4C7-879BD73245C0}"/>
              </a:ext>
            </a:extLst>
          </p:cNvPr>
          <p:cNvSpPr/>
          <p:nvPr/>
        </p:nvSpPr>
        <p:spPr>
          <a:xfrm>
            <a:off x="3419475" y="619426"/>
            <a:ext cx="5353050" cy="1905000"/>
          </a:xfrm>
          <a:prstGeom prst="rect">
            <a:avLst/>
          </a:prstGeom>
          <a:noFill/>
          <a:ln w="381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54EEBBE-17EB-4FF4-8F22-D47500744CBF}"/>
              </a:ext>
            </a:extLst>
          </p:cNvPr>
          <p:cNvGrpSpPr/>
          <p:nvPr/>
        </p:nvGrpSpPr>
        <p:grpSpPr>
          <a:xfrm>
            <a:off x="595009" y="5636660"/>
            <a:ext cx="11001983" cy="739370"/>
            <a:chOff x="595009" y="5636660"/>
            <a:chExt cx="11001983" cy="739370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FF2B133-5A50-4B2A-BF67-7ABFC548FEFC}"/>
                </a:ext>
              </a:extLst>
            </p:cNvPr>
            <p:cNvSpPr txBox="1"/>
            <p:nvPr/>
          </p:nvSpPr>
          <p:spPr>
            <a:xfrm>
              <a:off x="595009" y="5636660"/>
              <a:ext cx="1188943" cy="739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spc="300">
                  <a:solidFill>
                    <a:schemeClr val="bg1"/>
                  </a:solidFill>
                  <a:latin typeface="Questrial" panose="02000000000000000000" pitchFamily="2" charset="0"/>
                </a:rPr>
                <a:t>2020 MINIMAL &amp; CLEAN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047869E-40D8-4327-9211-CEF8A385645B}"/>
                </a:ext>
              </a:extLst>
            </p:cNvPr>
            <p:cNvSpPr txBox="1"/>
            <p:nvPr/>
          </p:nvSpPr>
          <p:spPr>
            <a:xfrm>
              <a:off x="10043886" y="5636660"/>
              <a:ext cx="1553106" cy="739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spc="300">
                  <a:solidFill>
                    <a:schemeClr val="bg1"/>
                  </a:solidFill>
                  <a:latin typeface="Questrial" panose="02000000000000000000" pitchFamily="2" charset="0"/>
                </a:rPr>
                <a:t>ART COMPANY NEW YORK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8A61A04-DFC3-40C3-B49B-4BC48A01CDB4}"/>
              </a:ext>
            </a:extLst>
          </p:cNvPr>
          <p:cNvGrpSpPr/>
          <p:nvPr/>
        </p:nvGrpSpPr>
        <p:grpSpPr>
          <a:xfrm>
            <a:off x="4343401" y="1828998"/>
            <a:ext cx="3302794" cy="151926"/>
            <a:chOff x="4343401" y="1828998"/>
            <a:chExt cx="3302794" cy="151926"/>
          </a:xfrm>
        </p:grpSpPr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1C0E7732-463D-4A60-9441-85BC6AB66A57}"/>
                </a:ext>
              </a:extLst>
            </p:cNvPr>
            <p:cNvSpPr/>
            <p:nvPr/>
          </p:nvSpPr>
          <p:spPr>
            <a:xfrm rot="5400000">
              <a:off x="7504749" y="1839475"/>
              <a:ext cx="151924" cy="130969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4430E383-F2A3-4E44-94EB-8A8DD594BD89}"/>
                </a:ext>
              </a:extLst>
            </p:cNvPr>
            <p:cNvSpPr/>
            <p:nvPr/>
          </p:nvSpPr>
          <p:spPr>
            <a:xfrm rot="5400000">
              <a:off x="4332924" y="1839477"/>
              <a:ext cx="151924" cy="130969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774610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005F82-175E-44D8-819D-9F724E79FB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075A3AF-0C75-42CC-BBBB-F9D2499B4257}"/>
              </a:ext>
            </a:extLst>
          </p:cNvPr>
          <p:cNvGrpSpPr/>
          <p:nvPr/>
        </p:nvGrpSpPr>
        <p:grpSpPr>
          <a:xfrm>
            <a:off x="2090592" y="4551611"/>
            <a:ext cx="8010817" cy="1738869"/>
            <a:chOff x="2090592" y="4551611"/>
            <a:chExt cx="8010817" cy="173886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189276E-CA98-4205-A13D-E8F6D3B115BF}"/>
                </a:ext>
              </a:extLst>
            </p:cNvPr>
            <p:cNvGrpSpPr/>
            <p:nvPr/>
          </p:nvGrpSpPr>
          <p:grpSpPr>
            <a:xfrm>
              <a:off x="2575369" y="5978343"/>
              <a:ext cx="7346062" cy="312137"/>
              <a:chOff x="2575369" y="5978343"/>
              <a:chExt cx="7346062" cy="312137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21A1680F-C699-4C28-A45D-55A69C7590CD}"/>
                  </a:ext>
                </a:extLst>
              </p:cNvPr>
              <p:cNvGrpSpPr/>
              <p:nvPr/>
            </p:nvGrpSpPr>
            <p:grpSpPr>
              <a:xfrm>
                <a:off x="4592472" y="5978343"/>
                <a:ext cx="1300707" cy="312137"/>
                <a:chOff x="3969913" y="6054543"/>
                <a:chExt cx="1300707" cy="312137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F627D4D-08B1-436A-B20A-A81DF51D13DA}"/>
                    </a:ext>
                  </a:extLst>
                </p:cNvPr>
                <p:cNvSpPr txBox="1"/>
                <p:nvPr/>
              </p:nvSpPr>
              <p:spPr>
                <a:xfrm>
                  <a:off x="4330695" y="6054543"/>
                  <a:ext cx="939925" cy="3121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Questrial" panose="02000000000000000000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instagram</a:t>
                  </a:r>
                </a:p>
              </p:txBody>
            </p:sp>
            <p:sp>
              <p:nvSpPr>
                <p:cNvPr id="23" name="Freeform 11">
                  <a:extLst>
                    <a:ext uri="{FF2B5EF4-FFF2-40B4-BE49-F238E27FC236}">
                      <a16:creationId xmlns:a16="http://schemas.microsoft.com/office/drawing/2014/main" id="{200703B0-4CFE-4531-A488-49F6D9916E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9913" y="6083453"/>
                  <a:ext cx="254316" cy="254317"/>
                </a:xfrm>
                <a:custGeom>
                  <a:avLst/>
                  <a:gdLst>
                    <a:gd name="T0" fmla="*/ 530 w 609"/>
                    <a:gd name="T1" fmla="*/ 608 h 609"/>
                    <a:gd name="T2" fmla="*/ 530 w 609"/>
                    <a:gd name="T3" fmla="*/ 608 h 609"/>
                    <a:gd name="T4" fmla="*/ 78 w 609"/>
                    <a:gd name="T5" fmla="*/ 608 h 609"/>
                    <a:gd name="T6" fmla="*/ 0 w 609"/>
                    <a:gd name="T7" fmla="*/ 530 h 609"/>
                    <a:gd name="T8" fmla="*/ 0 w 609"/>
                    <a:gd name="T9" fmla="*/ 78 h 609"/>
                    <a:gd name="T10" fmla="*/ 78 w 609"/>
                    <a:gd name="T11" fmla="*/ 0 h 609"/>
                    <a:gd name="T12" fmla="*/ 530 w 609"/>
                    <a:gd name="T13" fmla="*/ 0 h 609"/>
                    <a:gd name="T14" fmla="*/ 608 w 609"/>
                    <a:gd name="T15" fmla="*/ 78 h 609"/>
                    <a:gd name="T16" fmla="*/ 608 w 609"/>
                    <a:gd name="T17" fmla="*/ 530 h 609"/>
                    <a:gd name="T18" fmla="*/ 530 w 609"/>
                    <a:gd name="T19" fmla="*/ 608 h 609"/>
                    <a:gd name="T20" fmla="*/ 304 w 609"/>
                    <a:gd name="T21" fmla="*/ 184 h 609"/>
                    <a:gd name="T22" fmla="*/ 304 w 609"/>
                    <a:gd name="T23" fmla="*/ 184 h 609"/>
                    <a:gd name="T24" fmla="*/ 198 w 609"/>
                    <a:gd name="T25" fmla="*/ 254 h 609"/>
                    <a:gd name="T26" fmla="*/ 198 w 609"/>
                    <a:gd name="T27" fmla="*/ 254 h 609"/>
                    <a:gd name="T28" fmla="*/ 198 w 609"/>
                    <a:gd name="T29" fmla="*/ 254 h 609"/>
                    <a:gd name="T30" fmla="*/ 191 w 609"/>
                    <a:gd name="T31" fmla="*/ 261 h 609"/>
                    <a:gd name="T32" fmla="*/ 191 w 609"/>
                    <a:gd name="T33" fmla="*/ 269 h 609"/>
                    <a:gd name="T34" fmla="*/ 191 w 609"/>
                    <a:gd name="T35" fmla="*/ 276 h 609"/>
                    <a:gd name="T36" fmla="*/ 191 w 609"/>
                    <a:gd name="T37" fmla="*/ 283 h 609"/>
                    <a:gd name="T38" fmla="*/ 191 w 609"/>
                    <a:gd name="T39" fmla="*/ 290 h 609"/>
                    <a:gd name="T40" fmla="*/ 191 w 609"/>
                    <a:gd name="T41" fmla="*/ 290 h 609"/>
                    <a:gd name="T42" fmla="*/ 184 w 609"/>
                    <a:gd name="T43" fmla="*/ 304 h 609"/>
                    <a:gd name="T44" fmla="*/ 304 w 609"/>
                    <a:gd name="T45" fmla="*/ 424 h 609"/>
                    <a:gd name="T46" fmla="*/ 424 w 609"/>
                    <a:gd name="T47" fmla="*/ 304 h 609"/>
                    <a:gd name="T48" fmla="*/ 417 w 609"/>
                    <a:gd name="T49" fmla="*/ 290 h 609"/>
                    <a:gd name="T50" fmla="*/ 417 w 609"/>
                    <a:gd name="T51" fmla="*/ 290 h 609"/>
                    <a:gd name="T52" fmla="*/ 417 w 609"/>
                    <a:gd name="T53" fmla="*/ 283 h 609"/>
                    <a:gd name="T54" fmla="*/ 417 w 609"/>
                    <a:gd name="T55" fmla="*/ 276 h 609"/>
                    <a:gd name="T56" fmla="*/ 417 w 609"/>
                    <a:gd name="T57" fmla="*/ 269 h 609"/>
                    <a:gd name="T58" fmla="*/ 417 w 609"/>
                    <a:gd name="T59" fmla="*/ 261 h 609"/>
                    <a:gd name="T60" fmla="*/ 410 w 609"/>
                    <a:gd name="T61" fmla="*/ 254 h 609"/>
                    <a:gd name="T62" fmla="*/ 410 w 609"/>
                    <a:gd name="T63" fmla="*/ 254 h 609"/>
                    <a:gd name="T64" fmla="*/ 410 w 609"/>
                    <a:gd name="T65" fmla="*/ 254 h 609"/>
                    <a:gd name="T66" fmla="*/ 304 w 609"/>
                    <a:gd name="T67" fmla="*/ 184 h 609"/>
                    <a:gd name="T68" fmla="*/ 537 w 609"/>
                    <a:gd name="T69" fmla="*/ 99 h 609"/>
                    <a:gd name="T70" fmla="*/ 537 w 609"/>
                    <a:gd name="T71" fmla="*/ 99 h 609"/>
                    <a:gd name="T72" fmla="*/ 509 w 609"/>
                    <a:gd name="T73" fmla="*/ 71 h 609"/>
                    <a:gd name="T74" fmla="*/ 445 w 609"/>
                    <a:gd name="T75" fmla="*/ 71 h 609"/>
                    <a:gd name="T76" fmla="*/ 417 w 609"/>
                    <a:gd name="T77" fmla="*/ 99 h 609"/>
                    <a:gd name="T78" fmla="*/ 417 w 609"/>
                    <a:gd name="T79" fmla="*/ 162 h 609"/>
                    <a:gd name="T80" fmla="*/ 445 w 609"/>
                    <a:gd name="T81" fmla="*/ 191 h 609"/>
                    <a:gd name="T82" fmla="*/ 509 w 609"/>
                    <a:gd name="T83" fmla="*/ 191 h 609"/>
                    <a:gd name="T84" fmla="*/ 537 w 609"/>
                    <a:gd name="T85" fmla="*/ 162 h 609"/>
                    <a:gd name="T86" fmla="*/ 537 w 609"/>
                    <a:gd name="T87" fmla="*/ 99 h 609"/>
                    <a:gd name="T88" fmla="*/ 537 w 609"/>
                    <a:gd name="T89" fmla="*/ 254 h 609"/>
                    <a:gd name="T90" fmla="*/ 537 w 609"/>
                    <a:gd name="T91" fmla="*/ 254 h 609"/>
                    <a:gd name="T92" fmla="*/ 481 w 609"/>
                    <a:gd name="T93" fmla="*/ 254 h 609"/>
                    <a:gd name="T94" fmla="*/ 488 w 609"/>
                    <a:gd name="T95" fmla="*/ 304 h 609"/>
                    <a:gd name="T96" fmla="*/ 304 w 609"/>
                    <a:gd name="T97" fmla="*/ 488 h 609"/>
                    <a:gd name="T98" fmla="*/ 120 w 609"/>
                    <a:gd name="T99" fmla="*/ 304 h 609"/>
                    <a:gd name="T100" fmla="*/ 127 w 609"/>
                    <a:gd name="T101" fmla="*/ 254 h 609"/>
                    <a:gd name="T102" fmla="*/ 71 w 609"/>
                    <a:gd name="T103" fmla="*/ 254 h 609"/>
                    <a:gd name="T104" fmla="*/ 71 w 609"/>
                    <a:gd name="T105" fmla="*/ 509 h 609"/>
                    <a:gd name="T106" fmla="*/ 99 w 609"/>
                    <a:gd name="T107" fmla="*/ 537 h 609"/>
                    <a:gd name="T108" fmla="*/ 509 w 609"/>
                    <a:gd name="T109" fmla="*/ 537 h 609"/>
                    <a:gd name="T110" fmla="*/ 537 w 609"/>
                    <a:gd name="T111" fmla="*/ 509 h 609"/>
                    <a:gd name="T112" fmla="*/ 537 w 609"/>
                    <a:gd name="T113" fmla="*/ 254 h 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09" h="609">
                      <a:moveTo>
                        <a:pt x="530" y="608"/>
                      </a:moveTo>
                      <a:lnTo>
                        <a:pt x="530" y="608"/>
                      </a:lnTo>
                      <a:cubicBezTo>
                        <a:pt x="78" y="608"/>
                        <a:pt x="78" y="608"/>
                        <a:pt x="78" y="608"/>
                      </a:cubicBezTo>
                      <a:cubicBezTo>
                        <a:pt x="36" y="608"/>
                        <a:pt x="0" y="572"/>
                        <a:pt x="0" y="530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0" y="35"/>
                        <a:pt x="36" y="0"/>
                        <a:pt x="78" y="0"/>
                      </a:cubicBezTo>
                      <a:cubicBezTo>
                        <a:pt x="530" y="0"/>
                        <a:pt x="530" y="0"/>
                        <a:pt x="530" y="0"/>
                      </a:cubicBezTo>
                      <a:cubicBezTo>
                        <a:pt x="573" y="0"/>
                        <a:pt x="608" y="35"/>
                        <a:pt x="608" y="78"/>
                      </a:cubicBezTo>
                      <a:cubicBezTo>
                        <a:pt x="608" y="530"/>
                        <a:pt x="608" y="530"/>
                        <a:pt x="608" y="530"/>
                      </a:cubicBezTo>
                      <a:cubicBezTo>
                        <a:pt x="608" y="572"/>
                        <a:pt x="573" y="608"/>
                        <a:pt x="530" y="608"/>
                      </a:cubicBezTo>
                      <a:close/>
                      <a:moveTo>
                        <a:pt x="304" y="184"/>
                      </a:moveTo>
                      <a:lnTo>
                        <a:pt x="304" y="184"/>
                      </a:lnTo>
                      <a:cubicBezTo>
                        <a:pt x="254" y="184"/>
                        <a:pt x="219" y="212"/>
                        <a:pt x="198" y="254"/>
                      </a:cubicBezTo>
                      <a:lnTo>
                        <a:pt x="198" y="254"/>
                      </a:lnTo>
                      <a:lnTo>
                        <a:pt x="198" y="254"/>
                      </a:lnTo>
                      <a:cubicBezTo>
                        <a:pt x="198" y="261"/>
                        <a:pt x="198" y="261"/>
                        <a:pt x="191" y="261"/>
                      </a:cubicBezTo>
                      <a:lnTo>
                        <a:pt x="191" y="269"/>
                      </a:lnTo>
                      <a:lnTo>
                        <a:pt x="191" y="276"/>
                      </a:lnTo>
                      <a:cubicBezTo>
                        <a:pt x="191" y="276"/>
                        <a:pt x="191" y="276"/>
                        <a:pt x="191" y="283"/>
                      </a:cubicBezTo>
                      <a:cubicBezTo>
                        <a:pt x="191" y="283"/>
                        <a:pt x="191" y="283"/>
                        <a:pt x="191" y="290"/>
                      </a:cubicBezTo>
                      <a:lnTo>
                        <a:pt x="191" y="290"/>
                      </a:lnTo>
                      <a:cubicBezTo>
                        <a:pt x="191" y="297"/>
                        <a:pt x="184" y="297"/>
                        <a:pt x="184" y="304"/>
                      </a:cubicBezTo>
                      <a:cubicBezTo>
                        <a:pt x="184" y="367"/>
                        <a:pt x="240" y="424"/>
                        <a:pt x="304" y="424"/>
                      </a:cubicBezTo>
                      <a:cubicBezTo>
                        <a:pt x="368" y="424"/>
                        <a:pt x="424" y="367"/>
                        <a:pt x="424" y="304"/>
                      </a:cubicBezTo>
                      <a:cubicBezTo>
                        <a:pt x="424" y="297"/>
                        <a:pt x="417" y="297"/>
                        <a:pt x="417" y="290"/>
                      </a:cubicBezTo>
                      <a:lnTo>
                        <a:pt x="417" y="290"/>
                      </a:lnTo>
                      <a:cubicBezTo>
                        <a:pt x="417" y="283"/>
                        <a:pt x="417" y="283"/>
                        <a:pt x="417" y="283"/>
                      </a:cubicBezTo>
                      <a:cubicBezTo>
                        <a:pt x="417" y="276"/>
                        <a:pt x="417" y="276"/>
                        <a:pt x="417" y="276"/>
                      </a:cubicBezTo>
                      <a:lnTo>
                        <a:pt x="417" y="269"/>
                      </a:lnTo>
                      <a:lnTo>
                        <a:pt x="417" y="261"/>
                      </a:lnTo>
                      <a:cubicBezTo>
                        <a:pt x="410" y="261"/>
                        <a:pt x="410" y="261"/>
                        <a:pt x="410" y="254"/>
                      </a:cubicBezTo>
                      <a:lnTo>
                        <a:pt x="410" y="254"/>
                      </a:lnTo>
                      <a:lnTo>
                        <a:pt x="410" y="254"/>
                      </a:lnTo>
                      <a:cubicBezTo>
                        <a:pt x="389" y="212"/>
                        <a:pt x="354" y="184"/>
                        <a:pt x="304" y="184"/>
                      </a:cubicBezTo>
                      <a:close/>
                      <a:moveTo>
                        <a:pt x="537" y="99"/>
                      </a:moveTo>
                      <a:lnTo>
                        <a:pt x="537" y="99"/>
                      </a:lnTo>
                      <a:cubicBezTo>
                        <a:pt x="537" y="85"/>
                        <a:pt x="523" y="71"/>
                        <a:pt x="509" y="71"/>
                      </a:cubicBezTo>
                      <a:cubicBezTo>
                        <a:pt x="445" y="71"/>
                        <a:pt x="445" y="71"/>
                        <a:pt x="445" y="71"/>
                      </a:cubicBezTo>
                      <a:cubicBezTo>
                        <a:pt x="431" y="71"/>
                        <a:pt x="417" y="85"/>
                        <a:pt x="417" y="99"/>
                      </a:cubicBezTo>
                      <a:cubicBezTo>
                        <a:pt x="417" y="162"/>
                        <a:pt x="417" y="162"/>
                        <a:pt x="417" y="162"/>
                      </a:cubicBezTo>
                      <a:cubicBezTo>
                        <a:pt x="417" y="177"/>
                        <a:pt x="431" y="191"/>
                        <a:pt x="445" y="191"/>
                      </a:cubicBezTo>
                      <a:cubicBezTo>
                        <a:pt x="509" y="191"/>
                        <a:pt x="509" y="191"/>
                        <a:pt x="509" y="191"/>
                      </a:cubicBezTo>
                      <a:cubicBezTo>
                        <a:pt x="523" y="191"/>
                        <a:pt x="537" y="177"/>
                        <a:pt x="537" y="162"/>
                      </a:cubicBezTo>
                      <a:lnTo>
                        <a:pt x="537" y="99"/>
                      </a:lnTo>
                      <a:close/>
                      <a:moveTo>
                        <a:pt x="537" y="254"/>
                      </a:moveTo>
                      <a:lnTo>
                        <a:pt x="537" y="254"/>
                      </a:lnTo>
                      <a:cubicBezTo>
                        <a:pt x="481" y="254"/>
                        <a:pt x="481" y="254"/>
                        <a:pt x="481" y="254"/>
                      </a:cubicBezTo>
                      <a:cubicBezTo>
                        <a:pt x="488" y="269"/>
                        <a:pt x="488" y="290"/>
                        <a:pt x="488" y="304"/>
                      </a:cubicBezTo>
                      <a:cubicBezTo>
                        <a:pt x="488" y="403"/>
                        <a:pt x="403" y="488"/>
                        <a:pt x="304" y="488"/>
                      </a:cubicBezTo>
                      <a:cubicBezTo>
                        <a:pt x="205" y="488"/>
                        <a:pt x="120" y="403"/>
                        <a:pt x="120" y="304"/>
                      </a:cubicBezTo>
                      <a:cubicBezTo>
                        <a:pt x="120" y="290"/>
                        <a:pt x="120" y="269"/>
                        <a:pt x="127" y="254"/>
                      </a:cubicBezTo>
                      <a:cubicBezTo>
                        <a:pt x="71" y="254"/>
                        <a:pt x="71" y="254"/>
                        <a:pt x="71" y="254"/>
                      </a:cubicBezTo>
                      <a:cubicBezTo>
                        <a:pt x="71" y="509"/>
                        <a:pt x="71" y="509"/>
                        <a:pt x="71" y="509"/>
                      </a:cubicBezTo>
                      <a:cubicBezTo>
                        <a:pt x="71" y="523"/>
                        <a:pt x="85" y="537"/>
                        <a:pt x="99" y="537"/>
                      </a:cubicBezTo>
                      <a:cubicBezTo>
                        <a:pt x="509" y="537"/>
                        <a:pt x="509" y="537"/>
                        <a:pt x="509" y="537"/>
                      </a:cubicBezTo>
                      <a:cubicBezTo>
                        <a:pt x="523" y="537"/>
                        <a:pt x="537" y="523"/>
                        <a:pt x="537" y="509"/>
                      </a:cubicBezTo>
                      <a:lnTo>
                        <a:pt x="537" y="25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E758B55-2437-479B-9530-348728C3CEB6}"/>
                  </a:ext>
                </a:extLst>
              </p:cNvPr>
              <p:cNvGrpSpPr/>
              <p:nvPr/>
            </p:nvGrpSpPr>
            <p:grpSpPr>
              <a:xfrm>
                <a:off x="6603895" y="5978343"/>
                <a:ext cx="1306112" cy="312137"/>
                <a:chOff x="6535835" y="6054543"/>
                <a:chExt cx="1306112" cy="312137"/>
              </a:xfrm>
            </p:grpSpPr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4EDF1FD-4992-4DD7-AD92-275AAEDA76CC}"/>
                    </a:ext>
                  </a:extLst>
                </p:cNvPr>
                <p:cNvSpPr txBox="1"/>
                <p:nvPr/>
              </p:nvSpPr>
              <p:spPr>
                <a:xfrm>
                  <a:off x="6902022" y="6054543"/>
                  <a:ext cx="939925" cy="3121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Questrial" panose="02000000000000000000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twitter</a:t>
                  </a:r>
                </a:p>
              </p:txBody>
            </p:sp>
            <p:sp>
              <p:nvSpPr>
                <p:cNvPr id="26" name="Freeform 12">
                  <a:extLst>
                    <a:ext uri="{FF2B5EF4-FFF2-40B4-BE49-F238E27FC236}">
                      <a16:creationId xmlns:a16="http://schemas.microsoft.com/office/drawing/2014/main" id="{CCCF4F95-49AB-42FC-8993-E5CB19AECB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35835" y="6102239"/>
                  <a:ext cx="265125" cy="216744"/>
                </a:xfrm>
                <a:custGeom>
                  <a:avLst/>
                  <a:gdLst>
                    <a:gd name="T0" fmla="*/ 410 w 602"/>
                    <a:gd name="T1" fmla="*/ 0 h 496"/>
                    <a:gd name="T2" fmla="*/ 410 w 602"/>
                    <a:gd name="T3" fmla="*/ 0 h 496"/>
                    <a:gd name="T4" fmla="*/ 509 w 602"/>
                    <a:gd name="T5" fmla="*/ 43 h 496"/>
                    <a:gd name="T6" fmla="*/ 572 w 602"/>
                    <a:gd name="T7" fmla="*/ 22 h 496"/>
                    <a:gd name="T8" fmla="*/ 587 w 602"/>
                    <a:gd name="T9" fmla="*/ 15 h 496"/>
                    <a:gd name="T10" fmla="*/ 544 w 602"/>
                    <a:gd name="T11" fmla="*/ 71 h 496"/>
                    <a:gd name="T12" fmla="*/ 530 w 602"/>
                    <a:gd name="T13" fmla="*/ 78 h 496"/>
                    <a:gd name="T14" fmla="*/ 530 w 602"/>
                    <a:gd name="T15" fmla="*/ 78 h 496"/>
                    <a:gd name="T16" fmla="*/ 601 w 602"/>
                    <a:gd name="T17" fmla="*/ 64 h 496"/>
                    <a:gd name="T18" fmla="*/ 601 w 602"/>
                    <a:gd name="T19" fmla="*/ 64 h 496"/>
                    <a:gd name="T20" fmla="*/ 558 w 602"/>
                    <a:gd name="T21" fmla="*/ 106 h 496"/>
                    <a:gd name="T22" fmla="*/ 544 w 602"/>
                    <a:gd name="T23" fmla="*/ 128 h 496"/>
                    <a:gd name="T24" fmla="*/ 537 w 602"/>
                    <a:gd name="T25" fmla="*/ 205 h 496"/>
                    <a:gd name="T26" fmla="*/ 297 w 602"/>
                    <a:gd name="T27" fmla="*/ 481 h 496"/>
                    <a:gd name="T28" fmla="*/ 120 w 602"/>
                    <a:gd name="T29" fmla="*/ 488 h 496"/>
                    <a:gd name="T30" fmla="*/ 42 w 602"/>
                    <a:gd name="T31" fmla="*/ 460 h 496"/>
                    <a:gd name="T32" fmla="*/ 14 w 602"/>
                    <a:gd name="T33" fmla="*/ 446 h 496"/>
                    <a:gd name="T34" fmla="*/ 0 w 602"/>
                    <a:gd name="T35" fmla="*/ 439 h 496"/>
                    <a:gd name="T36" fmla="*/ 42 w 602"/>
                    <a:gd name="T37" fmla="*/ 439 h 496"/>
                    <a:gd name="T38" fmla="*/ 78 w 602"/>
                    <a:gd name="T39" fmla="*/ 432 h 496"/>
                    <a:gd name="T40" fmla="*/ 148 w 602"/>
                    <a:gd name="T41" fmla="*/ 410 h 496"/>
                    <a:gd name="T42" fmla="*/ 184 w 602"/>
                    <a:gd name="T43" fmla="*/ 382 h 496"/>
                    <a:gd name="T44" fmla="*/ 148 w 602"/>
                    <a:gd name="T45" fmla="*/ 382 h 496"/>
                    <a:gd name="T46" fmla="*/ 71 w 602"/>
                    <a:gd name="T47" fmla="*/ 297 h 496"/>
                    <a:gd name="T48" fmla="*/ 120 w 602"/>
                    <a:gd name="T49" fmla="*/ 297 h 496"/>
                    <a:gd name="T50" fmla="*/ 85 w 602"/>
                    <a:gd name="T51" fmla="*/ 283 h 496"/>
                    <a:gd name="T52" fmla="*/ 21 w 602"/>
                    <a:gd name="T53" fmla="*/ 177 h 496"/>
                    <a:gd name="T54" fmla="*/ 35 w 602"/>
                    <a:gd name="T55" fmla="*/ 184 h 496"/>
                    <a:gd name="T56" fmla="*/ 64 w 602"/>
                    <a:gd name="T57" fmla="*/ 191 h 496"/>
                    <a:gd name="T58" fmla="*/ 78 w 602"/>
                    <a:gd name="T59" fmla="*/ 191 h 496"/>
                    <a:gd name="T60" fmla="*/ 78 w 602"/>
                    <a:gd name="T61" fmla="*/ 191 h 496"/>
                    <a:gd name="T62" fmla="*/ 57 w 602"/>
                    <a:gd name="T63" fmla="*/ 170 h 496"/>
                    <a:gd name="T64" fmla="*/ 28 w 602"/>
                    <a:gd name="T65" fmla="*/ 57 h 496"/>
                    <a:gd name="T66" fmla="*/ 42 w 602"/>
                    <a:gd name="T67" fmla="*/ 29 h 496"/>
                    <a:gd name="T68" fmla="*/ 42 w 602"/>
                    <a:gd name="T69" fmla="*/ 29 h 496"/>
                    <a:gd name="T70" fmla="*/ 57 w 602"/>
                    <a:gd name="T71" fmla="*/ 36 h 496"/>
                    <a:gd name="T72" fmla="*/ 92 w 602"/>
                    <a:gd name="T73" fmla="*/ 71 h 496"/>
                    <a:gd name="T74" fmla="*/ 240 w 602"/>
                    <a:gd name="T75" fmla="*/ 149 h 496"/>
                    <a:gd name="T76" fmla="*/ 297 w 602"/>
                    <a:gd name="T77" fmla="*/ 156 h 496"/>
                    <a:gd name="T78" fmla="*/ 297 w 602"/>
                    <a:gd name="T79" fmla="*/ 99 h 496"/>
                    <a:gd name="T80" fmla="*/ 368 w 602"/>
                    <a:gd name="T81" fmla="*/ 15 h 496"/>
                    <a:gd name="T82" fmla="*/ 396 w 602"/>
                    <a:gd name="T83" fmla="*/ 8 h 496"/>
                    <a:gd name="T84" fmla="*/ 410 w 602"/>
                    <a:gd name="T85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02" h="496">
                      <a:moveTo>
                        <a:pt x="410" y="0"/>
                      </a:moveTo>
                      <a:lnTo>
                        <a:pt x="410" y="0"/>
                      </a:lnTo>
                      <a:cubicBezTo>
                        <a:pt x="459" y="0"/>
                        <a:pt x="481" y="22"/>
                        <a:pt x="509" y="43"/>
                      </a:cubicBezTo>
                      <a:cubicBezTo>
                        <a:pt x="530" y="43"/>
                        <a:pt x="558" y="29"/>
                        <a:pt x="572" y="22"/>
                      </a:cubicBezTo>
                      <a:cubicBezTo>
                        <a:pt x="580" y="15"/>
                        <a:pt x="580" y="15"/>
                        <a:pt x="587" y="15"/>
                      </a:cubicBezTo>
                      <a:cubicBezTo>
                        <a:pt x="580" y="36"/>
                        <a:pt x="565" y="57"/>
                        <a:pt x="544" y="71"/>
                      </a:cubicBezTo>
                      <a:cubicBezTo>
                        <a:pt x="544" y="71"/>
                        <a:pt x="537" y="78"/>
                        <a:pt x="530" y="78"/>
                      </a:cubicBezTo>
                      <a:lnTo>
                        <a:pt x="530" y="78"/>
                      </a:lnTo>
                      <a:cubicBezTo>
                        <a:pt x="558" y="78"/>
                        <a:pt x="580" y="64"/>
                        <a:pt x="601" y="64"/>
                      </a:cubicBezTo>
                      <a:lnTo>
                        <a:pt x="601" y="64"/>
                      </a:lnTo>
                      <a:cubicBezTo>
                        <a:pt x="594" y="78"/>
                        <a:pt x="580" y="99"/>
                        <a:pt x="558" y="106"/>
                      </a:cubicBezTo>
                      <a:cubicBezTo>
                        <a:pt x="551" y="113"/>
                        <a:pt x="551" y="121"/>
                        <a:pt x="544" y="128"/>
                      </a:cubicBezTo>
                      <a:cubicBezTo>
                        <a:pt x="544" y="156"/>
                        <a:pt x="544" y="177"/>
                        <a:pt x="537" y="205"/>
                      </a:cubicBezTo>
                      <a:cubicBezTo>
                        <a:pt x="502" y="340"/>
                        <a:pt x="424" y="439"/>
                        <a:pt x="297" y="481"/>
                      </a:cubicBezTo>
                      <a:cubicBezTo>
                        <a:pt x="247" y="495"/>
                        <a:pt x="170" y="495"/>
                        <a:pt x="120" y="488"/>
                      </a:cubicBezTo>
                      <a:cubicBezTo>
                        <a:pt x="92" y="481"/>
                        <a:pt x="71" y="474"/>
                        <a:pt x="42" y="460"/>
                      </a:cubicBezTo>
                      <a:cubicBezTo>
                        <a:pt x="35" y="453"/>
                        <a:pt x="21" y="453"/>
                        <a:pt x="14" y="446"/>
                      </a:cubicBezTo>
                      <a:cubicBezTo>
                        <a:pt x="7" y="439"/>
                        <a:pt x="7" y="439"/>
                        <a:pt x="0" y="439"/>
                      </a:cubicBezTo>
                      <a:cubicBezTo>
                        <a:pt x="14" y="439"/>
                        <a:pt x="28" y="439"/>
                        <a:pt x="42" y="439"/>
                      </a:cubicBezTo>
                      <a:cubicBezTo>
                        <a:pt x="50" y="439"/>
                        <a:pt x="64" y="439"/>
                        <a:pt x="78" y="432"/>
                      </a:cubicBezTo>
                      <a:cubicBezTo>
                        <a:pt x="106" y="424"/>
                        <a:pt x="127" y="417"/>
                        <a:pt x="148" y="410"/>
                      </a:cubicBezTo>
                      <a:cubicBezTo>
                        <a:pt x="163" y="403"/>
                        <a:pt x="177" y="396"/>
                        <a:pt x="184" y="382"/>
                      </a:cubicBezTo>
                      <a:cubicBezTo>
                        <a:pt x="170" y="382"/>
                        <a:pt x="156" y="382"/>
                        <a:pt x="148" y="382"/>
                      </a:cubicBezTo>
                      <a:cubicBezTo>
                        <a:pt x="106" y="368"/>
                        <a:pt x="85" y="340"/>
                        <a:pt x="71" y="297"/>
                      </a:cubicBezTo>
                      <a:cubicBezTo>
                        <a:pt x="78" y="304"/>
                        <a:pt x="113" y="304"/>
                        <a:pt x="120" y="297"/>
                      </a:cubicBezTo>
                      <a:cubicBezTo>
                        <a:pt x="106" y="297"/>
                        <a:pt x="92" y="290"/>
                        <a:pt x="85" y="283"/>
                      </a:cubicBezTo>
                      <a:cubicBezTo>
                        <a:pt x="50" y="262"/>
                        <a:pt x="21" y="227"/>
                        <a:pt x="21" y="177"/>
                      </a:cubicBezTo>
                      <a:cubicBezTo>
                        <a:pt x="28" y="177"/>
                        <a:pt x="35" y="177"/>
                        <a:pt x="35" y="184"/>
                      </a:cubicBezTo>
                      <a:cubicBezTo>
                        <a:pt x="42" y="184"/>
                        <a:pt x="50" y="184"/>
                        <a:pt x="64" y="191"/>
                      </a:cubicBezTo>
                      <a:lnTo>
                        <a:pt x="78" y="191"/>
                      </a:lnTo>
                      <a:lnTo>
                        <a:pt x="78" y="191"/>
                      </a:lnTo>
                      <a:cubicBezTo>
                        <a:pt x="71" y="184"/>
                        <a:pt x="64" y="177"/>
                        <a:pt x="57" y="170"/>
                      </a:cubicBezTo>
                      <a:cubicBezTo>
                        <a:pt x="35" y="142"/>
                        <a:pt x="14" y="106"/>
                        <a:pt x="28" y="57"/>
                      </a:cubicBezTo>
                      <a:cubicBezTo>
                        <a:pt x="28" y="43"/>
                        <a:pt x="35" y="36"/>
                        <a:pt x="42" y="29"/>
                      </a:cubicBezTo>
                      <a:lnTo>
                        <a:pt x="42" y="29"/>
                      </a:lnTo>
                      <a:cubicBezTo>
                        <a:pt x="42" y="29"/>
                        <a:pt x="50" y="36"/>
                        <a:pt x="57" y="36"/>
                      </a:cubicBezTo>
                      <a:cubicBezTo>
                        <a:pt x="64" y="50"/>
                        <a:pt x="78" y="64"/>
                        <a:pt x="92" y="71"/>
                      </a:cubicBezTo>
                      <a:cubicBezTo>
                        <a:pt x="134" y="106"/>
                        <a:pt x="177" y="128"/>
                        <a:pt x="240" y="149"/>
                      </a:cubicBezTo>
                      <a:cubicBezTo>
                        <a:pt x="261" y="149"/>
                        <a:pt x="276" y="156"/>
                        <a:pt x="297" y="156"/>
                      </a:cubicBezTo>
                      <a:cubicBezTo>
                        <a:pt x="290" y="135"/>
                        <a:pt x="290" y="113"/>
                        <a:pt x="297" y="99"/>
                      </a:cubicBezTo>
                      <a:cubicBezTo>
                        <a:pt x="311" y="57"/>
                        <a:pt x="332" y="29"/>
                        <a:pt x="368" y="15"/>
                      </a:cubicBezTo>
                      <a:cubicBezTo>
                        <a:pt x="375" y="8"/>
                        <a:pt x="389" y="8"/>
                        <a:pt x="396" y="8"/>
                      </a:cubicBezTo>
                      <a:cubicBezTo>
                        <a:pt x="403" y="8"/>
                        <a:pt x="403" y="0"/>
                        <a:pt x="410" y="0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D4E40251-074D-4EA2-B133-CD8191938D37}"/>
                  </a:ext>
                </a:extLst>
              </p:cNvPr>
              <p:cNvGrpSpPr/>
              <p:nvPr/>
            </p:nvGrpSpPr>
            <p:grpSpPr>
              <a:xfrm>
                <a:off x="2575369" y="5978343"/>
                <a:ext cx="1306387" cy="312137"/>
                <a:chOff x="1513013" y="6054543"/>
                <a:chExt cx="1306387" cy="312137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44B5E84-F351-4377-9246-1F39DE5EEA6B}"/>
                    </a:ext>
                  </a:extLst>
                </p:cNvPr>
                <p:cNvSpPr txBox="1"/>
                <p:nvPr/>
              </p:nvSpPr>
              <p:spPr>
                <a:xfrm>
                  <a:off x="1879475" y="6054543"/>
                  <a:ext cx="939925" cy="3121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Questrial" panose="02000000000000000000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facebook</a:t>
                  </a:r>
                </a:p>
              </p:txBody>
            </p:sp>
            <p:sp>
              <p:nvSpPr>
                <p:cNvPr id="29" name="Freeform 13">
                  <a:extLst>
                    <a:ext uri="{FF2B5EF4-FFF2-40B4-BE49-F238E27FC236}">
                      <a16:creationId xmlns:a16="http://schemas.microsoft.com/office/drawing/2014/main" id="{ACFE0979-ACCD-4978-AC4A-762E0D97E9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3013" y="6078742"/>
                  <a:ext cx="265676" cy="263738"/>
                </a:xfrm>
                <a:custGeom>
                  <a:avLst/>
                  <a:gdLst>
                    <a:gd name="T0" fmla="*/ 551 w 602"/>
                    <a:gd name="T1" fmla="*/ 600 h 601"/>
                    <a:gd name="T2" fmla="*/ 551 w 602"/>
                    <a:gd name="T3" fmla="*/ 600 h 601"/>
                    <a:gd name="T4" fmla="*/ 42 w 602"/>
                    <a:gd name="T5" fmla="*/ 600 h 601"/>
                    <a:gd name="T6" fmla="*/ 0 w 602"/>
                    <a:gd name="T7" fmla="*/ 558 h 601"/>
                    <a:gd name="T8" fmla="*/ 0 w 602"/>
                    <a:gd name="T9" fmla="*/ 49 h 601"/>
                    <a:gd name="T10" fmla="*/ 42 w 602"/>
                    <a:gd name="T11" fmla="*/ 0 h 601"/>
                    <a:gd name="T12" fmla="*/ 551 w 602"/>
                    <a:gd name="T13" fmla="*/ 0 h 601"/>
                    <a:gd name="T14" fmla="*/ 601 w 602"/>
                    <a:gd name="T15" fmla="*/ 49 h 601"/>
                    <a:gd name="T16" fmla="*/ 601 w 602"/>
                    <a:gd name="T17" fmla="*/ 558 h 601"/>
                    <a:gd name="T18" fmla="*/ 551 w 602"/>
                    <a:gd name="T19" fmla="*/ 600 h 601"/>
                    <a:gd name="T20" fmla="*/ 255 w 602"/>
                    <a:gd name="T21" fmla="*/ 113 h 601"/>
                    <a:gd name="T22" fmla="*/ 255 w 602"/>
                    <a:gd name="T23" fmla="*/ 113 h 601"/>
                    <a:gd name="T24" fmla="*/ 184 w 602"/>
                    <a:gd name="T25" fmla="*/ 127 h 601"/>
                    <a:gd name="T26" fmla="*/ 141 w 602"/>
                    <a:gd name="T27" fmla="*/ 169 h 601"/>
                    <a:gd name="T28" fmla="*/ 134 w 602"/>
                    <a:gd name="T29" fmla="*/ 226 h 601"/>
                    <a:gd name="T30" fmla="*/ 134 w 602"/>
                    <a:gd name="T31" fmla="*/ 254 h 601"/>
                    <a:gd name="T32" fmla="*/ 92 w 602"/>
                    <a:gd name="T33" fmla="*/ 254 h 601"/>
                    <a:gd name="T34" fmla="*/ 92 w 602"/>
                    <a:gd name="T35" fmla="*/ 325 h 601"/>
                    <a:gd name="T36" fmla="*/ 134 w 602"/>
                    <a:gd name="T37" fmla="*/ 325 h 601"/>
                    <a:gd name="T38" fmla="*/ 134 w 602"/>
                    <a:gd name="T39" fmla="*/ 558 h 601"/>
                    <a:gd name="T40" fmla="*/ 233 w 602"/>
                    <a:gd name="T41" fmla="*/ 558 h 601"/>
                    <a:gd name="T42" fmla="*/ 233 w 602"/>
                    <a:gd name="T43" fmla="*/ 325 h 601"/>
                    <a:gd name="T44" fmla="*/ 290 w 602"/>
                    <a:gd name="T45" fmla="*/ 325 h 601"/>
                    <a:gd name="T46" fmla="*/ 311 w 602"/>
                    <a:gd name="T47" fmla="*/ 254 h 601"/>
                    <a:gd name="T48" fmla="*/ 233 w 602"/>
                    <a:gd name="T49" fmla="*/ 254 h 601"/>
                    <a:gd name="T50" fmla="*/ 233 w 602"/>
                    <a:gd name="T51" fmla="*/ 226 h 601"/>
                    <a:gd name="T52" fmla="*/ 240 w 602"/>
                    <a:gd name="T53" fmla="*/ 191 h 601"/>
                    <a:gd name="T54" fmla="*/ 276 w 602"/>
                    <a:gd name="T55" fmla="*/ 184 h 601"/>
                    <a:gd name="T56" fmla="*/ 311 w 602"/>
                    <a:gd name="T57" fmla="*/ 198 h 601"/>
                    <a:gd name="T58" fmla="*/ 332 w 602"/>
                    <a:gd name="T59" fmla="*/ 134 h 601"/>
                    <a:gd name="T60" fmla="*/ 255 w 602"/>
                    <a:gd name="T61" fmla="*/ 113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02" h="601">
                      <a:moveTo>
                        <a:pt x="551" y="600"/>
                      </a:moveTo>
                      <a:lnTo>
                        <a:pt x="551" y="600"/>
                      </a:lnTo>
                      <a:cubicBezTo>
                        <a:pt x="42" y="600"/>
                        <a:pt x="42" y="600"/>
                        <a:pt x="42" y="600"/>
                      </a:cubicBezTo>
                      <a:cubicBezTo>
                        <a:pt x="21" y="600"/>
                        <a:pt x="0" y="586"/>
                        <a:pt x="0" y="558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0" y="21"/>
                        <a:pt x="21" y="0"/>
                        <a:pt x="42" y="0"/>
                      </a:cubicBezTo>
                      <a:cubicBezTo>
                        <a:pt x="551" y="0"/>
                        <a:pt x="551" y="0"/>
                        <a:pt x="551" y="0"/>
                      </a:cubicBezTo>
                      <a:cubicBezTo>
                        <a:pt x="580" y="0"/>
                        <a:pt x="601" y="21"/>
                        <a:pt x="601" y="49"/>
                      </a:cubicBezTo>
                      <a:cubicBezTo>
                        <a:pt x="601" y="558"/>
                        <a:pt x="601" y="558"/>
                        <a:pt x="601" y="558"/>
                      </a:cubicBezTo>
                      <a:cubicBezTo>
                        <a:pt x="601" y="586"/>
                        <a:pt x="580" y="600"/>
                        <a:pt x="551" y="600"/>
                      </a:cubicBezTo>
                      <a:close/>
                      <a:moveTo>
                        <a:pt x="255" y="113"/>
                      </a:moveTo>
                      <a:lnTo>
                        <a:pt x="255" y="113"/>
                      </a:lnTo>
                      <a:cubicBezTo>
                        <a:pt x="226" y="113"/>
                        <a:pt x="198" y="120"/>
                        <a:pt x="184" y="127"/>
                      </a:cubicBezTo>
                      <a:cubicBezTo>
                        <a:pt x="163" y="141"/>
                        <a:pt x="148" y="155"/>
                        <a:pt x="141" y="169"/>
                      </a:cubicBezTo>
                      <a:cubicBezTo>
                        <a:pt x="141" y="184"/>
                        <a:pt x="134" y="198"/>
                        <a:pt x="134" y="226"/>
                      </a:cubicBezTo>
                      <a:cubicBezTo>
                        <a:pt x="134" y="254"/>
                        <a:pt x="134" y="254"/>
                        <a:pt x="134" y="254"/>
                      </a:cubicBezTo>
                      <a:cubicBezTo>
                        <a:pt x="92" y="254"/>
                        <a:pt x="92" y="254"/>
                        <a:pt x="92" y="254"/>
                      </a:cubicBezTo>
                      <a:cubicBezTo>
                        <a:pt x="92" y="325"/>
                        <a:pt x="92" y="325"/>
                        <a:pt x="92" y="325"/>
                      </a:cubicBezTo>
                      <a:cubicBezTo>
                        <a:pt x="134" y="325"/>
                        <a:pt x="134" y="325"/>
                        <a:pt x="134" y="325"/>
                      </a:cubicBezTo>
                      <a:cubicBezTo>
                        <a:pt x="134" y="558"/>
                        <a:pt x="134" y="558"/>
                        <a:pt x="134" y="558"/>
                      </a:cubicBezTo>
                      <a:cubicBezTo>
                        <a:pt x="233" y="558"/>
                        <a:pt x="233" y="558"/>
                        <a:pt x="233" y="558"/>
                      </a:cubicBezTo>
                      <a:cubicBezTo>
                        <a:pt x="233" y="325"/>
                        <a:pt x="233" y="325"/>
                        <a:pt x="233" y="325"/>
                      </a:cubicBezTo>
                      <a:cubicBezTo>
                        <a:pt x="290" y="325"/>
                        <a:pt x="290" y="325"/>
                        <a:pt x="290" y="325"/>
                      </a:cubicBezTo>
                      <a:cubicBezTo>
                        <a:pt x="311" y="254"/>
                        <a:pt x="311" y="254"/>
                        <a:pt x="311" y="254"/>
                      </a:cubicBezTo>
                      <a:cubicBezTo>
                        <a:pt x="233" y="254"/>
                        <a:pt x="233" y="254"/>
                        <a:pt x="233" y="254"/>
                      </a:cubicBezTo>
                      <a:cubicBezTo>
                        <a:pt x="233" y="226"/>
                        <a:pt x="233" y="226"/>
                        <a:pt x="233" y="226"/>
                      </a:cubicBezTo>
                      <a:cubicBezTo>
                        <a:pt x="233" y="212"/>
                        <a:pt x="233" y="198"/>
                        <a:pt x="240" y="191"/>
                      </a:cubicBezTo>
                      <a:cubicBezTo>
                        <a:pt x="248" y="191"/>
                        <a:pt x="262" y="184"/>
                        <a:pt x="276" y="184"/>
                      </a:cubicBezTo>
                      <a:cubicBezTo>
                        <a:pt x="290" y="184"/>
                        <a:pt x="297" y="191"/>
                        <a:pt x="311" y="198"/>
                      </a:cubicBezTo>
                      <a:cubicBezTo>
                        <a:pt x="332" y="134"/>
                        <a:pt x="332" y="134"/>
                        <a:pt x="332" y="134"/>
                      </a:cubicBezTo>
                      <a:cubicBezTo>
                        <a:pt x="304" y="127"/>
                        <a:pt x="283" y="113"/>
                        <a:pt x="255" y="113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A736B0E-BD5D-483E-9DF9-483B35B74A58}"/>
                  </a:ext>
                </a:extLst>
              </p:cNvPr>
              <p:cNvGrpSpPr/>
              <p:nvPr/>
            </p:nvGrpSpPr>
            <p:grpSpPr>
              <a:xfrm>
                <a:off x="8620723" y="5978343"/>
                <a:ext cx="1300708" cy="312137"/>
                <a:chOff x="8877758" y="6054543"/>
                <a:chExt cx="1300708" cy="312137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E544342-85BC-4948-BBE6-5CF0497FEFA2}"/>
                    </a:ext>
                  </a:extLst>
                </p:cNvPr>
                <p:cNvSpPr txBox="1"/>
                <p:nvPr/>
              </p:nvSpPr>
              <p:spPr>
                <a:xfrm>
                  <a:off x="9238541" y="6054543"/>
                  <a:ext cx="939925" cy="3121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Questrial" panose="02000000000000000000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linkedin</a:t>
                  </a:r>
                </a:p>
              </p:txBody>
            </p:sp>
            <p:sp>
              <p:nvSpPr>
                <p:cNvPr id="32" name="Freeform 104">
                  <a:extLst>
                    <a:ext uri="{FF2B5EF4-FFF2-40B4-BE49-F238E27FC236}">
                      <a16:creationId xmlns:a16="http://schemas.microsoft.com/office/drawing/2014/main" id="{51AF2C5E-B02B-4B88-BE4F-A674A7A8A0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877758" y="6085396"/>
                  <a:ext cx="250430" cy="250430"/>
                </a:xfrm>
                <a:custGeom>
                  <a:avLst/>
                  <a:gdLst>
                    <a:gd name="T0" fmla="*/ 2147483646 w 62"/>
                    <a:gd name="T1" fmla="*/ 2147483646 h 62"/>
                    <a:gd name="T2" fmla="*/ 2147483646 w 62"/>
                    <a:gd name="T3" fmla="*/ 2147483646 h 62"/>
                    <a:gd name="T4" fmla="*/ 2147483646 w 62"/>
                    <a:gd name="T5" fmla="*/ 2147483646 h 62"/>
                    <a:gd name="T6" fmla="*/ 0 w 62"/>
                    <a:gd name="T7" fmla="*/ 2147483646 h 62"/>
                    <a:gd name="T8" fmla="*/ 0 w 62"/>
                    <a:gd name="T9" fmla="*/ 2147483646 h 62"/>
                    <a:gd name="T10" fmla="*/ 2147483646 w 62"/>
                    <a:gd name="T11" fmla="*/ 0 h 62"/>
                    <a:gd name="T12" fmla="*/ 2147483646 w 62"/>
                    <a:gd name="T13" fmla="*/ 0 h 62"/>
                    <a:gd name="T14" fmla="*/ 2147483646 w 62"/>
                    <a:gd name="T15" fmla="*/ 2147483646 h 62"/>
                    <a:gd name="T16" fmla="*/ 2147483646 w 62"/>
                    <a:gd name="T17" fmla="*/ 2147483646 h 62"/>
                    <a:gd name="T18" fmla="*/ 2147483646 w 62"/>
                    <a:gd name="T19" fmla="*/ 2147483646 h 62"/>
                    <a:gd name="T20" fmla="*/ 2147483646 w 62"/>
                    <a:gd name="T21" fmla="*/ 2147483646 h 62"/>
                    <a:gd name="T22" fmla="*/ 2147483646 w 62"/>
                    <a:gd name="T23" fmla="*/ 2147483646 h 62"/>
                    <a:gd name="T24" fmla="*/ 2147483646 w 62"/>
                    <a:gd name="T25" fmla="*/ 2147483646 h 62"/>
                    <a:gd name="T26" fmla="*/ 2147483646 w 62"/>
                    <a:gd name="T27" fmla="*/ 2147483646 h 62"/>
                    <a:gd name="T28" fmla="*/ 2147483646 w 62"/>
                    <a:gd name="T29" fmla="*/ 2147483646 h 62"/>
                    <a:gd name="T30" fmla="*/ 2147483646 w 62"/>
                    <a:gd name="T31" fmla="*/ 2147483646 h 62"/>
                    <a:gd name="T32" fmla="*/ 2147483646 w 62"/>
                    <a:gd name="T33" fmla="*/ 2147483646 h 62"/>
                    <a:gd name="T34" fmla="*/ 2147483646 w 62"/>
                    <a:gd name="T35" fmla="*/ 2147483646 h 62"/>
                    <a:gd name="T36" fmla="*/ 2147483646 w 62"/>
                    <a:gd name="T37" fmla="*/ 2147483646 h 62"/>
                    <a:gd name="T38" fmla="*/ 2147483646 w 62"/>
                    <a:gd name="T39" fmla="*/ 2147483646 h 62"/>
                    <a:gd name="T40" fmla="*/ 2147483646 w 62"/>
                    <a:gd name="T41" fmla="*/ 2147483646 h 62"/>
                    <a:gd name="T42" fmla="*/ 2147483646 w 62"/>
                    <a:gd name="T43" fmla="*/ 2147483646 h 62"/>
                    <a:gd name="T44" fmla="*/ 2147483646 w 62"/>
                    <a:gd name="T45" fmla="*/ 2147483646 h 62"/>
                    <a:gd name="T46" fmla="*/ 2147483646 w 62"/>
                    <a:gd name="T47" fmla="*/ 2147483646 h 62"/>
                    <a:gd name="T48" fmla="*/ 2147483646 w 62"/>
                    <a:gd name="T49" fmla="*/ 2147483646 h 62"/>
                    <a:gd name="T50" fmla="*/ 2147483646 w 62"/>
                    <a:gd name="T51" fmla="*/ 2147483646 h 62"/>
                    <a:gd name="T52" fmla="*/ 2147483646 w 62"/>
                    <a:gd name="T53" fmla="*/ 2147483646 h 62"/>
                    <a:gd name="T54" fmla="*/ 2147483646 w 62"/>
                    <a:gd name="T55" fmla="*/ 2147483646 h 62"/>
                    <a:gd name="T56" fmla="*/ 2147483646 w 62"/>
                    <a:gd name="T57" fmla="*/ 2147483646 h 62"/>
                    <a:gd name="T58" fmla="*/ 2147483646 w 62"/>
                    <a:gd name="T59" fmla="*/ 2147483646 h 62"/>
                    <a:gd name="T60" fmla="*/ 2147483646 w 62"/>
                    <a:gd name="T61" fmla="*/ 2147483646 h 62"/>
                    <a:gd name="T62" fmla="*/ 2147483646 w 62"/>
                    <a:gd name="T63" fmla="*/ 2147483646 h 62"/>
                    <a:gd name="T64" fmla="*/ 2147483646 w 62"/>
                    <a:gd name="T65" fmla="*/ 2147483646 h 62"/>
                    <a:gd name="T66" fmla="*/ 2147483646 w 62"/>
                    <a:gd name="T67" fmla="*/ 2147483646 h 62"/>
                    <a:gd name="T68" fmla="*/ 2147483646 w 62"/>
                    <a:gd name="T69" fmla="*/ 2147483646 h 6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62" h="62">
                      <a:moveTo>
                        <a:pt x="62" y="51"/>
                      </a:moveTo>
                      <a:cubicBezTo>
                        <a:pt x="62" y="57"/>
                        <a:pt x="57" y="62"/>
                        <a:pt x="51" y="62"/>
                      </a:cubicBezTo>
                      <a:cubicBezTo>
                        <a:pt x="12" y="62"/>
                        <a:pt x="12" y="62"/>
                        <a:pt x="12" y="62"/>
                      </a:cubicBezTo>
                      <a:cubicBezTo>
                        <a:pt x="6" y="62"/>
                        <a:pt x="0" y="57"/>
                        <a:pt x="0" y="5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6"/>
                        <a:pt x="6" y="0"/>
                        <a:pt x="12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57" y="0"/>
                        <a:pt x="62" y="6"/>
                        <a:pt x="62" y="12"/>
                      </a:cubicBezTo>
                      <a:lnTo>
                        <a:pt x="62" y="51"/>
                      </a:lnTo>
                      <a:close/>
                      <a:moveTo>
                        <a:pt x="15" y="11"/>
                      </a:moveTo>
                      <a:cubicBezTo>
                        <a:pt x="12" y="11"/>
                        <a:pt x="9" y="13"/>
                        <a:pt x="9" y="16"/>
                      </a:cubicBezTo>
                      <a:cubicBezTo>
                        <a:pt x="9" y="18"/>
                        <a:pt x="11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8" y="20"/>
                        <a:pt x="20" y="18"/>
                        <a:pt x="20" y="16"/>
                      </a:cubicBezTo>
                      <a:cubicBezTo>
                        <a:pt x="20" y="13"/>
                        <a:pt x="18" y="11"/>
                        <a:pt x="15" y="11"/>
                      </a:cubicBezTo>
                      <a:close/>
                      <a:moveTo>
                        <a:pt x="19" y="52"/>
                      </a:move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52"/>
                        <a:pt x="10" y="52"/>
                        <a:pt x="10" y="52"/>
                      </a:cubicBezTo>
                      <a:lnTo>
                        <a:pt x="19" y="52"/>
                      </a:lnTo>
                      <a:close/>
                      <a:moveTo>
                        <a:pt x="53" y="52"/>
                      </a:move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28"/>
                        <a:pt x="48" y="24"/>
                        <a:pt x="42" y="24"/>
                      </a:cubicBezTo>
                      <a:cubicBezTo>
                        <a:pt x="37" y="24"/>
                        <a:pt x="35" y="26"/>
                        <a:pt x="34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4" y="24"/>
                        <a:pt x="34" y="24"/>
                        <a:pt x="3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4" y="24"/>
                        <a:pt x="24" y="27"/>
                        <a:pt x="24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4" y="37"/>
                        <a:pt x="34" y="37"/>
                        <a:pt x="34" y="37"/>
                      </a:cubicBezTo>
                      <a:cubicBezTo>
                        <a:pt x="34" y="36"/>
                        <a:pt x="34" y="35"/>
                        <a:pt x="34" y="34"/>
                      </a:cubicBezTo>
                      <a:cubicBezTo>
                        <a:pt x="35" y="33"/>
                        <a:pt x="36" y="31"/>
                        <a:pt x="39" y="31"/>
                      </a:cubicBezTo>
                      <a:cubicBezTo>
                        <a:pt x="42" y="31"/>
                        <a:pt x="43" y="33"/>
                        <a:pt x="43" y="37"/>
                      </a:cubicBezTo>
                      <a:cubicBezTo>
                        <a:pt x="43" y="52"/>
                        <a:pt x="43" y="52"/>
                        <a:pt x="43" y="52"/>
                      </a:cubicBezTo>
                      <a:lnTo>
                        <a:pt x="53" y="5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endParaRPr lang="th-TH"/>
                </a:p>
              </p:txBody>
            </p:sp>
          </p:grp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5221882-BB09-4772-B3BD-148486E00E04}"/>
                </a:ext>
              </a:extLst>
            </p:cNvPr>
            <p:cNvGrpSpPr/>
            <p:nvPr/>
          </p:nvGrpSpPr>
          <p:grpSpPr>
            <a:xfrm>
              <a:off x="2090592" y="4551611"/>
              <a:ext cx="8010817" cy="1047281"/>
              <a:chOff x="2090592" y="4551611"/>
              <a:chExt cx="8010817" cy="1047281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6581B1D-F2C6-4CFA-8E1D-A165BFC5D5AC}"/>
                  </a:ext>
                </a:extLst>
              </p:cNvPr>
              <p:cNvGrpSpPr/>
              <p:nvPr/>
            </p:nvGrpSpPr>
            <p:grpSpPr>
              <a:xfrm>
                <a:off x="4876800" y="4551611"/>
                <a:ext cx="2438400" cy="877475"/>
                <a:chOff x="4876801" y="4627933"/>
                <a:chExt cx="2438400" cy="877475"/>
              </a:xfrm>
            </p:grpSpPr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29E65C6-6FAD-40C8-88EF-61C66FEE998B}"/>
                    </a:ext>
                  </a:extLst>
                </p:cNvPr>
                <p:cNvSpPr txBox="1"/>
                <p:nvPr/>
              </p:nvSpPr>
              <p:spPr>
                <a:xfrm>
                  <a:off x="4876801" y="4627933"/>
                  <a:ext cx="2438400" cy="338554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600">
                      <a:latin typeface="Questrial" panose="02000000000000000000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Phone</a:t>
                  </a:r>
                  <a:endParaRPr lang="en-US" sz="1600" dirty="0">
                    <a:latin typeface="Questrial" panose="02000000000000000000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B0D2734-E247-49C3-A149-457544D35723}"/>
                    </a:ext>
                  </a:extLst>
                </p:cNvPr>
                <p:cNvSpPr txBox="1"/>
                <p:nvPr/>
              </p:nvSpPr>
              <p:spPr>
                <a:xfrm>
                  <a:off x="4939457" y="4986804"/>
                  <a:ext cx="2313088" cy="5186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Open Sans" panose="020B0606030504020204" pitchFamily="34" charset="0"/>
                    </a:rPr>
                    <a:t>+621857457161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Open Sans" panose="020B0606030504020204" pitchFamily="34" charset="0"/>
                    </a:rPr>
                    <a:t>+621857457161</a:t>
                  </a:r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593C7991-2CE2-4A61-969C-117FC5679F5F}"/>
                  </a:ext>
                </a:extLst>
              </p:cNvPr>
              <p:cNvGrpSpPr/>
              <p:nvPr/>
            </p:nvGrpSpPr>
            <p:grpSpPr>
              <a:xfrm>
                <a:off x="2090592" y="4551611"/>
                <a:ext cx="2438400" cy="877475"/>
                <a:chOff x="2090592" y="4627933"/>
                <a:chExt cx="2438400" cy="877475"/>
              </a:xfrm>
            </p:grpSpPr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5A9AC4F1-7A91-43D6-850E-9C62FAC8A770}"/>
                    </a:ext>
                  </a:extLst>
                </p:cNvPr>
                <p:cNvSpPr txBox="1"/>
                <p:nvPr/>
              </p:nvSpPr>
              <p:spPr>
                <a:xfrm>
                  <a:off x="2397189" y="4986804"/>
                  <a:ext cx="1825206" cy="5186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Open Sans" panose="020B0606030504020204" pitchFamily="34" charset="0"/>
                    </a:rPr>
                    <a:t>Street Sumobito No. 21 Jombang - Indonesia</a:t>
                  </a:r>
                </a:p>
              </p:txBody>
            </p:sp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87A9F72F-BDB9-42F7-8115-711D80F145BB}"/>
                    </a:ext>
                  </a:extLst>
                </p:cNvPr>
                <p:cNvSpPr txBox="1"/>
                <p:nvPr/>
              </p:nvSpPr>
              <p:spPr>
                <a:xfrm>
                  <a:off x="2090592" y="4627933"/>
                  <a:ext cx="2438400" cy="338554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600">
                      <a:latin typeface="Questrial" panose="02000000000000000000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Address</a:t>
                  </a:r>
                  <a:endParaRPr lang="en-US" sz="1600" dirty="0">
                    <a:latin typeface="Questrial" panose="02000000000000000000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8D1BBE3F-211B-4773-8344-63D2559B4952}"/>
                  </a:ext>
                </a:extLst>
              </p:cNvPr>
              <p:cNvGrpSpPr/>
              <p:nvPr/>
            </p:nvGrpSpPr>
            <p:grpSpPr>
              <a:xfrm>
                <a:off x="7663009" y="4551611"/>
                <a:ext cx="2438400" cy="877475"/>
                <a:chOff x="7663009" y="4627933"/>
                <a:chExt cx="2438400" cy="877475"/>
              </a:xfrm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732D66B-4FAE-411B-8A64-805FE034EF1A}"/>
                    </a:ext>
                  </a:extLst>
                </p:cNvPr>
                <p:cNvSpPr txBox="1"/>
                <p:nvPr/>
              </p:nvSpPr>
              <p:spPr>
                <a:xfrm>
                  <a:off x="7663009" y="4627933"/>
                  <a:ext cx="2438400" cy="338554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600">
                      <a:latin typeface="Questrial" panose="02000000000000000000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Email</a:t>
                  </a:r>
                  <a:endParaRPr lang="en-US" sz="1600" dirty="0">
                    <a:latin typeface="Questrial" panose="02000000000000000000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1FD5AAD-2132-445B-90DE-615A64265673}"/>
                    </a:ext>
                  </a:extLst>
                </p:cNvPr>
                <p:cNvSpPr txBox="1"/>
                <p:nvPr/>
              </p:nvSpPr>
              <p:spPr>
                <a:xfrm>
                  <a:off x="7725665" y="4986804"/>
                  <a:ext cx="2313088" cy="5186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Open Sans" panose="020B0606030504020204" pitchFamily="34" charset="0"/>
                    </a:rPr>
                    <a:t>example@yourdomain.com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sz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Open Sans" panose="020B0606030504020204" pitchFamily="34" charset="0"/>
                    </a:rPr>
                    <a:t>example@yourdomain.com</a:t>
                  </a:r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9E31B3CA-B282-4E03-AC75-13913643FA00}"/>
                  </a:ext>
                </a:extLst>
              </p:cNvPr>
              <p:cNvGrpSpPr/>
              <p:nvPr/>
            </p:nvGrpSpPr>
            <p:grpSpPr>
              <a:xfrm>
                <a:off x="2534639" y="4551611"/>
                <a:ext cx="7386794" cy="1047281"/>
                <a:chOff x="2534639" y="4551611"/>
                <a:chExt cx="7386794" cy="1047281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213078B6-F374-4BF8-BD5E-622823F9FACA}"/>
                    </a:ext>
                  </a:extLst>
                </p:cNvPr>
                <p:cNvGrpSpPr/>
                <p:nvPr/>
              </p:nvGrpSpPr>
              <p:grpSpPr>
                <a:xfrm>
                  <a:off x="4702896" y="4551611"/>
                  <a:ext cx="2786208" cy="1047270"/>
                  <a:chOff x="4702896" y="4588818"/>
                  <a:chExt cx="2786208" cy="877475"/>
                </a:xfrm>
              </p:grpSpPr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F37629D2-5658-405E-A6C5-134B3AFE66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02896" y="4588818"/>
                    <a:ext cx="0" cy="877475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B507451E-4A83-4626-9ACB-0B7C9464AB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89104" y="4588818"/>
                    <a:ext cx="0" cy="877475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1B9A0B9-1042-4C42-9580-6211F1ACF6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34639" y="5598891"/>
                  <a:ext cx="7386794" cy="1"/>
                </a:xfrm>
                <a:prstGeom prst="line">
                  <a:avLst/>
                </a:prstGeom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D0F0F61-45E6-4B6B-84FC-560BD7E59EAE}"/>
              </a:ext>
            </a:extLst>
          </p:cNvPr>
          <p:cNvSpPr/>
          <p:nvPr/>
        </p:nvSpPr>
        <p:spPr>
          <a:xfrm>
            <a:off x="3368536" y="0"/>
            <a:ext cx="5454928" cy="2902228"/>
          </a:xfrm>
          <a:custGeom>
            <a:avLst/>
            <a:gdLst>
              <a:gd name="connsiteX0" fmla="*/ 8825 w 5454928"/>
              <a:gd name="connsiteY0" fmla="*/ 0 h 2902228"/>
              <a:gd name="connsiteX1" fmla="*/ 5446103 w 5454928"/>
              <a:gd name="connsiteY1" fmla="*/ 0 h 2902228"/>
              <a:gd name="connsiteX2" fmla="*/ 5454928 w 5454928"/>
              <a:gd name="connsiteY2" fmla="*/ 174764 h 2902228"/>
              <a:gd name="connsiteX3" fmla="*/ 2727464 w 5454928"/>
              <a:gd name="connsiteY3" fmla="*/ 2902228 h 2902228"/>
              <a:gd name="connsiteX4" fmla="*/ 0 w 5454928"/>
              <a:gd name="connsiteY4" fmla="*/ 174764 h 290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54928" h="2902228">
                <a:moveTo>
                  <a:pt x="8825" y="0"/>
                </a:moveTo>
                <a:lnTo>
                  <a:pt x="5446103" y="0"/>
                </a:lnTo>
                <a:lnTo>
                  <a:pt x="5454928" y="174764"/>
                </a:lnTo>
                <a:cubicBezTo>
                  <a:pt x="5454928" y="1681101"/>
                  <a:pt x="4233801" y="2902228"/>
                  <a:pt x="2727464" y="2902228"/>
                </a:cubicBezTo>
                <a:cubicBezTo>
                  <a:pt x="1221127" y="2902228"/>
                  <a:pt x="0" y="1681101"/>
                  <a:pt x="0" y="174764"/>
                </a:cubicBezTo>
                <a:close/>
              </a:path>
            </a:pathLst>
          </a:cu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BBF919-88C5-4C4E-B0C4-A2BBC075C409}"/>
              </a:ext>
            </a:extLst>
          </p:cNvPr>
          <p:cNvSpPr txBox="1"/>
          <p:nvPr/>
        </p:nvSpPr>
        <p:spPr>
          <a:xfrm>
            <a:off x="4840992" y="1306787"/>
            <a:ext cx="2510017" cy="579834"/>
          </a:xfrm>
          <a:prstGeom prst="rect">
            <a:avLst/>
          </a:prstGeom>
          <a:noFill/>
        </p:spPr>
        <p:txBody>
          <a:bodyPr wrap="square" tIns="3600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Get in Touch with us to get the new information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C7F53D-E42A-4887-BB76-F8987EC0BF86}"/>
              </a:ext>
            </a:extLst>
          </p:cNvPr>
          <p:cNvSpPr txBox="1"/>
          <p:nvPr/>
        </p:nvSpPr>
        <p:spPr>
          <a:xfrm>
            <a:off x="4065448" y="707220"/>
            <a:ext cx="4061104" cy="558161"/>
          </a:xfrm>
          <a:prstGeom prst="rect">
            <a:avLst/>
          </a:prstGeom>
          <a:noFill/>
        </p:spPr>
        <p:txBody>
          <a:bodyPr wrap="square" tIns="3600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>
                <a:latin typeface="Questrial" panose="02000000000000000000" pitchFamily="2" charset="0"/>
              </a:rPr>
              <a:t>Contact Us Today</a:t>
            </a:r>
            <a:endParaRPr lang="en-US" sz="2800" dirty="0">
              <a:latin typeface="Questrial" panose="02000000000000000000" pitchFamily="2" charset="0"/>
              <a:ea typeface="Adobe Gothic Std B" panose="020B0800000000000000" pitchFamily="34" charset="-128"/>
              <a:cs typeface="Poppins" panose="00000500000000000000" pitchFamily="50" charset="0"/>
            </a:endParaRPr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id="{90B62B8A-E72C-492D-BC48-6800C276F9A5}"/>
              </a:ext>
            </a:extLst>
          </p:cNvPr>
          <p:cNvSpPr/>
          <p:nvPr/>
        </p:nvSpPr>
        <p:spPr>
          <a:xfrm rot="10800000">
            <a:off x="6049565" y="1982172"/>
            <a:ext cx="92870" cy="80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882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3F2278-5452-458B-8ADC-70C1DF923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2E59E9B-A4AE-4301-BBA1-441DC5CAF579}"/>
              </a:ext>
            </a:extLst>
          </p:cNvPr>
          <p:cNvSpPr/>
          <p:nvPr/>
        </p:nvSpPr>
        <p:spPr>
          <a:xfrm>
            <a:off x="0" y="-1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206168-D66F-4775-AE3B-04C12730A719}"/>
              </a:ext>
            </a:extLst>
          </p:cNvPr>
          <p:cNvSpPr txBox="1"/>
          <p:nvPr/>
        </p:nvSpPr>
        <p:spPr>
          <a:xfrm>
            <a:off x="4316506" y="549275"/>
            <a:ext cx="3558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Questrial" panose="02000000000000000000" pitchFamily="2" charset="0"/>
              </a:rPr>
              <a:t>©2020 MINIMAL &amp; CLEAN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EAC018-A943-4D80-971A-68E0F65E6B1B}"/>
              </a:ext>
            </a:extLst>
          </p:cNvPr>
          <p:cNvSpPr txBox="1"/>
          <p:nvPr/>
        </p:nvSpPr>
        <p:spPr>
          <a:xfrm>
            <a:off x="4246616" y="6035355"/>
            <a:ext cx="3698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Questrial" panose="02000000000000000000" pitchFamily="2" charset="0"/>
              </a:rPr>
              <a:t>PRESENTATION TEMPLATE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9C10C8-9C4F-46EF-A28D-8CA9297F2B65}"/>
              </a:ext>
            </a:extLst>
          </p:cNvPr>
          <p:cNvSpPr txBox="1"/>
          <p:nvPr/>
        </p:nvSpPr>
        <p:spPr>
          <a:xfrm>
            <a:off x="4089400" y="2367171"/>
            <a:ext cx="4013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spc="1200">
                <a:latin typeface="Questrial" panose="02000000000000000000" pitchFamily="2" charset="0"/>
              </a:rPr>
              <a:t>THANK YOU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87B928-0093-4F36-A2C9-C4C61A1C3AE7}"/>
              </a:ext>
            </a:extLst>
          </p:cNvPr>
          <p:cNvGrpSpPr/>
          <p:nvPr/>
        </p:nvGrpSpPr>
        <p:grpSpPr>
          <a:xfrm>
            <a:off x="4316506" y="2195874"/>
            <a:ext cx="3558988" cy="2466252"/>
            <a:chOff x="1125376" y="2582310"/>
            <a:chExt cx="2532224" cy="2466252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239BCB5-09F8-4763-AA15-23272909B9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376" y="5048561"/>
              <a:ext cx="2532224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B8513FD-74CE-4AD0-911E-85EAB48B4D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376" y="2582310"/>
              <a:ext cx="2532224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6189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F11817E-BC7B-4E1F-BF48-3617869B20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FC177E-C968-4340-A7A9-178D1CAF136D}"/>
              </a:ext>
            </a:extLst>
          </p:cNvPr>
          <p:cNvSpPr txBox="1"/>
          <p:nvPr/>
        </p:nvSpPr>
        <p:spPr>
          <a:xfrm>
            <a:off x="1080907" y="2342940"/>
            <a:ext cx="31862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Questrial" panose="02000000000000000000" pitchFamily="2" charset="0"/>
              </a:rPr>
              <a:t>We strive to improve your company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3E70CD-5FC5-4C9C-AF0C-2513A78D76C6}"/>
              </a:ext>
            </a:extLst>
          </p:cNvPr>
          <p:cNvSpPr txBox="1"/>
          <p:nvPr/>
        </p:nvSpPr>
        <p:spPr>
          <a:xfrm>
            <a:off x="1080907" y="4478910"/>
            <a:ext cx="3186293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robust synopsis for high Organically grow the holistic world view of disruptive innovation workplace diversity and empowerment.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13D206-1908-4A66-A770-251C59F7862B}"/>
              </a:ext>
            </a:extLst>
          </p:cNvPr>
          <p:cNvSpPr/>
          <p:nvPr/>
        </p:nvSpPr>
        <p:spPr>
          <a:xfrm>
            <a:off x="7099299" y="4141528"/>
            <a:ext cx="2030413" cy="1916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8E2D23-DD93-4C7D-8AB1-9D7369D55D10}"/>
              </a:ext>
            </a:extLst>
          </p:cNvPr>
          <p:cNvSpPr txBox="1"/>
          <p:nvPr/>
        </p:nvSpPr>
        <p:spPr>
          <a:xfrm>
            <a:off x="7362824" y="4418437"/>
            <a:ext cx="1426846" cy="507956"/>
          </a:xfrm>
          <a:prstGeom prst="rect">
            <a:avLst/>
          </a:prstGeom>
          <a:noFill/>
        </p:spPr>
        <p:txBody>
          <a:bodyPr wrap="square" tIns="36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Questrial" panose="02000000000000000000" pitchFamily="2" charset="0"/>
                <a:ea typeface="Adobe Gothic Std B" panose="020B0800000000000000" pitchFamily="34" charset="-128"/>
                <a:cs typeface="Poppins" panose="00000500000000000000" pitchFamily="50" charset="0"/>
              </a:rPr>
              <a:t>Minimalist House Image Fly.</a:t>
            </a:r>
            <a:endParaRPr lang="en-ID" sz="1200">
              <a:solidFill>
                <a:schemeClr val="bg1"/>
              </a:solidFill>
              <a:latin typeface="Questrial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0E3AF49-4730-4104-8BBE-0C78175026CB}"/>
              </a:ext>
            </a:extLst>
          </p:cNvPr>
          <p:cNvGrpSpPr/>
          <p:nvPr/>
        </p:nvGrpSpPr>
        <p:grpSpPr>
          <a:xfrm>
            <a:off x="1182688" y="1299307"/>
            <a:ext cx="700088" cy="700088"/>
            <a:chOff x="1648167" y="4537901"/>
            <a:chExt cx="700088" cy="70008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A85E0A5-1497-455D-B894-1E69645BE5FC}"/>
                </a:ext>
              </a:extLst>
            </p:cNvPr>
            <p:cNvSpPr txBox="1"/>
            <p:nvPr/>
          </p:nvSpPr>
          <p:spPr>
            <a:xfrm>
              <a:off x="1686266" y="4626335"/>
              <a:ext cx="6238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>
                  <a:latin typeface="Questrial" panose="02000000000000000000" pitchFamily="2" charset="0"/>
                </a:rPr>
                <a:t>01</a:t>
              </a:r>
            </a:p>
          </p:txBody>
        </p:sp>
        <p:sp>
          <p:nvSpPr>
            <p:cNvPr id="35" name="Frame 34">
              <a:extLst>
                <a:ext uri="{FF2B5EF4-FFF2-40B4-BE49-F238E27FC236}">
                  <a16:creationId xmlns:a16="http://schemas.microsoft.com/office/drawing/2014/main" id="{5185561E-18D0-47AB-BF6B-A1D7595122C5}"/>
                </a:ext>
              </a:extLst>
            </p:cNvPr>
            <p:cNvSpPr/>
            <p:nvPr/>
          </p:nvSpPr>
          <p:spPr>
            <a:xfrm>
              <a:off x="1648167" y="4537901"/>
              <a:ext cx="700088" cy="700088"/>
            </a:xfrm>
            <a:prstGeom prst="frame">
              <a:avLst>
                <a:gd name="adj1" fmla="val 433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17DB3AC0-CD99-4C8D-A971-F4A90514A926}"/>
              </a:ext>
            </a:extLst>
          </p:cNvPr>
          <p:cNvSpPr txBox="1"/>
          <p:nvPr/>
        </p:nvSpPr>
        <p:spPr>
          <a:xfrm>
            <a:off x="7362824" y="5214052"/>
            <a:ext cx="623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Questrial" panose="02000000000000000000" pitchFamily="2" charset="0"/>
              </a:rPr>
              <a:t>02</a:t>
            </a:r>
          </a:p>
        </p:txBody>
      </p:sp>
      <p:sp>
        <p:nvSpPr>
          <p:cNvPr id="41" name="Arrow: Chevron 40">
            <a:extLst>
              <a:ext uri="{FF2B5EF4-FFF2-40B4-BE49-F238E27FC236}">
                <a16:creationId xmlns:a16="http://schemas.microsoft.com/office/drawing/2014/main" id="{0F047F57-9EAF-4F43-AF7D-0D2A22B2FDE8}"/>
              </a:ext>
            </a:extLst>
          </p:cNvPr>
          <p:cNvSpPr/>
          <p:nvPr/>
        </p:nvSpPr>
        <p:spPr>
          <a:xfrm>
            <a:off x="8570163" y="5401659"/>
            <a:ext cx="120559" cy="180975"/>
          </a:xfrm>
          <a:prstGeom prst="chevron">
            <a:avLst>
              <a:gd name="adj" fmla="val 646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D4BCD991-AA69-4D1E-B829-9BCA61DF0BEE}"/>
              </a:ext>
            </a:extLst>
          </p:cNvPr>
          <p:cNvSpPr/>
          <p:nvPr/>
        </p:nvSpPr>
        <p:spPr>
          <a:xfrm rot="10800000">
            <a:off x="953282" y="1049003"/>
            <a:ext cx="97649" cy="84180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B69138-2F33-4631-9DEB-25BC7054D0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35882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0FC6175-0BC6-4884-9388-C51C573739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8F3FEC1-CD6A-49EE-9D82-E2F113665933}"/>
              </a:ext>
            </a:extLst>
          </p:cNvPr>
          <p:cNvSpPr/>
          <p:nvPr/>
        </p:nvSpPr>
        <p:spPr>
          <a:xfrm>
            <a:off x="4359583" y="3630706"/>
            <a:ext cx="680952" cy="23202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504135-F0F7-41F8-B335-E5663EE4AC82}"/>
              </a:ext>
            </a:extLst>
          </p:cNvPr>
          <p:cNvSpPr txBox="1"/>
          <p:nvPr/>
        </p:nvSpPr>
        <p:spPr>
          <a:xfrm>
            <a:off x="894111" y="907025"/>
            <a:ext cx="31174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>
                <a:latin typeface="Questrial" panose="02000000000000000000" pitchFamily="2" charset="0"/>
              </a:rPr>
              <a:t>Minimalism as a lifestyle is an art of letting go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C1D82F-CA04-4D82-A013-81A7DCB72339}"/>
              </a:ext>
            </a:extLst>
          </p:cNvPr>
          <p:cNvSpPr txBox="1"/>
          <p:nvPr/>
        </p:nvSpPr>
        <p:spPr>
          <a:xfrm>
            <a:off x="4505807" y="4035916"/>
            <a:ext cx="388504" cy="1745054"/>
          </a:xfrm>
          <a:prstGeom prst="rect">
            <a:avLst/>
          </a:prstGeom>
          <a:noFill/>
        </p:spPr>
        <p:txBody>
          <a:bodyPr vert="vert270" wrap="square" tIns="36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Questrial" panose="02000000000000000000" pitchFamily="2" charset="0"/>
                <a:ea typeface="Adobe Gothic Std B" panose="020B0800000000000000" pitchFamily="34" charset="-128"/>
                <a:cs typeface="Poppins" panose="00000500000000000000" pitchFamily="50" charset="0"/>
              </a:rPr>
              <a:t>Minimalist architecture </a:t>
            </a:r>
            <a:endParaRPr lang="en-ID" sz="1200">
              <a:solidFill>
                <a:schemeClr val="bg1"/>
              </a:solidFill>
              <a:latin typeface="Questrial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134A1D9-A799-4196-AFA9-D33B91E15E5B}"/>
              </a:ext>
            </a:extLst>
          </p:cNvPr>
          <p:cNvGrpSpPr/>
          <p:nvPr/>
        </p:nvGrpSpPr>
        <p:grpSpPr>
          <a:xfrm>
            <a:off x="10597801" y="907026"/>
            <a:ext cx="700088" cy="700088"/>
            <a:chOff x="1648167" y="4537901"/>
            <a:chExt cx="700088" cy="70008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C27EA60-7B53-4F2E-813C-6F562F32D6BD}"/>
                </a:ext>
              </a:extLst>
            </p:cNvPr>
            <p:cNvSpPr txBox="1"/>
            <p:nvPr/>
          </p:nvSpPr>
          <p:spPr>
            <a:xfrm>
              <a:off x="1686266" y="4626335"/>
              <a:ext cx="6238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>
                  <a:latin typeface="Questrial" panose="02000000000000000000" pitchFamily="2" charset="0"/>
                </a:rPr>
                <a:t>07</a:t>
              </a:r>
            </a:p>
          </p:txBody>
        </p:sp>
        <p:sp>
          <p:nvSpPr>
            <p:cNvPr id="41" name="Frame 40">
              <a:extLst>
                <a:ext uri="{FF2B5EF4-FFF2-40B4-BE49-F238E27FC236}">
                  <a16:creationId xmlns:a16="http://schemas.microsoft.com/office/drawing/2014/main" id="{7A4A5429-296D-423B-A1E8-79B1D1B346F3}"/>
                </a:ext>
              </a:extLst>
            </p:cNvPr>
            <p:cNvSpPr/>
            <p:nvPr/>
          </p:nvSpPr>
          <p:spPr>
            <a:xfrm>
              <a:off x="1648167" y="4537901"/>
              <a:ext cx="700088" cy="700088"/>
            </a:xfrm>
            <a:prstGeom prst="frame">
              <a:avLst>
                <a:gd name="adj1" fmla="val 433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BDD6FAF-C2EA-4524-A8D4-2189377FDC2C}"/>
              </a:ext>
            </a:extLst>
          </p:cNvPr>
          <p:cNvCxnSpPr>
            <a:cxnSpLocks/>
          </p:cNvCxnSpPr>
          <p:nvPr/>
        </p:nvCxnSpPr>
        <p:spPr>
          <a:xfrm flipV="1">
            <a:off x="4700059" y="3811333"/>
            <a:ext cx="0" cy="28649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CFAFC0E4-917E-48E3-80C6-22F6054B80F4}"/>
              </a:ext>
            </a:extLst>
          </p:cNvPr>
          <p:cNvGrpSpPr/>
          <p:nvPr/>
        </p:nvGrpSpPr>
        <p:grpSpPr>
          <a:xfrm>
            <a:off x="8364541" y="4319207"/>
            <a:ext cx="3186293" cy="1418337"/>
            <a:chOff x="8470456" y="4649600"/>
            <a:chExt cx="3186293" cy="141833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0968F1A-D55C-47DC-BE66-A971C1F42777}"/>
                </a:ext>
              </a:extLst>
            </p:cNvPr>
            <p:cNvSpPr txBox="1"/>
            <p:nvPr/>
          </p:nvSpPr>
          <p:spPr>
            <a:xfrm>
              <a:off x="8470456" y="4649600"/>
              <a:ext cx="2692338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400" spc="100">
                  <a:latin typeface="Questrial" panose="02000000000000000000" pitchFamily="2" charset="0"/>
                </a:rPr>
                <a:t>ABOUT US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72DB7FF-E130-4B9D-BBA0-A362E5E320C0}"/>
                </a:ext>
              </a:extLst>
            </p:cNvPr>
            <p:cNvSpPr txBox="1"/>
            <p:nvPr/>
          </p:nvSpPr>
          <p:spPr>
            <a:xfrm>
              <a:off x="8470456" y="4988154"/>
              <a:ext cx="3186293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Organically grow the holistic world view of disruptive innovation workplace diversity and empowerment.</a:t>
              </a:r>
            </a:p>
          </p:txBody>
        </p:sp>
      </p:grp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91B45E63-25A4-468E-AC37-EC5C2485D838}"/>
              </a:ext>
            </a:extLst>
          </p:cNvPr>
          <p:cNvSpPr/>
          <p:nvPr/>
        </p:nvSpPr>
        <p:spPr>
          <a:xfrm rot="5400000">
            <a:off x="991718" y="5792697"/>
            <a:ext cx="170003" cy="146554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40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 174">
            <a:extLst>
              <a:ext uri="{FF2B5EF4-FFF2-40B4-BE49-F238E27FC236}">
                <a16:creationId xmlns:a16="http://schemas.microsoft.com/office/drawing/2014/main" id="{D35B2E8C-EA4E-4D2A-9F0D-F0D996F43D9C}"/>
              </a:ext>
            </a:extLst>
          </p:cNvPr>
          <p:cNvSpPr/>
          <p:nvPr/>
        </p:nvSpPr>
        <p:spPr>
          <a:xfrm>
            <a:off x="840458" y="4340436"/>
            <a:ext cx="1356641" cy="13566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048D44-D123-4FCB-88AF-1A9E9B14F399}"/>
              </a:ext>
            </a:extLst>
          </p:cNvPr>
          <p:cNvSpPr txBox="1"/>
          <p:nvPr/>
        </p:nvSpPr>
        <p:spPr>
          <a:xfrm>
            <a:off x="673288" y="1160923"/>
            <a:ext cx="1569660" cy="276306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3000">
                <a:latin typeface="Questrial" panose="02000000000000000000" pitchFamily="2" charset="0"/>
              </a:rPr>
              <a:t>Minimalism as a lifestyle is an art of letting go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4EBFE8F-63BF-4A35-8480-28FBE8363F39}"/>
              </a:ext>
            </a:extLst>
          </p:cNvPr>
          <p:cNvCxnSpPr>
            <a:cxnSpLocks/>
          </p:cNvCxnSpPr>
          <p:nvPr/>
        </p:nvCxnSpPr>
        <p:spPr>
          <a:xfrm flipV="1">
            <a:off x="2870012" y="4340436"/>
            <a:ext cx="9321990" cy="1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22C8345A-12F1-43E7-822E-A2486ED66E02}"/>
              </a:ext>
            </a:extLst>
          </p:cNvPr>
          <p:cNvSpPr/>
          <p:nvPr/>
        </p:nvSpPr>
        <p:spPr>
          <a:xfrm rot="10800000">
            <a:off x="953282" y="1049003"/>
            <a:ext cx="97649" cy="84180"/>
          </a:xfrm>
          <a:prstGeom prst="triangle">
            <a:avLst>
              <a:gd name="adj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28A51F46-74CF-4BC3-B482-3F189D933B64}"/>
              </a:ext>
            </a:extLst>
          </p:cNvPr>
          <p:cNvGrpSpPr/>
          <p:nvPr/>
        </p:nvGrpSpPr>
        <p:grpSpPr>
          <a:xfrm>
            <a:off x="2870012" y="4617294"/>
            <a:ext cx="8580399" cy="1079783"/>
            <a:chOff x="2870012" y="4557319"/>
            <a:chExt cx="8580399" cy="107978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3BF4E5-CAA5-43E2-B841-5F3E7960F0D8}"/>
                </a:ext>
              </a:extLst>
            </p:cNvPr>
            <p:cNvSpPr txBox="1"/>
            <p:nvPr/>
          </p:nvSpPr>
          <p:spPr>
            <a:xfrm>
              <a:off x="2870012" y="4596513"/>
              <a:ext cx="1301939" cy="29238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sz="1300" spc="100">
                  <a:latin typeface="Questrial" panose="02000000000000000000" pitchFamily="2" charset="0"/>
                </a:rPr>
                <a:t>ABÓUT US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445726E-BCF3-4B0A-AA7A-DFE61D6754F2}"/>
                </a:ext>
              </a:extLst>
            </p:cNvPr>
            <p:cNvSpPr txBox="1"/>
            <p:nvPr/>
          </p:nvSpPr>
          <p:spPr>
            <a:xfrm>
              <a:off x="4390279" y="4557319"/>
              <a:ext cx="4148009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level overviews. Iterative approaches to corporate strategy foster collaborative thinking to further the value proposition grow the is holistic world view via workplace diversity and empowerment.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0C1E2FE-1D81-4D4E-99D5-A8B344B452AC}"/>
                </a:ext>
              </a:extLst>
            </p:cNvPr>
            <p:cNvSpPr txBox="1"/>
            <p:nvPr/>
          </p:nvSpPr>
          <p:spPr>
            <a:xfrm>
              <a:off x="8691468" y="4557319"/>
              <a:ext cx="2758943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aavi" panose="020B0502040204020203" pitchFamily="34" charset="0"/>
                </a:rPr>
                <a:t>Leverage agile frameworks to provide a robust synopsis for high level overviews. Iterative approaches to corporate strategy foster collaborative thinking to further.</a:t>
              </a:r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F87C0A69-B769-40A3-B379-A5713DC3CA4B}"/>
              </a:ext>
            </a:extLst>
          </p:cNvPr>
          <p:cNvSpPr txBox="1"/>
          <p:nvPr/>
        </p:nvSpPr>
        <p:spPr>
          <a:xfrm>
            <a:off x="969597" y="4649071"/>
            <a:ext cx="1098362" cy="73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spc="300">
                <a:solidFill>
                  <a:schemeClr val="bg1"/>
                </a:solidFill>
                <a:latin typeface="Questrial" panose="02000000000000000000" pitchFamily="2" charset="0"/>
              </a:rPr>
              <a:t>2020 MINIMAL &amp; CLEAN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EE1D3F9-D339-4103-87E4-8C516D8430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936AFFC-4041-44B5-B6CB-31E89F6556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11C9C91-63BE-4412-8849-99B1E800C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79534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E36A91-5347-4C2D-A036-6C97025BA5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8F8A232-1D0D-48B8-890D-972C3E327CEA}"/>
              </a:ext>
            </a:extLst>
          </p:cNvPr>
          <p:cNvSpPr/>
          <p:nvPr/>
        </p:nvSpPr>
        <p:spPr>
          <a:xfrm>
            <a:off x="4394192" y="2920445"/>
            <a:ext cx="3403616" cy="2931042"/>
          </a:xfrm>
          <a:prstGeom prst="rect">
            <a:avLst/>
          </a:prstGeom>
          <a:solidFill>
            <a:srgbClr val="F7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D0DC69-1802-4F94-9753-65D6C84F9CB1}"/>
              </a:ext>
            </a:extLst>
          </p:cNvPr>
          <p:cNvSpPr txBox="1"/>
          <p:nvPr/>
        </p:nvSpPr>
        <p:spPr>
          <a:xfrm>
            <a:off x="1423374" y="1479886"/>
            <a:ext cx="2859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Questrial" panose="02000000000000000000" pitchFamily="2" charset="0"/>
              </a:rPr>
              <a:t>Our Mission.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AEEFD4-70C9-4F7A-8A19-A4AB6664C370}"/>
              </a:ext>
            </a:extLst>
          </p:cNvPr>
          <p:cNvSpPr txBox="1"/>
          <p:nvPr/>
        </p:nvSpPr>
        <p:spPr>
          <a:xfrm>
            <a:off x="4505271" y="4392229"/>
            <a:ext cx="318629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200" spc="100">
                <a:latin typeface="Questrial" panose="02000000000000000000" pitchFamily="2" charset="0"/>
              </a:rPr>
              <a:t>MISSION TWO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74A0C3-A377-4740-ABCF-374E3E33E517}"/>
              </a:ext>
            </a:extLst>
          </p:cNvPr>
          <p:cNvSpPr txBox="1"/>
          <p:nvPr/>
        </p:nvSpPr>
        <p:spPr>
          <a:xfrm>
            <a:off x="4727752" y="4730783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grpSp>
        <p:nvGrpSpPr>
          <p:cNvPr id="29" name="Graphic 23" descr="Bank">
            <a:extLst>
              <a:ext uri="{FF2B5EF4-FFF2-40B4-BE49-F238E27FC236}">
                <a16:creationId xmlns:a16="http://schemas.microsoft.com/office/drawing/2014/main" id="{6AA46C28-268B-4011-B732-72A7038E97C1}"/>
              </a:ext>
            </a:extLst>
          </p:cNvPr>
          <p:cNvGrpSpPr/>
          <p:nvPr/>
        </p:nvGrpSpPr>
        <p:grpSpPr>
          <a:xfrm>
            <a:off x="5736468" y="3312825"/>
            <a:ext cx="723900" cy="685800"/>
            <a:chOff x="5734050" y="3086100"/>
            <a:chExt cx="723900" cy="685800"/>
          </a:xfrm>
          <a:solidFill>
            <a:schemeClr val="tx1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44D02E-A84B-41D4-A78B-8C926B661217}"/>
                </a:ext>
              </a:extLst>
            </p:cNvPr>
            <p:cNvSpPr/>
            <p:nvPr/>
          </p:nvSpPr>
          <p:spPr>
            <a:xfrm>
              <a:off x="6057900" y="3171882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19 w 76200"/>
                <a:gd name="connsiteY9" fmla="*/ 57169 h 76200"/>
                <a:gd name="connsiteX10" fmla="*/ 38100 w 76200"/>
                <a:gd name="connsiteY10" fmla="*/ 5716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137" y="17084"/>
                    <a:pt x="59116" y="63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579" y="57150"/>
                    <a:pt x="19050" y="48621"/>
                    <a:pt x="19050" y="38100"/>
                  </a:cubicBezTo>
                  <a:cubicBezTo>
                    <a:pt x="19050" y="27579"/>
                    <a:pt x="27579" y="19050"/>
                    <a:pt x="38100" y="19050"/>
                  </a:cubicBezTo>
                  <a:cubicBezTo>
                    <a:pt x="48621" y="19050"/>
                    <a:pt x="57150" y="27579"/>
                    <a:pt x="57150" y="38100"/>
                  </a:cubicBezTo>
                  <a:cubicBezTo>
                    <a:pt x="57160" y="48621"/>
                    <a:pt x="48640" y="57159"/>
                    <a:pt x="38119" y="57169"/>
                  </a:cubicBezTo>
                  <a:cubicBezTo>
                    <a:pt x="38112" y="57169"/>
                    <a:pt x="38107" y="57169"/>
                    <a:pt x="38100" y="571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79F317C-2178-4FA7-B7AB-CD8E113E0C17}"/>
                </a:ext>
              </a:extLst>
            </p:cNvPr>
            <p:cNvSpPr/>
            <p:nvPr/>
          </p:nvSpPr>
          <p:spPr>
            <a:xfrm>
              <a:off x="5734050" y="3086100"/>
              <a:ext cx="723900" cy="685800"/>
            </a:xfrm>
            <a:custGeom>
              <a:avLst/>
              <a:gdLst>
                <a:gd name="connsiteX0" fmla="*/ 657225 w 723900"/>
                <a:gd name="connsiteY0" fmla="*/ 600275 h 685800"/>
                <a:gd name="connsiteX1" fmla="*/ 657225 w 723900"/>
                <a:gd name="connsiteY1" fmla="*/ 571500 h 685800"/>
                <a:gd name="connsiteX2" fmla="*/ 619125 w 723900"/>
                <a:gd name="connsiteY2" fmla="*/ 571500 h 685800"/>
                <a:gd name="connsiteX3" fmla="*/ 619125 w 723900"/>
                <a:gd name="connsiteY3" fmla="*/ 276225 h 685800"/>
                <a:gd name="connsiteX4" fmla="*/ 657225 w 723900"/>
                <a:gd name="connsiteY4" fmla="*/ 276225 h 685800"/>
                <a:gd name="connsiteX5" fmla="*/ 657225 w 723900"/>
                <a:gd name="connsiteY5" fmla="*/ 228600 h 685800"/>
                <a:gd name="connsiteX6" fmla="*/ 704850 w 723900"/>
                <a:gd name="connsiteY6" fmla="*/ 228600 h 685800"/>
                <a:gd name="connsiteX7" fmla="*/ 704850 w 723900"/>
                <a:gd name="connsiteY7" fmla="*/ 209550 h 685800"/>
                <a:gd name="connsiteX8" fmla="*/ 361950 w 723900"/>
                <a:gd name="connsiteY8" fmla="*/ 0 h 685800"/>
                <a:gd name="connsiteX9" fmla="*/ 19050 w 723900"/>
                <a:gd name="connsiteY9" fmla="*/ 209550 h 685800"/>
                <a:gd name="connsiteX10" fmla="*/ 19050 w 723900"/>
                <a:gd name="connsiteY10" fmla="*/ 228600 h 685800"/>
                <a:gd name="connsiteX11" fmla="*/ 66675 w 723900"/>
                <a:gd name="connsiteY11" fmla="*/ 228600 h 685800"/>
                <a:gd name="connsiteX12" fmla="*/ 66675 w 723900"/>
                <a:gd name="connsiteY12" fmla="*/ 276225 h 685800"/>
                <a:gd name="connsiteX13" fmla="*/ 104775 w 723900"/>
                <a:gd name="connsiteY13" fmla="*/ 276225 h 685800"/>
                <a:gd name="connsiteX14" fmla="*/ 104775 w 723900"/>
                <a:gd name="connsiteY14" fmla="*/ 571500 h 685800"/>
                <a:gd name="connsiteX15" fmla="*/ 66675 w 723900"/>
                <a:gd name="connsiteY15" fmla="*/ 571500 h 685800"/>
                <a:gd name="connsiteX16" fmla="*/ 66675 w 723900"/>
                <a:gd name="connsiteY16" fmla="*/ 600275 h 685800"/>
                <a:gd name="connsiteX17" fmla="*/ 0 w 723900"/>
                <a:gd name="connsiteY17" fmla="*/ 647900 h 685800"/>
                <a:gd name="connsiteX18" fmla="*/ 0 w 723900"/>
                <a:gd name="connsiteY18" fmla="*/ 685800 h 685800"/>
                <a:gd name="connsiteX19" fmla="*/ 723900 w 723900"/>
                <a:gd name="connsiteY19" fmla="*/ 685800 h 685800"/>
                <a:gd name="connsiteX20" fmla="*/ 723900 w 723900"/>
                <a:gd name="connsiteY20" fmla="*/ 647910 h 685800"/>
                <a:gd name="connsiteX21" fmla="*/ 600075 w 723900"/>
                <a:gd name="connsiteY21" fmla="*/ 571500 h 685800"/>
                <a:gd name="connsiteX22" fmla="*/ 581025 w 723900"/>
                <a:gd name="connsiteY22" fmla="*/ 571500 h 685800"/>
                <a:gd name="connsiteX23" fmla="*/ 581025 w 723900"/>
                <a:gd name="connsiteY23" fmla="*/ 276225 h 685800"/>
                <a:gd name="connsiteX24" fmla="*/ 600075 w 723900"/>
                <a:gd name="connsiteY24" fmla="*/ 276225 h 685800"/>
                <a:gd name="connsiteX25" fmla="*/ 161925 w 723900"/>
                <a:gd name="connsiteY25" fmla="*/ 276225 h 685800"/>
                <a:gd name="connsiteX26" fmla="*/ 219075 w 723900"/>
                <a:gd name="connsiteY26" fmla="*/ 276225 h 685800"/>
                <a:gd name="connsiteX27" fmla="*/ 219075 w 723900"/>
                <a:gd name="connsiteY27" fmla="*/ 571500 h 685800"/>
                <a:gd name="connsiteX28" fmla="*/ 161925 w 723900"/>
                <a:gd name="connsiteY28" fmla="*/ 571500 h 685800"/>
                <a:gd name="connsiteX29" fmla="*/ 238125 w 723900"/>
                <a:gd name="connsiteY29" fmla="*/ 276225 h 685800"/>
                <a:gd name="connsiteX30" fmla="*/ 257175 w 723900"/>
                <a:gd name="connsiteY30" fmla="*/ 276225 h 685800"/>
                <a:gd name="connsiteX31" fmla="*/ 257175 w 723900"/>
                <a:gd name="connsiteY31" fmla="*/ 571500 h 685800"/>
                <a:gd name="connsiteX32" fmla="*/ 238125 w 723900"/>
                <a:gd name="connsiteY32" fmla="*/ 571500 h 685800"/>
                <a:gd name="connsiteX33" fmla="*/ 276225 w 723900"/>
                <a:gd name="connsiteY33" fmla="*/ 276225 h 685800"/>
                <a:gd name="connsiteX34" fmla="*/ 333375 w 723900"/>
                <a:gd name="connsiteY34" fmla="*/ 276225 h 685800"/>
                <a:gd name="connsiteX35" fmla="*/ 333375 w 723900"/>
                <a:gd name="connsiteY35" fmla="*/ 571500 h 685800"/>
                <a:gd name="connsiteX36" fmla="*/ 276225 w 723900"/>
                <a:gd name="connsiteY36" fmla="*/ 571500 h 685800"/>
                <a:gd name="connsiteX37" fmla="*/ 352425 w 723900"/>
                <a:gd name="connsiteY37" fmla="*/ 276225 h 685800"/>
                <a:gd name="connsiteX38" fmla="*/ 371475 w 723900"/>
                <a:gd name="connsiteY38" fmla="*/ 276225 h 685800"/>
                <a:gd name="connsiteX39" fmla="*/ 371475 w 723900"/>
                <a:gd name="connsiteY39" fmla="*/ 571500 h 685800"/>
                <a:gd name="connsiteX40" fmla="*/ 352425 w 723900"/>
                <a:gd name="connsiteY40" fmla="*/ 571500 h 685800"/>
                <a:gd name="connsiteX41" fmla="*/ 390525 w 723900"/>
                <a:gd name="connsiteY41" fmla="*/ 276225 h 685800"/>
                <a:gd name="connsiteX42" fmla="*/ 447675 w 723900"/>
                <a:gd name="connsiteY42" fmla="*/ 276225 h 685800"/>
                <a:gd name="connsiteX43" fmla="*/ 447675 w 723900"/>
                <a:gd name="connsiteY43" fmla="*/ 571500 h 685800"/>
                <a:gd name="connsiteX44" fmla="*/ 390525 w 723900"/>
                <a:gd name="connsiteY44" fmla="*/ 571500 h 685800"/>
                <a:gd name="connsiteX45" fmla="*/ 466725 w 723900"/>
                <a:gd name="connsiteY45" fmla="*/ 276225 h 685800"/>
                <a:gd name="connsiteX46" fmla="*/ 485775 w 723900"/>
                <a:gd name="connsiteY46" fmla="*/ 276225 h 685800"/>
                <a:gd name="connsiteX47" fmla="*/ 485775 w 723900"/>
                <a:gd name="connsiteY47" fmla="*/ 571500 h 685800"/>
                <a:gd name="connsiteX48" fmla="*/ 466725 w 723900"/>
                <a:gd name="connsiteY48" fmla="*/ 571500 h 685800"/>
                <a:gd name="connsiteX49" fmla="*/ 504825 w 723900"/>
                <a:gd name="connsiteY49" fmla="*/ 276225 h 685800"/>
                <a:gd name="connsiteX50" fmla="*/ 561975 w 723900"/>
                <a:gd name="connsiteY50" fmla="*/ 276225 h 685800"/>
                <a:gd name="connsiteX51" fmla="*/ 561975 w 723900"/>
                <a:gd name="connsiteY51" fmla="*/ 571500 h 685800"/>
                <a:gd name="connsiteX52" fmla="*/ 504825 w 723900"/>
                <a:gd name="connsiteY52" fmla="*/ 571500 h 685800"/>
                <a:gd name="connsiteX53" fmla="*/ 55874 w 723900"/>
                <a:gd name="connsiteY53" fmla="*/ 209369 h 685800"/>
                <a:gd name="connsiteX54" fmla="*/ 361950 w 723900"/>
                <a:gd name="connsiteY54" fmla="*/ 22355 h 685800"/>
                <a:gd name="connsiteX55" fmla="*/ 668026 w 723900"/>
                <a:gd name="connsiteY55" fmla="*/ 209369 h 685800"/>
                <a:gd name="connsiteX56" fmla="*/ 668087 w 723900"/>
                <a:gd name="connsiteY56" fmla="*/ 209489 h 685800"/>
                <a:gd name="connsiteX57" fmla="*/ 668026 w 723900"/>
                <a:gd name="connsiteY57" fmla="*/ 209550 h 685800"/>
                <a:gd name="connsiteX58" fmla="*/ 55931 w 723900"/>
                <a:gd name="connsiteY58" fmla="*/ 209550 h 685800"/>
                <a:gd name="connsiteX59" fmla="*/ 55840 w 723900"/>
                <a:gd name="connsiteY59" fmla="*/ 209432 h 685800"/>
                <a:gd name="connsiteX60" fmla="*/ 55874 w 723900"/>
                <a:gd name="connsiteY60" fmla="*/ 209369 h 685800"/>
                <a:gd name="connsiteX61" fmla="*/ 85725 w 723900"/>
                <a:gd name="connsiteY61" fmla="*/ 228600 h 685800"/>
                <a:gd name="connsiteX62" fmla="*/ 638175 w 723900"/>
                <a:gd name="connsiteY62" fmla="*/ 228600 h 685800"/>
                <a:gd name="connsiteX63" fmla="*/ 638175 w 723900"/>
                <a:gd name="connsiteY63" fmla="*/ 257175 h 685800"/>
                <a:gd name="connsiteX64" fmla="*/ 85725 w 723900"/>
                <a:gd name="connsiteY64" fmla="*/ 257175 h 685800"/>
                <a:gd name="connsiteX65" fmla="*/ 123825 w 723900"/>
                <a:gd name="connsiteY65" fmla="*/ 276225 h 685800"/>
                <a:gd name="connsiteX66" fmla="*/ 142875 w 723900"/>
                <a:gd name="connsiteY66" fmla="*/ 276225 h 685800"/>
                <a:gd name="connsiteX67" fmla="*/ 142875 w 723900"/>
                <a:gd name="connsiteY67" fmla="*/ 571500 h 685800"/>
                <a:gd name="connsiteX68" fmla="*/ 123825 w 723900"/>
                <a:gd name="connsiteY68" fmla="*/ 571500 h 685800"/>
                <a:gd name="connsiteX69" fmla="*/ 85725 w 723900"/>
                <a:gd name="connsiteY69" fmla="*/ 610076 h 685800"/>
                <a:gd name="connsiteX70" fmla="*/ 85725 w 723900"/>
                <a:gd name="connsiteY70" fmla="*/ 590550 h 685800"/>
                <a:gd name="connsiteX71" fmla="*/ 638175 w 723900"/>
                <a:gd name="connsiteY71" fmla="*/ 590550 h 685800"/>
                <a:gd name="connsiteX72" fmla="*/ 638175 w 723900"/>
                <a:gd name="connsiteY72" fmla="*/ 610076 h 685800"/>
                <a:gd name="connsiteX73" fmla="*/ 646147 w 723900"/>
                <a:gd name="connsiteY73" fmla="*/ 615791 h 685800"/>
                <a:gd name="connsiteX74" fmla="*/ 650834 w 723900"/>
                <a:gd name="connsiteY74" fmla="*/ 619144 h 685800"/>
                <a:gd name="connsiteX75" fmla="*/ 73066 w 723900"/>
                <a:gd name="connsiteY75" fmla="*/ 619144 h 685800"/>
                <a:gd name="connsiteX76" fmla="*/ 77762 w 723900"/>
                <a:gd name="connsiteY76" fmla="*/ 615791 h 685800"/>
                <a:gd name="connsiteX77" fmla="*/ 704850 w 723900"/>
                <a:gd name="connsiteY77" fmla="*/ 666750 h 685800"/>
                <a:gd name="connsiteX78" fmla="*/ 19050 w 723900"/>
                <a:gd name="connsiteY78" fmla="*/ 666750 h 685800"/>
                <a:gd name="connsiteX79" fmla="*/ 19050 w 723900"/>
                <a:gd name="connsiteY79" fmla="*/ 657720 h 685800"/>
                <a:gd name="connsiteX80" fmla="*/ 46396 w 723900"/>
                <a:gd name="connsiteY80" fmla="*/ 638175 h 685800"/>
                <a:gd name="connsiteX81" fmla="*/ 677551 w 723900"/>
                <a:gd name="connsiteY81" fmla="*/ 638175 h 685800"/>
                <a:gd name="connsiteX82" fmla="*/ 704850 w 723900"/>
                <a:gd name="connsiteY82" fmla="*/ 65772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723900" h="685800">
                  <a:moveTo>
                    <a:pt x="657225" y="600275"/>
                  </a:moveTo>
                  <a:lnTo>
                    <a:pt x="657225" y="571500"/>
                  </a:lnTo>
                  <a:lnTo>
                    <a:pt x="619125" y="571500"/>
                  </a:lnTo>
                  <a:lnTo>
                    <a:pt x="619125" y="276225"/>
                  </a:lnTo>
                  <a:lnTo>
                    <a:pt x="657225" y="276225"/>
                  </a:lnTo>
                  <a:lnTo>
                    <a:pt x="657225" y="228600"/>
                  </a:lnTo>
                  <a:lnTo>
                    <a:pt x="704850" y="228600"/>
                  </a:lnTo>
                  <a:lnTo>
                    <a:pt x="704850" y="209550"/>
                  </a:lnTo>
                  <a:lnTo>
                    <a:pt x="361950" y="0"/>
                  </a:lnTo>
                  <a:lnTo>
                    <a:pt x="19050" y="209550"/>
                  </a:lnTo>
                  <a:lnTo>
                    <a:pt x="19050" y="228600"/>
                  </a:lnTo>
                  <a:lnTo>
                    <a:pt x="66675" y="228600"/>
                  </a:lnTo>
                  <a:lnTo>
                    <a:pt x="66675" y="276225"/>
                  </a:lnTo>
                  <a:lnTo>
                    <a:pt x="104775" y="276225"/>
                  </a:lnTo>
                  <a:lnTo>
                    <a:pt x="104775" y="571500"/>
                  </a:lnTo>
                  <a:lnTo>
                    <a:pt x="66675" y="571500"/>
                  </a:lnTo>
                  <a:lnTo>
                    <a:pt x="66675" y="600275"/>
                  </a:lnTo>
                  <a:lnTo>
                    <a:pt x="0" y="647900"/>
                  </a:lnTo>
                  <a:lnTo>
                    <a:pt x="0" y="685800"/>
                  </a:lnTo>
                  <a:lnTo>
                    <a:pt x="723900" y="685800"/>
                  </a:lnTo>
                  <a:lnTo>
                    <a:pt x="723900" y="647910"/>
                  </a:lnTo>
                  <a:close/>
                  <a:moveTo>
                    <a:pt x="600075" y="571500"/>
                  </a:moveTo>
                  <a:lnTo>
                    <a:pt x="581025" y="571500"/>
                  </a:lnTo>
                  <a:lnTo>
                    <a:pt x="581025" y="276225"/>
                  </a:lnTo>
                  <a:lnTo>
                    <a:pt x="600075" y="276225"/>
                  </a:lnTo>
                  <a:close/>
                  <a:moveTo>
                    <a:pt x="161925" y="276225"/>
                  </a:moveTo>
                  <a:lnTo>
                    <a:pt x="219075" y="276225"/>
                  </a:lnTo>
                  <a:lnTo>
                    <a:pt x="219075" y="571500"/>
                  </a:lnTo>
                  <a:lnTo>
                    <a:pt x="161925" y="571500"/>
                  </a:lnTo>
                  <a:close/>
                  <a:moveTo>
                    <a:pt x="238125" y="276225"/>
                  </a:moveTo>
                  <a:lnTo>
                    <a:pt x="257175" y="276225"/>
                  </a:lnTo>
                  <a:lnTo>
                    <a:pt x="257175" y="571500"/>
                  </a:lnTo>
                  <a:lnTo>
                    <a:pt x="238125" y="571500"/>
                  </a:lnTo>
                  <a:close/>
                  <a:moveTo>
                    <a:pt x="276225" y="276225"/>
                  </a:moveTo>
                  <a:lnTo>
                    <a:pt x="333375" y="276225"/>
                  </a:lnTo>
                  <a:lnTo>
                    <a:pt x="333375" y="571500"/>
                  </a:lnTo>
                  <a:lnTo>
                    <a:pt x="276225" y="571500"/>
                  </a:lnTo>
                  <a:close/>
                  <a:moveTo>
                    <a:pt x="352425" y="276225"/>
                  </a:moveTo>
                  <a:lnTo>
                    <a:pt x="371475" y="276225"/>
                  </a:lnTo>
                  <a:lnTo>
                    <a:pt x="371475" y="571500"/>
                  </a:lnTo>
                  <a:lnTo>
                    <a:pt x="352425" y="571500"/>
                  </a:lnTo>
                  <a:close/>
                  <a:moveTo>
                    <a:pt x="390525" y="276225"/>
                  </a:moveTo>
                  <a:lnTo>
                    <a:pt x="447675" y="276225"/>
                  </a:lnTo>
                  <a:lnTo>
                    <a:pt x="447675" y="571500"/>
                  </a:lnTo>
                  <a:lnTo>
                    <a:pt x="390525" y="571500"/>
                  </a:lnTo>
                  <a:close/>
                  <a:moveTo>
                    <a:pt x="466725" y="276225"/>
                  </a:moveTo>
                  <a:lnTo>
                    <a:pt x="485775" y="276225"/>
                  </a:lnTo>
                  <a:lnTo>
                    <a:pt x="485775" y="571500"/>
                  </a:lnTo>
                  <a:lnTo>
                    <a:pt x="466725" y="571500"/>
                  </a:lnTo>
                  <a:close/>
                  <a:moveTo>
                    <a:pt x="504825" y="276225"/>
                  </a:moveTo>
                  <a:lnTo>
                    <a:pt x="561975" y="276225"/>
                  </a:lnTo>
                  <a:lnTo>
                    <a:pt x="561975" y="571500"/>
                  </a:lnTo>
                  <a:lnTo>
                    <a:pt x="504825" y="571500"/>
                  </a:lnTo>
                  <a:close/>
                  <a:moveTo>
                    <a:pt x="55874" y="209369"/>
                  </a:moveTo>
                  <a:lnTo>
                    <a:pt x="361950" y="22355"/>
                  </a:lnTo>
                  <a:lnTo>
                    <a:pt x="668026" y="209369"/>
                  </a:lnTo>
                  <a:cubicBezTo>
                    <a:pt x="668077" y="209385"/>
                    <a:pt x="668104" y="209440"/>
                    <a:pt x="668087" y="209489"/>
                  </a:cubicBezTo>
                  <a:cubicBezTo>
                    <a:pt x="668078" y="209518"/>
                    <a:pt x="668055" y="209540"/>
                    <a:pt x="668026" y="209550"/>
                  </a:cubicBezTo>
                  <a:lnTo>
                    <a:pt x="55931" y="209550"/>
                  </a:lnTo>
                  <a:cubicBezTo>
                    <a:pt x="55874" y="209542"/>
                    <a:pt x="55833" y="209490"/>
                    <a:pt x="55840" y="209432"/>
                  </a:cubicBezTo>
                  <a:cubicBezTo>
                    <a:pt x="55844" y="209408"/>
                    <a:pt x="55856" y="209385"/>
                    <a:pt x="55874" y="209369"/>
                  </a:cubicBezTo>
                  <a:close/>
                  <a:moveTo>
                    <a:pt x="85725" y="228600"/>
                  </a:moveTo>
                  <a:lnTo>
                    <a:pt x="638175" y="228600"/>
                  </a:lnTo>
                  <a:lnTo>
                    <a:pt x="638175" y="257175"/>
                  </a:lnTo>
                  <a:lnTo>
                    <a:pt x="85725" y="257175"/>
                  </a:lnTo>
                  <a:close/>
                  <a:moveTo>
                    <a:pt x="123825" y="276225"/>
                  </a:moveTo>
                  <a:lnTo>
                    <a:pt x="142875" y="276225"/>
                  </a:lnTo>
                  <a:lnTo>
                    <a:pt x="142875" y="571500"/>
                  </a:lnTo>
                  <a:lnTo>
                    <a:pt x="123825" y="571500"/>
                  </a:lnTo>
                  <a:close/>
                  <a:moveTo>
                    <a:pt x="85725" y="610076"/>
                  </a:moveTo>
                  <a:lnTo>
                    <a:pt x="85725" y="590550"/>
                  </a:lnTo>
                  <a:lnTo>
                    <a:pt x="638175" y="590550"/>
                  </a:lnTo>
                  <a:lnTo>
                    <a:pt x="638175" y="610076"/>
                  </a:lnTo>
                  <a:lnTo>
                    <a:pt x="646147" y="615791"/>
                  </a:lnTo>
                  <a:lnTo>
                    <a:pt x="650834" y="619144"/>
                  </a:lnTo>
                  <a:lnTo>
                    <a:pt x="73066" y="619144"/>
                  </a:lnTo>
                  <a:lnTo>
                    <a:pt x="77762" y="615791"/>
                  </a:lnTo>
                  <a:close/>
                  <a:moveTo>
                    <a:pt x="704850" y="666750"/>
                  </a:moveTo>
                  <a:lnTo>
                    <a:pt x="19050" y="666750"/>
                  </a:lnTo>
                  <a:lnTo>
                    <a:pt x="19050" y="657720"/>
                  </a:lnTo>
                  <a:lnTo>
                    <a:pt x="46396" y="638175"/>
                  </a:lnTo>
                  <a:lnTo>
                    <a:pt x="677551" y="638175"/>
                  </a:lnTo>
                  <a:lnTo>
                    <a:pt x="704850" y="6577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5A73D27-EE35-4641-82E6-DAE141BE22A0}"/>
              </a:ext>
            </a:extLst>
          </p:cNvPr>
          <p:cNvSpPr txBox="1"/>
          <p:nvPr/>
        </p:nvSpPr>
        <p:spPr>
          <a:xfrm>
            <a:off x="7913736" y="4408702"/>
            <a:ext cx="318629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200" spc="100">
                <a:latin typeface="Questrial" panose="02000000000000000000" pitchFamily="2" charset="0"/>
              </a:rPr>
              <a:t>MISSION THREE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5D996E-583F-4EC3-B22B-DC89010321A7}"/>
              </a:ext>
            </a:extLst>
          </p:cNvPr>
          <p:cNvSpPr txBox="1"/>
          <p:nvPr/>
        </p:nvSpPr>
        <p:spPr>
          <a:xfrm>
            <a:off x="8136217" y="4747256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grpSp>
        <p:nvGrpSpPr>
          <p:cNvPr id="32" name="Graphic 25" descr="Gears">
            <a:extLst>
              <a:ext uri="{FF2B5EF4-FFF2-40B4-BE49-F238E27FC236}">
                <a16:creationId xmlns:a16="http://schemas.microsoft.com/office/drawing/2014/main" id="{AC69144F-C55E-4354-83B3-A44E9F1AE7F5}"/>
              </a:ext>
            </a:extLst>
          </p:cNvPr>
          <p:cNvGrpSpPr/>
          <p:nvPr/>
        </p:nvGrpSpPr>
        <p:grpSpPr>
          <a:xfrm>
            <a:off x="9256162" y="3296352"/>
            <a:ext cx="621029" cy="751693"/>
            <a:chOff x="5935484" y="3202762"/>
            <a:chExt cx="621029" cy="751693"/>
          </a:xfrm>
          <a:solidFill>
            <a:schemeClr val="tx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DEEC5A4-62E8-42C0-BE88-31D4F4A28FDD}"/>
                </a:ext>
              </a:extLst>
            </p:cNvPr>
            <p:cNvSpPr/>
            <p:nvPr/>
          </p:nvSpPr>
          <p:spPr>
            <a:xfrm>
              <a:off x="6150750" y="3202762"/>
              <a:ext cx="405764" cy="404812"/>
            </a:xfrm>
            <a:custGeom>
              <a:avLst/>
              <a:gdLst>
                <a:gd name="connsiteX0" fmla="*/ 347663 w 405764"/>
                <a:gd name="connsiteY0" fmla="*/ 284902 h 404812"/>
                <a:gd name="connsiteX1" fmla="*/ 363855 w 405764"/>
                <a:gd name="connsiteY1" fmla="*/ 247755 h 404812"/>
                <a:gd name="connsiteX2" fmla="*/ 405765 w 405764"/>
                <a:gd name="connsiteY2" fmla="*/ 226800 h 404812"/>
                <a:gd name="connsiteX3" fmla="*/ 405765 w 405764"/>
                <a:gd name="connsiteY3" fmla="*/ 179175 h 404812"/>
                <a:gd name="connsiteX4" fmla="*/ 363855 w 405764"/>
                <a:gd name="connsiteY4" fmla="*/ 158220 h 404812"/>
                <a:gd name="connsiteX5" fmla="*/ 348615 w 405764"/>
                <a:gd name="connsiteY5" fmla="*/ 121072 h 404812"/>
                <a:gd name="connsiteX6" fmla="*/ 363855 w 405764"/>
                <a:gd name="connsiteY6" fmla="*/ 76305 h 404812"/>
                <a:gd name="connsiteX7" fmla="*/ 329565 w 405764"/>
                <a:gd name="connsiteY7" fmla="*/ 42015 h 404812"/>
                <a:gd name="connsiteX8" fmla="*/ 284798 w 405764"/>
                <a:gd name="connsiteY8" fmla="*/ 57255 h 404812"/>
                <a:gd name="connsiteX9" fmla="*/ 247650 w 405764"/>
                <a:gd name="connsiteY9" fmla="*/ 41910 h 404812"/>
                <a:gd name="connsiteX10" fmla="*/ 226695 w 405764"/>
                <a:gd name="connsiteY10" fmla="*/ 0 h 404812"/>
                <a:gd name="connsiteX11" fmla="*/ 179070 w 405764"/>
                <a:gd name="connsiteY11" fmla="*/ 0 h 404812"/>
                <a:gd name="connsiteX12" fmla="*/ 158115 w 405764"/>
                <a:gd name="connsiteY12" fmla="*/ 41910 h 404812"/>
                <a:gd name="connsiteX13" fmla="*/ 120968 w 405764"/>
                <a:gd name="connsiteY13" fmla="*/ 57150 h 404812"/>
                <a:gd name="connsiteX14" fmla="*/ 76200 w 405764"/>
                <a:gd name="connsiteY14" fmla="*/ 41910 h 404812"/>
                <a:gd name="connsiteX15" fmla="*/ 41910 w 405764"/>
                <a:gd name="connsiteY15" fmla="*/ 76200 h 404812"/>
                <a:gd name="connsiteX16" fmla="*/ 57150 w 405764"/>
                <a:gd name="connsiteY16" fmla="*/ 120968 h 404812"/>
                <a:gd name="connsiteX17" fmla="*/ 41910 w 405764"/>
                <a:gd name="connsiteY17" fmla="*/ 158115 h 404812"/>
                <a:gd name="connsiteX18" fmla="*/ 0 w 405764"/>
                <a:gd name="connsiteY18" fmla="*/ 179070 h 404812"/>
                <a:gd name="connsiteX19" fmla="*/ 0 w 405764"/>
                <a:gd name="connsiteY19" fmla="*/ 226695 h 404812"/>
                <a:gd name="connsiteX20" fmla="*/ 41910 w 405764"/>
                <a:gd name="connsiteY20" fmla="*/ 247650 h 404812"/>
                <a:gd name="connsiteX21" fmla="*/ 57150 w 405764"/>
                <a:gd name="connsiteY21" fmla="*/ 284798 h 404812"/>
                <a:gd name="connsiteX22" fmla="*/ 41910 w 405764"/>
                <a:gd name="connsiteY22" fmla="*/ 329565 h 404812"/>
                <a:gd name="connsiteX23" fmla="*/ 75248 w 405764"/>
                <a:gd name="connsiteY23" fmla="*/ 362903 h 404812"/>
                <a:gd name="connsiteX24" fmla="*/ 120015 w 405764"/>
                <a:gd name="connsiteY24" fmla="*/ 347663 h 404812"/>
                <a:gd name="connsiteX25" fmla="*/ 157163 w 405764"/>
                <a:gd name="connsiteY25" fmla="*/ 362903 h 404812"/>
                <a:gd name="connsiteX26" fmla="*/ 178118 w 405764"/>
                <a:gd name="connsiteY26" fmla="*/ 404813 h 404812"/>
                <a:gd name="connsiteX27" fmla="*/ 225743 w 405764"/>
                <a:gd name="connsiteY27" fmla="*/ 404813 h 404812"/>
                <a:gd name="connsiteX28" fmla="*/ 246698 w 405764"/>
                <a:gd name="connsiteY28" fmla="*/ 362903 h 404812"/>
                <a:gd name="connsiteX29" fmla="*/ 283845 w 405764"/>
                <a:gd name="connsiteY29" fmla="*/ 347663 h 404812"/>
                <a:gd name="connsiteX30" fmla="*/ 328613 w 405764"/>
                <a:gd name="connsiteY30" fmla="*/ 362903 h 404812"/>
                <a:gd name="connsiteX31" fmla="*/ 362903 w 405764"/>
                <a:gd name="connsiteY31" fmla="*/ 329565 h 404812"/>
                <a:gd name="connsiteX32" fmla="*/ 329622 w 405764"/>
                <a:gd name="connsiteY32" fmla="*/ 291036 h 404812"/>
                <a:gd name="connsiteX33" fmla="*/ 340995 w 405764"/>
                <a:gd name="connsiteY33" fmla="*/ 324422 h 404812"/>
                <a:gd name="connsiteX34" fmla="*/ 323707 w 405764"/>
                <a:gd name="connsiteY34" fmla="*/ 341233 h 404812"/>
                <a:gd name="connsiteX35" fmla="*/ 289989 w 405764"/>
                <a:gd name="connsiteY35" fmla="*/ 329746 h 404812"/>
                <a:gd name="connsiteX36" fmla="*/ 281759 w 405764"/>
                <a:gd name="connsiteY36" fmla="*/ 326946 h 404812"/>
                <a:gd name="connsiteX37" fmla="*/ 274244 w 405764"/>
                <a:gd name="connsiteY37" fmla="*/ 331327 h 404812"/>
                <a:gd name="connsiteX38" fmla="*/ 241468 w 405764"/>
                <a:gd name="connsiteY38" fmla="*/ 344710 h 404812"/>
                <a:gd name="connsiteX39" fmla="*/ 233410 w 405764"/>
                <a:gd name="connsiteY39" fmla="*/ 347015 h 404812"/>
                <a:gd name="connsiteX40" fmla="*/ 229657 w 405764"/>
                <a:gd name="connsiteY40" fmla="*/ 354511 h 404812"/>
                <a:gd name="connsiteX41" fmla="*/ 213970 w 405764"/>
                <a:gd name="connsiteY41" fmla="*/ 385944 h 404812"/>
                <a:gd name="connsiteX42" fmla="*/ 189919 w 405764"/>
                <a:gd name="connsiteY42" fmla="*/ 385944 h 404812"/>
                <a:gd name="connsiteX43" fmla="*/ 174231 w 405764"/>
                <a:gd name="connsiteY43" fmla="*/ 354511 h 404812"/>
                <a:gd name="connsiteX44" fmla="*/ 170478 w 405764"/>
                <a:gd name="connsiteY44" fmla="*/ 347015 h 404812"/>
                <a:gd name="connsiteX45" fmla="*/ 162420 w 405764"/>
                <a:gd name="connsiteY45" fmla="*/ 344710 h 404812"/>
                <a:gd name="connsiteX46" fmla="*/ 129635 w 405764"/>
                <a:gd name="connsiteY46" fmla="*/ 331327 h 404812"/>
                <a:gd name="connsiteX47" fmla="*/ 122130 w 405764"/>
                <a:gd name="connsiteY47" fmla="*/ 326946 h 404812"/>
                <a:gd name="connsiteX48" fmla="*/ 113900 w 405764"/>
                <a:gd name="connsiteY48" fmla="*/ 329746 h 404812"/>
                <a:gd name="connsiteX49" fmla="*/ 80353 w 405764"/>
                <a:gd name="connsiteY49" fmla="*/ 341176 h 404812"/>
                <a:gd name="connsiteX50" fmla="*/ 63779 w 405764"/>
                <a:gd name="connsiteY50" fmla="*/ 324602 h 404812"/>
                <a:gd name="connsiteX51" fmla="*/ 75209 w 405764"/>
                <a:gd name="connsiteY51" fmla="*/ 291046 h 404812"/>
                <a:gd name="connsiteX52" fmla="*/ 78010 w 405764"/>
                <a:gd name="connsiteY52" fmla="*/ 282816 h 404812"/>
                <a:gd name="connsiteX53" fmla="*/ 73628 w 405764"/>
                <a:gd name="connsiteY53" fmla="*/ 275311 h 404812"/>
                <a:gd name="connsiteX54" fmla="*/ 60293 w 405764"/>
                <a:gd name="connsiteY54" fmla="*/ 242516 h 404812"/>
                <a:gd name="connsiteX55" fmla="*/ 57988 w 405764"/>
                <a:gd name="connsiteY55" fmla="*/ 234458 h 404812"/>
                <a:gd name="connsiteX56" fmla="*/ 50502 w 405764"/>
                <a:gd name="connsiteY56" fmla="*/ 230715 h 404812"/>
                <a:gd name="connsiteX57" fmla="*/ 19050 w 405764"/>
                <a:gd name="connsiteY57" fmla="*/ 215008 h 404812"/>
                <a:gd name="connsiteX58" fmla="*/ 19050 w 405764"/>
                <a:gd name="connsiteY58" fmla="*/ 190919 h 404812"/>
                <a:gd name="connsiteX59" fmla="*/ 50482 w 405764"/>
                <a:gd name="connsiteY59" fmla="*/ 175260 h 404812"/>
                <a:gd name="connsiteX60" fmla="*/ 57969 w 405764"/>
                <a:gd name="connsiteY60" fmla="*/ 171507 h 404812"/>
                <a:gd name="connsiteX61" fmla="*/ 60274 w 405764"/>
                <a:gd name="connsiteY61" fmla="*/ 163449 h 404812"/>
                <a:gd name="connsiteX62" fmla="*/ 73609 w 405764"/>
                <a:gd name="connsiteY62" fmla="*/ 130664 h 404812"/>
                <a:gd name="connsiteX63" fmla="*/ 77991 w 405764"/>
                <a:gd name="connsiteY63" fmla="*/ 123149 h 404812"/>
                <a:gd name="connsiteX64" fmla="*/ 75190 w 405764"/>
                <a:gd name="connsiteY64" fmla="*/ 114929 h 404812"/>
                <a:gd name="connsiteX65" fmla="*/ 63760 w 405764"/>
                <a:gd name="connsiteY65" fmla="*/ 81363 h 404812"/>
                <a:gd name="connsiteX66" fmla="*/ 81286 w 405764"/>
                <a:gd name="connsiteY66" fmla="*/ 63837 h 404812"/>
                <a:gd name="connsiteX67" fmla="*/ 114833 w 405764"/>
                <a:gd name="connsiteY67" fmla="*/ 75267 h 404812"/>
                <a:gd name="connsiteX68" fmla="*/ 123063 w 405764"/>
                <a:gd name="connsiteY68" fmla="*/ 78124 h 404812"/>
                <a:gd name="connsiteX69" fmla="*/ 130569 w 405764"/>
                <a:gd name="connsiteY69" fmla="*/ 73733 h 404812"/>
                <a:gd name="connsiteX70" fmla="*/ 163354 w 405764"/>
                <a:gd name="connsiteY70" fmla="*/ 60398 h 404812"/>
                <a:gd name="connsiteX71" fmla="*/ 171450 w 405764"/>
                <a:gd name="connsiteY71" fmla="*/ 57960 h 404812"/>
                <a:gd name="connsiteX72" fmla="*/ 175203 w 405764"/>
                <a:gd name="connsiteY72" fmla="*/ 50463 h 404812"/>
                <a:gd name="connsiteX73" fmla="*/ 190891 w 405764"/>
                <a:gd name="connsiteY73" fmla="*/ 19031 h 404812"/>
                <a:gd name="connsiteX74" fmla="*/ 214970 w 405764"/>
                <a:gd name="connsiteY74" fmla="*/ 19031 h 404812"/>
                <a:gd name="connsiteX75" fmla="*/ 230657 w 405764"/>
                <a:gd name="connsiteY75" fmla="*/ 50463 h 404812"/>
                <a:gd name="connsiteX76" fmla="*/ 234410 w 405764"/>
                <a:gd name="connsiteY76" fmla="*/ 57960 h 404812"/>
                <a:gd name="connsiteX77" fmla="*/ 242459 w 405764"/>
                <a:gd name="connsiteY77" fmla="*/ 60265 h 404812"/>
                <a:gd name="connsiteX78" fmla="*/ 275244 w 405764"/>
                <a:gd name="connsiteY78" fmla="*/ 73600 h 404812"/>
                <a:gd name="connsiteX79" fmla="*/ 282759 w 405764"/>
                <a:gd name="connsiteY79" fmla="*/ 77991 h 404812"/>
                <a:gd name="connsiteX80" fmla="*/ 290989 w 405764"/>
                <a:gd name="connsiteY80" fmla="*/ 75133 h 404812"/>
                <a:gd name="connsiteX81" fmla="*/ 324526 w 405764"/>
                <a:gd name="connsiteY81" fmla="*/ 63703 h 404812"/>
                <a:gd name="connsiteX82" fmla="*/ 342052 w 405764"/>
                <a:gd name="connsiteY82" fmla="*/ 81229 h 404812"/>
                <a:gd name="connsiteX83" fmla="*/ 330622 w 405764"/>
                <a:gd name="connsiteY83" fmla="*/ 114795 h 404812"/>
                <a:gd name="connsiteX84" fmla="*/ 327822 w 405764"/>
                <a:gd name="connsiteY84" fmla="*/ 123015 h 404812"/>
                <a:gd name="connsiteX85" fmla="*/ 332203 w 405764"/>
                <a:gd name="connsiteY85" fmla="*/ 130531 h 404812"/>
                <a:gd name="connsiteX86" fmla="*/ 345586 w 405764"/>
                <a:gd name="connsiteY86" fmla="*/ 163316 h 404812"/>
                <a:gd name="connsiteX87" fmla="*/ 347882 w 405764"/>
                <a:gd name="connsiteY87" fmla="*/ 171374 h 404812"/>
                <a:gd name="connsiteX88" fmla="*/ 355378 w 405764"/>
                <a:gd name="connsiteY88" fmla="*/ 175127 h 404812"/>
                <a:gd name="connsiteX89" fmla="*/ 386810 w 405764"/>
                <a:gd name="connsiteY89" fmla="*/ 190824 h 404812"/>
                <a:gd name="connsiteX90" fmla="*/ 386810 w 405764"/>
                <a:gd name="connsiteY90" fmla="*/ 214913 h 404812"/>
                <a:gd name="connsiteX91" fmla="*/ 355378 w 405764"/>
                <a:gd name="connsiteY91" fmla="*/ 230610 h 404812"/>
                <a:gd name="connsiteX92" fmla="*/ 348091 w 405764"/>
                <a:gd name="connsiteY92" fmla="*/ 234258 h 404812"/>
                <a:gd name="connsiteX93" fmla="*/ 345691 w 405764"/>
                <a:gd name="connsiteY93" fmla="*/ 242049 h 404812"/>
                <a:gd name="connsiteX94" fmla="*/ 331241 w 405764"/>
                <a:gd name="connsiteY94" fmla="*/ 275273 h 404812"/>
                <a:gd name="connsiteX95" fmla="*/ 326860 w 405764"/>
                <a:gd name="connsiteY95" fmla="*/ 282778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405764" h="404812">
                  <a:moveTo>
                    <a:pt x="347663" y="284902"/>
                  </a:moveTo>
                  <a:cubicBezTo>
                    <a:pt x="354417" y="273156"/>
                    <a:pt x="359847" y="260697"/>
                    <a:pt x="363855" y="247755"/>
                  </a:cubicBezTo>
                  <a:lnTo>
                    <a:pt x="405765" y="226800"/>
                  </a:lnTo>
                  <a:lnTo>
                    <a:pt x="405765" y="179175"/>
                  </a:lnTo>
                  <a:lnTo>
                    <a:pt x="363855" y="158220"/>
                  </a:lnTo>
                  <a:cubicBezTo>
                    <a:pt x="360352" y="145248"/>
                    <a:pt x="355232" y="132767"/>
                    <a:pt x="348615" y="121072"/>
                  </a:cubicBezTo>
                  <a:lnTo>
                    <a:pt x="363855" y="76305"/>
                  </a:lnTo>
                  <a:lnTo>
                    <a:pt x="329565" y="42015"/>
                  </a:lnTo>
                  <a:lnTo>
                    <a:pt x="284798" y="57255"/>
                  </a:lnTo>
                  <a:cubicBezTo>
                    <a:pt x="273108" y="50601"/>
                    <a:pt x="260628" y="45446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5142" y="45410"/>
                    <a:pt x="132661" y="50530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533" y="132662"/>
                    <a:pt x="45413" y="145143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414" y="260622"/>
                    <a:pt x="50535" y="273102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710" y="354280"/>
                    <a:pt x="144190" y="359399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59670" y="359400"/>
                    <a:pt x="272150" y="35428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close/>
                  <a:moveTo>
                    <a:pt x="329622" y="291036"/>
                  </a:moveTo>
                  <a:lnTo>
                    <a:pt x="340995" y="324422"/>
                  </a:lnTo>
                  <a:lnTo>
                    <a:pt x="323707" y="341233"/>
                  </a:lnTo>
                  <a:lnTo>
                    <a:pt x="289989" y="329746"/>
                  </a:lnTo>
                  <a:lnTo>
                    <a:pt x="281759" y="326946"/>
                  </a:lnTo>
                  <a:lnTo>
                    <a:pt x="274244" y="331327"/>
                  </a:lnTo>
                  <a:cubicBezTo>
                    <a:pt x="263929" y="337156"/>
                    <a:pt x="252915" y="341653"/>
                    <a:pt x="241468" y="344710"/>
                  </a:cubicBezTo>
                  <a:lnTo>
                    <a:pt x="233410" y="347015"/>
                  </a:lnTo>
                  <a:lnTo>
                    <a:pt x="229657" y="354511"/>
                  </a:lnTo>
                  <a:lnTo>
                    <a:pt x="213970" y="385944"/>
                  </a:lnTo>
                  <a:lnTo>
                    <a:pt x="189919" y="385944"/>
                  </a:lnTo>
                  <a:lnTo>
                    <a:pt x="174231" y="354511"/>
                  </a:lnTo>
                  <a:lnTo>
                    <a:pt x="170478" y="347015"/>
                  </a:lnTo>
                  <a:lnTo>
                    <a:pt x="162420" y="344710"/>
                  </a:lnTo>
                  <a:cubicBezTo>
                    <a:pt x="150970" y="341653"/>
                    <a:pt x="139954" y="337156"/>
                    <a:pt x="129635" y="331327"/>
                  </a:cubicBezTo>
                  <a:lnTo>
                    <a:pt x="122130" y="326946"/>
                  </a:lnTo>
                  <a:lnTo>
                    <a:pt x="113900" y="329746"/>
                  </a:lnTo>
                  <a:lnTo>
                    <a:pt x="80353" y="341176"/>
                  </a:lnTo>
                  <a:lnTo>
                    <a:pt x="63779" y="324602"/>
                  </a:lnTo>
                  <a:lnTo>
                    <a:pt x="75209" y="291046"/>
                  </a:lnTo>
                  <a:lnTo>
                    <a:pt x="78010" y="282816"/>
                  </a:lnTo>
                  <a:lnTo>
                    <a:pt x="73628" y="275311"/>
                  </a:lnTo>
                  <a:cubicBezTo>
                    <a:pt x="67812" y="264988"/>
                    <a:pt x="63331" y="253968"/>
                    <a:pt x="60293" y="242516"/>
                  </a:cubicBezTo>
                  <a:lnTo>
                    <a:pt x="57988" y="234458"/>
                  </a:lnTo>
                  <a:lnTo>
                    <a:pt x="50502" y="230715"/>
                  </a:lnTo>
                  <a:lnTo>
                    <a:pt x="19050" y="215008"/>
                  </a:lnTo>
                  <a:lnTo>
                    <a:pt x="19050" y="190919"/>
                  </a:lnTo>
                  <a:lnTo>
                    <a:pt x="50482" y="175260"/>
                  </a:lnTo>
                  <a:lnTo>
                    <a:pt x="57969" y="171507"/>
                  </a:lnTo>
                  <a:lnTo>
                    <a:pt x="60274" y="163449"/>
                  </a:lnTo>
                  <a:cubicBezTo>
                    <a:pt x="63314" y="152000"/>
                    <a:pt x="67794" y="140984"/>
                    <a:pt x="73609" y="130664"/>
                  </a:cubicBezTo>
                  <a:lnTo>
                    <a:pt x="77991" y="123149"/>
                  </a:lnTo>
                  <a:lnTo>
                    <a:pt x="75190" y="114929"/>
                  </a:lnTo>
                  <a:lnTo>
                    <a:pt x="63760" y="81363"/>
                  </a:lnTo>
                  <a:lnTo>
                    <a:pt x="81286" y="63837"/>
                  </a:lnTo>
                  <a:lnTo>
                    <a:pt x="114833" y="75267"/>
                  </a:lnTo>
                  <a:lnTo>
                    <a:pt x="123063" y="78124"/>
                  </a:lnTo>
                  <a:lnTo>
                    <a:pt x="130569" y="73733"/>
                  </a:lnTo>
                  <a:cubicBezTo>
                    <a:pt x="140889" y="67920"/>
                    <a:pt x="151906" y="63439"/>
                    <a:pt x="163354" y="60398"/>
                  </a:cubicBezTo>
                  <a:lnTo>
                    <a:pt x="171450" y="57960"/>
                  </a:lnTo>
                  <a:lnTo>
                    <a:pt x="175203" y="50463"/>
                  </a:lnTo>
                  <a:lnTo>
                    <a:pt x="190891" y="19031"/>
                  </a:lnTo>
                  <a:lnTo>
                    <a:pt x="214970" y="19031"/>
                  </a:lnTo>
                  <a:lnTo>
                    <a:pt x="230657" y="50463"/>
                  </a:lnTo>
                  <a:lnTo>
                    <a:pt x="234410" y="57960"/>
                  </a:lnTo>
                  <a:lnTo>
                    <a:pt x="242459" y="60265"/>
                  </a:lnTo>
                  <a:cubicBezTo>
                    <a:pt x="253908" y="63304"/>
                    <a:pt x="264924" y="67785"/>
                    <a:pt x="275244" y="73600"/>
                  </a:cubicBezTo>
                  <a:lnTo>
                    <a:pt x="282759" y="77991"/>
                  </a:lnTo>
                  <a:lnTo>
                    <a:pt x="290989" y="75133"/>
                  </a:lnTo>
                  <a:lnTo>
                    <a:pt x="324526" y="63703"/>
                  </a:lnTo>
                  <a:lnTo>
                    <a:pt x="342052" y="81229"/>
                  </a:lnTo>
                  <a:lnTo>
                    <a:pt x="330622" y="114795"/>
                  </a:lnTo>
                  <a:lnTo>
                    <a:pt x="327822" y="123015"/>
                  </a:lnTo>
                  <a:lnTo>
                    <a:pt x="332203" y="130531"/>
                  </a:lnTo>
                  <a:cubicBezTo>
                    <a:pt x="338031" y="140850"/>
                    <a:pt x="342528" y="151867"/>
                    <a:pt x="345586" y="163316"/>
                  </a:cubicBezTo>
                  <a:lnTo>
                    <a:pt x="347882" y="171374"/>
                  </a:lnTo>
                  <a:lnTo>
                    <a:pt x="355378" y="175127"/>
                  </a:lnTo>
                  <a:lnTo>
                    <a:pt x="386810" y="190824"/>
                  </a:lnTo>
                  <a:lnTo>
                    <a:pt x="386810" y="214913"/>
                  </a:lnTo>
                  <a:lnTo>
                    <a:pt x="355378" y="230610"/>
                  </a:lnTo>
                  <a:lnTo>
                    <a:pt x="348091" y="234258"/>
                  </a:lnTo>
                  <a:lnTo>
                    <a:pt x="345691" y="242049"/>
                  </a:lnTo>
                  <a:cubicBezTo>
                    <a:pt x="342109" y="253621"/>
                    <a:pt x="337264" y="264763"/>
                    <a:pt x="331241" y="275273"/>
                  </a:cubicBezTo>
                  <a:lnTo>
                    <a:pt x="326860" y="282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D54758-D0C6-4DF6-852A-8736DD7185A5}"/>
                </a:ext>
              </a:extLst>
            </p:cNvPr>
            <p:cNvSpPr/>
            <p:nvPr/>
          </p:nvSpPr>
          <p:spPr>
            <a:xfrm>
              <a:off x="5935484" y="3549643"/>
              <a:ext cx="405765" cy="404812"/>
            </a:xfrm>
            <a:custGeom>
              <a:avLst/>
              <a:gdLst>
                <a:gd name="connsiteX0" fmla="*/ 0 w 405765"/>
                <a:gd name="connsiteY0" fmla="*/ 178118 h 404812"/>
                <a:gd name="connsiteX1" fmla="*/ 0 w 405765"/>
                <a:gd name="connsiteY1" fmla="*/ 225742 h 404812"/>
                <a:gd name="connsiteX2" fmla="*/ 41910 w 405765"/>
                <a:gd name="connsiteY2" fmla="*/ 246698 h 404812"/>
                <a:gd name="connsiteX3" fmla="*/ 57150 w 405765"/>
                <a:gd name="connsiteY3" fmla="*/ 283845 h 404812"/>
                <a:gd name="connsiteX4" fmla="*/ 42863 w 405765"/>
                <a:gd name="connsiteY4" fmla="*/ 328613 h 404812"/>
                <a:gd name="connsiteX5" fmla="*/ 76200 w 405765"/>
                <a:gd name="connsiteY5" fmla="*/ 361950 h 404812"/>
                <a:gd name="connsiteX6" fmla="*/ 120968 w 405765"/>
                <a:gd name="connsiteY6" fmla="*/ 347663 h 404812"/>
                <a:gd name="connsiteX7" fmla="*/ 158115 w 405765"/>
                <a:gd name="connsiteY7" fmla="*/ 362903 h 404812"/>
                <a:gd name="connsiteX8" fmla="*/ 179070 w 405765"/>
                <a:gd name="connsiteY8" fmla="*/ 404813 h 404812"/>
                <a:gd name="connsiteX9" fmla="*/ 226695 w 405765"/>
                <a:gd name="connsiteY9" fmla="*/ 404813 h 404812"/>
                <a:gd name="connsiteX10" fmla="*/ 247650 w 405765"/>
                <a:gd name="connsiteY10" fmla="*/ 362903 h 404812"/>
                <a:gd name="connsiteX11" fmla="*/ 284798 w 405765"/>
                <a:gd name="connsiteY11" fmla="*/ 347663 h 404812"/>
                <a:gd name="connsiteX12" fmla="*/ 329565 w 405765"/>
                <a:gd name="connsiteY12" fmla="*/ 362903 h 404812"/>
                <a:gd name="connsiteX13" fmla="*/ 362903 w 405765"/>
                <a:gd name="connsiteY13" fmla="*/ 328613 h 404812"/>
                <a:gd name="connsiteX14" fmla="*/ 348615 w 405765"/>
                <a:gd name="connsiteY14" fmla="*/ 284798 h 404812"/>
                <a:gd name="connsiteX15" fmla="*/ 363855 w 405765"/>
                <a:gd name="connsiteY15" fmla="*/ 247650 h 404812"/>
                <a:gd name="connsiteX16" fmla="*/ 405765 w 405765"/>
                <a:gd name="connsiteY16" fmla="*/ 226695 h 404812"/>
                <a:gd name="connsiteX17" fmla="*/ 405765 w 405765"/>
                <a:gd name="connsiteY17" fmla="*/ 179070 h 404812"/>
                <a:gd name="connsiteX18" fmla="*/ 363855 w 405765"/>
                <a:gd name="connsiteY18" fmla="*/ 158115 h 404812"/>
                <a:gd name="connsiteX19" fmla="*/ 348615 w 405765"/>
                <a:gd name="connsiteY19" fmla="*/ 120968 h 404812"/>
                <a:gd name="connsiteX20" fmla="*/ 363855 w 405765"/>
                <a:gd name="connsiteY20" fmla="*/ 76200 h 404812"/>
                <a:gd name="connsiteX21" fmla="*/ 329565 w 405765"/>
                <a:gd name="connsiteY21" fmla="*/ 41910 h 404812"/>
                <a:gd name="connsiteX22" fmla="*/ 284798 w 405765"/>
                <a:gd name="connsiteY22" fmla="*/ 57150 h 404812"/>
                <a:gd name="connsiteX23" fmla="*/ 247650 w 405765"/>
                <a:gd name="connsiteY23" fmla="*/ 41910 h 404812"/>
                <a:gd name="connsiteX24" fmla="*/ 226695 w 405765"/>
                <a:gd name="connsiteY24" fmla="*/ 0 h 404812"/>
                <a:gd name="connsiteX25" fmla="*/ 179070 w 405765"/>
                <a:gd name="connsiteY25" fmla="*/ 0 h 404812"/>
                <a:gd name="connsiteX26" fmla="*/ 158115 w 405765"/>
                <a:gd name="connsiteY26" fmla="*/ 41910 h 404812"/>
                <a:gd name="connsiteX27" fmla="*/ 120968 w 405765"/>
                <a:gd name="connsiteY27" fmla="*/ 57150 h 404812"/>
                <a:gd name="connsiteX28" fmla="*/ 76200 w 405765"/>
                <a:gd name="connsiteY28" fmla="*/ 41910 h 404812"/>
                <a:gd name="connsiteX29" fmla="*/ 42863 w 405765"/>
                <a:gd name="connsiteY29" fmla="*/ 75248 h 404812"/>
                <a:gd name="connsiteX30" fmla="*/ 57150 w 405765"/>
                <a:gd name="connsiteY30" fmla="*/ 120015 h 404812"/>
                <a:gd name="connsiteX31" fmla="*/ 41910 w 405765"/>
                <a:gd name="connsiteY31" fmla="*/ 157163 h 404812"/>
                <a:gd name="connsiteX32" fmla="*/ 57721 w 405765"/>
                <a:gd name="connsiteY32" fmla="*/ 170498 h 404812"/>
                <a:gd name="connsiteX33" fmla="*/ 60122 w 405765"/>
                <a:gd name="connsiteY33" fmla="*/ 162706 h 404812"/>
                <a:gd name="connsiteX34" fmla="*/ 73609 w 405765"/>
                <a:gd name="connsiteY34" fmla="*/ 129550 h 404812"/>
                <a:gd name="connsiteX35" fmla="*/ 77876 w 405765"/>
                <a:gd name="connsiteY35" fmla="*/ 122225 h 404812"/>
                <a:gd name="connsiteX36" fmla="*/ 75295 w 405765"/>
                <a:gd name="connsiteY36" fmla="*/ 114157 h 404812"/>
                <a:gd name="connsiteX37" fmla="*/ 64541 w 405765"/>
                <a:gd name="connsiteY37" fmla="*/ 80429 h 404812"/>
                <a:gd name="connsiteX38" fmla="*/ 81286 w 405765"/>
                <a:gd name="connsiteY38" fmla="*/ 63675 h 404812"/>
                <a:gd name="connsiteX39" fmla="*/ 114833 w 405765"/>
                <a:gd name="connsiteY39" fmla="*/ 75105 h 404812"/>
                <a:gd name="connsiteX40" fmla="*/ 123063 w 405765"/>
                <a:gd name="connsiteY40" fmla="*/ 77915 h 404812"/>
                <a:gd name="connsiteX41" fmla="*/ 130569 w 405765"/>
                <a:gd name="connsiteY41" fmla="*/ 73533 h 404812"/>
                <a:gd name="connsiteX42" fmla="*/ 163354 w 405765"/>
                <a:gd name="connsiteY42" fmla="*/ 60150 h 404812"/>
                <a:gd name="connsiteX43" fmla="*/ 171450 w 405765"/>
                <a:gd name="connsiteY43" fmla="*/ 57931 h 404812"/>
                <a:gd name="connsiteX44" fmla="*/ 175203 w 405765"/>
                <a:gd name="connsiteY44" fmla="*/ 50435 h 404812"/>
                <a:gd name="connsiteX45" fmla="*/ 190891 w 405765"/>
                <a:gd name="connsiteY45" fmla="*/ 19002 h 404812"/>
                <a:gd name="connsiteX46" fmla="*/ 214970 w 405765"/>
                <a:gd name="connsiteY46" fmla="*/ 19002 h 404812"/>
                <a:gd name="connsiteX47" fmla="*/ 230657 w 405765"/>
                <a:gd name="connsiteY47" fmla="*/ 50435 h 404812"/>
                <a:gd name="connsiteX48" fmla="*/ 234305 w 405765"/>
                <a:gd name="connsiteY48" fmla="*/ 57731 h 404812"/>
                <a:gd name="connsiteX49" fmla="*/ 242097 w 405765"/>
                <a:gd name="connsiteY49" fmla="*/ 60122 h 404812"/>
                <a:gd name="connsiteX50" fmla="*/ 275244 w 405765"/>
                <a:gd name="connsiteY50" fmla="*/ 73619 h 404812"/>
                <a:gd name="connsiteX51" fmla="*/ 282759 w 405765"/>
                <a:gd name="connsiteY51" fmla="*/ 78000 h 404812"/>
                <a:gd name="connsiteX52" fmla="*/ 290989 w 405765"/>
                <a:gd name="connsiteY52" fmla="*/ 75190 h 404812"/>
                <a:gd name="connsiteX53" fmla="*/ 324526 w 405765"/>
                <a:gd name="connsiteY53" fmla="*/ 63760 h 404812"/>
                <a:gd name="connsiteX54" fmla="*/ 342052 w 405765"/>
                <a:gd name="connsiteY54" fmla="*/ 81296 h 404812"/>
                <a:gd name="connsiteX55" fmla="*/ 330622 w 405765"/>
                <a:gd name="connsiteY55" fmla="*/ 114852 h 404812"/>
                <a:gd name="connsiteX56" fmla="*/ 327822 w 405765"/>
                <a:gd name="connsiteY56" fmla="*/ 123073 h 404812"/>
                <a:gd name="connsiteX57" fmla="*/ 332203 w 405765"/>
                <a:gd name="connsiteY57" fmla="*/ 130588 h 404812"/>
                <a:gd name="connsiteX58" fmla="*/ 345586 w 405765"/>
                <a:gd name="connsiteY58" fmla="*/ 163382 h 404812"/>
                <a:gd name="connsiteX59" fmla="*/ 347882 w 405765"/>
                <a:gd name="connsiteY59" fmla="*/ 171431 h 404812"/>
                <a:gd name="connsiteX60" fmla="*/ 355378 w 405765"/>
                <a:gd name="connsiteY60" fmla="*/ 175184 h 404812"/>
                <a:gd name="connsiteX61" fmla="*/ 386715 w 405765"/>
                <a:gd name="connsiteY61" fmla="*/ 190843 h 404812"/>
                <a:gd name="connsiteX62" fmla="*/ 386715 w 405765"/>
                <a:gd name="connsiteY62" fmla="*/ 214932 h 404812"/>
                <a:gd name="connsiteX63" fmla="*/ 355283 w 405765"/>
                <a:gd name="connsiteY63" fmla="*/ 230629 h 404812"/>
                <a:gd name="connsiteX64" fmla="*/ 347786 w 405765"/>
                <a:gd name="connsiteY64" fmla="*/ 234382 h 404812"/>
                <a:gd name="connsiteX65" fmla="*/ 345491 w 405765"/>
                <a:gd name="connsiteY65" fmla="*/ 242430 h 404812"/>
                <a:gd name="connsiteX66" fmla="*/ 332108 w 405765"/>
                <a:gd name="connsiteY66" fmla="*/ 275225 h 404812"/>
                <a:gd name="connsiteX67" fmla="*/ 327803 w 405765"/>
                <a:gd name="connsiteY67" fmla="*/ 282607 h 404812"/>
                <a:gd name="connsiteX68" fmla="*/ 330451 w 405765"/>
                <a:gd name="connsiteY68" fmla="*/ 290732 h 404812"/>
                <a:gd name="connsiteX69" fmla="*/ 341176 w 405765"/>
                <a:gd name="connsiteY69" fmla="*/ 323621 h 404812"/>
                <a:gd name="connsiteX70" fmla="*/ 324326 w 405765"/>
                <a:gd name="connsiteY70" fmla="*/ 341033 h 404812"/>
                <a:gd name="connsiteX71" fmla="*/ 290989 w 405765"/>
                <a:gd name="connsiteY71" fmla="*/ 329670 h 404812"/>
                <a:gd name="connsiteX72" fmla="*/ 282759 w 405765"/>
                <a:gd name="connsiteY72" fmla="*/ 326869 h 404812"/>
                <a:gd name="connsiteX73" fmla="*/ 275244 w 405765"/>
                <a:gd name="connsiteY73" fmla="*/ 331251 h 404812"/>
                <a:gd name="connsiteX74" fmla="*/ 242430 w 405765"/>
                <a:gd name="connsiteY74" fmla="*/ 344634 h 404812"/>
                <a:gd name="connsiteX75" fmla="*/ 234372 w 405765"/>
                <a:gd name="connsiteY75" fmla="*/ 346939 h 404812"/>
                <a:gd name="connsiteX76" fmla="*/ 230629 w 405765"/>
                <a:gd name="connsiteY76" fmla="*/ 354435 h 404812"/>
                <a:gd name="connsiteX77" fmla="*/ 214941 w 405765"/>
                <a:gd name="connsiteY77" fmla="*/ 385867 h 404812"/>
                <a:gd name="connsiteX78" fmla="*/ 190862 w 405765"/>
                <a:gd name="connsiteY78" fmla="*/ 385867 h 404812"/>
                <a:gd name="connsiteX79" fmla="*/ 175174 w 405765"/>
                <a:gd name="connsiteY79" fmla="*/ 354435 h 404812"/>
                <a:gd name="connsiteX80" fmla="*/ 171421 w 405765"/>
                <a:gd name="connsiteY80" fmla="*/ 346939 h 404812"/>
                <a:gd name="connsiteX81" fmla="*/ 163363 w 405765"/>
                <a:gd name="connsiteY81" fmla="*/ 344634 h 404812"/>
                <a:gd name="connsiteX82" fmla="*/ 130578 w 405765"/>
                <a:gd name="connsiteY82" fmla="*/ 331251 h 404812"/>
                <a:gd name="connsiteX83" fmla="*/ 123263 w 405765"/>
                <a:gd name="connsiteY83" fmla="*/ 326984 h 404812"/>
                <a:gd name="connsiteX84" fmla="*/ 115186 w 405765"/>
                <a:gd name="connsiteY84" fmla="*/ 329555 h 404812"/>
                <a:gd name="connsiteX85" fmla="*/ 81477 w 405765"/>
                <a:gd name="connsiteY85" fmla="*/ 340319 h 404812"/>
                <a:gd name="connsiteX86" fmla="*/ 64551 w 405765"/>
                <a:gd name="connsiteY86" fmla="*/ 323393 h 404812"/>
                <a:gd name="connsiteX87" fmla="*/ 75305 w 405765"/>
                <a:gd name="connsiteY87" fmla="*/ 289665 h 404812"/>
                <a:gd name="connsiteX88" fmla="*/ 77886 w 405765"/>
                <a:gd name="connsiteY88" fmla="*/ 281597 h 404812"/>
                <a:gd name="connsiteX89" fmla="*/ 73619 w 405765"/>
                <a:gd name="connsiteY89" fmla="*/ 274272 h 404812"/>
                <a:gd name="connsiteX90" fmla="*/ 60236 w 405765"/>
                <a:gd name="connsiteY90" fmla="*/ 241487 h 404812"/>
                <a:gd name="connsiteX91" fmla="*/ 57931 w 405765"/>
                <a:gd name="connsiteY91" fmla="*/ 233429 h 404812"/>
                <a:gd name="connsiteX92" fmla="*/ 50444 w 405765"/>
                <a:gd name="connsiteY92" fmla="*/ 229676 h 404812"/>
                <a:gd name="connsiteX93" fmla="*/ 19012 w 405765"/>
                <a:gd name="connsiteY93" fmla="*/ 213979 h 404812"/>
                <a:gd name="connsiteX94" fmla="*/ 19012 w 405765"/>
                <a:gd name="connsiteY94" fmla="*/ 189890 h 404812"/>
                <a:gd name="connsiteX95" fmla="*/ 50444 w 405765"/>
                <a:gd name="connsiteY95" fmla="*/ 174193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405765" h="404812">
                  <a:moveTo>
                    <a:pt x="0" y="178118"/>
                  </a:moveTo>
                  <a:lnTo>
                    <a:pt x="0" y="225742"/>
                  </a:lnTo>
                  <a:lnTo>
                    <a:pt x="41910" y="246698"/>
                  </a:lnTo>
                  <a:cubicBezTo>
                    <a:pt x="45413" y="259670"/>
                    <a:pt x="50533" y="272150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661" y="354281"/>
                    <a:pt x="145142" y="359401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622" y="359400"/>
                    <a:pt x="273103" y="35428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32" y="273103"/>
                    <a:pt x="360352" y="260622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352" y="145143"/>
                    <a:pt x="355232" y="132662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025" y="50696"/>
                    <a:pt x="260564" y="45584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5142" y="45411"/>
                    <a:pt x="132661" y="50531"/>
                    <a:pt x="120968" y="57150"/>
                  </a:cubicBezTo>
                  <a:lnTo>
                    <a:pt x="76200" y="41910"/>
                  </a:lnTo>
                  <a:lnTo>
                    <a:pt x="42863" y="75248"/>
                  </a:lnTo>
                  <a:lnTo>
                    <a:pt x="57150" y="120015"/>
                  </a:lnTo>
                  <a:cubicBezTo>
                    <a:pt x="50697" y="131789"/>
                    <a:pt x="45585" y="144249"/>
                    <a:pt x="41910" y="157163"/>
                  </a:cubicBezTo>
                  <a:close/>
                  <a:moveTo>
                    <a:pt x="57721" y="170498"/>
                  </a:moveTo>
                  <a:lnTo>
                    <a:pt x="60122" y="162706"/>
                  </a:lnTo>
                  <a:cubicBezTo>
                    <a:pt x="63399" y="151197"/>
                    <a:pt x="67922" y="140078"/>
                    <a:pt x="73609" y="129550"/>
                  </a:cubicBezTo>
                  <a:lnTo>
                    <a:pt x="77876" y="122225"/>
                  </a:lnTo>
                  <a:lnTo>
                    <a:pt x="75295" y="114157"/>
                  </a:lnTo>
                  <a:lnTo>
                    <a:pt x="64541" y="80429"/>
                  </a:lnTo>
                  <a:lnTo>
                    <a:pt x="81286" y="63675"/>
                  </a:lnTo>
                  <a:lnTo>
                    <a:pt x="114833" y="75105"/>
                  </a:lnTo>
                  <a:lnTo>
                    <a:pt x="123063" y="77915"/>
                  </a:lnTo>
                  <a:lnTo>
                    <a:pt x="130569" y="73533"/>
                  </a:lnTo>
                  <a:cubicBezTo>
                    <a:pt x="140885" y="67700"/>
                    <a:pt x="151902" y="63202"/>
                    <a:pt x="163354" y="60150"/>
                  </a:cubicBezTo>
                  <a:lnTo>
                    <a:pt x="171450" y="57931"/>
                  </a:lnTo>
                  <a:lnTo>
                    <a:pt x="175203" y="50435"/>
                  </a:lnTo>
                  <a:lnTo>
                    <a:pt x="190891" y="19002"/>
                  </a:lnTo>
                  <a:lnTo>
                    <a:pt x="214970" y="19002"/>
                  </a:lnTo>
                  <a:lnTo>
                    <a:pt x="230657" y="50435"/>
                  </a:lnTo>
                  <a:lnTo>
                    <a:pt x="234305" y="57731"/>
                  </a:lnTo>
                  <a:lnTo>
                    <a:pt x="242097" y="60122"/>
                  </a:lnTo>
                  <a:cubicBezTo>
                    <a:pt x="253602" y="63407"/>
                    <a:pt x="264716" y="67933"/>
                    <a:pt x="275244" y="73619"/>
                  </a:cubicBezTo>
                  <a:lnTo>
                    <a:pt x="282759" y="78000"/>
                  </a:lnTo>
                  <a:lnTo>
                    <a:pt x="290989" y="75190"/>
                  </a:lnTo>
                  <a:lnTo>
                    <a:pt x="324526" y="63760"/>
                  </a:lnTo>
                  <a:lnTo>
                    <a:pt x="342052" y="81296"/>
                  </a:lnTo>
                  <a:lnTo>
                    <a:pt x="330622" y="114852"/>
                  </a:lnTo>
                  <a:lnTo>
                    <a:pt x="327822" y="123073"/>
                  </a:lnTo>
                  <a:lnTo>
                    <a:pt x="332203" y="130588"/>
                  </a:lnTo>
                  <a:cubicBezTo>
                    <a:pt x="338033" y="140910"/>
                    <a:pt x="342529" y="151929"/>
                    <a:pt x="345586" y="163382"/>
                  </a:cubicBezTo>
                  <a:lnTo>
                    <a:pt x="347882" y="171431"/>
                  </a:lnTo>
                  <a:lnTo>
                    <a:pt x="355378" y="175184"/>
                  </a:lnTo>
                  <a:lnTo>
                    <a:pt x="386715" y="190843"/>
                  </a:lnTo>
                  <a:lnTo>
                    <a:pt x="386715" y="214932"/>
                  </a:lnTo>
                  <a:lnTo>
                    <a:pt x="355283" y="230629"/>
                  </a:lnTo>
                  <a:lnTo>
                    <a:pt x="347786" y="234382"/>
                  </a:lnTo>
                  <a:lnTo>
                    <a:pt x="345491" y="242430"/>
                  </a:lnTo>
                  <a:cubicBezTo>
                    <a:pt x="342434" y="253883"/>
                    <a:pt x="337938" y="264903"/>
                    <a:pt x="332108" y="275225"/>
                  </a:cubicBezTo>
                  <a:lnTo>
                    <a:pt x="327803" y="282607"/>
                  </a:lnTo>
                  <a:lnTo>
                    <a:pt x="330451" y="290732"/>
                  </a:lnTo>
                  <a:lnTo>
                    <a:pt x="341176" y="323621"/>
                  </a:lnTo>
                  <a:lnTo>
                    <a:pt x="324326" y="341033"/>
                  </a:lnTo>
                  <a:lnTo>
                    <a:pt x="290989" y="329670"/>
                  </a:lnTo>
                  <a:lnTo>
                    <a:pt x="282759" y="326869"/>
                  </a:lnTo>
                  <a:lnTo>
                    <a:pt x="275244" y="331251"/>
                  </a:lnTo>
                  <a:cubicBezTo>
                    <a:pt x="264920" y="337088"/>
                    <a:pt x="253893" y="341586"/>
                    <a:pt x="242430" y="344634"/>
                  </a:cubicBezTo>
                  <a:lnTo>
                    <a:pt x="234372" y="346939"/>
                  </a:lnTo>
                  <a:lnTo>
                    <a:pt x="230629" y="354435"/>
                  </a:lnTo>
                  <a:lnTo>
                    <a:pt x="214941" y="385867"/>
                  </a:lnTo>
                  <a:lnTo>
                    <a:pt x="190862" y="385867"/>
                  </a:lnTo>
                  <a:lnTo>
                    <a:pt x="175174" y="354435"/>
                  </a:lnTo>
                  <a:lnTo>
                    <a:pt x="171421" y="346939"/>
                  </a:lnTo>
                  <a:lnTo>
                    <a:pt x="163363" y="344634"/>
                  </a:lnTo>
                  <a:cubicBezTo>
                    <a:pt x="151911" y="341582"/>
                    <a:pt x="140895" y="337084"/>
                    <a:pt x="130578" y="331251"/>
                  </a:cubicBezTo>
                  <a:lnTo>
                    <a:pt x="123263" y="326984"/>
                  </a:lnTo>
                  <a:lnTo>
                    <a:pt x="115186" y="329555"/>
                  </a:lnTo>
                  <a:lnTo>
                    <a:pt x="81477" y="340319"/>
                  </a:lnTo>
                  <a:lnTo>
                    <a:pt x="64551" y="323393"/>
                  </a:lnTo>
                  <a:lnTo>
                    <a:pt x="75305" y="289665"/>
                  </a:lnTo>
                  <a:lnTo>
                    <a:pt x="77886" y="281597"/>
                  </a:lnTo>
                  <a:lnTo>
                    <a:pt x="73619" y="274272"/>
                  </a:lnTo>
                  <a:cubicBezTo>
                    <a:pt x="67787" y="263955"/>
                    <a:pt x="63290" y="252938"/>
                    <a:pt x="60236" y="241487"/>
                  </a:cubicBezTo>
                  <a:lnTo>
                    <a:pt x="57931" y="233429"/>
                  </a:lnTo>
                  <a:lnTo>
                    <a:pt x="50444" y="229676"/>
                  </a:lnTo>
                  <a:lnTo>
                    <a:pt x="19012" y="213979"/>
                  </a:lnTo>
                  <a:lnTo>
                    <a:pt x="19012" y="189890"/>
                  </a:lnTo>
                  <a:lnTo>
                    <a:pt x="50444" y="1741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464A478-1EC3-459A-8F89-BEEE6C101B2E}"/>
                </a:ext>
              </a:extLst>
            </p:cNvPr>
            <p:cNvSpPr/>
            <p:nvPr/>
          </p:nvSpPr>
          <p:spPr>
            <a:xfrm>
              <a:off x="6282194" y="3334264"/>
              <a:ext cx="142875" cy="142875"/>
            </a:xfrm>
            <a:custGeom>
              <a:avLst/>
              <a:gdLst>
                <a:gd name="connsiteX0" fmla="*/ 71438 w 142875"/>
                <a:gd name="connsiteY0" fmla="*/ 0 h 142875"/>
                <a:gd name="connsiteX1" fmla="*/ 0 w 142875"/>
                <a:gd name="connsiteY1" fmla="*/ 71438 h 142875"/>
                <a:gd name="connsiteX2" fmla="*/ 71438 w 142875"/>
                <a:gd name="connsiteY2" fmla="*/ 142875 h 142875"/>
                <a:gd name="connsiteX3" fmla="*/ 142875 w 142875"/>
                <a:gd name="connsiteY3" fmla="*/ 71438 h 142875"/>
                <a:gd name="connsiteX4" fmla="*/ 71438 w 142875"/>
                <a:gd name="connsiteY4" fmla="*/ 0 h 142875"/>
                <a:gd name="connsiteX5" fmla="*/ 71438 w 142875"/>
                <a:gd name="connsiteY5" fmla="*/ 123825 h 142875"/>
                <a:gd name="connsiteX6" fmla="*/ 19050 w 142875"/>
                <a:gd name="connsiteY6" fmla="*/ 71438 h 142875"/>
                <a:gd name="connsiteX7" fmla="*/ 71438 w 142875"/>
                <a:gd name="connsiteY7" fmla="*/ 19050 h 142875"/>
                <a:gd name="connsiteX8" fmla="*/ 123825 w 142875"/>
                <a:gd name="connsiteY8" fmla="*/ 71438 h 142875"/>
                <a:gd name="connsiteX9" fmla="*/ 71438 w 142875"/>
                <a:gd name="connsiteY9" fmla="*/ 12386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875" h="142875">
                  <a:moveTo>
                    <a:pt x="71438" y="0"/>
                  </a:moveTo>
                  <a:cubicBezTo>
                    <a:pt x="31984" y="0"/>
                    <a:pt x="0" y="31984"/>
                    <a:pt x="0" y="71438"/>
                  </a:cubicBezTo>
                  <a:cubicBezTo>
                    <a:pt x="0" y="110891"/>
                    <a:pt x="31984" y="142875"/>
                    <a:pt x="71438" y="142875"/>
                  </a:cubicBezTo>
                  <a:cubicBezTo>
                    <a:pt x="110891" y="142875"/>
                    <a:pt x="142875" y="110891"/>
                    <a:pt x="142875" y="71438"/>
                  </a:cubicBezTo>
                  <a:cubicBezTo>
                    <a:pt x="142580" y="32107"/>
                    <a:pt x="110768" y="295"/>
                    <a:pt x="71438" y="0"/>
                  </a:cubicBezTo>
                  <a:close/>
                  <a:moveTo>
                    <a:pt x="71438" y="123825"/>
                  </a:moveTo>
                  <a:cubicBezTo>
                    <a:pt x="42522" y="123783"/>
                    <a:pt x="19092" y="100353"/>
                    <a:pt x="19050" y="71438"/>
                  </a:cubicBezTo>
                  <a:cubicBezTo>
                    <a:pt x="19435" y="42665"/>
                    <a:pt x="42665" y="19435"/>
                    <a:pt x="71438" y="19050"/>
                  </a:cubicBezTo>
                  <a:cubicBezTo>
                    <a:pt x="100353" y="19092"/>
                    <a:pt x="123783" y="42522"/>
                    <a:pt x="123825" y="71438"/>
                  </a:cubicBezTo>
                  <a:cubicBezTo>
                    <a:pt x="123466" y="100227"/>
                    <a:pt x="100226" y="123483"/>
                    <a:pt x="71438" y="1238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05D4E5-84B7-49E5-B92C-E7A138414C08}"/>
                </a:ext>
              </a:extLst>
            </p:cNvPr>
            <p:cNvSpPr/>
            <p:nvPr/>
          </p:nvSpPr>
          <p:spPr>
            <a:xfrm>
              <a:off x="6066929" y="3681117"/>
              <a:ext cx="142875" cy="142875"/>
            </a:xfrm>
            <a:custGeom>
              <a:avLst/>
              <a:gdLst>
                <a:gd name="connsiteX0" fmla="*/ 71438 w 142875"/>
                <a:gd name="connsiteY0" fmla="*/ 142875 h 142875"/>
                <a:gd name="connsiteX1" fmla="*/ 142875 w 142875"/>
                <a:gd name="connsiteY1" fmla="*/ 71438 h 142875"/>
                <a:gd name="connsiteX2" fmla="*/ 71438 w 142875"/>
                <a:gd name="connsiteY2" fmla="*/ 0 h 142875"/>
                <a:gd name="connsiteX3" fmla="*/ 0 w 142875"/>
                <a:gd name="connsiteY3" fmla="*/ 71438 h 142875"/>
                <a:gd name="connsiteX4" fmla="*/ 71266 w 142875"/>
                <a:gd name="connsiteY4" fmla="*/ 142875 h 142875"/>
                <a:gd name="connsiteX5" fmla="*/ 71438 w 142875"/>
                <a:gd name="connsiteY5" fmla="*/ 142875 h 142875"/>
                <a:gd name="connsiteX6" fmla="*/ 71438 w 142875"/>
                <a:gd name="connsiteY6" fmla="*/ 19002 h 142875"/>
                <a:gd name="connsiteX7" fmla="*/ 123825 w 142875"/>
                <a:gd name="connsiteY7" fmla="*/ 71390 h 142875"/>
                <a:gd name="connsiteX8" fmla="*/ 71438 w 142875"/>
                <a:gd name="connsiteY8" fmla="*/ 123777 h 142875"/>
                <a:gd name="connsiteX9" fmla="*/ 19050 w 142875"/>
                <a:gd name="connsiteY9" fmla="*/ 71390 h 142875"/>
                <a:gd name="connsiteX10" fmla="*/ 71438 w 142875"/>
                <a:gd name="connsiteY10" fmla="*/ 1900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2875" h="142875">
                  <a:moveTo>
                    <a:pt x="71438" y="142875"/>
                  </a:moveTo>
                  <a:cubicBezTo>
                    <a:pt x="110891" y="142875"/>
                    <a:pt x="142875" y="110891"/>
                    <a:pt x="142875" y="71438"/>
                  </a:cubicBezTo>
                  <a:cubicBezTo>
                    <a:pt x="142875" y="31984"/>
                    <a:pt x="110891" y="0"/>
                    <a:pt x="71438" y="0"/>
                  </a:cubicBezTo>
                  <a:cubicBezTo>
                    <a:pt x="31984" y="0"/>
                    <a:pt x="0" y="31984"/>
                    <a:pt x="0" y="71438"/>
                  </a:cubicBezTo>
                  <a:cubicBezTo>
                    <a:pt x="-48" y="110844"/>
                    <a:pt x="31859" y="142827"/>
                    <a:pt x="71266" y="142875"/>
                  </a:cubicBezTo>
                  <a:cubicBezTo>
                    <a:pt x="71323" y="142875"/>
                    <a:pt x="71380" y="142875"/>
                    <a:pt x="71438" y="142875"/>
                  </a:cubicBezTo>
                  <a:close/>
                  <a:moveTo>
                    <a:pt x="71438" y="19002"/>
                  </a:moveTo>
                  <a:cubicBezTo>
                    <a:pt x="100371" y="19002"/>
                    <a:pt x="123825" y="42457"/>
                    <a:pt x="123825" y="71390"/>
                  </a:cubicBezTo>
                  <a:cubicBezTo>
                    <a:pt x="123825" y="100323"/>
                    <a:pt x="100371" y="123777"/>
                    <a:pt x="71438" y="123777"/>
                  </a:cubicBezTo>
                  <a:cubicBezTo>
                    <a:pt x="42504" y="123777"/>
                    <a:pt x="19050" y="100323"/>
                    <a:pt x="19050" y="71390"/>
                  </a:cubicBezTo>
                  <a:cubicBezTo>
                    <a:pt x="19092" y="42475"/>
                    <a:pt x="42522" y="19044"/>
                    <a:pt x="71438" y="19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C0182F9-2DDC-4DD7-8BE8-6B2D87AF007D}"/>
              </a:ext>
            </a:extLst>
          </p:cNvPr>
          <p:cNvSpPr txBox="1"/>
          <p:nvPr/>
        </p:nvSpPr>
        <p:spPr>
          <a:xfrm>
            <a:off x="1096806" y="4409887"/>
            <a:ext cx="318629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200" spc="100">
                <a:latin typeface="Questrial" panose="02000000000000000000" pitchFamily="2" charset="0"/>
              </a:rPr>
              <a:t>MISSION 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ED2AA1-0BD9-4709-903A-BF952B093148}"/>
              </a:ext>
            </a:extLst>
          </p:cNvPr>
          <p:cNvSpPr txBox="1"/>
          <p:nvPr/>
        </p:nvSpPr>
        <p:spPr>
          <a:xfrm>
            <a:off x="1319287" y="4748441"/>
            <a:ext cx="274133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aavi" panose="020B0502040204020203" pitchFamily="34" charset="0"/>
              </a:rPr>
              <a:t>Leverage agile frameworks to provide a  synopsis for high Organically grow the holistic diversity and empowerment.</a:t>
            </a:r>
          </a:p>
        </p:txBody>
      </p:sp>
      <p:grpSp>
        <p:nvGrpSpPr>
          <p:cNvPr id="37" name="Graphic 27" descr="Hold Gesture">
            <a:extLst>
              <a:ext uri="{FF2B5EF4-FFF2-40B4-BE49-F238E27FC236}">
                <a16:creationId xmlns:a16="http://schemas.microsoft.com/office/drawing/2014/main" id="{CA17E855-232E-4F29-8B17-58222FDA9C51}"/>
              </a:ext>
            </a:extLst>
          </p:cNvPr>
          <p:cNvGrpSpPr/>
          <p:nvPr/>
        </p:nvGrpSpPr>
        <p:grpSpPr>
          <a:xfrm>
            <a:off x="2246322" y="3295167"/>
            <a:ext cx="642992" cy="756432"/>
            <a:chOff x="6002026" y="3365559"/>
            <a:chExt cx="642992" cy="756432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C59AEC7-1F26-4E47-9B50-1487EBFD7547}"/>
                </a:ext>
              </a:extLst>
            </p:cNvPr>
            <p:cNvSpPr/>
            <p:nvPr/>
          </p:nvSpPr>
          <p:spPr>
            <a:xfrm>
              <a:off x="6140171" y="3365559"/>
              <a:ext cx="504847" cy="756432"/>
            </a:xfrm>
            <a:custGeom>
              <a:avLst/>
              <a:gdLst>
                <a:gd name="connsiteX0" fmla="*/ 457530 w 504847"/>
                <a:gd name="connsiteY0" fmla="*/ 315606 h 756432"/>
                <a:gd name="connsiteX1" fmla="*/ 416953 w 504847"/>
                <a:gd name="connsiteY1" fmla="*/ 319864 h 756432"/>
                <a:gd name="connsiteX2" fmla="*/ 344381 w 504847"/>
                <a:gd name="connsiteY2" fmla="*/ 271823 h 756432"/>
                <a:gd name="connsiteX3" fmla="*/ 325199 w 504847"/>
                <a:gd name="connsiteY3" fmla="*/ 279230 h 756432"/>
                <a:gd name="connsiteX4" fmla="*/ 242885 w 504847"/>
                <a:gd name="connsiteY4" fmla="*/ 250881 h 756432"/>
                <a:gd name="connsiteX5" fmla="*/ 227329 w 504847"/>
                <a:gd name="connsiteY5" fmla="*/ 261714 h 756432"/>
                <a:gd name="connsiteX6" fmla="*/ 227329 w 504847"/>
                <a:gd name="connsiteY6" fmla="*/ 142213 h 756432"/>
                <a:gd name="connsiteX7" fmla="*/ 254571 w 504847"/>
                <a:gd name="connsiteY7" fmla="*/ 69823 h 756432"/>
                <a:gd name="connsiteX8" fmla="*/ 163231 w 504847"/>
                <a:gd name="connsiteY8" fmla="*/ 781 h 756432"/>
                <a:gd name="connsiteX9" fmla="*/ 93417 w 504847"/>
                <a:gd name="connsiteY9" fmla="*/ 81139 h 756432"/>
                <a:gd name="connsiteX10" fmla="*/ 121440 w 504847"/>
                <a:gd name="connsiteY10" fmla="*/ 142166 h 756432"/>
                <a:gd name="connsiteX11" fmla="*/ 121440 w 504847"/>
                <a:gd name="connsiteY11" fmla="*/ 413076 h 756432"/>
                <a:gd name="connsiteX12" fmla="*/ 121249 w 504847"/>
                <a:gd name="connsiteY12" fmla="*/ 413076 h 756432"/>
                <a:gd name="connsiteX13" fmla="*/ 104933 w 504847"/>
                <a:gd name="connsiteY13" fmla="*/ 339847 h 756432"/>
                <a:gd name="connsiteX14" fmla="*/ 85150 w 504847"/>
                <a:gd name="connsiteY14" fmla="*/ 307529 h 756432"/>
                <a:gd name="connsiteX15" fmla="*/ 11004 w 504847"/>
                <a:gd name="connsiteY15" fmla="*/ 317103 h 756432"/>
                <a:gd name="connsiteX16" fmla="*/ 1273 w 504847"/>
                <a:gd name="connsiteY16" fmla="*/ 360917 h 756432"/>
                <a:gd name="connsiteX17" fmla="*/ 53317 w 504847"/>
                <a:gd name="connsiteY17" fmla="*/ 594708 h 756432"/>
                <a:gd name="connsiteX18" fmla="*/ 72729 w 504847"/>
                <a:gd name="connsiteY18" fmla="*/ 625093 h 756432"/>
                <a:gd name="connsiteX19" fmla="*/ 164864 w 504847"/>
                <a:gd name="connsiteY19" fmla="*/ 695863 h 756432"/>
                <a:gd name="connsiteX20" fmla="*/ 164864 w 504847"/>
                <a:gd name="connsiteY20" fmla="*/ 756433 h 756432"/>
                <a:gd name="connsiteX21" fmla="*/ 183914 w 504847"/>
                <a:gd name="connsiteY21" fmla="*/ 756433 h 756432"/>
                <a:gd name="connsiteX22" fmla="*/ 183914 w 504847"/>
                <a:gd name="connsiteY22" fmla="*/ 691101 h 756432"/>
                <a:gd name="connsiteX23" fmla="*/ 180190 w 504847"/>
                <a:gd name="connsiteY23" fmla="*/ 683548 h 756432"/>
                <a:gd name="connsiteX24" fmla="*/ 84302 w 504847"/>
                <a:gd name="connsiteY24" fmla="*/ 609948 h 756432"/>
                <a:gd name="connsiteX25" fmla="*/ 71920 w 504847"/>
                <a:gd name="connsiteY25" fmla="*/ 590583 h 756432"/>
                <a:gd name="connsiteX26" fmla="*/ 19865 w 504847"/>
                <a:gd name="connsiteY26" fmla="*/ 356773 h 756432"/>
                <a:gd name="connsiteX27" fmla="*/ 45351 w 504847"/>
                <a:gd name="connsiteY27" fmla="*/ 316534 h 756432"/>
                <a:gd name="connsiteX28" fmla="*/ 45583 w 504847"/>
                <a:gd name="connsiteY28" fmla="*/ 316483 h 756432"/>
                <a:gd name="connsiteX29" fmla="*/ 76149 w 504847"/>
                <a:gd name="connsiteY29" fmla="*/ 324798 h 756432"/>
                <a:gd name="connsiteX30" fmla="*/ 86226 w 504847"/>
                <a:gd name="connsiteY30" fmla="*/ 343276 h 756432"/>
                <a:gd name="connsiteX31" fmla="*/ 121621 w 504847"/>
                <a:gd name="connsiteY31" fmla="*/ 502087 h 756432"/>
                <a:gd name="connsiteX32" fmla="*/ 133044 w 504847"/>
                <a:gd name="connsiteY32" fmla="*/ 509351 h 756432"/>
                <a:gd name="connsiteX33" fmla="*/ 140538 w 504847"/>
                <a:gd name="connsiteY33" fmla="*/ 500020 h 756432"/>
                <a:gd name="connsiteX34" fmla="*/ 140538 w 504847"/>
                <a:gd name="connsiteY34" fmla="*/ 91502 h 756432"/>
                <a:gd name="connsiteX35" fmla="*/ 174602 w 504847"/>
                <a:gd name="connsiteY35" fmla="*/ 57768 h 756432"/>
                <a:gd name="connsiteX36" fmla="*/ 176342 w 504847"/>
                <a:gd name="connsiteY36" fmla="*/ 57822 h 756432"/>
                <a:gd name="connsiteX37" fmla="*/ 208327 w 504847"/>
                <a:gd name="connsiteY37" fmla="*/ 93436 h 756432"/>
                <a:gd name="connsiteX38" fmla="*/ 208327 w 504847"/>
                <a:gd name="connsiteY38" fmla="*/ 306138 h 756432"/>
                <a:gd name="connsiteX39" fmla="*/ 218157 w 504847"/>
                <a:gd name="connsiteY39" fmla="*/ 315359 h 756432"/>
                <a:gd name="connsiteX40" fmla="*/ 227377 w 504847"/>
                <a:gd name="connsiteY40" fmla="*/ 305529 h 756432"/>
                <a:gd name="connsiteX41" fmla="*/ 234997 w 504847"/>
                <a:gd name="connsiteY41" fmla="*/ 280088 h 756432"/>
                <a:gd name="connsiteX42" fmla="*/ 311283 w 504847"/>
                <a:gd name="connsiteY42" fmla="*/ 296766 h 756432"/>
                <a:gd name="connsiteX43" fmla="*/ 322690 w 504847"/>
                <a:gd name="connsiteY43" fmla="*/ 303930 h 756432"/>
                <a:gd name="connsiteX44" fmla="*/ 327151 w 504847"/>
                <a:gd name="connsiteY44" fmla="*/ 301528 h 756432"/>
                <a:gd name="connsiteX45" fmla="*/ 387220 w 504847"/>
                <a:gd name="connsiteY45" fmla="*/ 302618 h 756432"/>
                <a:gd name="connsiteX46" fmla="*/ 399122 w 504847"/>
                <a:gd name="connsiteY46" fmla="*/ 332065 h 756432"/>
                <a:gd name="connsiteX47" fmla="*/ 398903 w 504847"/>
                <a:gd name="connsiteY47" fmla="*/ 335809 h 756432"/>
                <a:gd name="connsiteX48" fmla="*/ 407220 w 504847"/>
                <a:gd name="connsiteY48" fmla="*/ 346405 h 756432"/>
                <a:gd name="connsiteX49" fmla="*/ 414753 w 504847"/>
                <a:gd name="connsiteY49" fmla="*/ 344010 h 756432"/>
                <a:gd name="connsiteX50" fmla="*/ 459435 w 504847"/>
                <a:gd name="connsiteY50" fmla="*/ 336142 h 756432"/>
                <a:gd name="connsiteX51" fmla="*/ 485781 w 504847"/>
                <a:gd name="connsiteY51" fmla="*/ 376919 h 756432"/>
                <a:gd name="connsiteX52" fmla="*/ 485781 w 504847"/>
                <a:gd name="connsiteY52" fmla="*/ 531309 h 756432"/>
                <a:gd name="connsiteX53" fmla="*/ 444966 w 504847"/>
                <a:gd name="connsiteY53" fmla="*/ 647372 h 756432"/>
                <a:gd name="connsiteX54" fmla="*/ 416391 w 504847"/>
                <a:gd name="connsiteY54" fmla="*/ 713094 h 756432"/>
                <a:gd name="connsiteX55" fmla="*/ 416391 w 504847"/>
                <a:gd name="connsiteY55" fmla="*/ 756347 h 756432"/>
                <a:gd name="connsiteX56" fmla="*/ 435441 w 504847"/>
                <a:gd name="connsiteY56" fmla="*/ 756347 h 756432"/>
                <a:gd name="connsiteX57" fmla="*/ 435441 w 504847"/>
                <a:gd name="connsiteY57" fmla="*/ 713132 h 756432"/>
                <a:gd name="connsiteX58" fmla="*/ 459997 w 504847"/>
                <a:gd name="connsiteY58" fmla="*/ 659097 h 756432"/>
                <a:gd name="connsiteX59" fmla="*/ 504840 w 504847"/>
                <a:gd name="connsiteY59" fmla="*/ 531309 h 756432"/>
                <a:gd name="connsiteX60" fmla="*/ 504840 w 504847"/>
                <a:gd name="connsiteY60" fmla="*/ 377852 h 756432"/>
                <a:gd name="connsiteX61" fmla="*/ 457530 w 504847"/>
                <a:gd name="connsiteY61" fmla="*/ 315606 h 75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04847" h="756432">
                  <a:moveTo>
                    <a:pt x="457530" y="315606"/>
                  </a:moveTo>
                  <a:cubicBezTo>
                    <a:pt x="443914" y="312363"/>
                    <a:pt x="429599" y="313865"/>
                    <a:pt x="416953" y="319864"/>
                  </a:cubicBezTo>
                  <a:cubicBezTo>
                    <a:pt x="410179" y="286558"/>
                    <a:pt x="377687" y="265049"/>
                    <a:pt x="344381" y="271823"/>
                  </a:cubicBezTo>
                  <a:cubicBezTo>
                    <a:pt x="337617" y="273199"/>
                    <a:pt x="331132" y="275703"/>
                    <a:pt x="325199" y="279230"/>
                  </a:cubicBezTo>
                  <a:cubicBezTo>
                    <a:pt x="310297" y="248671"/>
                    <a:pt x="273444" y="235979"/>
                    <a:pt x="242885" y="250881"/>
                  </a:cubicBezTo>
                  <a:cubicBezTo>
                    <a:pt x="237172" y="253667"/>
                    <a:pt x="231924" y="257322"/>
                    <a:pt x="227329" y="261714"/>
                  </a:cubicBezTo>
                  <a:lnTo>
                    <a:pt x="227329" y="142213"/>
                  </a:lnTo>
                  <a:cubicBezTo>
                    <a:pt x="248162" y="124308"/>
                    <a:pt x="258430" y="97020"/>
                    <a:pt x="254571" y="69823"/>
                  </a:cubicBezTo>
                  <a:cubicBezTo>
                    <a:pt x="248413" y="25535"/>
                    <a:pt x="207519" y="-5376"/>
                    <a:pt x="163231" y="781"/>
                  </a:cubicBezTo>
                  <a:cubicBezTo>
                    <a:pt x="123147" y="6354"/>
                    <a:pt x="93335" y="40669"/>
                    <a:pt x="93417" y="81139"/>
                  </a:cubicBezTo>
                  <a:cubicBezTo>
                    <a:pt x="93427" y="104591"/>
                    <a:pt x="103659" y="126874"/>
                    <a:pt x="121440" y="142166"/>
                  </a:cubicBezTo>
                  <a:lnTo>
                    <a:pt x="121440" y="413076"/>
                  </a:lnTo>
                  <a:cubicBezTo>
                    <a:pt x="121440" y="413552"/>
                    <a:pt x="121354" y="413561"/>
                    <a:pt x="121249" y="413076"/>
                  </a:cubicBezTo>
                  <a:lnTo>
                    <a:pt x="104933" y="339847"/>
                  </a:lnTo>
                  <a:cubicBezTo>
                    <a:pt x="102340" y="327085"/>
                    <a:pt x="95337" y="315643"/>
                    <a:pt x="85150" y="307529"/>
                  </a:cubicBezTo>
                  <a:cubicBezTo>
                    <a:pt x="62032" y="289698"/>
                    <a:pt x="28835" y="293985"/>
                    <a:pt x="11004" y="317103"/>
                  </a:cubicBezTo>
                  <a:cubicBezTo>
                    <a:pt x="1415" y="329537"/>
                    <a:pt x="-2152" y="345592"/>
                    <a:pt x="1273" y="360917"/>
                  </a:cubicBezTo>
                  <a:lnTo>
                    <a:pt x="53317" y="594708"/>
                  </a:lnTo>
                  <a:cubicBezTo>
                    <a:pt x="56002" y="606808"/>
                    <a:pt x="62877" y="617571"/>
                    <a:pt x="72729" y="625093"/>
                  </a:cubicBezTo>
                  <a:lnTo>
                    <a:pt x="164864" y="695863"/>
                  </a:lnTo>
                  <a:lnTo>
                    <a:pt x="164864" y="756433"/>
                  </a:lnTo>
                  <a:lnTo>
                    <a:pt x="183914" y="756433"/>
                  </a:lnTo>
                  <a:lnTo>
                    <a:pt x="183914" y="691101"/>
                  </a:lnTo>
                  <a:cubicBezTo>
                    <a:pt x="183914" y="688141"/>
                    <a:pt x="182538" y="685350"/>
                    <a:pt x="180190" y="683548"/>
                  </a:cubicBezTo>
                  <a:lnTo>
                    <a:pt x="84302" y="609948"/>
                  </a:lnTo>
                  <a:cubicBezTo>
                    <a:pt x="78010" y="605165"/>
                    <a:pt x="73621" y="598302"/>
                    <a:pt x="71920" y="590583"/>
                  </a:cubicBezTo>
                  <a:lnTo>
                    <a:pt x="19865" y="356773"/>
                  </a:lnTo>
                  <a:cubicBezTo>
                    <a:pt x="15792" y="338623"/>
                    <a:pt x="27202" y="320608"/>
                    <a:pt x="45351" y="316534"/>
                  </a:cubicBezTo>
                  <a:cubicBezTo>
                    <a:pt x="45429" y="316517"/>
                    <a:pt x="45506" y="316500"/>
                    <a:pt x="45583" y="316483"/>
                  </a:cubicBezTo>
                  <a:cubicBezTo>
                    <a:pt x="56520" y="314010"/>
                    <a:pt x="67971" y="317125"/>
                    <a:pt x="76149" y="324798"/>
                  </a:cubicBezTo>
                  <a:cubicBezTo>
                    <a:pt x="81308" y="329790"/>
                    <a:pt x="84824" y="336235"/>
                    <a:pt x="86226" y="343276"/>
                  </a:cubicBezTo>
                  <a:lnTo>
                    <a:pt x="121621" y="502087"/>
                  </a:lnTo>
                  <a:cubicBezTo>
                    <a:pt x="122770" y="507247"/>
                    <a:pt x="127884" y="510500"/>
                    <a:pt x="133044" y="509351"/>
                  </a:cubicBezTo>
                  <a:cubicBezTo>
                    <a:pt x="137418" y="508378"/>
                    <a:pt x="140532" y="504500"/>
                    <a:pt x="140538" y="500020"/>
                  </a:cubicBezTo>
                  <a:lnTo>
                    <a:pt x="140538" y="91502"/>
                  </a:lnTo>
                  <a:cubicBezTo>
                    <a:pt x="140629" y="72780"/>
                    <a:pt x="155881" y="57677"/>
                    <a:pt x="174602" y="57768"/>
                  </a:cubicBezTo>
                  <a:cubicBezTo>
                    <a:pt x="175183" y="57771"/>
                    <a:pt x="175763" y="57789"/>
                    <a:pt x="176342" y="57822"/>
                  </a:cubicBezTo>
                  <a:cubicBezTo>
                    <a:pt x="194714" y="59427"/>
                    <a:pt x="208698" y="74997"/>
                    <a:pt x="208327" y="93436"/>
                  </a:cubicBezTo>
                  <a:lnTo>
                    <a:pt x="208327" y="306138"/>
                  </a:lnTo>
                  <a:cubicBezTo>
                    <a:pt x="208496" y="311399"/>
                    <a:pt x="212896" y="315527"/>
                    <a:pt x="218157" y="315359"/>
                  </a:cubicBezTo>
                  <a:cubicBezTo>
                    <a:pt x="223418" y="315190"/>
                    <a:pt x="227546" y="310789"/>
                    <a:pt x="227377" y="305529"/>
                  </a:cubicBezTo>
                  <a:cubicBezTo>
                    <a:pt x="226242" y="296355"/>
                    <a:pt x="229006" y="287126"/>
                    <a:pt x="234997" y="280088"/>
                  </a:cubicBezTo>
                  <a:cubicBezTo>
                    <a:pt x="264344" y="249141"/>
                    <a:pt x="304320" y="266286"/>
                    <a:pt x="311283" y="296766"/>
                  </a:cubicBezTo>
                  <a:cubicBezTo>
                    <a:pt x="312454" y="301894"/>
                    <a:pt x="317562" y="305102"/>
                    <a:pt x="322690" y="303930"/>
                  </a:cubicBezTo>
                  <a:cubicBezTo>
                    <a:pt x="324366" y="303547"/>
                    <a:pt x="325908" y="302717"/>
                    <a:pt x="327151" y="301528"/>
                  </a:cubicBezTo>
                  <a:cubicBezTo>
                    <a:pt x="344039" y="285242"/>
                    <a:pt x="370933" y="285729"/>
                    <a:pt x="387220" y="302618"/>
                  </a:cubicBezTo>
                  <a:cubicBezTo>
                    <a:pt x="394846" y="310526"/>
                    <a:pt x="399112" y="321079"/>
                    <a:pt x="399122" y="332065"/>
                  </a:cubicBezTo>
                  <a:cubicBezTo>
                    <a:pt x="399125" y="333316"/>
                    <a:pt x="399052" y="334567"/>
                    <a:pt x="398903" y="335809"/>
                  </a:cubicBezTo>
                  <a:cubicBezTo>
                    <a:pt x="398274" y="341031"/>
                    <a:pt x="401997" y="345776"/>
                    <a:pt x="407220" y="346405"/>
                  </a:cubicBezTo>
                  <a:cubicBezTo>
                    <a:pt x="409959" y="346736"/>
                    <a:pt x="412707" y="345862"/>
                    <a:pt x="414753" y="344010"/>
                  </a:cubicBezTo>
                  <a:cubicBezTo>
                    <a:pt x="426882" y="332987"/>
                    <a:pt x="444270" y="329926"/>
                    <a:pt x="459435" y="336142"/>
                  </a:cubicBezTo>
                  <a:cubicBezTo>
                    <a:pt x="475672" y="343135"/>
                    <a:pt x="486079" y="359242"/>
                    <a:pt x="485781" y="376919"/>
                  </a:cubicBezTo>
                  <a:lnTo>
                    <a:pt x="485781" y="531309"/>
                  </a:lnTo>
                  <a:cubicBezTo>
                    <a:pt x="485781" y="595051"/>
                    <a:pt x="464102" y="622845"/>
                    <a:pt x="444966" y="647372"/>
                  </a:cubicBezTo>
                  <a:cubicBezTo>
                    <a:pt x="430269" y="666222"/>
                    <a:pt x="416391" y="684014"/>
                    <a:pt x="416391" y="713094"/>
                  </a:cubicBezTo>
                  <a:lnTo>
                    <a:pt x="416391" y="756347"/>
                  </a:lnTo>
                  <a:lnTo>
                    <a:pt x="435441" y="756347"/>
                  </a:lnTo>
                  <a:lnTo>
                    <a:pt x="435441" y="713132"/>
                  </a:lnTo>
                  <a:cubicBezTo>
                    <a:pt x="435441" y="690567"/>
                    <a:pt x="446281" y="676680"/>
                    <a:pt x="459997" y="659097"/>
                  </a:cubicBezTo>
                  <a:cubicBezTo>
                    <a:pt x="479999" y="633484"/>
                    <a:pt x="504840" y="601604"/>
                    <a:pt x="504840" y="531309"/>
                  </a:cubicBezTo>
                  <a:lnTo>
                    <a:pt x="504840" y="377852"/>
                  </a:lnTo>
                  <a:cubicBezTo>
                    <a:pt x="505288" y="348684"/>
                    <a:pt x="485753" y="322982"/>
                    <a:pt x="457530" y="3156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1E5705A-5822-4840-8374-1C7E9A8CD3DF}"/>
                </a:ext>
              </a:extLst>
            </p:cNvPr>
            <p:cNvSpPr/>
            <p:nvPr/>
          </p:nvSpPr>
          <p:spPr>
            <a:xfrm>
              <a:off x="6002026" y="3480098"/>
              <a:ext cx="161951" cy="161938"/>
            </a:xfrm>
            <a:custGeom>
              <a:avLst/>
              <a:gdLst>
                <a:gd name="connsiteX0" fmla="*/ 160773 w 161951"/>
                <a:gd name="connsiteY0" fmla="*/ 94663 h 161938"/>
                <a:gd name="connsiteX1" fmla="*/ 94663 w 161951"/>
                <a:gd name="connsiteY1" fmla="*/ 1178 h 161938"/>
                <a:gd name="connsiteX2" fmla="*/ 1179 w 161951"/>
                <a:gd name="connsiteY2" fmla="*/ 67289 h 161938"/>
                <a:gd name="connsiteX3" fmla="*/ 67288 w 161951"/>
                <a:gd name="connsiteY3" fmla="*/ 160773 h 161938"/>
                <a:gd name="connsiteX4" fmla="*/ 94698 w 161951"/>
                <a:gd name="connsiteY4" fmla="*/ 160767 h 161938"/>
                <a:gd name="connsiteX5" fmla="*/ 160773 w 161951"/>
                <a:gd name="connsiteY5" fmla="*/ 94663 h 161938"/>
                <a:gd name="connsiteX6" fmla="*/ 95126 w 161951"/>
                <a:gd name="connsiteY6" fmla="*/ 141269 h 161938"/>
                <a:gd name="connsiteX7" fmla="*/ 20623 w 161951"/>
                <a:gd name="connsiteY7" fmla="*/ 95121 h 161938"/>
                <a:gd name="connsiteX8" fmla="*/ 66771 w 161951"/>
                <a:gd name="connsiteY8" fmla="*/ 20617 h 161938"/>
                <a:gd name="connsiteX9" fmla="*/ 141275 w 161951"/>
                <a:gd name="connsiteY9" fmla="*/ 66766 h 161938"/>
                <a:gd name="connsiteX10" fmla="*/ 141275 w 161951"/>
                <a:gd name="connsiteY10" fmla="*/ 95121 h 161938"/>
                <a:gd name="connsiteX11" fmla="*/ 95126 w 161951"/>
                <a:gd name="connsiteY11" fmla="*/ 141269 h 16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51" h="161938">
                  <a:moveTo>
                    <a:pt x="160773" y="94663"/>
                  </a:moveTo>
                  <a:cubicBezTo>
                    <a:pt x="168332" y="50593"/>
                    <a:pt x="138734" y="8738"/>
                    <a:pt x="94663" y="1178"/>
                  </a:cubicBezTo>
                  <a:cubicBezTo>
                    <a:pt x="50592" y="-6381"/>
                    <a:pt x="8738" y="23217"/>
                    <a:pt x="1179" y="67289"/>
                  </a:cubicBezTo>
                  <a:cubicBezTo>
                    <a:pt x="-6381" y="111359"/>
                    <a:pt x="23217" y="153214"/>
                    <a:pt x="67288" y="160773"/>
                  </a:cubicBezTo>
                  <a:cubicBezTo>
                    <a:pt x="76358" y="162329"/>
                    <a:pt x="85628" y="162327"/>
                    <a:pt x="94698" y="160767"/>
                  </a:cubicBezTo>
                  <a:cubicBezTo>
                    <a:pt x="128481" y="154914"/>
                    <a:pt x="154934" y="128450"/>
                    <a:pt x="160773" y="94663"/>
                  </a:cubicBezTo>
                  <a:close/>
                  <a:moveTo>
                    <a:pt x="95126" y="141269"/>
                  </a:moveTo>
                  <a:cubicBezTo>
                    <a:pt x="61809" y="149099"/>
                    <a:pt x="28453" y="128438"/>
                    <a:pt x="20623" y="95121"/>
                  </a:cubicBezTo>
                  <a:cubicBezTo>
                    <a:pt x="12793" y="61803"/>
                    <a:pt x="33454" y="28448"/>
                    <a:pt x="66771" y="20617"/>
                  </a:cubicBezTo>
                  <a:cubicBezTo>
                    <a:pt x="100089" y="12787"/>
                    <a:pt x="133445" y="33448"/>
                    <a:pt x="141275" y="66766"/>
                  </a:cubicBezTo>
                  <a:cubicBezTo>
                    <a:pt x="143467" y="76091"/>
                    <a:pt x="143467" y="85796"/>
                    <a:pt x="141275" y="95121"/>
                  </a:cubicBezTo>
                  <a:cubicBezTo>
                    <a:pt x="135872" y="118002"/>
                    <a:pt x="118007" y="135867"/>
                    <a:pt x="95126" y="14126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2580689-80E8-4D73-A07B-29713A4B85E6}"/>
                </a:ext>
              </a:extLst>
            </p:cNvPr>
            <p:cNvSpPr/>
            <p:nvPr/>
          </p:nvSpPr>
          <p:spPr>
            <a:xfrm>
              <a:off x="6073445" y="3518183"/>
              <a:ext cx="47625" cy="57150"/>
            </a:xfrm>
            <a:custGeom>
              <a:avLst/>
              <a:gdLst>
                <a:gd name="connsiteX0" fmla="*/ 19050 w 47625"/>
                <a:gd name="connsiteY0" fmla="*/ 0 h 57150"/>
                <a:gd name="connsiteX1" fmla="*/ 0 w 47625"/>
                <a:gd name="connsiteY1" fmla="*/ 0 h 57150"/>
                <a:gd name="connsiteX2" fmla="*/ 0 w 47625"/>
                <a:gd name="connsiteY2" fmla="*/ 57150 h 57150"/>
                <a:gd name="connsiteX3" fmla="*/ 47625 w 47625"/>
                <a:gd name="connsiteY3" fmla="*/ 57150 h 57150"/>
                <a:gd name="connsiteX4" fmla="*/ 47625 w 47625"/>
                <a:gd name="connsiteY4" fmla="*/ 38100 h 57150"/>
                <a:gd name="connsiteX5" fmla="*/ 19050 w 47625"/>
                <a:gd name="connsiteY5" fmla="*/ 38100 h 57150"/>
                <a:gd name="connsiteX6" fmla="*/ 19050 w 47625"/>
                <a:gd name="connsiteY6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57150">
                  <a:moveTo>
                    <a:pt x="19050" y="0"/>
                  </a:moveTo>
                  <a:lnTo>
                    <a:pt x="0" y="0"/>
                  </a:lnTo>
                  <a:lnTo>
                    <a:pt x="0" y="57150"/>
                  </a:lnTo>
                  <a:lnTo>
                    <a:pt x="47625" y="57150"/>
                  </a:lnTo>
                  <a:lnTo>
                    <a:pt x="47625" y="38100"/>
                  </a:lnTo>
                  <a:lnTo>
                    <a:pt x="19050" y="38100"/>
                  </a:lnTo>
                  <a:lnTo>
                    <a:pt x="190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9" name="Frame 68">
            <a:extLst>
              <a:ext uri="{FF2B5EF4-FFF2-40B4-BE49-F238E27FC236}">
                <a16:creationId xmlns:a16="http://schemas.microsoft.com/office/drawing/2014/main" id="{1A0E2329-FD36-45CE-8E03-9A99E8303115}"/>
              </a:ext>
            </a:extLst>
          </p:cNvPr>
          <p:cNvSpPr/>
          <p:nvPr/>
        </p:nvSpPr>
        <p:spPr>
          <a:xfrm>
            <a:off x="7511075" y="1284877"/>
            <a:ext cx="3257551" cy="967408"/>
          </a:xfrm>
          <a:prstGeom prst="frame">
            <a:avLst>
              <a:gd name="adj1" fmla="val 21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4D2C122-DDC9-4B1A-AE71-6AC1C0371DF0}"/>
              </a:ext>
            </a:extLst>
          </p:cNvPr>
          <p:cNvSpPr txBox="1"/>
          <p:nvPr/>
        </p:nvSpPr>
        <p:spPr>
          <a:xfrm>
            <a:off x="7820225" y="1445415"/>
            <a:ext cx="2654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Questrial" panose="02000000000000000000" pitchFamily="2" charset="0"/>
              </a:rPr>
              <a:t>minimalism as a lifestyle is an art of letting go</a:t>
            </a:r>
          </a:p>
        </p:txBody>
      </p:sp>
    </p:spTree>
    <p:extLst>
      <p:ext uri="{BB962C8B-B14F-4D97-AF65-F5344CB8AC3E}">
        <p14:creationId xmlns:p14="http://schemas.microsoft.com/office/powerpoint/2010/main" val="2753478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2930</Words>
  <Application>Microsoft Office PowerPoint</Application>
  <PresentationFormat>Widescreen</PresentationFormat>
  <Paragraphs>462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Arial</vt:lpstr>
      <vt:lpstr>Calibri</vt:lpstr>
      <vt:lpstr>Gill Sans</vt:lpstr>
      <vt:lpstr>HelveticaNeue medium</vt:lpstr>
      <vt:lpstr>Questrial</vt:lpstr>
      <vt:lpstr>Roboto</vt:lpstr>
      <vt:lpstr>Roboto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Yossy Made Yulian</dc:creator>
  <cp:lastModifiedBy>Yossy Made Yulian</cp:lastModifiedBy>
  <cp:revision>710</cp:revision>
  <dcterms:created xsi:type="dcterms:W3CDTF">2020-11-07T05:57:23Z</dcterms:created>
  <dcterms:modified xsi:type="dcterms:W3CDTF">2020-11-16T12:22:35Z</dcterms:modified>
</cp:coreProperties>
</file>